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4"/>
  </p:sldMasterIdLst>
  <p:notesMasterIdLst>
    <p:notesMasterId r:id="rId20"/>
  </p:notesMasterIdLst>
  <p:handoutMasterIdLst>
    <p:handoutMasterId r:id="rId21"/>
  </p:handoutMasterIdLst>
  <p:sldIdLst>
    <p:sldId id="917" r:id="rId5"/>
    <p:sldId id="1418" r:id="rId6"/>
    <p:sldId id="1416" r:id="rId7"/>
    <p:sldId id="1425" r:id="rId8"/>
    <p:sldId id="1420" r:id="rId9"/>
    <p:sldId id="1411" r:id="rId10"/>
    <p:sldId id="1419" r:id="rId11"/>
    <p:sldId id="1421" r:id="rId12"/>
    <p:sldId id="924" r:id="rId13"/>
    <p:sldId id="1394" r:id="rId14"/>
    <p:sldId id="1422" r:id="rId15"/>
    <p:sldId id="1389" r:id="rId16"/>
    <p:sldId id="1406" r:id="rId17"/>
    <p:sldId id="1423" r:id="rId18"/>
    <p:sldId id="1424" r:id="rId19"/>
  </p:sldIdLst>
  <p:sldSz cx="9144000" cy="6858000" type="screen4x3"/>
  <p:notesSz cx="6858000" cy="9144000"/>
  <p:defaultTextStyle>
    <a:defPPr>
      <a:defRPr lang="pl-PL"/>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Maciej Szostek" initials="MS" lastIdx="3" clrIdx="6">
    <p:extLst>
      <p:ext uri="{19B8F6BF-5375-455C-9EA6-DF929625EA0E}">
        <p15:presenceInfo xmlns:p15="http://schemas.microsoft.com/office/powerpoint/2012/main" userId="S::mszostek@SIIPOLSKA.PL::bc04a85d-1725-4a77-ae42-9bc776836543" providerId="AD"/>
      </p:ext>
    </p:extLst>
  </p:cmAuthor>
  <p:cmAuthor id="1" name="Emilia Iwinska" initials="EI" lastIdx="27" clrIdx="0">
    <p:extLst/>
  </p:cmAuthor>
  <p:cmAuthor id="8" name="Krzysztof Gabryszak" initials="KG [2]" lastIdx="1" clrIdx="7">
    <p:extLst>
      <p:ext uri="{19B8F6BF-5375-455C-9EA6-DF929625EA0E}">
        <p15:presenceInfo xmlns:p15="http://schemas.microsoft.com/office/powerpoint/2012/main" userId="S::kgabryszak@SIIPOLSKA.PL::641a2fa9-7a62-41cd-acb7-2edbf401422b" providerId="AD"/>
      </p:ext>
    </p:extLst>
  </p:cmAuthor>
  <p:cmAuthor id="2" name="Agnieszka Pluskot" initials="AP" lastIdx="1" clrIdx="1"/>
  <p:cmAuthor id="9" name="Barbara Kun" initials="BK" lastIdx="1" clrIdx="8">
    <p:extLst>
      <p:ext uri="{19B8F6BF-5375-455C-9EA6-DF929625EA0E}">
        <p15:presenceInfo xmlns:p15="http://schemas.microsoft.com/office/powerpoint/2012/main" userId="S-1-5-21-2131355389-3161565174-4036984537-34538" providerId="AD"/>
      </p:ext>
    </p:extLst>
  </p:cmAuthor>
  <p:cmAuthor id="3" name="Michał Rydz" initials="MR" lastIdx="1" clrIdx="2">
    <p:extLst>
      <p:ext uri="{19B8F6BF-5375-455C-9EA6-DF929625EA0E}">
        <p15:presenceInfo xmlns:p15="http://schemas.microsoft.com/office/powerpoint/2012/main" userId="S::mrydz@SIIPOLSKA.PL::d486a84a-6e99-417f-94f8-f2e3ec1bfc00" providerId="AD"/>
      </p:ext>
    </p:extLst>
  </p:cmAuthor>
  <p:cmAuthor id="10" name="Krzysztof Krężel" initials="KK" lastIdx="7" clrIdx="9"/>
  <p:cmAuthor id="4" name="Krzysztof Gabryszak" initials="KG" lastIdx="8" clrIdx="3">
    <p:extLst>
      <p:ext uri="{19B8F6BF-5375-455C-9EA6-DF929625EA0E}">
        <p15:presenceInfo xmlns:p15="http://schemas.microsoft.com/office/powerpoint/2012/main" userId="S-1-5-21-2131355389-3161565174-4036984537-5569" providerId="AD"/>
      </p:ext>
    </p:extLst>
  </p:cmAuthor>
  <p:cmAuthor id="11" name="Michal Rydz" initials="MR" lastIdx="18" clrIdx="10">
    <p:extLst>
      <p:ext uri="{19B8F6BF-5375-455C-9EA6-DF929625EA0E}">
        <p15:presenceInfo xmlns:p15="http://schemas.microsoft.com/office/powerpoint/2012/main" userId="Michal Rydz" providerId="None"/>
      </p:ext>
    </p:extLst>
  </p:cmAuthor>
  <p:cmAuthor id="5" name="Agnieszka Pluskota" initials="AP" lastIdx="4" clrIdx="4">
    <p:extLst>
      <p:ext uri="{19B8F6BF-5375-455C-9EA6-DF929625EA0E}">
        <p15:presenceInfo xmlns:p15="http://schemas.microsoft.com/office/powerpoint/2012/main" userId="S-1-5-21-2131355389-3161565174-4036984537-12630" providerId="AD"/>
      </p:ext>
    </p:extLst>
  </p:cmAuthor>
  <p:cmAuthor id="6" name="Martyna Stachowiak" initials="MS" lastIdx="6" clrIdx="5">
    <p:extLst>
      <p:ext uri="{19B8F6BF-5375-455C-9EA6-DF929625EA0E}">
        <p15:presenceInfo xmlns:p15="http://schemas.microsoft.com/office/powerpoint/2012/main" userId="S::mstachowiak1@sii.pl::faa77829-051c-44e5-99db-5c45228fa1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7FE2"/>
    <a:srgbClr val="3CBD97"/>
    <a:srgbClr val="0CC08D"/>
    <a:srgbClr val="6EA92D"/>
    <a:srgbClr val="CB4D1B"/>
    <a:srgbClr val="E25C26"/>
    <a:srgbClr val="612A8A"/>
    <a:srgbClr val="36A887"/>
    <a:srgbClr val="4D5C7B"/>
    <a:srgbClr val="066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75" autoAdjust="0"/>
    <p:restoredTop sz="96866" autoAdjust="0"/>
  </p:normalViewPr>
  <p:slideViewPr>
    <p:cSldViewPr>
      <p:cViewPr varScale="1">
        <p:scale>
          <a:sx n="87" d="100"/>
          <a:sy n="87" d="100"/>
        </p:scale>
        <p:origin x="864" y="48"/>
      </p:cViewPr>
      <p:guideLst>
        <p:guide orient="horz" pos="2160"/>
        <p:guide pos="2880"/>
      </p:guideLst>
    </p:cSldViewPr>
  </p:slideViewPr>
  <p:outlineViewPr>
    <p:cViewPr>
      <p:scale>
        <a:sx n="33" d="100"/>
        <a:sy n="33" d="100"/>
      </p:scale>
      <p:origin x="0" y="-2238"/>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87" d="100"/>
          <a:sy n="87" d="100"/>
        </p:scale>
        <p:origin x="384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DA854B2-8156-420E-A7FB-4A1E2C0E2348}" type="datetimeFigureOut">
              <a:rPr lang="pl-PL" smtClean="0"/>
              <a:pPr/>
              <a:t>2019-05-24</a:t>
            </a:fld>
            <a:endParaRPr lang="pl-PL"/>
          </a:p>
        </p:txBody>
      </p:sp>
      <p:sp>
        <p:nvSpPr>
          <p:cNvPr id="4" name="Symbol zastępczy stopki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5" name="Symbol zastępczy numeru slajdu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779C034-66BF-4840-BAB4-A53127487F0F}" type="slidenum">
              <a:rPr lang="pl-PL" smtClean="0"/>
              <a:pPr/>
              <a:t>‹#›</a:t>
            </a:fld>
            <a:endParaRPr lang="pl-PL"/>
          </a:p>
        </p:txBody>
      </p:sp>
    </p:spTree>
    <p:extLst>
      <p:ext uri="{BB962C8B-B14F-4D97-AF65-F5344CB8AC3E}">
        <p14:creationId xmlns:p14="http://schemas.microsoft.com/office/powerpoint/2010/main" val="32573477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1D888C9B-69C4-491C-8DE3-93B5E2FB465B}" type="datetimeFigureOut">
              <a:rPr lang="pl-PL"/>
              <a:pPr>
                <a:defRPr/>
              </a:pPr>
              <a:t>2019-05-24</a:t>
            </a:fld>
            <a:endParaRPr lang="pl-PL"/>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pl-PL" noProof="0"/>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l-PL" noProof="0"/>
              <a:t>Kliknij, aby edytować style wzorca tekstu</a:t>
            </a:r>
          </a:p>
          <a:p>
            <a:pPr lvl="1"/>
            <a:r>
              <a:rPr lang="pl-PL" noProof="0"/>
              <a:t>Drugi poziom</a:t>
            </a:r>
          </a:p>
          <a:p>
            <a:pPr lvl="2"/>
            <a:r>
              <a:rPr lang="pl-PL" noProof="0"/>
              <a:t>Trzeci poziom</a:t>
            </a:r>
          </a:p>
          <a:p>
            <a:pPr lvl="3"/>
            <a:r>
              <a:rPr lang="pl-PL" noProof="0"/>
              <a:t>Czwarty poziom</a:t>
            </a:r>
          </a:p>
          <a:p>
            <a:pPr lvl="4"/>
            <a:r>
              <a:rPr lang="pl-PL" noProof="0"/>
              <a:t>Piąty poziom</a:t>
            </a:r>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62257E6-40DE-4A5B-B004-11665916B7A4}" type="slidenum">
              <a:rPr lang="pl-PL"/>
              <a:pPr>
                <a:defRPr/>
              </a:pPr>
              <a:t>‹#›</a:t>
            </a:fld>
            <a:endParaRPr lang="pl-PL"/>
          </a:p>
        </p:txBody>
      </p:sp>
    </p:spTree>
    <p:extLst>
      <p:ext uri="{BB962C8B-B14F-4D97-AF65-F5344CB8AC3E}">
        <p14:creationId xmlns:p14="http://schemas.microsoft.com/office/powerpoint/2010/main" val="27288266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a:xfrm>
            <a:off x="919163" y="746125"/>
            <a:ext cx="4970462" cy="3727450"/>
          </a:xfrm>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pPr>
              <a:defRPr/>
            </a:pPr>
            <a:fld id="{062257E6-40DE-4A5B-B004-11665916B7A4}" type="slidenum">
              <a:rPr lang="pl-PL" smtClean="0"/>
              <a:pPr>
                <a:defRPr/>
              </a:pPr>
              <a:t>1</a:t>
            </a:fld>
            <a:endParaRPr lang="pl-PL" dirty="0"/>
          </a:p>
        </p:txBody>
      </p:sp>
    </p:spTree>
    <p:extLst>
      <p:ext uri="{BB962C8B-B14F-4D97-AF65-F5344CB8AC3E}">
        <p14:creationId xmlns:p14="http://schemas.microsoft.com/office/powerpoint/2010/main" val="4204009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a:xfrm>
            <a:off x="1143000" y="685800"/>
            <a:ext cx="4572000" cy="3429000"/>
          </a:xfrm>
        </p:spPr>
      </p:sp>
      <p:sp>
        <p:nvSpPr>
          <p:cNvPr id="3" name="Symbol zastępczy notatek 2"/>
          <p:cNvSpPr>
            <a:spLocks noGrp="1"/>
          </p:cNvSpPr>
          <p:nvPr>
            <p:ph type="body" idx="1"/>
          </p:nvPr>
        </p:nvSpPr>
        <p:spPr/>
        <p:txBody>
          <a:bodyPr/>
          <a:lstStyle/>
          <a:p>
            <a:endParaRPr lang="en-US" dirty="0"/>
          </a:p>
        </p:txBody>
      </p:sp>
      <p:sp>
        <p:nvSpPr>
          <p:cNvPr id="4" name="Symbol zastępczy numeru slajdu 3"/>
          <p:cNvSpPr>
            <a:spLocks noGrp="1"/>
          </p:cNvSpPr>
          <p:nvPr>
            <p:ph type="sldNum" sz="quarter" idx="10"/>
          </p:nvPr>
        </p:nvSpPr>
        <p:spPr/>
        <p:txBody>
          <a:bodyPr/>
          <a:lstStyle/>
          <a:p>
            <a:pPr>
              <a:defRPr/>
            </a:pPr>
            <a:fld id="{062257E6-40DE-4A5B-B004-11665916B7A4}" type="slidenum">
              <a:rPr lang="pl-PL" smtClean="0"/>
              <a:pPr>
                <a:defRPr/>
              </a:pPr>
              <a:t>3</a:t>
            </a:fld>
            <a:endParaRPr lang="pl-PL"/>
          </a:p>
        </p:txBody>
      </p:sp>
    </p:spTree>
    <p:extLst>
      <p:ext uri="{BB962C8B-B14F-4D97-AF65-F5344CB8AC3E}">
        <p14:creationId xmlns:p14="http://schemas.microsoft.com/office/powerpoint/2010/main" val="4030145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a:xfrm>
            <a:off x="1143000" y="685800"/>
            <a:ext cx="4572000" cy="3429000"/>
          </a:xfrm>
        </p:spPr>
      </p:sp>
      <p:sp>
        <p:nvSpPr>
          <p:cNvPr id="3" name="Symbol zastępczy notatek 2"/>
          <p:cNvSpPr>
            <a:spLocks noGrp="1"/>
          </p:cNvSpPr>
          <p:nvPr>
            <p:ph type="body" idx="1"/>
          </p:nvPr>
        </p:nvSpPr>
        <p:spPr/>
        <p:txBody>
          <a:bodyPr/>
          <a:lstStyle/>
          <a:p>
            <a:endParaRPr lang="en-US" dirty="0"/>
          </a:p>
        </p:txBody>
      </p:sp>
      <p:sp>
        <p:nvSpPr>
          <p:cNvPr id="4" name="Symbol zastępczy numeru slajdu 3"/>
          <p:cNvSpPr>
            <a:spLocks noGrp="1"/>
          </p:cNvSpPr>
          <p:nvPr>
            <p:ph type="sldNum" sz="quarter" idx="10"/>
          </p:nvPr>
        </p:nvSpPr>
        <p:spPr/>
        <p:txBody>
          <a:bodyPr/>
          <a:lstStyle/>
          <a:p>
            <a:pPr>
              <a:defRPr/>
            </a:pPr>
            <a:fld id="{062257E6-40DE-4A5B-B004-11665916B7A4}" type="slidenum">
              <a:rPr lang="pl-PL" smtClean="0"/>
              <a:pPr>
                <a:defRPr/>
              </a:pPr>
              <a:t>9</a:t>
            </a:fld>
            <a:endParaRPr lang="pl-PL"/>
          </a:p>
        </p:txBody>
      </p:sp>
    </p:spTree>
    <p:extLst>
      <p:ext uri="{BB962C8B-B14F-4D97-AF65-F5344CB8AC3E}">
        <p14:creationId xmlns:p14="http://schemas.microsoft.com/office/powerpoint/2010/main" val="550998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a:xfrm>
            <a:off x="1143000" y="685800"/>
            <a:ext cx="4572000" cy="3429000"/>
          </a:xfrm>
        </p:spPr>
      </p:sp>
      <p:sp>
        <p:nvSpPr>
          <p:cNvPr id="3" name="Symbol zastępczy notatek 2"/>
          <p:cNvSpPr>
            <a:spLocks noGrp="1"/>
          </p:cNvSpPr>
          <p:nvPr>
            <p:ph type="body" idx="1"/>
          </p:nvPr>
        </p:nvSpPr>
        <p:spPr/>
        <p:txBody>
          <a:bodyPr/>
          <a:lstStyle/>
          <a:p>
            <a:endParaRPr lang="en-US" dirty="0"/>
          </a:p>
        </p:txBody>
      </p:sp>
      <p:sp>
        <p:nvSpPr>
          <p:cNvPr id="4" name="Symbol zastępczy numeru slajdu 3"/>
          <p:cNvSpPr>
            <a:spLocks noGrp="1"/>
          </p:cNvSpPr>
          <p:nvPr>
            <p:ph type="sldNum" sz="quarter" idx="10"/>
          </p:nvPr>
        </p:nvSpPr>
        <p:spPr/>
        <p:txBody>
          <a:bodyPr/>
          <a:lstStyle/>
          <a:p>
            <a:pPr>
              <a:defRPr/>
            </a:pPr>
            <a:fld id="{062257E6-40DE-4A5B-B004-11665916B7A4}" type="slidenum">
              <a:rPr lang="pl-PL" smtClean="0"/>
              <a:pPr>
                <a:defRPr/>
              </a:pPr>
              <a:t>12</a:t>
            </a:fld>
            <a:endParaRPr lang="pl-PL"/>
          </a:p>
        </p:txBody>
      </p:sp>
    </p:spTree>
    <p:extLst>
      <p:ext uri="{BB962C8B-B14F-4D97-AF65-F5344CB8AC3E}">
        <p14:creationId xmlns:p14="http://schemas.microsoft.com/office/powerpoint/2010/main" val="16260892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Slajd tytułowy">
    <p:spTree>
      <p:nvGrpSpPr>
        <p:cNvPr id="1" name=""/>
        <p:cNvGrpSpPr/>
        <p:nvPr/>
      </p:nvGrpSpPr>
      <p:grpSpPr>
        <a:xfrm>
          <a:off x="0" y="0"/>
          <a:ext cx="0" cy="0"/>
          <a:chOff x="0" y="0"/>
          <a:chExt cx="0" cy="0"/>
        </a:xfrm>
      </p:grpSpPr>
      <p:pic>
        <p:nvPicPr>
          <p:cNvPr id="7" name="Obraz 6">
            <a:extLst>
              <a:ext uri="{FF2B5EF4-FFF2-40B4-BE49-F238E27FC236}">
                <a16:creationId xmlns:a16="http://schemas.microsoft.com/office/drawing/2014/main" id="{EF4D8A55-1AE2-4099-995B-7F781D4D63E6}"/>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2381"/>
            <a:ext cx="9144000" cy="6853241"/>
          </a:xfrm>
          <a:prstGeom prst="rect">
            <a:avLst/>
          </a:prstGeom>
        </p:spPr>
      </p:pic>
      <p:sp>
        <p:nvSpPr>
          <p:cNvPr id="4" name="Podtytuł 1"/>
          <p:cNvSpPr txBox="1">
            <a:spLocks/>
          </p:cNvSpPr>
          <p:nvPr userDrawn="1"/>
        </p:nvSpPr>
        <p:spPr bwMode="auto">
          <a:xfrm>
            <a:off x="2015717" y="5373216"/>
            <a:ext cx="5112568"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Font typeface="Arial" charset="0"/>
              <a:buNone/>
              <a:defRPr sz="3200" kern="1200">
                <a:solidFill>
                  <a:schemeClr val="tx2"/>
                </a:solidFill>
                <a:effectLst/>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pl-PL" sz="2000" dirty="0">
              <a:solidFill>
                <a:schemeClr val="bg1"/>
              </a:solidFill>
              <a:latin typeface="Calibri Light" panose="020F0302020204030204" pitchFamily="34" charset="0"/>
            </a:endParaRPr>
          </a:p>
        </p:txBody>
      </p:sp>
      <p:pic>
        <p:nvPicPr>
          <p:cNvPr id="3" name="Obraz 2">
            <a:extLst>
              <a:ext uri="{FF2B5EF4-FFF2-40B4-BE49-F238E27FC236}">
                <a16:creationId xmlns:a16="http://schemas.microsoft.com/office/drawing/2014/main" id="{DD2224DB-0DD5-4B59-AA62-15DDC997AB32}"/>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2221711" y="2813952"/>
            <a:ext cx="4798562" cy="1909309"/>
          </a:xfrm>
          <a:prstGeom prst="rect">
            <a:avLst/>
          </a:prstGeom>
        </p:spPr>
      </p:pic>
      <p:pic>
        <p:nvPicPr>
          <p:cNvPr id="9" name="Obraz 8">
            <a:extLst>
              <a:ext uri="{FF2B5EF4-FFF2-40B4-BE49-F238E27FC236}">
                <a16:creationId xmlns:a16="http://schemas.microsoft.com/office/drawing/2014/main" id="{E9A07C26-7376-40E6-A2B2-B3D325372119}"/>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3635897" y="1253340"/>
            <a:ext cx="1970818" cy="1275978"/>
          </a:xfrm>
          <a:prstGeom prst="rect">
            <a:avLst/>
          </a:prstGeom>
        </p:spPr>
      </p:pic>
    </p:spTree>
    <p:extLst>
      <p:ext uri="{BB962C8B-B14F-4D97-AF65-F5344CB8AC3E}">
        <p14:creationId xmlns:p14="http://schemas.microsoft.com/office/powerpoint/2010/main" val="178995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0_Tytuł i zawartość">
    <p:spTree>
      <p:nvGrpSpPr>
        <p:cNvPr id="1" name=""/>
        <p:cNvGrpSpPr/>
        <p:nvPr/>
      </p:nvGrpSpPr>
      <p:grpSpPr>
        <a:xfrm>
          <a:off x="0" y="0"/>
          <a:ext cx="0" cy="0"/>
          <a:chOff x="0" y="0"/>
          <a:chExt cx="0" cy="0"/>
        </a:xfrm>
      </p:grpSpPr>
      <p:sp>
        <p:nvSpPr>
          <p:cNvPr id="32" name="Prostokąt 31"/>
          <p:cNvSpPr/>
          <p:nvPr userDrawn="1"/>
        </p:nvSpPr>
        <p:spPr>
          <a:xfrm>
            <a:off x="0" y="6644964"/>
            <a:ext cx="9144000" cy="2130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 name="Symbol zastępczy numeru slajdu 3"/>
          <p:cNvSpPr txBox="1">
            <a:spLocks/>
          </p:cNvSpPr>
          <p:nvPr userDrawn="1"/>
        </p:nvSpPr>
        <p:spPr>
          <a:xfrm>
            <a:off x="8686223" y="6596523"/>
            <a:ext cx="436560" cy="301340"/>
          </a:xfrm>
          <a:prstGeom prst="rect">
            <a:avLst/>
          </a:prstGeom>
        </p:spPr>
        <p:txBody>
          <a:bodyPr vert="horz" lIns="91440" tIns="45720" rIns="91440" bIns="45720" rtlCol="0" anchor="ctr"/>
          <a:lstStyle>
            <a:defPPr>
              <a:defRPr lang="pl-PL"/>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lgn="ctr">
              <a:defRPr/>
            </a:pPr>
            <a:fld id="{AD24E56A-0A1A-4D62-B1C0-301D93E3C981}" type="slidenum">
              <a:rPr lang="pl-PL" sz="700" smtClean="0">
                <a:solidFill>
                  <a:schemeClr val="tx1">
                    <a:lumMod val="50000"/>
                    <a:lumOff val="50000"/>
                  </a:schemeClr>
                </a:solidFill>
              </a:rPr>
              <a:pPr algn="ctr">
                <a:defRPr/>
              </a:pPr>
              <a:t>‹#›</a:t>
            </a:fld>
            <a:endParaRPr lang="pl-PL" sz="800" dirty="0">
              <a:solidFill>
                <a:schemeClr val="tx1">
                  <a:lumMod val="50000"/>
                  <a:lumOff val="50000"/>
                </a:schemeClr>
              </a:solidFill>
            </a:endParaRPr>
          </a:p>
        </p:txBody>
      </p:sp>
      <p:sp>
        <p:nvSpPr>
          <p:cNvPr id="16" name="Tytuł 1"/>
          <p:cNvSpPr>
            <a:spLocks noGrp="1"/>
          </p:cNvSpPr>
          <p:nvPr>
            <p:ph type="title"/>
          </p:nvPr>
        </p:nvSpPr>
        <p:spPr>
          <a:xfrm>
            <a:off x="398681" y="125259"/>
            <a:ext cx="7449688" cy="631857"/>
          </a:xfrm>
          <a:prstGeom prst="rect">
            <a:avLst/>
          </a:prstGeom>
        </p:spPr>
        <p:txBody>
          <a:bodyPr anchor="t"/>
          <a:lstStyle>
            <a:lvl1pPr algn="l">
              <a:defRPr sz="2500" b="1" cap="all">
                <a:solidFill>
                  <a:schemeClr val="tx1">
                    <a:lumMod val="75000"/>
                    <a:lumOff val="25000"/>
                  </a:schemeClr>
                </a:solidFill>
              </a:defRPr>
            </a:lvl1pPr>
          </a:lstStyle>
          <a:p>
            <a:r>
              <a:rPr lang="pl-PL" dirty="0"/>
              <a:t>Kliknij, aby edytować styl</a:t>
            </a:r>
          </a:p>
        </p:txBody>
      </p:sp>
      <p:sp>
        <p:nvSpPr>
          <p:cNvPr id="17" name="Symbol zastępczy tekstu 20"/>
          <p:cNvSpPr>
            <a:spLocks noGrp="1"/>
          </p:cNvSpPr>
          <p:nvPr>
            <p:ph type="body" sz="quarter" idx="10" hasCustomPrompt="1"/>
          </p:nvPr>
        </p:nvSpPr>
        <p:spPr>
          <a:xfrm>
            <a:off x="698714" y="470712"/>
            <a:ext cx="7227003" cy="340844"/>
          </a:xfrm>
          <a:prstGeom prst="rect">
            <a:avLst/>
          </a:prstGeom>
        </p:spPr>
        <p:txBody>
          <a:bodyPr/>
          <a:lstStyle>
            <a:lvl1pPr marL="0" indent="0" algn="l" rtl="0" eaLnBrk="0" fontAlgn="base" hangingPunct="0">
              <a:spcBef>
                <a:spcPct val="0"/>
              </a:spcBef>
              <a:spcAft>
                <a:spcPct val="0"/>
              </a:spcAft>
              <a:buNone/>
              <a:defRPr lang="pl-PL" sz="1900" b="0" kern="1200" cap="all" dirty="0" smtClean="0">
                <a:solidFill>
                  <a:schemeClr val="tx1">
                    <a:lumMod val="75000"/>
                    <a:lumOff val="25000"/>
                  </a:schemeClr>
                </a:solidFill>
                <a:latin typeface="+mj-lt"/>
                <a:ea typeface="+mj-ea"/>
                <a:cs typeface="+mj-cs"/>
              </a:defRPr>
            </a:lvl1pPr>
            <a:lvl2pPr marL="457188" indent="0">
              <a:buNone/>
              <a:defRPr/>
            </a:lvl2pPr>
          </a:lstStyle>
          <a:p>
            <a:pPr lvl="0"/>
            <a:r>
              <a:rPr lang="pl-PL" dirty="0"/>
              <a:t>KLIKNIJ, ABY EDYTOWAĆ STYLE WZORCA TEKSTU</a:t>
            </a:r>
          </a:p>
        </p:txBody>
      </p:sp>
      <p:cxnSp>
        <p:nvCxnSpPr>
          <p:cNvPr id="25" name="Łącznik prosty 24"/>
          <p:cNvCxnSpPr/>
          <p:nvPr userDrawn="1"/>
        </p:nvCxnSpPr>
        <p:spPr>
          <a:xfrm>
            <a:off x="369334" y="6749115"/>
            <a:ext cx="288032" cy="0"/>
          </a:xfrm>
          <a:prstGeom prst="line">
            <a:avLst/>
          </a:prstGeom>
          <a:ln w="12700">
            <a:solidFill>
              <a:srgbClr val="087FE2"/>
            </a:solidFill>
          </a:ln>
        </p:spPr>
        <p:style>
          <a:lnRef idx="1">
            <a:schemeClr val="accent1"/>
          </a:lnRef>
          <a:fillRef idx="0">
            <a:schemeClr val="accent1"/>
          </a:fillRef>
          <a:effectRef idx="0">
            <a:schemeClr val="accent1"/>
          </a:effectRef>
          <a:fontRef idx="minor">
            <a:schemeClr val="tx1"/>
          </a:fontRef>
        </p:style>
      </p:cxnSp>
      <p:sp>
        <p:nvSpPr>
          <p:cNvPr id="26" name="Rectangle 13"/>
          <p:cNvSpPr>
            <a:spLocks noChangeArrowheads="1"/>
          </p:cNvSpPr>
          <p:nvPr userDrawn="1"/>
        </p:nvSpPr>
        <p:spPr bwMode="auto">
          <a:xfrm>
            <a:off x="757046" y="6696931"/>
            <a:ext cx="623975" cy="110800"/>
          </a:xfrm>
          <a:prstGeom prst="rect">
            <a:avLst/>
          </a:prstGeom>
          <a:noFill/>
          <a:ln w="9525">
            <a:noFill/>
            <a:miter lim="800000"/>
            <a:headEnd/>
            <a:tailEnd/>
          </a:ln>
        </p:spPr>
        <p:txBody>
          <a:bodyPr wrap="square" lIns="0" tIns="0" rIns="0" bIns="0" anchor="ctr">
            <a:spAutoFit/>
          </a:bodyPr>
          <a:lstStyle/>
          <a:p>
            <a:pPr algn="l" eaLnBrk="0" hangingPunct="0">
              <a:lnSpc>
                <a:spcPct val="90000"/>
              </a:lnSpc>
              <a:spcBef>
                <a:spcPct val="40000"/>
              </a:spcBef>
              <a:defRPr/>
            </a:pPr>
            <a:r>
              <a:rPr lang="pl-PL" sz="800" dirty="0">
                <a:solidFill>
                  <a:schemeClr val="tx1">
                    <a:lumMod val="50000"/>
                    <a:lumOff val="50000"/>
                  </a:schemeClr>
                </a:solidFill>
                <a:ea typeface="Verdana" pitchFamily="34" charset="0"/>
                <a:cs typeface="Verdana" pitchFamily="34" charset="0"/>
              </a:rPr>
              <a:t>www.sii.pl</a:t>
            </a:r>
            <a:endParaRPr lang="pl-PL" sz="800" b="1" dirty="0">
              <a:solidFill>
                <a:schemeClr val="tx1">
                  <a:lumMod val="50000"/>
                  <a:lumOff val="50000"/>
                </a:schemeClr>
              </a:solidFill>
              <a:ea typeface="Verdana" pitchFamily="34" charset="0"/>
              <a:cs typeface="Verdana" pitchFamily="34" charset="0"/>
            </a:endParaRPr>
          </a:p>
        </p:txBody>
      </p:sp>
      <p:cxnSp>
        <p:nvCxnSpPr>
          <p:cNvPr id="10" name="Łącznik prosty 9">
            <a:extLst>
              <a:ext uri="{FF2B5EF4-FFF2-40B4-BE49-F238E27FC236}">
                <a16:creationId xmlns:a16="http://schemas.microsoft.com/office/drawing/2014/main" id="{918BAA61-00E5-44B0-A55D-5A444ABD4D9F}"/>
              </a:ext>
            </a:extLst>
          </p:cNvPr>
          <p:cNvCxnSpPr>
            <a:cxnSpLocks/>
          </p:cNvCxnSpPr>
          <p:nvPr userDrawn="1"/>
        </p:nvCxnSpPr>
        <p:spPr>
          <a:xfrm>
            <a:off x="278936" y="571590"/>
            <a:ext cx="386243" cy="0"/>
          </a:xfrm>
          <a:prstGeom prst="line">
            <a:avLst/>
          </a:prstGeom>
          <a:ln w="28575">
            <a:solidFill>
              <a:srgbClr val="087FE2"/>
            </a:solidFill>
          </a:ln>
        </p:spPr>
        <p:style>
          <a:lnRef idx="1">
            <a:schemeClr val="accent1"/>
          </a:lnRef>
          <a:fillRef idx="0">
            <a:schemeClr val="accent1"/>
          </a:fillRef>
          <a:effectRef idx="0">
            <a:schemeClr val="accent1"/>
          </a:effectRef>
          <a:fontRef idx="minor">
            <a:schemeClr val="tx1"/>
          </a:fontRef>
        </p:style>
      </p:cxnSp>
      <p:pic>
        <p:nvPicPr>
          <p:cNvPr id="12" name="Obraz 11">
            <a:extLst>
              <a:ext uri="{FF2B5EF4-FFF2-40B4-BE49-F238E27FC236}">
                <a16:creationId xmlns:a16="http://schemas.microsoft.com/office/drawing/2014/main" id="{A84B4C24-F422-4197-92C8-AD17BDCA3C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38504" y="173536"/>
            <a:ext cx="876757" cy="575153"/>
          </a:xfrm>
          <a:prstGeom prst="rect">
            <a:avLst/>
          </a:prstGeom>
        </p:spPr>
      </p:pic>
      <p:sp>
        <p:nvSpPr>
          <p:cNvPr id="2" name="Prostokąt 1"/>
          <p:cNvSpPr/>
          <p:nvPr userDrawn="1"/>
        </p:nvSpPr>
        <p:spPr>
          <a:xfrm>
            <a:off x="0" y="980728"/>
            <a:ext cx="9144000" cy="3024336"/>
          </a:xfrm>
          <a:prstGeom prst="rect">
            <a:avLst/>
          </a:prstGeom>
          <a:solidFill>
            <a:srgbClr val="087F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8721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_Tytuł i zawartość">
    <p:spTree>
      <p:nvGrpSpPr>
        <p:cNvPr id="1" name=""/>
        <p:cNvGrpSpPr/>
        <p:nvPr/>
      </p:nvGrpSpPr>
      <p:grpSpPr>
        <a:xfrm>
          <a:off x="0" y="0"/>
          <a:ext cx="0" cy="0"/>
          <a:chOff x="0" y="0"/>
          <a:chExt cx="0" cy="0"/>
        </a:xfrm>
      </p:grpSpPr>
      <p:sp>
        <p:nvSpPr>
          <p:cNvPr id="32" name="Prostokąt 31"/>
          <p:cNvSpPr/>
          <p:nvPr userDrawn="1"/>
        </p:nvSpPr>
        <p:spPr>
          <a:xfrm>
            <a:off x="0" y="6644964"/>
            <a:ext cx="9144000" cy="2130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 name="Symbol zastępczy numeru slajdu 3"/>
          <p:cNvSpPr txBox="1">
            <a:spLocks/>
          </p:cNvSpPr>
          <p:nvPr userDrawn="1"/>
        </p:nvSpPr>
        <p:spPr>
          <a:xfrm>
            <a:off x="8686223" y="6596523"/>
            <a:ext cx="436560" cy="301340"/>
          </a:xfrm>
          <a:prstGeom prst="rect">
            <a:avLst/>
          </a:prstGeom>
        </p:spPr>
        <p:txBody>
          <a:bodyPr vert="horz" lIns="91440" tIns="45720" rIns="91440" bIns="45720" rtlCol="0" anchor="ctr"/>
          <a:lstStyle>
            <a:defPPr>
              <a:defRPr lang="pl-PL"/>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lgn="ctr">
              <a:defRPr/>
            </a:pPr>
            <a:fld id="{AD24E56A-0A1A-4D62-B1C0-301D93E3C981}" type="slidenum">
              <a:rPr lang="pl-PL" sz="700" smtClean="0">
                <a:solidFill>
                  <a:schemeClr val="tx1">
                    <a:lumMod val="50000"/>
                    <a:lumOff val="50000"/>
                  </a:schemeClr>
                </a:solidFill>
              </a:rPr>
              <a:pPr algn="ctr">
                <a:defRPr/>
              </a:pPr>
              <a:t>‹#›</a:t>
            </a:fld>
            <a:endParaRPr lang="pl-PL" sz="800" dirty="0">
              <a:solidFill>
                <a:schemeClr val="tx1">
                  <a:lumMod val="50000"/>
                  <a:lumOff val="50000"/>
                </a:schemeClr>
              </a:solidFill>
            </a:endParaRPr>
          </a:p>
        </p:txBody>
      </p:sp>
      <p:sp>
        <p:nvSpPr>
          <p:cNvPr id="16" name="Tytuł 1"/>
          <p:cNvSpPr>
            <a:spLocks noGrp="1"/>
          </p:cNvSpPr>
          <p:nvPr>
            <p:ph type="title"/>
          </p:nvPr>
        </p:nvSpPr>
        <p:spPr>
          <a:xfrm>
            <a:off x="398681" y="125259"/>
            <a:ext cx="7449688" cy="631857"/>
          </a:xfrm>
          <a:prstGeom prst="rect">
            <a:avLst/>
          </a:prstGeom>
        </p:spPr>
        <p:txBody>
          <a:bodyPr anchor="t"/>
          <a:lstStyle>
            <a:lvl1pPr algn="l">
              <a:defRPr sz="2500" b="1" cap="all">
                <a:solidFill>
                  <a:schemeClr val="tx1">
                    <a:lumMod val="75000"/>
                    <a:lumOff val="25000"/>
                  </a:schemeClr>
                </a:solidFill>
              </a:defRPr>
            </a:lvl1pPr>
          </a:lstStyle>
          <a:p>
            <a:r>
              <a:rPr lang="pl-PL" dirty="0"/>
              <a:t>Kliknij, aby edytować styl</a:t>
            </a:r>
          </a:p>
        </p:txBody>
      </p:sp>
      <p:sp>
        <p:nvSpPr>
          <p:cNvPr id="17" name="Symbol zastępczy tekstu 20"/>
          <p:cNvSpPr>
            <a:spLocks noGrp="1"/>
          </p:cNvSpPr>
          <p:nvPr>
            <p:ph type="body" sz="quarter" idx="10" hasCustomPrompt="1"/>
          </p:nvPr>
        </p:nvSpPr>
        <p:spPr>
          <a:xfrm>
            <a:off x="698714" y="470712"/>
            <a:ext cx="7227003" cy="340844"/>
          </a:xfrm>
          <a:prstGeom prst="rect">
            <a:avLst/>
          </a:prstGeom>
        </p:spPr>
        <p:txBody>
          <a:bodyPr/>
          <a:lstStyle>
            <a:lvl1pPr marL="0" indent="0" algn="l" rtl="0" eaLnBrk="0" fontAlgn="base" hangingPunct="0">
              <a:spcBef>
                <a:spcPct val="0"/>
              </a:spcBef>
              <a:spcAft>
                <a:spcPct val="0"/>
              </a:spcAft>
              <a:buNone/>
              <a:defRPr lang="pl-PL" sz="1900" b="0" kern="1200" cap="all" dirty="0" smtClean="0">
                <a:solidFill>
                  <a:schemeClr val="tx1">
                    <a:lumMod val="75000"/>
                    <a:lumOff val="25000"/>
                  </a:schemeClr>
                </a:solidFill>
                <a:latin typeface="+mj-lt"/>
                <a:ea typeface="+mj-ea"/>
                <a:cs typeface="+mj-cs"/>
              </a:defRPr>
            </a:lvl1pPr>
            <a:lvl2pPr marL="457188" indent="0">
              <a:buNone/>
              <a:defRPr/>
            </a:lvl2pPr>
          </a:lstStyle>
          <a:p>
            <a:pPr lvl="0"/>
            <a:r>
              <a:rPr lang="pl-PL" dirty="0"/>
              <a:t>KLIKNIJ, ABY EDYTOWAĆ STYLE WZORCA TEKSTU</a:t>
            </a:r>
          </a:p>
        </p:txBody>
      </p:sp>
      <p:cxnSp>
        <p:nvCxnSpPr>
          <p:cNvPr id="25" name="Łącznik prosty 24"/>
          <p:cNvCxnSpPr/>
          <p:nvPr userDrawn="1"/>
        </p:nvCxnSpPr>
        <p:spPr>
          <a:xfrm>
            <a:off x="369334" y="6749115"/>
            <a:ext cx="288032" cy="0"/>
          </a:xfrm>
          <a:prstGeom prst="line">
            <a:avLst/>
          </a:prstGeom>
          <a:ln w="12700">
            <a:solidFill>
              <a:srgbClr val="087FE2"/>
            </a:solidFill>
          </a:ln>
        </p:spPr>
        <p:style>
          <a:lnRef idx="1">
            <a:schemeClr val="accent1"/>
          </a:lnRef>
          <a:fillRef idx="0">
            <a:schemeClr val="accent1"/>
          </a:fillRef>
          <a:effectRef idx="0">
            <a:schemeClr val="accent1"/>
          </a:effectRef>
          <a:fontRef idx="minor">
            <a:schemeClr val="tx1"/>
          </a:fontRef>
        </p:style>
      </p:cxnSp>
      <p:sp>
        <p:nvSpPr>
          <p:cNvPr id="26" name="Rectangle 13"/>
          <p:cNvSpPr>
            <a:spLocks noChangeArrowheads="1"/>
          </p:cNvSpPr>
          <p:nvPr userDrawn="1"/>
        </p:nvSpPr>
        <p:spPr bwMode="auto">
          <a:xfrm>
            <a:off x="757046" y="6696931"/>
            <a:ext cx="623975" cy="110800"/>
          </a:xfrm>
          <a:prstGeom prst="rect">
            <a:avLst/>
          </a:prstGeom>
          <a:noFill/>
          <a:ln w="9525">
            <a:noFill/>
            <a:miter lim="800000"/>
            <a:headEnd/>
            <a:tailEnd/>
          </a:ln>
        </p:spPr>
        <p:txBody>
          <a:bodyPr wrap="square" lIns="0" tIns="0" rIns="0" bIns="0" anchor="ctr">
            <a:spAutoFit/>
          </a:bodyPr>
          <a:lstStyle/>
          <a:p>
            <a:pPr algn="l" eaLnBrk="0" hangingPunct="0">
              <a:lnSpc>
                <a:spcPct val="90000"/>
              </a:lnSpc>
              <a:spcBef>
                <a:spcPct val="40000"/>
              </a:spcBef>
              <a:defRPr/>
            </a:pPr>
            <a:r>
              <a:rPr lang="pl-PL" sz="800" dirty="0">
                <a:solidFill>
                  <a:schemeClr val="tx1">
                    <a:lumMod val="50000"/>
                    <a:lumOff val="50000"/>
                  </a:schemeClr>
                </a:solidFill>
                <a:ea typeface="Verdana" pitchFamily="34" charset="0"/>
                <a:cs typeface="Verdana" pitchFamily="34" charset="0"/>
              </a:rPr>
              <a:t>www.sii.pl</a:t>
            </a:r>
            <a:endParaRPr lang="pl-PL" sz="800" b="1" dirty="0">
              <a:solidFill>
                <a:schemeClr val="tx1">
                  <a:lumMod val="50000"/>
                  <a:lumOff val="50000"/>
                </a:schemeClr>
              </a:solidFill>
              <a:ea typeface="Verdana" pitchFamily="34" charset="0"/>
              <a:cs typeface="Verdana" pitchFamily="34" charset="0"/>
            </a:endParaRPr>
          </a:p>
        </p:txBody>
      </p:sp>
      <p:cxnSp>
        <p:nvCxnSpPr>
          <p:cNvPr id="10" name="Łącznik prosty 9">
            <a:extLst>
              <a:ext uri="{FF2B5EF4-FFF2-40B4-BE49-F238E27FC236}">
                <a16:creationId xmlns:a16="http://schemas.microsoft.com/office/drawing/2014/main" id="{918BAA61-00E5-44B0-A55D-5A444ABD4D9F}"/>
              </a:ext>
            </a:extLst>
          </p:cNvPr>
          <p:cNvCxnSpPr>
            <a:cxnSpLocks/>
          </p:cNvCxnSpPr>
          <p:nvPr userDrawn="1"/>
        </p:nvCxnSpPr>
        <p:spPr>
          <a:xfrm>
            <a:off x="278936" y="571590"/>
            <a:ext cx="386243" cy="0"/>
          </a:xfrm>
          <a:prstGeom prst="line">
            <a:avLst/>
          </a:prstGeom>
          <a:ln w="28575">
            <a:solidFill>
              <a:srgbClr val="087FE2"/>
            </a:solidFill>
          </a:ln>
        </p:spPr>
        <p:style>
          <a:lnRef idx="1">
            <a:schemeClr val="accent1"/>
          </a:lnRef>
          <a:fillRef idx="0">
            <a:schemeClr val="accent1"/>
          </a:fillRef>
          <a:effectRef idx="0">
            <a:schemeClr val="accent1"/>
          </a:effectRef>
          <a:fontRef idx="minor">
            <a:schemeClr val="tx1"/>
          </a:fontRef>
        </p:style>
      </p:cxnSp>
      <p:pic>
        <p:nvPicPr>
          <p:cNvPr id="12" name="Obraz 11">
            <a:extLst>
              <a:ext uri="{FF2B5EF4-FFF2-40B4-BE49-F238E27FC236}">
                <a16:creationId xmlns:a16="http://schemas.microsoft.com/office/drawing/2014/main" id="{A84B4C24-F422-4197-92C8-AD17BDCA3C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38504" y="173536"/>
            <a:ext cx="876757" cy="575153"/>
          </a:xfrm>
          <a:prstGeom prst="rect">
            <a:avLst/>
          </a:prstGeom>
        </p:spPr>
      </p:pic>
    </p:spTree>
    <p:extLst>
      <p:ext uri="{BB962C8B-B14F-4D97-AF65-F5344CB8AC3E}">
        <p14:creationId xmlns:p14="http://schemas.microsoft.com/office/powerpoint/2010/main" val="340954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_Tytuł i zawartość">
    <p:spTree>
      <p:nvGrpSpPr>
        <p:cNvPr id="1" name=""/>
        <p:cNvGrpSpPr/>
        <p:nvPr/>
      </p:nvGrpSpPr>
      <p:grpSpPr>
        <a:xfrm>
          <a:off x="0" y="0"/>
          <a:ext cx="0" cy="0"/>
          <a:chOff x="0" y="0"/>
          <a:chExt cx="0" cy="0"/>
        </a:xfrm>
      </p:grpSpPr>
      <p:sp>
        <p:nvSpPr>
          <p:cNvPr id="32" name="Prostokąt 31"/>
          <p:cNvSpPr/>
          <p:nvPr userDrawn="1"/>
        </p:nvSpPr>
        <p:spPr>
          <a:xfrm>
            <a:off x="0" y="6644964"/>
            <a:ext cx="9144000" cy="2130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 name="Symbol zastępczy numeru slajdu 3"/>
          <p:cNvSpPr txBox="1">
            <a:spLocks/>
          </p:cNvSpPr>
          <p:nvPr userDrawn="1"/>
        </p:nvSpPr>
        <p:spPr>
          <a:xfrm>
            <a:off x="8686223" y="6596523"/>
            <a:ext cx="436560" cy="301340"/>
          </a:xfrm>
          <a:prstGeom prst="rect">
            <a:avLst/>
          </a:prstGeom>
        </p:spPr>
        <p:txBody>
          <a:bodyPr vert="horz" lIns="91440" tIns="45720" rIns="91440" bIns="45720" rtlCol="0" anchor="ctr"/>
          <a:lstStyle>
            <a:defPPr>
              <a:defRPr lang="pl-PL"/>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lgn="ctr">
              <a:defRPr/>
            </a:pPr>
            <a:fld id="{AD24E56A-0A1A-4D62-B1C0-301D93E3C981}" type="slidenum">
              <a:rPr lang="pl-PL" sz="700" smtClean="0">
                <a:solidFill>
                  <a:schemeClr val="tx1">
                    <a:lumMod val="50000"/>
                    <a:lumOff val="50000"/>
                  </a:schemeClr>
                </a:solidFill>
              </a:rPr>
              <a:pPr algn="ctr">
                <a:defRPr/>
              </a:pPr>
              <a:t>‹#›</a:t>
            </a:fld>
            <a:endParaRPr lang="pl-PL" sz="800" dirty="0">
              <a:solidFill>
                <a:schemeClr val="tx1">
                  <a:lumMod val="50000"/>
                  <a:lumOff val="50000"/>
                </a:schemeClr>
              </a:solidFill>
            </a:endParaRPr>
          </a:p>
        </p:txBody>
      </p:sp>
      <p:sp>
        <p:nvSpPr>
          <p:cNvPr id="16" name="Tytuł 1"/>
          <p:cNvSpPr>
            <a:spLocks noGrp="1"/>
          </p:cNvSpPr>
          <p:nvPr>
            <p:ph type="title"/>
          </p:nvPr>
        </p:nvSpPr>
        <p:spPr>
          <a:xfrm>
            <a:off x="398681" y="125259"/>
            <a:ext cx="7449688" cy="631857"/>
          </a:xfrm>
          <a:prstGeom prst="rect">
            <a:avLst/>
          </a:prstGeom>
        </p:spPr>
        <p:txBody>
          <a:bodyPr anchor="t"/>
          <a:lstStyle>
            <a:lvl1pPr algn="l">
              <a:defRPr sz="2500" b="1" cap="all">
                <a:solidFill>
                  <a:schemeClr val="tx1">
                    <a:lumMod val="75000"/>
                    <a:lumOff val="25000"/>
                  </a:schemeClr>
                </a:solidFill>
              </a:defRPr>
            </a:lvl1pPr>
          </a:lstStyle>
          <a:p>
            <a:r>
              <a:rPr lang="pl-PL" dirty="0"/>
              <a:t>Kliknij, aby edytować styl</a:t>
            </a:r>
          </a:p>
        </p:txBody>
      </p:sp>
      <p:cxnSp>
        <p:nvCxnSpPr>
          <p:cNvPr id="25" name="Łącznik prosty 24"/>
          <p:cNvCxnSpPr/>
          <p:nvPr userDrawn="1"/>
        </p:nvCxnSpPr>
        <p:spPr>
          <a:xfrm>
            <a:off x="369334" y="6749115"/>
            <a:ext cx="288032" cy="0"/>
          </a:xfrm>
          <a:prstGeom prst="line">
            <a:avLst/>
          </a:prstGeom>
          <a:ln w="12700">
            <a:solidFill>
              <a:srgbClr val="087FE2"/>
            </a:solidFill>
          </a:ln>
        </p:spPr>
        <p:style>
          <a:lnRef idx="1">
            <a:schemeClr val="accent1"/>
          </a:lnRef>
          <a:fillRef idx="0">
            <a:schemeClr val="accent1"/>
          </a:fillRef>
          <a:effectRef idx="0">
            <a:schemeClr val="accent1"/>
          </a:effectRef>
          <a:fontRef idx="minor">
            <a:schemeClr val="tx1"/>
          </a:fontRef>
        </p:style>
      </p:cxnSp>
      <p:sp>
        <p:nvSpPr>
          <p:cNvPr id="26" name="Rectangle 13"/>
          <p:cNvSpPr>
            <a:spLocks noChangeArrowheads="1"/>
          </p:cNvSpPr>
          <p:nvPr userDrawn="1"/>
        </p:nvSpPr>
        <p:spPr bwMode="auto">
          <a:xfrm>
            <a:off x="757046" y="6696931"/>
            <a:ext cx="623975" cy="110800"/>
          </a:xfrm>
          <a:prstGeom prst="rect">
            <a:avLst/>
          </a:prstGeom>
          <a:noFill/>
          <a:ln w="9525">
            <a:noFill/>
            <a:miter lim="800000"/>
            <a:headEnd/>
            <a:tailEnd/>
          </a:ln>
        </p:spPr>
        <p:txBody>
          <a:bodyPr wrap="square" lIns="0" tIns="0" rIns="0" bIns="0" anchor="ctr">
            <a:spAutoFit/>
          </a:bodyPr>
          <a:lstStyle/>
          <a:p>
            <a:pPr algn="l" eaLnBrk="0" hangingPunct="0">
              <a:lnSpc>
                <a:spcPct val="90000"/>
              </a:lnSpc>
              <a:spcBef>
                <a:spcPct val="40000"/>
              </a:spcBef>
              <a:defRPr/>
            </a:pPr>
            <a:r>
              <a:rPr lang="pl-PL" sz="800" dirty="0">
                <a:solidFill>
                  <a:schemeClr val="tx1">
                    <a:lumMod val="50000"/>
                    <a:lumOff val="50000"/>
                  </a:schemeClr>
                </a:solidFill>
                <a:ea typeface="Verdana" pitchFamily="34" charset="0"/>
                <a:cs typeface="Verdana" pitchFamily="34" charset="0"/>
              </a:rPr>
              <a:t>www.sii.pl</a:t>
            </a:r>
            <a:endParaRPr lang="pl-PL" sz="800" b="1" dirty="0">
              <a:solidFill>
                <a:schemeClr val="tx1">
                  <a:lumMod val="50000"/>
                  <a:lumOff val="50000"/>
                </a:schemeClr>
              </a:solidFill>
              <a:ea typeface="Verdana" pitchFamily="34" charset="0"/>
              <a:cs typeface="Verdana" pitchFamily="34" charset="0"/>
            </a:endParaRPr>
          </a:p>
        </p:txBody>
      </p:sp>
      <p:cxnSp>
        <p:nvCxnSpPr>
          <p:cNvPr id="10" name="Łącznik prosty 9">
            <a:extLst>
              <a:ext uri="{FF2B5EF4-FFF2-40B4-BE49-F238E27FC236}">
                <a16:creationId xmlns:a16="http://schemas.microsoft.com/office/drawing/2014/main" id="{918BAA61-00E5-44B0-A55D-5A444ABD4D9F}"/>
              </a:ext>
            </a:extLst>
          </p:cNvPr>
          <p:cNvCxnSpPr>
            <a:cxnSpLocks/>
          </p:cNvCxnSpPr>
          <p:nvPr userDrawn="1"/>
        </p:nvCxnSpPr>
        <p:spPr>
          <a:xfrm>
            <a:off x="278936" y="908720"/>
            <a:ext cx="386243" cy="0"/>
          </a:xfrm>
          <a:prstGeom prst="line">
            <a:avLst/>
          </a:prstGeom>
          <a:ln w="28575">
            <a:solidFill>
              <a:srgbClr val="087FE2"/>
            </a:solidFill>
          </a:ln>
        </p:spPr>
        <p:style>
          <a:lnRef idx="1">
            <a:schemeClr val="accent1"/>
          </a:lnRef>
          <a:fillRef idx="0">
            <a:schemeClr val="accent1"/>
          </a:fillRef>
          <a:effectRef idx="0">
            <a:schemeClr val="accent1"/>
          </a:effectRef>
          <a:fontRef idx="minor">
            <a:schemeClr val="tx1"/>
          </a:fontRef>
        </p:style>
      </p:cxnSp>
      <p:pic>
        <p:nvPicPr>
          <p:cNvPr id="9" name="Obraz 8">
            <a:extLst>
              <a:ext uri="{FF2B5EF4-FFF2-40B4-BE49-F238E27FC236}">
                <a16:creationId xmlns:a16="http://schemas.microsoft.com/office/drawing/2014/main" id="{7549958A-2C15-4100-BBBB-0C46718F5AC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38504" y="173536"/>
            <a:ext cx="876757" cy="575153"/>
          </a:xfrm>
          <a:prstGeom prst="rect">
            <a:avLst/>
          </a:prstGeom>
        </p:spPr>
      </p:pic>
    </p:spTree>
    <p:extLst>
      <p:ext uri="{BB962C8B-B14F-4D97-AF65-F5344CB8AC3E}">
        <p14:creationId xmlns:p14="http://schemas.microsoft.com/office/powerpoint/2010/main" val="3340584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Nagłówek sekcji">
    <p:spTree>
      <p:nvGrpSpPr>
        <p:cNvPr id="1" name=""/>
        <p:cNvGrpSpPr/>
        <p:nvPr/>
      </p:nvGrpSpPr>
      <p:grpSpPr>
        <a:xfrm>
          <a:off x="0" y="0"/>
          <a:ext cx="0" cy="0"/>
          <a:chOff x="0" y="0"/>
          <a:chExt cx="0" cy="0"/>
        </a:xfrm>
      </p:grpSpPr>
      <p:sp>
        <p:nvSpPr>
          <p:cNvPr id="11" name="Picture Placeholder 40"/>
          <p:cNvSpPr>
            <a:spLocks noGrp="1"/>
          </p:cNvSpPr>
          <p:nvPr>
            <p:ph type="pic" sz="quarter" idx="17" hasCustomPrompt="1"/>
          </p:nvPr>
        </p:nvSpPr>
        <p:spPr>
          <a:xfrm>
            <a:off x="1884648" y="3806284"/>
            <a:ext cx="1966240" cy="1966984"/>
          </a:xfrm>
          <a:prstGeom prst="ellipse">
            <a:avLst/>
          </a:prstGeom>
        </p:spPr>
        <p:txBody>
          <a:bodyPr>
            <a:normAutofit/>
          </a:bodyPr>
          <a:lstStyle>
            <a:lvl1pPr>
              <a:defRPr sz="800" baseline="0"/>
            </a:lvl1pPr>
          </a:lstStyle>
          <a:p>
            <a:r>
              <a:rPr lang="pl-PL" dirty="0"/>
              <a:t>Wstaw zdjęcie osoby do kontaktu</a:t>
            </a:r>
            <a:endParaRPr lang="en-US" dirty="0"/>
          </a:p>
        </p:txBody>
      </p:sp>
      <p:sp>
        <p:nvSpPr>
          <p:cNvPr id="13" name="Prostokąt 12">
            <a:extLst>
              <a:ext uri="{FF2B5EF4-FFF2-40B4-BE49-F238E27FC236}">
                <a16:creationId xmlns:a16="http://schemas.microsoft.com/office/drawing/2014/main" id="{254C3A8D-D5AF-497D-9D16-0E1AEE09C9E6}"/>
              </a:ext>
            </a:extLst>
          </p:cNvPr>
          <p:cNvSpPr/>
          <p:nvPr userDrawn="1"/>
        </p:nvSpPr>
        <p:spPr>
          <a:xfrm>
            <a:off x="0" y="6644964"/>
            <a:ext cx="9144000" cy="2130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1" name="Symbol zastępczy numeru slajdu 3">
            <a:extLst>
              <a:ext uri="{FF2B5EF4-FFF2-40B4-BE49-F238E27FC236}">
                <a16:creationId xmlns:a16="http://schemas.microsoft.com/office/drawing/2014/main" id="{532C645B-1EBE-492B-9230-D75BDA20B0B7}"/>
              </a:ext>
            </a:extLst>
          </p:cNvPr>
          <p:cNvSpPr txBox="1">
            <a:spLocks/>
          </p:cNvSpPr>
          <p:nvPr userDrawn="1"/>
        </p:nvSpPr>
        <p:spPr>
          <a:xfrm>
            <a:off x="8686223" y="6596523"/>
            <a:ext cx="436560" cy="301340"/>
          </a:xfrm>
          <a:prstGeom prst="rect">
            <a:avLst/>
          </a:prstGeom>
        </p:spPr>
        <p:txBody>
          <a:bodyPr vert="horz" lIns="91440" tIns="45720" rIns="91440" bIns="45720" rtlCol="0" anchor="ctr"/>
          <a:lstStyle>
            <a:defPPr>
              <a:defRPr lang="pl-PL"/>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lgn="ctr">
              <a:defRPr/>
            </a:pPr>
            <a:fld id="{AD24E56A-0A1A-4D62-B1C0-301D93E3C981}" type="slidenum">
              <a:rPr lang="pl-PL" sz="700" smtClean="0">
                <a:solidFill>
                  <a:schemeClr val="tx1">
                    <a:lumMod val="50000"/>
                    <a:lumOff val="50000"/>
                  </a:schemeClr>
                </a:solidFill>
              </a:rPr>
              <a:pPr algn="ctr">
                <a:defRPr/>
              </a:pPr>
              <a:t>‹#›</a:t>
            </a:fld>
            <a:endParaRPr lang="pl-PL" sz="800" dirty="0">
              <a:solidFill>
                <a:schemeClr val="tx1">
                  <a:lumMod val="50000"/>
                  <a:lumOff val="50000"/>
                </a:schemeClr>
              </a:solidFill>
            </a:endParaRPr>
          </a:p>
        </p:txBody>
      </p:sp>
      <p:cxnSp>
        <p:nvCxnSpPr>
          <p:cNvPr id="22" name="Łącznik prosty 21">
            <a:extLst>
              <a:ext uri="{FF2B5EF4-FFF2-40B4-BE49-F238E27FC236}">
                <a16:creationId xmlns:a16="http://schemas.microsoft.com/office/drawing/2014/main" id="{3AF61B89-F537-4FE5-8BBF-0E31312E8D3A}"/>
              </a:ext>
            </a:extLst>
          </p:cNvPr>
          <p:cNvCxnSpPr/>
          <p:nvPr userDrawn="1"/>
        </p:nvCxnSpPr>
        <p:spPr>
          <a:xfrm>
            <a:off x="369334" y="6749115"/>
            <a:ext cx="288032" cy="0"/>
          </a:xfrm>
          <a:prstGeom prst="line">
            <a:avLst/>
          </a:prstGeom>
          <a:ln w="12700">
            <a:solidFill>
              <a:srgbClr val="087FE2"/>
            </a:solidFill>
          </a:ln>
        </p:spPr>
        <p:style>
          <a:lnRef idx="1">
            <a:schemeClr val="accent1"/>
          </a:lnRef>
          <a:fillRef idx="0">
            <a:schemeClr val="accent1"/>
          </a:fillRef>
          <a:effectRef idx="0">
            <a:schemeClr val="accent1"/>
          </a:effectRef>
          <a:fontRef idx="minor">
            <a:schemeClr val="tx1"/>
          </a:fontRef>
        </p:style>
      </p:cxnSp>
      <p:sp>
        <p:nvSpPr>
          <p:cNvPr id="23" name="Rectangle 13">
            <a:extLst>
              <a:ext uri="{FF2B5EF4-FFF2-40B4-BE49-F238E27FC236}">
                <a16:creationId xmlns:a16="http://schemas.microsoft.com/office/drawing/2014/main" id="{436469BB-9FB0-4D67-B240-5457F864D2DF}"/>
              </a:ext>
            </a:extLst>
          </p:cNvPr>
          <p:cNvSpPr>
            <a:spLocks noChangeArrowheads="1"/>
          </p:cNvSpPr>
          <p:nvPr userDrawn="1"/>
        </p:nvSpPr>
        <p:spPr bwMode="auto">
          <a:xfrm>
            <a:off x="757046" y="6696931"/>
            <a:ext cx="623975" cy="110800"/>
          </a:xfrm>
          <a:prstGeom prst="rect">
            <a:avLst/>
          </a:prstGeom>
          <a:noFill/>
          <a:ln w="9525">
            <a:noFill/>
            <a:miter lim="800000"/>
            <a:headEnd/>
            <a:tailEnd/>
          </a:ln>
        </p:spPr>
        <p:txBody>
          <a:bodyPr wrap="square" lIns="0" tIns="0" rIns="0" bIns="0" anchor="ctr">
            <a:spAutoFit/>
          </a:bodyPr>
          <a:lstStyle/>
          <a:p>
            <a:pPr algn="l" eaLnBrk="0" hangingPunct="0">
              <a:lnSpc>
                <a:spcPct val="90000"/>
              </a:lnSpc>
              <a:spcBef>
                <a:spcPct val="40000"/>
              </a:spcBef>
              <a:defRPr/>
            </a:pPr>
            <a:r>
              <a:rPr lang="pl-PL" sz="800" dirty="0">
                <a:solidFill>
                  <a:schemeClr val="tx1">
                    <a:lumMod val="50000"/>
                    <a:lumOff val="50000"/>
                  </a:schemeClr>
                </a:solidFill>
                <a:ea typeface="Verdana" pitchFamily="34" charset="0"/>
                <a:cs typeface="Verdana" pitchFamily="34" charset="0"/>
              </a:rPr>
              <a:t>www.sii.pl</a:t>
            </a:r>
            <a:endParaRPr lang="pl-PL" sz="800" b="1" dirty="0">
              <a:solidFill>
                <a:schemeClr val="tx1">
                  <a:lumMod val="50000"/>
                  <a:lumOff val="50000"/>
                </a:schemeClr>
              </a:solidFill>
              <a:ea typeface="Verdana" pitchFamily="34" charset="0"/>
              <a:cs typeface="Verdana" pitchFamily="34" charset="0"/>
            </a:endParaRPr>
          </a:p>
        </p:txBody>
      </p:sp>
      <p:sp>
        <p:nvSpPr>
          <p:cNvPr id="24" name="Tytuł 1">
            <a:extLst>
              <a:ext uri="{FF2B5EF4-FFF2-40B4-BE49-F238E27FC236}">
                <a16:creationId xmlns:a16="http://schemas.microsoft.com/office/drawing/2014/main" id="{01B40441-0099-4853-9C40-FDABD92BBBE1}"/>
              </a:ext>
            </a:extLst>
          </p:cNvPr>
          <p:cNvSpPr>
            <a:spLocks noGrp="1"/>
          </p:cNvSpPr>
          <p:nvPr>
            <p:ph type="title"/>
          </p:nvPr>
        </p:nvSpPr>
        <p:spPr>
          <a:xfrm>
            <a:off x="398681" y="125259"/>
            <a:ext cx="7449688" cy="631857"/>
          </a:xfrm>
          <a:prstGeom prst="rect">
            <a:avLst/>
          </a:prstGeom>
        </p:spPr>
        <p:txBody>
          <a:bodyPr anchor="t"/>
          <a:lstStyle>
            <a:lvl1pPr algn="l">
              <a:defRPr sz="2500" b="1" cap="all">
                <a:solidFill>
                  <a:schemeClr val="tx1">
                    <a:lumMod val="75000"/>
                    <a:lumOff val="25000"/>
                  </a:schemeClr>
                </a:solidFill>
              </a:defRPr>
            </a:lvl1pPr>
          </a:lstStyle>
          <a:p>
            <a:r>
              <a:rPr lang="pl-PL" dirty="0"/>
              <a:t>Kliknij, aby edytować styl</a:t>
            </a:r>
          </a:p>
        </p:txBody>
      </p:sp>
      <p:sp>
        <p:nvSpPr>
          <p:cNvPr id="25" name="Symbol zastępczy tekstu 20">
            <a:extLst>
              <a:ext uri="{FF2B5EF4-FFF2-40B4-BE49-F238E27FC236}">
                <a16:creationId xmlns:a16="http://schemas.microsoft.com/office/drawing/2014/main" id="{335DB9DC-B6C9-4BE0-83D4-BBEED7630D6A}"/>
              </a:ext>
            </a:extLst>
          </p:cNvPr>
          <p:cNvSpPr>
            <a:spLocks noGrp="1"/>
          </p:cNvSpPr>
          <p:nvPr>
            <p:ph type="body" sz="quarter" idx="10" hasCustomPrompt="1"/>
          </p:nvPr>
        </p:nvSpPr>
        <p:spPr>
          <a:xfrm>
            <a:off x="698714" y="470712"/>
            <a:ext cx="7227003" cy="340844"/>
          </a:xfrm>
          <a:prstGeom prst="rect">
            <a:avLst/>
          </a:prstGeom>
        </p:spPr>
        <p:txBody>
          <a:bodyPr/>
          <a:lstStyle>
            <a:lvl1pPr marL="0" indent="0" algn="l" rtl="0" eaLnBrk="0" fontAlgn="base" hangingPunct="0">
              <a:spcBef>
                <a:spcPct val="0"/>
              </a:spcBef>
              <a:spcAft>
                <a:spcPct val="0"/>
              </a:spcAft>
              <a:buNone/>
              <a:defRPr lang="pl-PL" sz="1900" b="0" kern="1200" cap="all" dirty="0" smtClean="0">
                <a:solidFill>
                  <a:schemeClr val="tx1">
                    <a:lumMod val="75000"/>
                    <a:lumOff val="25000"/>
                  </a:schemeClr>
                </a:solidFill>
                <a:latin typeface="+mj-lt"/>
                <a:ea typeface="+mj-ea"/>
                <a:cs typeface="+mj-cs"/>
              </a:defRPr>
            </a:lvl1pPr>
            <a:lvl2pPr marL="457188" indent="0">
              <a:buNone/>
              <a:defRPr/>
            </a:lvl2pPr>
          </a:lstStyle>
          <a:p>
            <a:pPr lvl="0"/>
            <a:r>
              <a:rPr lang="pl-PL" dirty="0"/>
              <a:t>KLIKNIJ, ABY EDYTOWAĆ STYLE WZORCA TEKSTU</a:t>
            </a:r>
          </a:p>
        </p:txBody>
      </p:sp>
      <p:cxnSp>
        <p:nvCxnSpPr>
          <p:cNvPr id="27" name="Łącznik prosty 26">
            <a:extLst>
              <a:ext uri="{FF2B5EF4-FFF2-40B4-BE49-F238E27FC236}">
                <a16:creationId xmlns:a16="http://schemas.microsoft.com/office/drawing/2014/main" id="{60F7C9B4-4F69-470E-90A6-2A4FEE171CE8}"/>
              </a:ext>
            </a:extLst>
          </p:cNvPr>
          <p:cNvCxnSpPr>
            <a:cxnSpLocks/>
          </p:cNvCxnSpPr>
          <p:nvPr userDrawn="1"/>
        </p:nvCxnSpPr>
        <p:spPr>
          <a:xfrm>
            <a:off x="278936" y="571590"/>
            <a:ext cx="386243" cy="0"/>
          </a:xfrm>
          <a:prstGeom prst="line">
            <a:avLst/>
          </a:prstGeom>
          <a:ln w="28575">
            <a:solidFill>
              <a:srgbClr val="087FE2"/>
            </a:solidFill>
          </a:ln>
        </p:spPr>
        <p:style>
          <a:lnRef idx="1">
            <a:schemeClr val="accent1"/>
          </a:lnRef>
          <a:fillRef idx="0">
            <a:schemeClr val="accent1"/>
          </a:fillRef>
          <a:effectRef idx="0">
            <a:schemeClr val="accent1"/>
          </a:effectRef>
          <a:fontRef idx="minor">
            <a:schemeClr val="tx1"/>
          </a:fontRef>
        </p:style>
      </p:cxnSp>
      <p:pic>
        <p:nvPicPr>
          <p:cNvPr id="12" name="Obraz 11">
            <a:extLst>
              <a:ext uri="{FF2B5EF4-FFF2-40B4-BE49-F238E27FC236}">
                <a16:creationId xmlns:a16="http://schemas.microsoft.com/office/drawing/2014/main" id="{2127CBBA-E65E-4D07-B1E6-5F8333DD59A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38504" y="173536"/>
            <a:ext cx="876757" cy="575153"/>
          </a:xfrm>
          <a:prstGeom prst="rect">
            <a:avLst/>
          </a:prstGeom>
        </p:spPr>
      </p:pic>
    </p:spTree>
    <p:extLst>
      <p:ext uri="{BB962C8B-B14F-4D97-AF65-F5344CB8AC3E}">
        <p14:creationId xmlns:p14="http://schemas.microsoft.com/office/powerpoint/2010/main" val="3805720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Porównanie">
    <p:spTree>
      <p:nvGrpSpPr>
        <p:cNvPr id="1" name=""/>
        <p:cNvGrpSpPr/>
        <p:nvPr/>
      </p:nvGrpSpPr>
      <p:grpSpPr>
        <a:xfrm>
          <a:off x="0" y="0"/>
          <a:ext cx="0" cy="0"/>
          <a:chOff x="0" y="0"/>
          <a:chExt cx="0" cy="0"/>
        </a:xfrm>
      </p:grpSpPr>
      <p:sp>
        <p:nvSpPr>
          <p:cNvPr id="11" name="Tytuł 1"/>
          <p:cNvSpPr>
            <a:spLocks noGrp="1"/>
          </p:cNvSpPr>
          <p:nvPr>
            <p:ph type="title"/>
          </p:nvPr>
        </p:nvSpPr>
        <p:spPr>
          <a:xfrm>
            <a:off x="588816" y="129371"/>
            <a:ext cx="7449688" cy="368181"/>
          </a:xfrm>
          <a:prstGeom prst="rect">
            <a:avLst/>
          </a:prstGeom>
        </p:spPr>
        <p:txBody>
          <a:bodyPr anchor="t"/>
          <a:lstStyle>
            <a:lvl1pPr algn="l">
              <a:defRPr sz="2500" b="1" cap="all">
                <a:solidFill>
                  <a:schemeClr val="tx1">
                    <a:lumMod val="75000"/>
                    <a:lumOff val="25000"/>
                  </a:schemeClr>
                </a:solidFill>
                <a:latin typeface="+mn-lt"/>
              </a:defRPr>
            </a:lvl1pPr>
          </a:lstStyle>
          <a:p>
            <a:r>
              <a:rPr lang="pl-PL" dirty="0"/>
              <a:t>Kliknij, aby edytować styl</a:t>
            </a:r>
          </a:p>
        </p:txBody>
      </p:sp>
      <p:sp>
        <p:nvSpPr>
          <p:cNvPr id="12" name="Symbol zastępczy tekstu 20"/>
          <p:cNvSpPr>
            <a:spLocks noGrp="1"/>
          </p:cNvSpPr>
          <p:nvPr>
            <p:ph type="body" sz="quarter" idx="10" hasCustomPrompt="1"/>
          </p:nvPr>
        </p:nvSpPr>
        <p:spPr>
          <a:xfrm>
            <a:off x="1011727" y="502074"/>
            <a:ext cx="7170094" cy="307596"/>
          </a:xfrm>
          <a:prstGeom prst="rect">
            <a:avLst/>
          </a:prstGeom>
        </p:spPr>
        <p:txBody>
          <a:bodyPr/>
          <a:lstStyle>
            <a:lvl1pPr marL="0" indent="0" algn="l" rtl="0" eaLnBrk="0" fontAlgn="base" hangingPunct="0">
              <a:spcBef>
                <a:spcPct val="0"/>
              </a:spcBef>
              <a:spcAft>
                <a:spcPct val="0"/>
              </a:spcAft>
              <a:buNone/>
              <a:defRPr lang="pl-PL" sz="1800" b="0" kern="1200" cap="all" dirty="0" smtClean="0">
                <a:solidFill>
                  <a:schemeClr val="tx1">
                    <a:lumMod val="75000"/>
                    <a:lumOff val="25000"/>
                  </a:schemeClr>
                </a:solidFill>
                <a:latin typeface="+mn-lt"/>
                <a:ea typeface="+mj-ea"/>
                <a:cs typeface="+mj-cs"/>
              </a:defRPr>
            </a:lvl1pPr>
            <a:lvl2pPr marL="457188" indent="0">
              <a:buNone/>
              <a:defRPr/>
            </a:lvl2pPr>
          </a:lstStyle>
          <a:p>
            <a:pPr lvl="0"/>
            <a:r>
              <a:rPr lang="pl-PL" dirty="0"/>
              <a:t>KLIKNIJ, ABY EDYTOWAĆ STYLE WZORCA TEKSTU</a:t>
            </a:r>
          </a:p>
        </p:txBody>
      </p:sp>
      <p:sp>
        <p:nvSpPr>
          <p:cNvPr id="13" name="Prostokąt 12"/>
          <p:cNvSpPr/>
          <p:nvPr userDrawn="1"/>
        </p:nvSpPr>
        <p:spPr>
          <a:xfrm>
            <a:off x="0" y="6644964"/>
            <a:ext cx="9144000" cy="2130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4" name="Symbol zastępczy numeru slajdu 3"/>
          <p:cNvSpPr txBox="1">
            <a:spLocks/>
          </p:cNvSpPr>
          <p:nvPr userDrawn="1"/>
        </p:nvSpPr>
        <p:spPr>
          <a:xfrm>
            <a:off x="8686223" y="6596523"/>
            <a:ext cx="436560" cy="301340"/>
          </a:xfrm>
          <a:prstGeom prst="rect">
            <a:avLst/>
          </a:prstGeom>
        </p:spPr>
        <p:txBody>
          <a:bodyPr vert="horz" lIns="91440" tIns="45720" rIns="91440" bIns="45720" rtlCol="0" anchor="ctr"/>
          <a:lstStyle>
            <a:defPPr>
              <a:defRPr lang="pl-PL"/>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lgn="ctr">
              <a:defRPr/>
            </a:pPr>
            <a:fld id="{AD24E56A-0A1A-4D62-B1C0-301D93E3C981}" type="slidenum">
              <a:rPr lang="pl-PL" sz="700" smtClean="0">
                <a:solidFill>
                  <a:schemeClr val="tx1">
                    <a:lumMod val="50000"/>
                    <a:lumOff val="50000"/>
                  </a:schemeClr>
                </a:solidFill>
              </a:rPr>
              <a:pPr algn="ctr">
                <a:defRPr/>
              </a:pPr>
              <a:t>‹#›</a:t>
            </a:fld>
            <a:endParaRPr lang="pl-PL" sz="800" dirty="0">
              <a:solidFill>
                <a:schemeClr val="tx1">
                  <a:lumMod val="50000"/>
                  <a:lumOff val="50000"/>
                </a:schemeClr>
              </a:solidFill>
            </a:endParaRPr>
          </a:p>
        </p:txBody>
      </p:sp>
      <p:sp>
        <p:nvSpPr>
          <p:cNvPr id="16" name="Rectangle 13"/>
          <p:cNvSpPr>
            <a:spLocks noChangeArrowheads="1"/>
          </p:cNvSpPr>
          <p:nvPr userDrawn="1"/>
        </p:nvSpPr>
        <p:spPr bwMode="auto">
          <a:xfrm>
            <a:off x="757045" y="6696931"/>
            <a:ext cx="623975" cy="110800"/>
          </a:xfrm>
          <a:prstGeom prst="rect">
            <a:avLst/>
          </a:prstGeom>
          <a:noFill/>
          <a:ln w="9525">
            <a:noFill/>
            <a:miter lim="800000"/>
            <a:headEnd/>
            <a:tailEnd/>
          </a:ln>
        </p:spPr>
        <p:txBody>
          <a:bodyPr wrap="square" lIns="0" tIns="0" rIns="0" bIns="0" anchor="ctr">
            <a:spAutoFit/>
          </a:bodyPr>
          <a:lstStyle/>
          <a:p>
            <a:pPr algn="l" eaLnBrk="0" hangingPunct="0">
              <a:lnSpc>
                <a:spcPct val="90000"/>
              </a:lnSpc>
              <a:spcBef>
                <a:spcPct val="40000"/>
              </a:spcBef>
              <a:defRPr/>
            </a:pPr>
            <a:r>
              <a:rPr lang="pl-PL" sz="800" dirty="0">
                <a:solidFill>
                  <a:schemeClr val="tx1">
                    <a:lumMod val="50000"/>
                    <a:lumOff val="50000"/>
                  </a:schemeClr>
                </a:solidFill>
                <a:ea typeface="Verdana" pitchFamily="34" charset="0"/>
                <a:cs typeface="Verdana" pitchFamily="34" charset="0"/>
              </a:rPr>
              <a:t>www.sii.pl</a:t>
            </a:r>
            <a:endParaRPr lang="pl-PL" sz="800" b="1" dirty="0">
              <a:solidFill>
                <a:schemeClr val="tx1">
                  <a:lumMod val="50000"/>
                  <a:lumOff val="50000"/>
                </a:schemeClr>
              </a:solidFill>
              <a:ea typeface="Verdana" pitchFamily="34" charset="0"/>
              <a:cs typeface="Verdana" pitchFamily="34" charset="0"/>
            </a:endParaRPr>
          </a:p>
        </p:txBody>
      </p:sp>
      <p:sp>
        <p:nvSpPr>
          <p:cNvPr id="17" name="Picture Placeholder 3"/>
          <p:cNvSpPr>
            <a:spLocks noGrp="1"/>
          </p:cNvSpPr>
          <p:nvPr>
            <p:ph type="pic" sz="quarter" idx="15"/>
          </p:nvPr>
        </p:nvSpPr>
        <p:spPr>
          <a:xfrm>
            <a:off x="1693589" y="2527700"/>
            <a:ext cx="1049611" cy="1098000"/>
          </a:xfrm>
          <a:prstGeom prst="rect">
            <a:avLst/>
          </a:prstGeom>
        </p:spPr>
        <p:txBody>
          <a:bodyPr>
            <a:normAutofit/>
          </a:bodyPr>
          <a:lstStyle>
            <a:lvl1pPr>
              <a:defRPr sz="900"/>
            </a:lvl1pPr>
          </a:lstStyle>
          <a:p>
            <a:endParaRPr lang="id-ID"/>
          </a:p>
        </p:txBody>
      </p:sp>
      <p:sp>
        <p:nvSpPr>
          <p:cNvPr id="18" name="Picture Placeholder 3"/>
          <p:cNvSpPr>
            <a:spLocks noGrp="1"/>
          </p:cNvSpPr>
          <p:nvPr>
            <p:ph type="pic" sz="quarter" idx="16"/>
          </p:nvPr>
        </p:nvSpPr>
        <p:spPr>
          <a:xfrm>
            <a:off x="5503589" y="2527700"/>
            <a:ext cx="1049611" cy="1098000"/>
          </a:xfrm>
          <a:prstGeom prst="rect">
            <a:avLst/>
          </a:prstGeom>
        </p:spPr>
        <p:txBody>
          <a:bodyPr>
            <a:normAutofit/>
          </a:bodyPr>
          <a:lstStyle>
            <a:lvl1pPr>
              <a:defRPr sz="900"/>
            </a:lvl1pPr>
          </a:lstStyle>
          <a:p>
            <a:endParaRPr lang="id-ID"/>
          </a:p>
        </p:txBody>
      </p:sp>
      <p:sp>
        <p:nvSpPr>
          <p:cNvPr id="19" name="Picture Placeholder 3"/>
          <p:cNvSpPr>
            <a:spLocks noGrp="1"/>
          </p:cNvSpPr>
          <p:nvPr>
            <p:ph type="pic" sz="quarter" idx="17"/>
          </p:nvPr>
        </p:nvSpPr>
        <p:spPr>
          <a:xfrm>
            <a:off x="1693589" y="4037332"/>
            <a:ext cx="1049611" cy="1098000"/>
          </a:xfrm>
          <a:prstGeom prst="rect">
            <a:avLst/>
          </a:prstGeom>
        </p:spPr>
        <p:txBody>
          <a:bodyPr>
            <a:normAutofit/>
          </a:bodyPr>
          <a:lstStyle>
            <a:lvl1pPr>
              <a:defRPr sz="900"/>
            </a:lvl1pPr>
          </a:lstStyle>
          <a:p>
            <a:endParaRPr lang="id-ID"/>
          </a:p>
        </p:txBody>
      </p:sp>
      <p:sp>
        <p:nvSpPr>
          <p:cNvPr id="20" name="Picture Placeholder 3"/>
          <p:cNvSpPr>
            <a:spLocks noGrp="1"/>
          </p:cNvSpPr>
          <p:nvPr>
            <p:ph type="pic" sz="quarter" idx="18"/>
          </p:nvPr>
        </p:nvSpPr>
        <p:spPr>
          <a:xfrm>
            <a:off x="5503589" y="4037332"/>
            <a:ext cx="1049611" cy="1098000"/>
          </a:xfrm>
          <a:prstGeom prst="rect">
            <a:avLst/>
          </a:prstGeom>
        </p:spPr>
        <p:txBody>
          <a:bodyPr>
            <a:normAutofit/>
          </a:bodyPr>
          <a:lstStyle>
            <a:lvl1pPr>
              <a:defRPr sz="900"/>
            </a:lvl1pPr>
          </a:lstStyle>
          <a:p>
            <a:endParaRPr lang="id-ID"/>
          </a:p>
        </p:txBody>
      </p:sp>
      <p:pic>
        <p:nvPicPr>
          <p:cNvPr id="61" name="Obraz 6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38504" y="173536"/>
            <a:ext cx="876757" cy="575153"/>
          </a:xfrm>
          <a:prstGeom prst="rect">
            <a:avLst/>
          </a:prstGeom>
        </p:spPr>
      </p:pic>
      <p:pic>
        <p:nvPicPr>
          <p:cNvPr id="63" name="Obraz 6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47389" y="173536"/>
            <a:ext cx="876757" cy="575153"/>
          </a:xfrm>
          <a:prstGeom prst="rect">
            <a:avLst/>
          </a:prstGeom>
        </p:spPr>
      </p:pic>
      <p:cxnSp>
        <p:nvCxnSpPr>
          <p:cNvPr id="21" name="Łącznik prosty 20">
            <a:extLst>
              <a:ext uri="{FF2B5EF4-FFF2-40B4-BE49-F238E27FC236}">
                <a16:creationId xmlns:a16="http://schemas.microsoft.com/office/drawing/2014/main" id="{7EB68032-B916-4BF2-9E07-6C0D4C1EE15B}"/>
              </a:ext>
            </a:extLst>
          </p:cNvPr>
          <p:cNvCxnSpPr/>
          <p:nvPr userDrawn="1"/>
        </p:nvCxnSpPr>
        <p:spPr>
          <a:xfrm>
            <a:off x="369333" y="6749115"/>
            <a:ext cx="288032" cy="0"/>
          </a:xfrm>
          <a:prstGeom prst="line">
            <a:avLst/>
          </a:prstGeom>
          <a:ln w="12700">
            <a:solidFill>
              <a:srgbClr val="087FE2"/>
            </a:solidFill>
          </a:ln>
        </p:spPr>
        <p:style>
          <a:lnRef idx="1">
            <a:schemeClr val="accent1"/>
          </a:lnRef>
          <a:fillRef idx="0">
            <a:schemeClr val="accent1"/>
          </a:fillRef>
          <a:effectRef idx="0">
            <a:schemeClr val="accent1"/>
          </a:effectRef>
          <a:fontRef idx="minor">
            <a:schemeClr val="tx1"/>
          </a:fontRef>
        </p:style>
      </p:cxnSp>
      <p:cxnSp>
        <p:nvCxnSpPr>
          <p:cNvPr id="22" name="Łącznik prosty 21">
            <a:extLst>
              <a:ext uri="{FF2B5EF4-FFF2-40B4-BE49-F238E27FC236}">
                <a16:creationId xmlns:a16="http://schemas.microsoft.com/office/drawing/2014/main" id="{B0288EF1-CACF-4F85-90BD-EF19858E1A82}"/>
              </a:ext>
            </a:extLst>
          </p:cNvPr>
          <p:cNvCxnSpPr>
            <a:cxnSpLocks/>
          </p:cNvCxnSpPr>
          <p:nvPr userDrawn="1"/>
        </p:nvCxnSpPr>
        <p:spPr>
          <a:xfrm>
            <a:off x="278935" y="571590"/>
            <a:ext cx="386243" cy="0"/>
          </a:xfrm>
          <a:prstGeom prst="line">
            <a:avLst/>
          </a:prstGeom>
          <a:ln w="28575">
            <a:solidFill>
              <a:srgbClr val="087FE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443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nodePh="1">
                                  <p:stCondLst>
                                    <p:cond delay="0"/>
                                  </p:stCondLst>
                                  <p:endCondLst>
                                    <p:cond evt="begin" delay="0">
                                      <p:tn val="10"/>
                                    </p:cond>
                                  </p:end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par>
                                <p:cTn id="15" presetID="53" presetClass="entr" presetSubtype="16" fill="hold" grpId="0" nodeType="withEffect" nodePh="1">
                                  <p:stCondLst>
                                    <p:cond delay="0"/>
                                  </p:stCondLst>
                                  <p:endCondLst>
                                    <p:cond evt="begin" delay="0">
                                      <p:tn val="15"/>
                                    </p:cond>
                                  </p:end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par>
                                <p:cTn id="20" presetID="53" presetClass="entr" presetSubtype="16" fill="hold" grpId="0" nodeType="withEffect" nodePh="1">
                                  <p:stCondLst>
                                    <p:cond delay="0"/>
                                  </p:stCondLst>
                                  <p:endCondLst>
                                    <p:cond evt="begin" delay="0">
                                      <p:tn val="20"/>
                                    </p:cond>
                                  </p:end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Effect transition="in" filter="fade">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ytuł i zawartość">
    <p:spTree>
      <p:nvGrpSpPr>
        <p:cNvPr id="1" name=""/>
        <p:cNvGrpSpPr/>
        <p:nvPr/>
      </p:nvGrpSpPr>
      <p:grpSpPr>
        <a:xfrm>
          <a:off x="0" y="0"/>
          <a:ext cx="0" cy="0"/>
          <a:chOff x="0" y="0"/>
          <a:chExt cx="0" cy="0"/>
        </a:xfrm>
      </p:grpSpPr>
      <p:sp>
        <p:nvSpPr>
          <p:cNvPr id="8" name="Tytuł 1"/>
          <p:cNvSpPr>
            <a:spLocks noGrp="1"/>
          </p:cNvSpPr>
          <p:nvPr>
            <p:ph type="title"/>
          </p:nvPr>
        </p:nvSpPr>
        <p:spPr>
          <a:xfrm>
            <a:off x="588816" y="129371"/>
            <a:ext cx="7449688" cy="368181"/>
          </a:xfrm>
          <a:prstGeom prst="rect">
            <a:avLst/>
          </a:prstGeom>
        </p:spPr>
        <p:txBody>
          <a:bodyPr anchor="t"/>
          <a:lstStyle>
            <a:lvl1pPr algn="l">
              <a:defRPr sz="2500" b="1" cap="all">
                <a:solidFill>
                  <a:schemeClr val="tx1">
                    <a:lumMod val="75000"/>
                    <a:lumOff val="25000"/>
                  </a:schemeClr>
                </a:solidFill>
                <a:latin typeface="+mn-lt"/>
              </a:defRPr>
            </a:lvl1pPr>
          </a:lstStyle>
          <a:p>
            <a:r>
              <a:rPr lang="pl-PL" dirty="0"/>
              <a:t>Kliknij, aby edytować styl</a:t>
            </a:r>
          </a:p>
        </p:txBody>
      </p:sp>
      <p:sp>
        <p:nvSpPr>
          <p:cNvPr id="9" name="Symbol zastępczy tekstu 20"/>
          <p:cNvSpPr>
            <a:spLocks noGrp="1"/>
          </p:cNvSpPr>
          <p:nvPr>
            <p:ph type="body" sz="quarter" idx="10" hasCustomPrompt="1"/>
          </p:nvPr>
        </p:nvSpPr>
        <p:spPr>
          <a:xfrm>
            <a:off x="1011727" y="502074"/>
            <a:ext cx="7170094" cy="307596"/>
          </a:xfrm>
          <a:prstGeom prst="rect">
            <a:avLst/>
          </a:prstGeom>
        </p:spPr>
        <p:txBody>
          <a:bodyPr/>
          <a:lstStyle>
            <a:lvl1pPr marL="0" indent="0" algn="l" rtl="0" eaLnBrk="0" fontAlgn="base" hangingPunct="0">
              <a:spcBef>
                <a:spcPct val="0"/>
              </a:spcBef>
              <a:spcAft>
                <a:spcPct val="0"/>
              </a:spcAft>
              <a:buNone/>
              <a:defRPr lang="pl-PL" sz="1800" b="0" kern="1200" cap="all" dirty="0" smtClean="0">
                <a:solidFill>
                  <a:schemeClr val="tx1">
                    <a:lumMod val="75000"/>
                    <a:lumOff val="25000"/>
                  </a:schemeClr>
                </a:solidFill>
                <a:latin typeface="+mn-lt"/>
                <a:ea typeface="+mj-ea"/>
                <a:cs typeface="+mj-cs"/>
              </a:defRPr>
            </a:lvl1pPr>
            <a:lvl2pPr marL="457188" indent="0">
              <a:buNone/>
              <a:defRPr/>
            </a:lvl2pPr>
          </a:lstStyle>
          <a:p>
            <a:pPr lvl="0"/>
            <a:r>
              <a:rPr lang="pl-PL" dirty="0"/>
              <a:t>KLIKNIJ, ABY EDYTOWAĆ STYLE WZORCA TEKSTU</a:t>
            </a:r>
          </a:p>
        </p:txBody>
      </p:sp>
      <p:sp>
        <p:nvSpPr>
          <p:cNvPr id="24" name="Prostokąt 23"/>
          <p:cNvSpPr/>
          <p:nvPr userDrawn="1"/>
        </p:nvSpPr>
        <p:spPr>
          <a:xfrm>
            <a:off x="0" y="6644964"/>
            <a:ext cx="9144000" cy="2130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5" name="Symbol zastępczy numeru slajdu 3"/>
          <p:cNvSpPr txBox="1">
            <a:spLocks/>
          </p:cNvSpPr>
          <p:nvPr userDrawn="1"/>
        </p:nvSpPr>
        <p:spPr>
          <a:xfrm>
            <a:off x="8686223" y="6596523"/>
            <a:ext cx="436560" cy="301340"/>
          </a:xfrm>
          <a:prstGeom prst="rect">
            <a:avLst/>
          </a:prstGeom>
        </p:spPr>
        <p:txBody>
          <a:bodyPr vert="horz" lIns="91440" tIns="45720" rIns="91440" bIns="45720" rtlCol="0" anchor="ctr"/>
          <a:lstStyle>
            <a:defPPr>
              <a:defRPr lang="pl-PL"/>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lgn="ctr">
              <a:defRPr/>
            </a:pPr>
            <a:fld id="{AD24E56A-0A1A-4D62-B1C0-301D93E3C981}" type="slidenum">
              <a:rPr lang="pl-PL" sz="700" smtClean="0">
                <a:solidFill>
                  <a:schemeClr val="tx1">
                    <a:lumMod val="50000"/>
                    <a:lumOff val="50000"/>
                  </a:schemeClr>
                </a:solidFill>
              </a:rPr>
              <a:pPr algn="ctr">
                <a:defRPr/>
              </a:pPr>
              <a:t>‹#›</a:t>
            </a:fld>
            <a:endParaRPr lang="pl-PL" sz="800" dirty="0">
              <a:solidFill>
                <a:schemeClr val="tx1">
                  <a:lumMod val="50000"/>
                  <a:lumOff val="50000"/>
                </a:schemeClr>
              </a:solidFill>
            </a:endParaRPr>
          </a:p>
        </p:txBody>
      </p:sp>
      <p:sp>
        <p:nvSpPr>
          <p:cNvPr id="27" name="Rectangle 13"/>
          <p:cNvSpPr>
            <a:spLocks noChangeArrowheads="1"/>
          </p:cNvSpPr>
          <p:nvPr userDrawn="1"/>
        </p:nvSpPr>
        <p:spPr bwMode="auto">
          <a:xfrm>
            <a:off x="757045" y="6696931"/>
            <a:ext cx="623975" cy="110800"/>
          </a:xfrm>
          <a:prstGeom prst="rect">
            <a:avLst/>
          </a:prstGeom>
          <a:noFill/>
          <a:ln w="9525">
            <a:noFill/>
            <a:miter lim="800000"/>
            <a:headEnd/>
            <a:tailEnd/>
          </a:ln>
        </p:spPr>
        <p:txBody>
          <a:bodyPr wrap="square" lIns="0" tIns="0" rIns="0" bIns="0" anchor="ctr">
            <a:spAutoFit/>
          </a:bodyPr>
          <a:lstStyle/>
          <a:p>
            <a:pPr algn="l" eaLnBrk="0" hangingPunct="0">
              <a:lnSpc>
                <a:spcPct val="90000"/>
              </a:lnSpc>
              <a:spcBef>
                <a:spcPct val="40000"/>
              </a:spcBef>
              <a:defRPr/>
            </a:pPr>
            <a:r>
              <a:rPr lang="pl-PL" sz="800" dirty="0">
                <a:solidFill>
                  <a:schemeClr val="tx1">
                    <a:lumMod val="50000"/>
                    <a:lumOff val="50000"/>
                  </a:schemeClr>
                </a:solidFill>
                <a:ea typeface="Verdana" pitchFamily="34" charset="0"/>
                <a:cs typeface="Verdana" pitchFamily="34" charset="0"/>
              </a:rPr>
              <a:t>www.sii.pl</a:t>
            </a:r>
            <a:endParaRPr lang="pl-PL" sz="800" b="1" dirty="0">
              <a:solidFill>
                <a:schemeClr val="tx1">
                  <a:lumMod val="50000"/>
                  <a:lumOff val="50000"/>
                </a:schemeClr>
              </a:solidFill>
              <a:ea typeface="Verdana" pitchFamily="34" charset="0"/>
              <a:cs typeface="Verdana" pitchFamily="34" charset="0"/>
            </a:endParaRPr>
          </a:p>
        </p:txBody>
      </p:sp>
      <p:sp>
        <p:nvSpPr>
          <p:cNvPr id="11" name="Picture Placeholder 5"/>
          <p:cNvSpPr>
            <a:spLocks noGrp="1"/>
          </p:cNvSpPr>
          <p:nvPr>
            <p:ph type="pic" sz="quarter" idx="14"/>
          </p:nvPr>
        </p:nvSpPr>
        <p:spPr>
          <a:xfrm>
            <a:off x="1408596" y="2048494"/>
            <a:ext cx="1934765" cy="3722914"/>
          </a:xfrm>
          <a:prstGeom prst="rect">
            <a:avLst/>
          </a:prstGeom>
        </p:spPr>
        <p:txBody>
          <a:bodyPr/>
          <a:lstStyle/>
          <a:p>
            <a:endParaRPr lang="id-ID"/>
          </a:p>
        </p:txBody>
      </p:sp>
      <p:pic>
        <p:nvPicPr>
          <p:cNvPr id="13" name="Obraz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38504" y="173536"/>
            <a:ext cx="876757" cy="575153"/>
          </a:xfrm>
          <a:prstGeom prst="rect">
            <a:avLst/>
          </a:prstGeom>
        </p:spPr>
      </p:pic>
      <p:cxnSp>
        <p:nvCxnSpPr>
          <p:cNvPr id="12" name="Łącznik prosty 11">
            <a:extLst>
              <a:ext uri="{FF2B5EF4-FFF2-40B4-BE49-F238E27FC236}">
                <a16:creationId xmlns:a16="http://schemas.microsoft.com/office/drawing/2014/main" id="{B58BCBBE-5953-4B73-A8B1-387489D81E65}"/>
              </a:ext>
            </a:extLst>
          </p:cNvPr>
          <p:cNvCxnSpPr/>
          <p:nvPr userDrawn="1"/>
        </p:nvCxnSpPr>
        <p:spPr>
          <a:xfrm>
            <a:off x="369333" y="6749115"/>
            <a:ext cx="288032" cy="0"/>
          </a:xfrm>
          <a:prstGeom prst="line">
            <a:avLst/>
          </a:prstGeom>
          <a:ln w="12700">
            <a:solidFill>
              <a:srgbClr val="087FE2"/>
            </a:solidFill>
          </a:ln>
        </p:spPr>
        <p:style>
          <a:lnRef idx="1">
            <a:schemeClr val="accent1"/>
          </a:lnRef>
          <a:fillRef idx="0">
            <a:schemeClr val="accent1"/>
          </a:fillRef>
          <a:effectRef idx="0">
            <a:schemeClr val="accent1"/>
          </a:effectRef>
          <a:fontRef idx="minor">
            <a:schemeClr val="tx1"/>
          </a:fontRef>
        </p:style>
      </p:cxnSp>
      <p:cxnSp>
        <p:nvCxnSpPr>
          <p:cNvPr id="14" name="Łącznik prosty 13">
            <a:extLst>
              <a:ext uri="{FF2B5EF4-FFF2-40B4-BE49-F238E27FC236}">
                <a16:creationId xmlns:a16="http://schemas.microsoft.com/office/drawing/2014/main" id="{6973B3F9-5B63-40E1-B315-48B760E9BA04}"/>
              </a:ext>
            </a:extLst>
          </p:cNvPr>
          <p:cNvCxnSpPr>
            <a:cxnSpLocks/>
          </p:cNvCxnSpPr>
          <p:nvPr userDrawn="1"/>
        </p:nvCxnSpPr>
        <p:spPr>
          <a:xfrm>
            <a:off x="278935" y="571590"/>
            <a:ext cx="386243" cy="0"/>
          </a:xfrm>
          <a:prstGeom prst="line">
            <a:avLst/>
          </a:prstGeom>
          <a:ln w="28575">
            <a:solidFill>
              <a:srgbClr val="087FE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955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Tytuł i zawartość">
    <p:spTree>
      <p:nvGrpSpPr>
        <p:cNvPr id="1" name=""/>
        <p:cNvGrpSpPr/>
        <p:nvPr/>
      </p:nvGrpSpPr>
      <p:grpSpPr>
        <a:xfrm>
          <a:off x="0" y="0"/>
          <a:ext cx="0" cy="0"/>
          <a:chOff x="0" y="0"/>
          <a:chExt cx="0" cy="0"/>
        </a:xfrm>
      </p:grpSpPr>
      <p:sp>
        <p:nvSpPr>
          <p:cNvPr id="8" name="Tytuł 1"/>
          <p:cNvSpPr>
            <a:spLocks noGrp="1"/>
          </p:cNvSpPr>
          <p:nvPr>
            <p:ph type="title"/>
          </p:nvPr>
        </p:nvSpPr>
        <p:spPr>
          <a:xfrm>
            <a:off x="588816" y="129371"/>
            <a:ext cx="7449688" cy="368181"/>
          </a:xfrm>
          <a:prstGeom prst="rect">
            <a:avLst/>
          </a:prstGeom>
        </p:spPr>
        <p:txBody>
          <a:bodyPr anchor="t"/>
          <a:lstStyle>
            <a:lvl1pPr algn="l">
              <a:defRPr sz="2500" b="1" cap="all">
                <a:solidFill>
                  <a:schemeClr val="tx1">
                    <a:lumMod val="75000"/>
                    <a:lumOff val="25000"/>
                  </a:schemeClr>
                </a:solidFill>
                <a:latin typeface="+mn-lt"/>
              </a:defRPr>
            </a:lvl1pPr>
          </a:lstStyle>
          <a:p>
            <a:r>
              <a:rPr lang="pl-PL" dirty="0"/>
              <a:t>Kliknij, aby edytować styl</a:t>
            </a:r>
          </a:p>
        </p:txBody>
      </p:sp>
      <p:sp>
        <p:nvSpPr>
          <p:cNvPr id="9" name="Symbol zastępczy tekstu 20"/>
          <p:cNvSpPr>
            <a:spLocks noGrp="1"/>
          </p:cNvSpPr>
          <p:nvPr>
            <p:ph type="body" sz="quarter" idx="10" hasCustomPrompt="1"/>
          </p:nvPr>
        </p:nvSpPr>
        <p:spPr>
          <a:xfrm>
            <a:off x="1011727" y="502074"/>
            <a:ext cx="7170094" cy="307596"/>
          </a:xfrm>
          <a:prstGeom prst="rect">
            <a:avLst/>
          </a:prstGeom>
        </p:spPr>
        <p:txBody>
          <a:bodyPr/>
          <a:lstStyle>
            <a:lvl1pPr marL="0" indent="0" algn="l" rtl="0" eaLnBrk="0" fontAlgn="base" hangingPunct="0">
              <a:spcBef>
                <a:spcPct val="0"/>
              </a:spcBef>
              <a:spcAft>
                <a:spcPct val="0"/>
              </a:spcAft>
              <a:buNone/>
              <a:defRPr lang="pl-PL" sz="1800" b="0" kern="1200" cap="all" dirty="0" smtClean="0">
                <a:solidFill>
                  <a:schemeClr val="tx1">
                    <a:lumMod val="75000"/>
                    <a:lumOff val="25000"/>
                  </a:schemeClr>
                </a:solidFill>
                <a:latin typeface="+mn-lt"/>
                <a:ea typeface="+mj-ea"/>
                <a:cs typeface="+mj-cs"/>
              </a:defRPr>
            </a:lvl1pPr>
            <a:lvl2pPr marL="457188" indent="0">
              <a:buNone/>
              <a:defRPr/>
            </a:lvl2pPr>
          </a:lstStyle>
          <a:p>
            <a:pPr lvl="0"/>
            <a:r>
              <a:rPr lang="pl-PL" dirty="0"/>
              <a:t>KLIKNIJ, ABY EDYTOWAĆ STYLE WZORCA TEKSTU</a:t>
            </a:r>
          </a:p>
        </p:txBody>
      </p:sp>
      <p:sp>
        <p:nvSpPr>
          <p:cNvPr id="24" name="Prostokąt 23"/>
          <p:cNvSpPr/>
          <p:nvPr userDrawn="1"/>
        </p:nvSpPr>
        <p:spPr>
          <a:xfrm>
            <a:off x="0" y="6644964"/>
            <a:ext cx="9144000" cy="2130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5" name="Symbol zastępczy numeru slajdu 3"/>
          <p:cNvSpPr txBox="1">
            <a:spLocks/>
          </p:cNvSpPr>
          <p:nvPr userDrawn="1"/>
        </p:nvSpPr>
        <p:spPr>
          <a:xfrm>
            <a:off x="8686223" y="6596523"/>
            <a:ext cx="436560" cy="301340"/>
          </a:xfrm>
          <a:prstGeom prst="rect">
            <a:avLst/>
          </a:prstGeom>
        </p:spPr>
        <p:txBody>
          <a:bodyPr vert="horz" lIns="91440" tIns="45720" rIns="91440" bIns="45720" rtlCol="0" anchor="ctr"/>
          <a:lstStyle>
            <a:defPPr>
              <a:defRPr lang="pl-PL"/>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lgn="ctr">
              <a:defRPr/>
            </a:pPr>
            <a:fld id="{AD24E56A-0A1A-4D62-B1C0-301D93E3C981}" type="slidenum">
              <a:rPr lang="pl-PL" sz="700" smtClean="0">
                <a:solidFill>
                  <a:schemeClr val="tx1">
                    <a:lumMod val="50000"/>
                    <a:lumOff val="50000"/>
                  </a:schemeClr>
                </a:solidFill>
              </a:rPr>
              <a:pPr algn="ctr">
                <a:defRPr/>
              </a:pPr>
              <a:t>‹#›</a:t>
            </a:fld>
            <a:endParaRPr lang="pl-PL" sz="800" dirty="0">
              <a:solidFill>
                <a:schemeClr val="tx1">
                  <a:lumMod val="50000"/>
                  <a:lumOff val="50000"/>
                </a:schemeClr>
              </a:solidFill>
            </a:endParaRPr>
          </a:p>
        </p:txBody>
      </p:sp>
      <p:sp>
        <p:nvSpPr>
          <p:cNvPr id="27" name="Rectangle 13"/>
          <p:cNvSpPr>
            <a:spLocks noChangeArrowheads="1"/>
          </p:cNvSpPr>
          <p:nvPr userDrawn="1"/>
        </p:nvSpPr>
        <p:spPr bwMode="auto">
          <a:xfrm>
            <a:off x="757045" y="6696931"/>
            <a:ext cx="623975" cy="110800"/>
          </a:xfrm>
          <a:prstGeom prst="rect">
            <a:avLst/>
          </a:prstGeom>
          <a:noFill/>
          <a:ln w="9525">
            <a:noFill/>
            <a:miter lim="800000"/>
            <a:headEnd/>
            <a:tailEnd/>
          </a:ln>
        </p:spPr>
        <p:txBody>
          <a:bodyPr wrap="square" lIns="0" tIns="0" rIns="0" bIns="0" anchor="ctr">
            <a:spAutoFit/>
          </a:bodyPr>
          <a:lstStyle/>
          <a:p>
            <a:pPr algn="l" eaLnBrk="0" hangingPunct="0">
              <a:lnSpc>
                <a:spcPct val="90000"/>
              </a:lnSpc>
              <a:spcBef>
                <a:spcPct val="40000"/>
              </a:spcBef>
              <a:defRPr/>
            </a:pPr>
            <a:r>
              <a:rPr lang="pl-PL" sz="800" dirty="0">
                <a:solidFill>
                  <a:schemeClr val="tx1">
                    <a:lumMod val="50000"/>
                    <a:lumOff val="50000"/>
                  </a:schemeClr>
                </a:solidFill>
                <a:ea typeface="Verdana" pitchFamily="34" charset="0"/>
                <a:cs typeface="Verdana" pitchFamily="34" charset="0"/>
              </a:rPr>
              <a:t>www.sii.pl</a:t>
            </a:r>
            <a:endParaRPr lang="pl-PL" sz="800" b="1" dirty="0">
              <a:solidFill>
                <a:schemeClr val="tx1">
                  <a:lumMod val="50000"/>
                  <a:lumOff val="50000"/>
                </a:schemeClr>
              </a:solidFill>
              <a:ea typeface="Verdana" pitchFamily="34" charset="0"/>
              <a:cs typeface="Verdana" pitchFamily="34" charset="0"/>
            </a:endParaRPr>
          </a:p>
        </p:txBody>
      </p:sp>
      <p:pic>
        <p:nvPicPr>
          <p:cNvPr id="12" name="Obraz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38504" y="173536"/>
            <a:ext cx="876757" cy="575153"/>
          </a:xfrm>
          <a:prstGeom prst="rect">
            <a:avLst/>
          </a:prstGeom>
        </p:spPr>
      </p:pic>
      <p:sp>
        <p:nvSpPr>
          <p:cNvPr id="10" name="Symbol zastępczy zawartości 2"/>
          <p:cNvSpPr>
            <a:spLocks noGrp="1"/>
          </p:cNvSpPr>
          <p:nvPr>
            <p:ph sz="quarter" idx="11"/>
          </p:nvPr>
        </p:nvSpPr>
        <p:spPr>
          <a:xfrm>
            <a:off x="1011238" y="1627188"/>
            <a:ext cx="7258050" cy="3673475"/>
          </a:xfrm>
          <a:prstGeom prst="rect">
            <a:avLst/>
          </a:prstGeo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cxnSp>
        <p:nvCxnSpPr>
          <p:cNvPr id="11" name="Łącznik prosty 10">
            <a:extLst>
              <a:ext uri="{FF2B5EF4-FFF2-40B4-BE49-F238E27FC236}">
                <a16:creationId xmlns:a16="http://schemas.microsoft.com/office/drawing/2014/main" id="{43061238-37FC-43A8-8B33-1F3CCA51A817}"/>
              </a:ext>
            </a:extLst>
          </p:cNvPr>
          <p:cNvCxnSpPr/>
          <p:nvPr userDrawn="1"/>
        </p:nvCxnSpPr>
        <p:spPr>
          <a:xfrm>
            <a:off x="369333" y="6749115"/>
            <a:ext cx="288032" cy="0"/>
          </a:xfrm>
          <a:prstGeom prst="line">
            <a:avLst/>
          </a:prstGeom>
          <a:ln w="12700">
            <a:solidFill>
              <a:srgbClr val="087FE2"/>
            </a:solidFill>
          </a:ln>
        </p:spPr>
        <p:style>
          <a:lnRef idx="1">
            <a:schemeClr val="accent1"/>
          </a:lnRef>
          <a:fillRef idx="0">
            <a:schemeClr val="accent1"/>
          </a:fillRef>
          <a:effectRef idx="0">
            <a:schemeClr val="accent1"/>
          </a:effectRef>
          <a:fontRef idx="minor">
            <a:schemeClr val="tx1"/>
          </a:fontRef>
        </p:style>
      </p:cxnSp>
      <p:cxnSp>
        <p:nvCxnSpPr>
          <p:cNvPr id="13" name="Łącznik prosty 12">
            <a:extLst>
              <a:ext uri="{FF2B5EF4-FFF2-40B4-BE49-F238E27FC236}">
                <a16:creationId xmlns:a16="http://schemas.microsoft.com/office/drawing/2014/main" id="{69ADDE3A-60A5-4E02-A4F4-C1098B35CC6D}"/>
              </a:ext>
            </a:extLst>
          </p:cNvPr>
          <p:cNvCxnSpPr>
            <a:cxnSpLocks/>
          </p:cNvCxnSpPr>
          <p:nvPr userDrawn="1"/>
        </p:nvCxnSpPr>
        <p:spPr>
          <a:xfrm>
            <a:off x="278935" y="571590"/>
            <a:ext cx="386243" cy="0"/>
          </a:xfrm>
          <a:prstGeom prst="line">
            <a:avLst/>
          </a:prstGeom>
          <a:ln w="28575">
            <a:solidFill>
              <a:srgbClr val="087FE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0872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71" r:id="rId1"/>
    <p:sldLayoutId id="2147483786" r:id="rId2"/>
    <p:sldLayoutId id="2147483799" r:id="rId3"/>
    <p:sldLayoutId id="2147483793" r:id="rId4"/>
    <p:sldLayoutId id="2147483787" r:id="rId5"/>
    <p:sldLayoutId id="2147483794" r:id="rId6"/>
    <p:sldLayoutId id="2147483797" r:id="rId7"/>
    <p:sldLayoutId id="2147483798" r:id="rId8"/>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189" algn="ctr" rtl="0" fontAlgn="base">
        <a:spcBef>
          <a:spcPct val="0"/>
        </a:spcBef>
        <a:spcAft>
          <a:spcPct val="0"/>
        </a:spcAft>
        <a:defRPr sz="4400">
          <a:solidFill>
            <a:schemeClr val="tx1"/>
          </a:solidFill>
          <a:latin typeface="Calibri" pitchFamily="34" charset="0"/>
        </a:defRPr>
      </a:lvl6pPr>
      <a:lvl7pPr marL="914377" algn="ctr" rtl="0" fontAlgn="base">
        <a:spcBef>
          <a:spcPct val="0"/>
        </a:spcBef>
        <a:spcAft>
          <a:spcPct val="0"/>
        </a:spcAft>
        <a:defRPr sz="4400">
          <a:solidFill>
            <a:schemeClr val="tx1"/>
          </a:solidFill>
          <a:latin typeface="Calibri" pitchFamily="34" charset="0"/>
        </a:defRPr>
      </a:lvl7pPr>
      <a:lvl8pPr marL="1371566" algn="ctr" rtl="0" fontAlgn="base">
        <a:spcBef>
          <a:spcPct val="0"/>
        </a:spcBef>
        <a:spcAft>
          <a:spcPct val="0"/>
        </a:spcAft>
        <a:defRPr sz="4400">
          <a:solidFill>
            <a:schemeClr val="tx1"/>
          </a:solidFill>
          <a:latin typeface="Calibri" pitchFamily="34" charset="0"/>
        </a:defRPr>
      </a:lvl8pPr>
      <a:lvl9pPr marL="1828754" algn="ctr" rtl="0" fontAlgn="base">
        <a:spcBef>
          <a:spcPct val="0"/>
        </a:spcBef>
        <a:spcAft>
          <a:spcPct val="0"/>
        </a:spcAft>
        <a:defRPr sz="4400">
          <a:solidFill>
            <a:schemeClr val="tx1"/>
          </a:solidFill>
          <a:latin typeface="Calibri" pitchFamily="34" charset="0"/>
        </a:defRPr>
      </a:lvl9pPr>
    </p:titleStyle>
    <p:bodyStyle>
      <a:lvl1pPr marL="342891" indent="-342891"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32" indent="-285744"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2971" indent="-228594"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160" indent="-228594"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349" indent="-228594"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1">
            <a:extLst>
              <a:ext uri="{FF2B5EF4-FFF2-40B4-BE49-F238E27FC236}">
                <a16:creationId xmlns:a16="http://schemas.microsoft.com/office/drawing/2014/main" id="{6C368765-F53A-448F-A7F9-98751927BFEF}"/>
              </a:ext>
            </a:extLst>
          </p:cNvPr>
          <p:cNvSpPr txBox="1">
            <a:spLocks/>
          </p:cNvSpPr>
          <p:nvPr/>
        </p:nvSpPr>
        <p:spPr bwMode="auto">
          <a:xfrm>
            <a:off x="1217441" y="5345615"/>
            <a:ext cx="7056784" cy="745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ctr" rtl="0" eaLnBrk="0" fontAlgn="base" hangingPunct="0">
              <a:spcBef>
                <a:spcPct val="20000"/>
              </a:spcBef>
              <a:spcAft>
                <a:spcPct val="0"/>
              </a:spcAft>
              <a:buFont typeface="Arial" charset="0"/>
              <a:buNone/>
              <a:defRPr sz="3200" kern="1200">
                <a:solidFill>
                  <a:schemeClr val="tx2"/>
                </a:solidFill>
                <a:effectLst/>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pl-PL" sz="2000" dirty="0">
                <a:solidFill>
                  <a:schemeClr val="bg1"/>
                </a:solidFill>
                <a:latin typeface="Calibri Light" panose="020F0302020204030204" pitchFamily="34" charset="0"/>
              </a:rPr>
              <a:t>DevWhoops</a:t>
            </a:r>
          </a:p>
          <a:p>
            <a:r>
              <a:rPr lang="pl-PL" sz="2000" dirty="0">
                <a:solidFill>
                  <a:schemeClr val="bg1"/>
                </a:solidFill>
                <a:latin typeface="Calibri Light" panose="020F0302020204030204" pitchFamily="34" charset="0"/>
              </a:rPr>
              <a:t>Developing an application is not the end</a:t>
            </a:r>
            <a:endParaRPr lang="en-US" sz="2000" dirty="0">
              <a:solidFill>
                <a:schemeClr val="bg1"/>
              </a:solidFill>
              <a:latin typeface="Calibri Light" panose="020F0302020204030204" pitchFamily="34" charset="0"/>
            </a:endParaRPr>
          </a:p>
        </p:txBody>
      </p:sp>
    </p:spTree>
    <p:extLst>
      <p:ext uri="{BB962C8B-B14F-4D97-AF65-F5344CB8AC3E}">
        <p14:creationId xmlns:p14="http://schemas.microsoft.com/office/powerpoint/2010/main" val="1477784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sosceles Triangle 9"/>
          <p:cNvSpPr/>
          <p:nvPr/>
        </p:nvSpPr>
        <p:spPr>
          <a:xfrm rot="10800000">
            <a:off x="4202541" y="3971860"/>
            <a:ext cx="711695" cy="280413"/>
          </a:xfrm>
          <a:prstGeom prst="triangle">
            <a:avLst/>
          </a:prstGeom>
          <a:solidFill>
            <a:srgbClr val="087F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nvGrpSpPr>
          <p:cNvPr id="7" name="Grupa 6"/>
          <p:cNvGrpSpPr/>
          <p:nvPr/>
        </p:nvGrpSpPr>
        <p:grpSpPr>
          <a:xfrm>
            <a:off x="2720320" y="1052736"/>
            <a:ext cx="3676138" cy="2919124"/>
            <a:chOff x="2723323" y="1570386"/>
            <a:chExt cx="3676138" cy="2919124"/>
          </a:xfrm>
        </p:grpSpPr>
        <p:sp>
          <p:nvSpPr>
            <p:cNvPr id="8" name="Rectangle 8"/>
            <p:cNvSpPr/>
            <p:nvPr/>
          </p:nvSpPr>
          <p:spPr>
            <a:xfrm>
              <a:off x="2723323" y="1570386"/>
              <a:ext cx="3676138" cy="2919124"/>
            </a:xfrm>
            <a:prstGeom prst="rect">
              <a:avLst/>
            </a:prstGeom>
            <a:solidFill>
              <a:srgbClr val="087FE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pPr algn="ctr"/>
              <a:endParaRPr lang="pl-PL" sz="1050" dirty="0">
                <a:solidFill>
                  <a:schemeClr val="bg1"/>
                </a:solidFill>
              </a:endParaRPr>
            </a:p>
            <a:p>
              <a:pPr algn="ctr"/>
              <a:endParaRPr lang="pl-PL" sz="1050" dirty="0">
                <a:solidFill>
                  <a:schemeClr val="bg1"/>
                </a:solidFill>
              </a:endParaRPr>
            </a:p>
            <a:p>
              <a:pPr algn="ctr"/>
              <a:endParaRPr lang="pl-PL" sz="1050" dirty="0">
                <a:solidFill>
                  <a:schemeClr val="bg1"/>
                </a:solidFill>
              </a:endParaRPr>
            </a:p>
            <a:p>
              <a:pPr algn="ctr"/>
              <a:endParaRPr lang="pl-PL" sz="1050" dirty="0">
                <a:solidFill>
                  <a:schemeClr val="bg1"/>
                </a:solidFill>
              </a:endParaRPr>
            </a:p>
            <a:p>
              <a:pPr algn="ctr"/>
              <a:endParaRPr lang="pl-PL" sz="1050" dirty="0">
                <a:solidFill>
                  <a:schemeClr val="bg1"/>
                </a:solidFill>
              </a:endParaRPr>
            </a:p>
            <a:p>
              <a:pPr algn="ctr"/>
              <a:endParaRPr lang="pl-PL" sz="1000" dirty="0">
                <a:solidFill>
                  <a:schemeClr val="bg1"/>
                </a:solidFill>
              </a:endParaRPr>
            </a:p>
            <a:p>
              <a:pPr algn="ctr">
                <a:lnSpc>
                  <a:spcPts val="1900"/>
                </a:lnSpc>
              </a:pPr>
              <a:r>
                <a:rPr lang="en-US" sz="1600" dirty="0"/>
                <a:t>https://www.youtube.com/watch?v=4ht22ReBjno</a:t>
              </a:r>
              <a:endParaRPr lang="id-ID" sz="2000" b="1" dirty="0">
                <a:solidFill>
                  <a:schemeClr val="bg1"/>
                </a:solidFill>
              </a:endParaRPr>
            </a:p>
          </p:txBody>
        </p:sp>
        <p:sp>
          <p:nvSpPr>
            <p:cNvPr id="9" name="Freeform 14"/>
            <p:cNvSpPr>
              <a:spLocks noEditPoints="1"/>
            </p:cNvSpPr>
            <p:nvPr/>
          </p:nvSpPr>
          <p:spPr bwMode="auto">
            <a:xfrm>
              <a:off x="4205543" y="2037617"/>
              <a:ext cx="734571" cy="734571"/>
            </a:xfrm>
            <a:custGeom>
              <a:avLst/>
              <a:gdLst>
                <a:gd name="T0" fmla="*/ 0 w 1232"/>
                <a:gd name="T1" fmla="*/ 616 h 1232"/>
                <a:gd name="T2" fmla="*/ 1232 w 1232"/>
                <a:gd name="T3" fmla="*/ 616 h 1232"/>
                <a:gd name="T4" fmla="*/ 1152 w 1232"/>
                <a:gd name="T5" fmla="*/ 596 h 1232"/>
                <a:gd name="T6" fmla="*/ 868 w 1232"/>
                <a:gd name="T7" fmla="*/ 347 h 1232"/>
                <a:gd name="T8" fmla="*/ 1152 w 1232"/>
                <a:gd name="T9" fmla="*/ 596 h 1232"/>
                <a:gd name="T10" fmla="*/ 432 w 1232"/>
                <a:gd name="T11" fmla="*/ 942 h 1232"/>
                <a:gd name="T12" fmla="*/ 596 w 1232"/>
                <a:gd name="T13" fmla="*/ 1152 h 1232"/>
                <a:gd name="T14" fmla="*/ 638 w 1232"/>
                <a:gd name="T15" fmla="*/ 81 h 1232"/>
                <a:gd name="T16" fmla="*/ 636 w 1232"/>
                <a:gd name="T17" fmla="*/ 357 h 1232"/>
                <a:gd name="T18" fmla="*/ 638 w 1232"/>
                <a:gd name="T19" fmla="*/ 81 h 1232"/>
                <a:gd name="T20" fmla="*/ 989 w 1232"/>
                <a:gd name="T21" fmla="*/ 231 h 1232"/>
                <a:gd name="T22" fmla="*/ 704 w 1232"/>
                <a:gd name="T23" fmla="*/ 87 h 1232"/>
                <a:gd name="T24" fmla="*/ 596 w 1232"/>
                <a:gd name="T25" fmla="*/ 357 h 1232"/>
                <a:gd name="T26" fmla="*/ 594 w 1232"/>
                <a:gd name="T27" fmla="*/ 81 h 1232"/>
                <a:gd name="T28" fmla="*/ 379 w 1232"/>
                <a:gd name="T29" fmla="*/ 310 h 1232"/>
                <a:gd name="T30" fmla="*/ 528 w 1232"/>
                <a:gd name="T31" fmla="*/ 87 h 1232"/>
                <a:gd name="T32" fmla="*/ 402 w 1232"/>
                <a:gd name="T33" fmla="*/ 361 h 1232"/>
                <a:gd name="T34" fmla="*/ 596 w 1232"/>
                <a:gd name="T35" fmla="*/ 596 h 1232"/>
                <a:gd name="T36" fmla="*/ 402 w 1232"/>
                <a:gd name="T37" fmla="*/ 361 h 1232"/>
                <a:gd name="T38" fmla="*/ 596 w 1232"/>
                <a:gd name="T39" fmla="*/ 875 h 1232"/>
                <a:gd name="T40" fmla="*/ 359 w 1232"/>
                <a:gd name="T41" fmla="*/ 636 h 1232"/>
                <a:gd name="T42" fmla="*/ 528 w 1232"/>
                <a:gd name="T43" fmla="*/ 1145 h 1232"/>
                <a:gd name="T44" fmla="*/ 394 w 1232"/>
                <a:gd name="T45" fmla="*/ 956 h 1232"/>
                <a:gd name="T46" fmla="*/ 636 w 1232"/>
                <a:gd name="T47" fmla="*/ 1152 h 1232"/>
                <a:gd name="T48" fmla="*/ 800 w 1232"/>
                <a:gd name="T49" fmla="*/ 942 h 1232"/>
                <a:gd name="T50" fmla="*/ 636 w 1232"/>
                <a:gd name="T51" fmla="*/ 1152 h 1232"/>
                <a:gd name="T52" fmla="*/ 964 w 1232"/>
                <a:gd name="T53" fmla="*/ 1023 h 1232"/>
                <a:gd name="T54" fmla="*/ 838 w 1232"/>
                <a:gd name="T55" fmla="*/ 956 h 1232"/>
                <a:gd name="T56" fmla="*/ 636 w 1232"/>
                <a:gd name="T57" fmla="*/ 875 h 1232"/>
                <a:gd name="T58" fmla="*/ 873 w 1232"/>
                <a:gd name="T59" fmla="*/ 636 h 1232"/>
                <a:gd name="T60" fmla="*/ 636 w 1232"/>
                <a:gd name="T61" fmla="*/ 596 h 1232"/>
                <a:gd name="T62" fmla="*/ 830 w 1232"/>
                <a:gd name="T63" fmla="*/ 361 h 1232"/>
                <a:gd name="T64" fmla="*/ 636 w 1232"/>
                <a:gd name="T65" fmla="*/ 596 h 1232"/>
                <a:gd name="T66" fmla="*/ 364 w 1232"/>
                <a:gd name="T67" fmla="*/ 347 h 1232"/>
                <a:gd name="T68" fmla="*/ 80 w 1232"/>
                <a:gd name="T69" fmla="*/ 596 h 1232"/>
                <a:gd name="T70" fmla="*/ 80 w 1232"/>
                <a:gd name="T71" fmla="*/ 636 h 1232"/>
                <a:gd name="T72" fmla="*/ 379 w 1232"/>
                <a:gd name="T73" fmla="*/ 920 h 1232"/>
                <a:gd name="T74" fmla="*/ 80 w 1232"/>
                <a:gd name="T75" fmla="*/ 636 h 1232"/>
                <a:gd name="T76" fmla="*/ 853 w 1232"/>
                <a:gd name="T77" fmla="*/ 920 h 1232"/>
                <a:gd name="T78" fmla="*/ 1152 w 1232"/>
                <a:gd name="T79" fmla="*/ 636 h 1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2" h="1232">
                  <a:moveTo>
                    <a:pt x="616" y="0"/>
                  </a:moveTo>
                  <a:cubicBezTo>
                    <a:pt x="276" y="0"/>
                    <a:pt x="0" y="276"/>
                    <a:pt x="0" y="616"/>
                  </a:cubicBezTo>
                  <a:cubicBezTo>
                    <a:pt x="0" y="956"/>
                    <a:pt x="276" y="1232"/>
                    <a:pt x="616" y="1232"/>
                  </a:cubicBezTo>
                  <a:cubicBezTo>
                    <a:pt x="956" y="1232"/>
                    <a:pt x="1232" y="956"/>
                    <a:pt x="1232" y="616"/>
                  </a:cubicBezTo>
                  <a:cubicBezTo>
                    <a:pt x="1232" y="276"/>
                    <a:pt x="956" y="0"/>
                    <a:pt x="616" y="0"/>
                  </a:cubicBezTo>
                  <a:close/>
                  <a:moveTo>
                    <a:pt x="1152" y="596"/>
                  </a:moveTo>
                  <a:cubicBezTo>
                    <a:pt x="913" y="596"/>
                    <a:pt x="913" y="596"/>
                    <a:pt x="913" y="596"/>
                  </a:cubicBezTo>
                  <a:cubicBezTo>
                    <a:pt x="911" y="508"/>
                    <a:pt x="895" y="424"/>
                    <a:pt x="868" y="347"/>
                  </a:cubicBezTo>
                  <a:cubicBezTo>
                    <a:pt x="921" y="325"/>
                    <a:pt x="971" y="295"/>
                    <a:pt x="1016" y="260"/>
                  </a:cubicBezTo>
                  <a:cubicBezTo>
                    <a:pt x="1096" y="350"/>
                    <a:pt x="1147" y="467"/>
                    <a:pt x="1152" y="596"/>
                  </a:cubicBezTo>
                  <a:close/>
                  <a:moveTo>
                    <a:pt x="594" y="1151"/>
                  </a:moveTo>
                  <a:cubicBezTo>
                    <a:pt x="528" y="1096"/>
                    <a:pt x="473" y="1025"/>
                    <a:pt x="432" y="942"/>
                  </a:cubicBezTo>
                  <a:cubicBezTo>
                    <a:pt x="484" y="926"/>
                    <a:pt x="539" y="917"/>
                    <a:pt x="596" y="915"/>
                  </a:cubicBezTo>
                  <a:cubicBezTo>
                    <a:pt x="596" y="1152"/>
                    <a:pt x="596" y="1152"/>
                    <a:pt x="596" y="1152"/>
                  </a:cubicBezTo>
                  <a:cubicBezTo>
                    <a:pt x="595" y="1151"/>
                    <a:pt x="595" y="1151"/>
                    <a:pt x="594" y="1151"/>
                  </a:cubicBezTo>
                  <a:close/>
                  <a:moveTo>
                    <a:pt x="638" y="81"/>
                  </a:moveTo>
                  <a:cubicBezTo>
                    <a:pt x="713" y="143"/>
                    <a:pt x="774" y="227"/>
                    <a:pt x="815" y="324"/>
                  </a:cubicBezTo>
                  <a:cubicBezTo>
                    <a:pt x="759" y="343"/>
                    <a:pt x="699" y="355"/>
                    <a:pt x="636" y="357"/>
                  </a:cubicBezTo>
                  <a:cubicBezTo>
                    <a:pt x="636" y="80"/>
                    <a:pt x="636" y="80"/>
                    <a:pt x="636" y="80"/>
                  </a:cubicBezTo>
                  <a:cubicBezTo>
                    <a:pt x="637" y="81"/>
                    <a:pt x="637" y="81"/>
                    <a:pt x="638" y="81"/>
                  </a:cubicBezTo>
                  <a:close/>
                  <a:moveTo>
                    <a:pt x="704" y="87"/>
                  </a:moveTo>
                  <a:cubicBezTo>
                    <a:pt x="814" y="106"/>
                    <a:pt x="912" y="157"/>
                    <a:pt x="989" y="231"/>
                  </a:cubicBezTo>
                  <a:cubicBezTo>
                    <a:pt x="947" y="263"/>
                    <a:pt x="902" y="290"/>
                    <a:pt x="853" y="310"/>
                  </a:cubicBezTo>
                  <a:cubicBezTo>
                    <a:pt x="816" y="225"/>
                    <a:pt x="766" y="149"/>
                    <a:pt x="704" y="87"/>
                  </a:cubicBezTo>
                  <a:close/>
                  <a:moveTo>
                    <a:pt x="596" y="80"/>
                  </a:moveTo>
                  <a:cubicBezTo>
                    <a:pt x="596" y="357"/>
                    <a:pt x="596" y="357"/>
                    <a:pt x="596" y="357"/>
                  </a:cubicBezTo>
                  <a:cubicBezTo>
                    <a:pt x="533" y="355"/>
                    <a:pt x="473" y="343"/>
                    <a:pt x="417" y="324"/>
                  </a:cubicBezTo>
                  <a:cubicBezTo>
                    <a:pt x="458" y="227"/>
                    <a:pt x="519" y="143"/>
                    <a:pt x="594" y="81"/>
                  </a:cubicBezTo>
                  <a:cubicBezTo>
                    <a:pt x="595" y="81"/>
                    <a:pt x="595" y="81"/>
                    <a:pt x="596" y="80"/>
                  </a:cubicBezTo>
                  <a:close/>
                  <a:moveTo>
                    <a:pt x="379" y="310"/>
                  </a:moveTo>
                  <a:cubicBezTo>
                    <a:pt x="330" y="290"/>
                    <a:pt x="285" y="263"/>
                    <a:pt x="243" y="231"/>
                  </a:cubicBezTo>
                  <a:cubicBezTo>
                    <a:pt x="320" y="157"/>
                    <a:pt x="418" y="106"/>
                    <a:pt x="528" y="87"/>
                  </a:cubicBezTo>
                  <a:cubicBezTo>
                    <a:pt x="466" y="149"/>
                    <a:pt x="416" y="225"/>
                    <a:pt x="379" y="310"/>
                  </a:cubicBezTo>
                  <a:close/>
                  <a:moveTo>
                    <a:pt x="402" y="361"/>
                  </a:moveTo>
                  <a:cubicBezTo>
                    <a:pt x="463" y="382"/>
                    <a:pt x="528" y="394"/>
                    <a:pt x="596" y="396"/>
                  </a:cubicBezTo>
                  <a:cubicBezTo>
                    <a:pt x="596" y="596"/>
                    <a:pt x="596" y="596"/>
                    <a:pt x="596" y="596"/>
                  </a:cubicBezTo>
                  <a:cubicBezTo>
                    <a:pt x="359" y="596"/>
                    <a:pt x="359" y="596"/>
                    <a:pt x="359" y="596"/>
                  </a:cubicBezTo>
                  <a:cubicBezTo>
                    <a:pt x="361" y="513"/>
                    <a:pt x="375" y="433"/>
                    <a:pt x="402" y="361"/>
                  </a:cubicBezTo>
                  <a:close/>
                  <a:moveTo>
                    <a:pt x="596" y="636"/>
                  </a:moveTo>
                  <a:cubicBezTo>
                    <a:pt x="596" y="875"/>
                    <a:pt x="596" y="875"/>
                    <a:pt x="596" y="875"/>
                  </a:cubicBezTo>
                  <a:cubicBezTo>
                    <a:pt x="533" y="877"/>
                    <a:pt x="473" y="887"/>
                    <a:pt x="416" y="906"/>
                  </a:cubicBezTo>
                  <a:cubicBezTo>
                    <a:pt x="381" y="824"/>
                    <a:pt x="361" y="733"/>
                    <a:pt x="359" y="636"/>
                  </a:cubicBezTo>
                  <a:lnTo>
                    <a:pt x="596" y="636"/>
                  </a:lnTo>
                  <a:close/>
                  <a:moveTo>
                    <a:pt x="528" y="1145"/>
                  </a:moveTo>
                  <a:cubicBezTo>
                    <a:pt x="430" y="1128"/>
                    <a:pt x="340" y="1085"/>
                    <a:pt x="268" y="1023"/>
                  </a:cubicBezTo>
                  <a:cubicBezTo>
                    <a:pt x="307" y="996"/>
                    <a:pt x="349" y="973"/>
                    <a:pt x="394" y="956"/>
                  </a:cubicBezTo>
                  <a:cubicBezTo>
                    <a:pt x="429" y="1028"/>
                    <a:pt x="474" y="1091"/>
                    <a:pt x="528" y="1145"/>
                  </a:cubicBezTo>
                  <a:close/>
                  <a:moveTo>
                    <a:pt x="636" y="1152"/>
                  </a:moveTo>
                  <a:cubicBezTo>
                    <a:pt x="636" y="915"/>
                    <a:pt x="636" y="915"/>
                    <a:pt x="636" y="915"/>
                  </a:cubicBezTo>
                  <a:cubicBezTo>
                    <a:pt x="693" y="917"/>
                    <a:pt x="748" y="926"/>
                    <a:pt x="800" y="942"/>
                  </a:cubicBezTo>
                  <a:cubicBezTo>
                    <a:pt x="759" y="1025"/>
                    <a:pt x="704" y="1096"/>
                    <a:pt x="638" y="1151"/>
                  </a:cubicBezTo>
                  <a:cubicBezTo>
                    <a:pt x="637" y="1151"/>
                    <a:pt x="637" y="1151"/>
                    <a:pt x="636" y="1152"/>
                  </a:cubicBezTo>
                  <a:close/>
                  <a:moveTo>
                    <a:pt x="838" y="956"/>
                  </a:moveTo>
                  <a:cubicBezTo>
                    <a:pt x="883" y="973"/>
                    <a:pt x="925" y="996"/>
                    <a:pt x="964" y="1023"/>
                  </a:cubicBezTo>
                  <a:cubicBezTo>
                    <a:pt x="892" y="1085"/>
                    <a:pt x="802" y="1128"/>
                    <a:pt x="704" y="1145"/>
                  </a:cubicBezTo>
                  <a:cubicBezTo>
                    <a:pt x="758" y="1091"/>
                    <a:pt x="803" y="1028"/>
                    <a:pt x="838" y="956"/>
                  </a:cubicBezTo>
                  <a:close/>
                  <a:moveTo>
                    <a:pt x="816" y="906"/>
                  </a:moveTo>
                  <a:cubicBezTo>
                    <a:pt x="759" y="887"/>
                    <a:pt x="699" y="877"/>
                    <a:pt x="636" y="875"/>
                  </a:cubicBezTo>
                  <a:cubicBezTo>
                    <a:pt x="636" y="636"/>
                    <a:pt x="636" y="636"/>
                    <a:pt x="636" y="636"/>
                  </a:cubicBezTo>
                  <a:cubicBezTo>
                    <a:pt x="873" y="636"/>
                    <a:pt x="873" y="636"/>
                    <a:pt x="873" y="636"/>
                  </a:cubicBezTo>
                  <a:cubicBezTo>
                    <a:pt x="871" y="733"/>
                    <a:pt x="851" y="824"/>
                    <a:pt x="816" y="906"/>
                  </a:cubicBezTo>
                  <a:close/>
                  <a:moveTo>
                    <a:pt x="636" y="596"/>
                  </a:moveTo>
                  <a:cubicBezTo>
                    <a:pt x="636" y="396"/>
                    <a:pt x="636" y="396"/>
                    <a:pt x="636" y="396"/>
                  </a:cubicBezTo>
                  <a:cubicBezTo>
                    <a:pt x="704" y="394"/>
                    <a:pt x="769" y="382"/>
                    <a:pt x="830" y="361"/>
                  </a:cubicBezTo>
                  <a:cubicBezTo>
                    <a:pt x="857" y="433"/>
                    <a:pt x="871" y="513"/>
                    <a:pt x="873" y="596"/>
                  </a:cubicBezTo>
                  <a:lnTo>
                    <a:pt x="636" y="596"/>
                  </a:lnTo>
                  <a:close/>
                  <a:moveTo>
                    <a:pt x="216" y="260"/>
                  </a:moveTo>
                  <a:cubicBezTo>
                    <a:pt x="261" y="295"/>
                    <a:pt x="311" y="325"/>
                    <a:pt x="364" y="347"/>
                  </a:cubicBezTo>
                  <a:cubicBezTo>
                    <a:pt x="337" y="424"/>
                    <a:pt x="321" y="508"/>
                    <a:pt x="319" y="596"/>
                  </a:cubicBezTo>
                  <a:cubicBezTo>
                    <a:pt x="80" y="596"/>
                    <a:pt x="80" y="596"/>
                    <a:pt x="80" y="596"/>
                  </a:cubicBezTo>
                  <a:cubicBezTo>
                    <a:pt x="85" y="467"/>
                    <a:pt x="136" y="350"/>
                    <a:pt x="216" y="260"/>
                  </a:cubicBezTo>
                  <a:close/>
                  <a:moveTo>
                    <a:pt x="80" y="636"/>
                  </a:moveTo>
                  <a:cubicBezTo>
                    <a:pt x="319" y="636"/>
                    <a:pt x="319" y="636"/>
                    <a:pt x="319" y="636"/>
                  </a:cubicBezTo>
                  <a:cubicBezTo>
                    <a:pt x="321" y="737"/>
                    <a:pt x="342" y="833"/>
                    <a:pt x="379" y="920"/>
                  </a:cubicBezTo>
                  <a:cubicBezTo>
                    <a:pt x="328" y="939"/>
                    <a:pt x="281" y="965"/>
                    <a:pt x="238" y="996"/>
                  </a:cubicBezTo>
                  <a:cubicBezTo>
                    <a:pt x="145" y="903"/>
                    <a:pt x="86" y="776"/>
                    <a:pt x="80" y="636"/>
                  </a:cubicBezTo>
                  <a:close/>
                  <a:moveTo>
                    <a:pt x="994" y="996"/>
                  </a:moveTo>
                  <a:cubicBezTo>
                    <a:pt x="951" y="965"/>
                    <a:pt x="904" y="939"/>
                    <a:pt x="853" y="920"/>
                  </a:cubicBezTo>
                  <a:cubicBezTo>
                    <a:pt x="890" y="833"/>
                    <a:pt x="911" y="737"/>
                    <a:pt x="913" y="636"/>
                  </a:cubicBezTo>
                  <a:cubicBezTo>
                    <a:pt x="1152" y="636"/>
                    <a:pt x="1152" y="636"/>
                    <a:pt x="1152" y="636"/>
                  </a:cubicBezTo>
                  <a:cubicBezTo>
                    <a:pt x="1146" y="776"/>
                    <a:pt x="1087" y="903"/>
                    <a:pt x="994" y="996"/>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013"/>
            </a:p>
          </p:txBody>
        </p:sp>
      </p:grpSp>
      <p:sp>
        <p:nvSpPr>
          <p:cNvPr id="10" name="TextBox 34"/>
          <p:cNvSpPr txBox="1"/>
          <p:nvPr/>
        </p:nvSpPr>
        <p:spPr>
          <a:xfrm>
            <a:off x="621124" y="4267480"/>
            <a:ext cx="7874528" cy="1477328"/>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r>
              <a:rPr lang="pl-PL" dirty="0"/>
              <a:t>„Kubernetes is an open-source orchestration system for docker containers. It handles scheduling onto nodes in a compute-cluster and actively manages workloads to ensure that their state matches the users declared intentions. Using the concept of labels and pods it groups the containers that make up the application into logical units for easy management and discovery”</a:t>
            </a:r>
            <a:endParaRPr lang="en-US" dirty="0"/>
          </a:p>
        </p:txBody>
      </p:sp>
      <p:sp>
        <p:nvSpPr>
          <p:cNvPr id="11" name="Tytuł 1"/>
          <p:cNvSpPr>
            <a:spLocks noGrp="1"/>
          </p:cNvSpPr>
          <p:nvPr>
            <p:ph type="title"/>
          </p:nvPr>
        </p:nvSpPr>
        <p:spPr>
          <a:xfrm>
            <a:off x="398681" y="125259"/>
            <a:ext cx="7449688" cy="631857"/>
          </a:xfrm>
        </p:spPr>
        <p:txBody>
          <a:bodyPr/>
          <a:lstStyle/>
          <a:p>
            <a:r>
              <a:rPr lang="pl-PL" dirty="0"/>
              <a:t>Where to start</a:t>
            </a:r>
            <a:endParaRPr lang="en-US" dirty="0"/>
          </a:p>
        </p:txBody>
      </p:sp>
      <p:pic>
        <p:nvPicPr>
          <p:cNvPr id="4098" name="Picture 2" descr="https://www.cncf.io/wp-content/uploads/2018/12/page1.png"/>
          <p:cNvPicPr>
            <a:picLocks noGrp="1" noChangeAspect="1" noChangeArrowheads="1"/>
          </p:cNvPicPr>
          <p:nvPr>
            <p:ph type="pic" sz="quarter" idx="4294967295"/>
          </p:nvPr>
        </p:nvPicPr>
        <p:blipFill>
          <a:blip r:embed="rId2">
            <a:extLst>
              <a:ext uri="{28A0092B-C50C-407E-A947-70E740481C1C}">
                <a14:useLocalDpi xmlns:a14="http://schemas.microsoft.com/office/drawing/2010/main" val="0"/>
              </a:ext>
            </a:extLst>
          </a:blip>
          <a:srcRect l="18987" r="18987"/>
          <a:stretch>
            <a:fillRect/>
          </a:stretch>
        </p:blipFill>
        <p:spPr bwMode="auto">
          <a:xfrm>
            <a:off x="-3003" y="1053080"/>
            <a:ext cx="2716213" cy="291941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kubernetes for children"/>
          <p:cNvPicPr>
            <a:picLocks noGrp="1" noChangeAspect="1" noChangeArrowheads="1"/>
          </p:cNvPicPr>
          <p:nvPr>
            <p:ph type="pic" sz="quarter" idx="4294967295"/>
          </p:nvPr>
        </p:nvPicPr>
        <p:blipFill>
          <a:blip r:embed="rId3">
            <a:extLst>
              <a:ext uri="{28A0092B-C50C-407E-A947-70E740481C1C}">
                <a14:useLocalDpi xmlns:a14="http://schemas.microsoft.com/office/drawing/2010/main" val="0"/>
              </a:ext>
            </a:extLst>
          </a:blip>
          <a:srcRect l="18700" r="18700"/>
          <a:stretch>
            <a:fillRect/>
          </a:stretch>
        </p:blipFill>
        <p:spPr bwMode="auto">
          <a:xfrm>
            <a:off x="6404147" y="1057842"/>
            <a:ext cx="2736850" cy="29146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084168" y="6039796"/>
            <a:ext cx="2952328" cy="461665"/>
          </a:xfrm>
          <a:prstGeom prst="rect">
            <a:avLst/>
          </a:prstGeom>
        </p:spPr>
        <p:txBody>
          <a:bodyPr wrap="square">
            <a:spAutoFit/>
          </a:bodyPr>
          <a:lstStyle/>
          <a:p>
            <a:r>
              <a:rPr lang="en-US" sz="1200" dirty="0">
                <a:solidFill>
                  <a:srgbClr val="0A0A0A"/>
                </a:solidFill>
                <a:latin typeface="Roboto" panose="02000000000000000000" pitchFamily="2" charset="0"/>
              </a:rPr>
              <a:t>Written and performed by Matt Butcher </a:t>
            </a:r>
            <a:endParaRPr lang="pl-PL" sz="1200" dirty="0">
              <a:solidFill>
                <a:srgbClr val="0A0A0A"/>
              </a:solidFill>
              <a:latin typeface="Roboto" panose="02000000000000000000" pitchFamily="2" charset="0"/>
            </a:endParaRPr>
          </a:p>
          <a:p>
            <a:r>
              <a:rPr lang="en-US" sz="1200" dirty="0">
                <a:solidFill>
                  <a:srgbClr val="0A0A0A"/>
                </a:solidFill>
                <a:latin typeface="Roboto" panose="02000000000000000000" pitchFamily="2" charset="0"/>
              </a:rPr>
              <a:t>Illustrated by Bailey </a:t>
            </a:r>
            <a:r>
              <a:rPr lang="en-US" sz="1200" dirty="0" err="1">
                <a:solidFill>
                  <a:srgbClr val="0A0A0A"/>
                </a:solidFill>
                <a:latin typeface="Roboto" panose="02000000000000000000" pitchFamily="2" charset="0"/>
              </a:rPr>
              <a:t>Beougher</a:t>
            </a:r>
            <a:endParaRPr lang="pl-PL" sz="1200" dirty="0"/>
          </a:p>
        </p:txBody>
      </p:sp>
    </p:spTree>
    <p:extLst>
      <p:ext uri="{BB962C8B-B14F-4D97-AF65-F5344CB8AC3E}">
        <p14:creationId xmlns:p14="http://schemas.microsoft.com/office/powerpoint/2010/main" val="351271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8680" y="1055951"/>
            <a:ext cx="9144000" cy="5585104"/>
          </a:xfrm>
          <a:prstGeom prst="rect">
            <a:avLst/>
          </a:prstGeom>
          <a:solidFill>
            <a:srgbClr val="087F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1"/>
          <p:cNvGrpSpPr/>
          <p:nvPr/>
        </p:nvGrpSpPr>
        <p:grpSpPr>
          <a:xfrm>
            <a:off x="-828600" y="1772816"/>
            <a:ext cx="7578823" cy="5573534"/>
            <a:chOff x="-527393" y="569622"/>
            <a:chExt cx="8991323" cy="6612298"/>
          </a:xfrm>
        </p:grpSpPr>
        <p:sp>
          <p:nvSpPr>
            <p:cNvPr id="65" name="Oval 25"/>
            <p:cNvSpPr>
              <a:spLocks noChangeArrowheads="1"/>
            </p:cNvSpPr>
            <p:nvPr/>
          </p:nvSpPr>
          <p:spPr bwMode="auto">
            <a:xfrm rot="3399703">
              <a:off x="4211659" y="715286"/>
              <a:ext cx="4114854" cy="4107883"/>
            </a:xfrm>
            <a:prstGeom prst="ellipse">
              <a:avLst/>
            </a:prstGeom>
            <a:solidFill>
              <a:schemeClr val="bg2">
                <a:alpha val="45000"/>
              </a:schemeClr>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66" name="Rectangle 26"/>
            <p:cNvSpPr>
              <a:spLocks noChangeArrowheads="1"/>
            </p:cNvSpPr>
            <p:nvPr/>
          </p:nvSpPr>
          <p:spPr bwMode="auto">
            <a:xfrm rot="3399703">
              <a:off x="4006422" y="3692641"/>
              <a:ext cx="501868" cy="51348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67" name="Freeform 27"/>
            <p:cNvSpPr>
              <a:spLocks/>
            </p:cNvSpPr>
            <p:nvPr/>
          </p:nvSpPr>
          <p:spPr bwMode="auto">
            <a:xfrm rot="3399703">
              <a:off x="1676404" y="5402236"/>
              <a:ext cx="1294170" cy="1171025"/>
            </a:xfrm>
            <a:custGeom>
              <a:avLst/>
              <a:gdLst>
                <a:gd name="T0" fmla="*/ 383 w 383"/>
                <a:gd name="T1" fmla="*/ 0 h 347"/>
                <a:gd name="T2" fmla="*/ 200 w 383"/>
                <a:gd name="T3" fmla="*/ 198 h 347"/>
                <a:gd name="T4" fmla="*/ 200 w 383"/>
                <a:gd name="T5" fmla="*/ 347 h 347"/>
                <a:gd name="T6" fmla="*/ 0 w 383"/>
                <a:gd name="T7" fmla="*/ 347 h 347"/>
                <a:gd name="T8" fmla="*/ 0 w 383"/>
                <a:gd name="T9" fmla="*/ 90 h 347"/>
                <a:gd name="T10" fmla="*/ 383 w 383"/>
                <a:gd name="T11" fmla="*/ 0 h 347"/>
              </a:gdLst>
              <a:ahLst/>
              <a:cxnLst>
                <a:cxn ang="0">
                  <a:pos x="T0" y="T1"/>
                </a:cxn>
                <a:cxn ang="0">
                  <a:pos x="T2" y="T3"/>
                </a:cxn>
                <a:cxn ang="0">
                  <a:pos x="T4" y="T5"/>
                </a:cxn>
                <a:cxn ang="0">
                  <a:pos x="T6" y="T7"/>
                </a:cxn>
                <a:cxn ang="0">
                  <a:pos x="T8" y="T9"/>
                </a:cxn>
                <a:cxn ang="0">
                  <a:pos x="T10" y="T11"/>
                </a:cxn>
              </a:cxnLst>
              <a:rect l="0" t="0" r="r" b="b"/>
              <a:pathLst>
                <a:path w="383" h="347">
                  <a:moveTo>
                    <a:pt x="383" y="0"/>
                  </a:moveTo>
                  <a:cubicBezTo>
                    <a:pt x="383" y="0"/>
                    <a:pt x="352" y="89"/>
                    <a:pt x="200" y="198"/>
                  </a:cubicBezTo>
                  <a:cubicBezTo>
                    <a:pt x="200" y="347"/>
                    <a:pt x="200" y="347"/>
                    <a:pt x="200" y="347"/>
                  </a:cubicBezTo>
                  <a:cubicBezTo>
                    <a:pt x="0" y="347"/>
                    <a:pt x="0" y="347"/>
                    <a:pt x="0" y="347"/>
                  </a:cubicBezTo>
                  <a:cubicBezTo>
                    <a:pt x="0" y="90"/>
                    <a:pt x="0" y="90"/>
                    <a:pt x="0" y="90"/>
                  </a:cubicBezTo>
                  <a:lnTo>
                    <a:pt x="383" y="0"/>
                  </a:lnTo>
                  <a:close/>
                </a:path>
              </a:pathLst>
            </a:custGeom>
            <a:solidFill>
              <a:srgbClr val="F2A1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68" name="Rectangle 28"/>
            <p:cNvSpPr>
              <a:spLocks noChangeArrowheads="1"/>
            </p:cNvSpPr>
            <p:nvPr/>
          </p:nvSpPr>
          <p:spPr bwMode="auto">
            <a:xfrm rot="3399703">
              <a:off x="2671354" y="3561943"/>
              <a:ext cx="1026971" cy="2202643"/>
            </a:xfrm>
            <a:prstGeom prst="rect">
              <a:avLst/>
            </a:prstGeom>
            <a:solidFill>
              <a:srgbClr val="92D050"/>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69" name="Freeform 29"/>
            <p:cNvSpPr>
              <a:spLocks/>
            </p:cNvSpPr>
            <p:nvPr/>
          </p:nvSpPr>
          <p:spPr bwMode="auto">
            <a:xfrm rot="3399703">
              <a:off x="3412770" y="4383316"/>
              <a:ext cx="1382461" cy="910798"/>
            </a:xfrm>
            <a:custGeom>
              <a:avLst/>
              <a:gdLst>
                <a:gd name="T0" fmla="*/ 395 w 409"/>
                <a:gd name="T1" fmla="*/ 56 h 270"/>
                <a:gd name="T2" fmla="*/ 352 w 409"/>
                <a:gd name="T3" fmla="*/ 150 h 270"/>
                <a:gd name="T4" fmla="*/ 107 w 409"/>
                <a:gd name="T5" fmla="*/ 256 h 270"/>
                <a:gd name="T6" fmla="*/ 14 w 409"/>
                <a:gd name="T7" fmla="*/ 213 h 270"/>
                <a:gd name="T8" fmla="*/ 14 w 409"/>
                <a:gd name="T9" fmla="*/ 213 h 270"/>
                <a:gd name="T10" fmla="*/ 57 w 409"/>
                <a:gd name="T11" fmla="*/ 119 h 270"/>
                <a:gd name="T12" fmla="*/ 301 w 409"/>
                <a:gd name="T13" fmla="*/ 14 h 270"/>
                <a:gd name="T14" fmla="*/ 395 w 409"/>
                <a:gd name="T15" fmla="*/ 56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9" h="270">
                  <a:moveTo>
                    <a:pt x="395" y="56"/>
                  </a:moveTo>
                  <a:cubicBezTo>
                    <a:pt x="409" y="94"/>
                    <a:pt x="390" y="136"/>
                    <a:pt x="352" y="150"/>
                  </a:cubicBezTo>
                  <a:cubicBezTo>
                    <a:pt x="107" y="256"/>
                    <a:pt x="107" y="256"/>
                    <a:pt x="107" y="256"/>
                  </a:cubicBezTo>
                  <a:cubicBezTo>
                    <a:pt x="70" y="270"/>
                    <a:pt x="28" y="250"/>
                    <a:pt x="14" y="213"/>
                  </a:cubicBezTo>
                  <a:cubicBezTo>
                    <a:pt x="14" y="213"/>
                    <a:pt x="14" y="213"/>
                    <a:pt x="14" y="213"/>
                  </a:cubicBezTo>
                  <a:cubicBezTo>
                    <a:pt x="0" y="175"/>
                    <a:pt x="19" y="133"/>
                    <a:pt x="57" y="119"/>
                  </a:cubicBezTo>
                  <a:cubicBezTo>
                    <a:pt x="301" y="14"/>
                    <a:pt x="301" y="14"/>
                    <a:pt x="301" y="14"/>
                  </a:cubicBezTo>
                  <a:cubicBezTo>
                    <a:pt x="339" y="0"/>
                    <a:pt x="381" y="19"/>
                    <a:pt x="395" y="56"/>
                  </a:cubicBezTo>
                  <a:close/>
                </a:path>
              </a:pathLst>
            </a:custGeom>
            <a:solidFill>
              <a:srgbClr val="F2A1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73" name="Freeform 30"/>
            <p:cNvSpPr>
              <a:spLocks/>
            </p:cNvSpPr>
            <p:nvPr/>
          </p:nvSpPr>
          <p:spPr bwMode="auto">
            <a:xfrm rot="3399703">
              <a:off x="3529850" y="4341913"/>
              <a:ext cx="304374" cy="425194"/>
            </a:xfrm>
            <a:custGeom>
              <a:avLst/>
              <a:gdLst>
                <a:gd name="T0" fmla="*/ 12 w 90"/>
                <a:gd name="T1" fmla="*/ 78 h 126"/>
                <a:gd name="T2" fmla="*/ 48 w 90"/>
                <a:gd name="T3" fmla="*/ 0 h 126"/>
                <a:gd name="T4" fmla="*/ 90 w 90"/>
                <a:gd name="T5" fmla="*/ 114 h 126"/>
                <a:gd name="T6" fmla="*/ 12 w 90"/>
                <a:gd name="T7" fmla="*/ 78 h 126"/>
              </a:gdLst>
              <a:ahLst/>
              <a:cxnLst>
                <a:cxn ang="0">
                  <a:pos x="T0" y="T1"/>
                </a:cxn>
                <a:cxn ang="0">
                  <a:pos x="T2" y="T3"/>
                </a:cxn>
                <a:cxn ang="0">
                  <a:pos x="T4" y="T5"/>
                </a:cxn>
                <a:cxn ang="0">
                  <a:pos x="T6" y="T7"/>
                </a:cxn>
              </a:cxnLst>
              <a:rect l="0" t="0" r="r" b="b"/>
              <a:pathLst>
                <a:path w="90" h="126">
                  <a:moveTo>
                    <a:pt x="12" y="78"/>
                  </a:moveTo>
                  <a:cubicBezTo>
                    <a:pt x="0" y="47"/>
                    <a:pt x="16" y="12"/>
                    <a:pt x="48" y="0"/>
                  </a:cubicBezTo>
                  <a:cubicBezTo>
                    <a:pt x="90" y="114"/>
                    <a:pt x="90" y="114"/>
                    <a:pt x="90" y="114"/>
                  </a:cubicBezTo>
                  <a:cubicBezTo>
                    <a:pt x="59" y="126"/>
                    <a:pt x="24" y="110"/>
                    <a:pt x="12" y="78"/>
                  </a:cubicBezTo>
                  <a:close/>
                </a:path>
              </a:pathLst>
            </a:custGeom>
            <a:solidFill>
              <a:srgbClr val="FFE1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74" name="Freeform 31"/>
            <p:cNvSpPr>
              <a:spLocks/>
            </p:cNvSpPr>
            <p:nvPr/>
          </p:nvSpPr>
          <p:spPr bwMode="auto">
            <a:xfrm rot="3399703">
              <a:off x="2993590" y="4694061"/>
              <a:ext cx="1382461" cy="913122"/>
            </a:xfrm>
            <a:custGeom>
              <a:avLst/>
              <a:gdLst>
                <a:gd name="T0" fmla="*/ 395 w 409"/>
                <a:gd name="T1" fmla="*/ 57 h 271"/>
                <a:gd name="T2" fmla="*/ 352 w 409"/>
                <a:gd name="T3" fmla="*/ 151 h 271"/>
                <a:gd name="T4" fmla="*/ 108 w 409"/>
                <a:gd name="T5" fmla="*/ 256 h 271"/>
                <a:gd name="T6" fmla="*/ 14 w 409"/>
                <a:gd name="T7" fmla="*/ 214 h 271"/>
                <a:gd name="T8" fmla="*/ 14 w 409"/>
                <a:gd name="T9" fmla="*/ 214 h 271"/>
                <a:gd name="T10" fmla="*/ 57 w 409"/>
                <a:gd name="T11" fmla="*/ 120 h 271"/>
                <a:gd name="T12" fmla="*/ 301 w 409"/>
                <a:gd name="T13" fmla="*/ 15 h 271"/>
                <a:gd name="T14" fmla="*/ 395 w 409"/>
                <a:gd name="T15" fmla="*/ 57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9" h="271">
                  <a:moveTo>
                    <a:pt x="395" y="57"/>
                  </a:moveTo>
                  <a:cubicBezTo>
                    <a:pt x="409" y="95"/>
                    <a:pt x="390" y="137"/>
                    <a:pt x="352" y="151"/>
                  </a:cubicBezTo>
                  <a:cubicBezTo>
                    <a:pt x="108" y="256"/>
                    <a:pt x="108" y="256"/>
                    <a:pt x="108" y="256"/>
                  </a:cubicBezTo>
                  <a:cubicBezTo>
                    <a:pt x="70" y="271"/>
                    <a:pt x="28" y="251"/>
                    <a:pt x="14" y="214"/>
                  </a:cubicBezTo>
                  <a:cubicBezTo>
                    <a:pt x="14" y="214"/>
                    <a:pt x="14" y="214"/>
                    <a:pt x="14" y="214"/>
                  </a:cubicBezTo>
                  <a:cubicBezTo>
                    <a:pt x="0" y="176"/>
                    <a:pt x="19" y="134"/>
                    <a:pt x="57" y="120"/>
                  </a:cubicBezTo>
                  <a:cubicBezTo>
                    <a:pt x="301" y="15"/>
                    <a:pt x="301" y="15"/>
                    <a:pt x="301" y="15"/>
                  </a:cubicBezTo>
                  <a:cubicBezTo>
                    <a:pt x="339" y="0"/>
                    <a:pt x="381" y="20"/>
                    <a:pt x="395" y="57"/>
                  </a:cubicBezTo>
                  <a:close/>
                </a:path>
              </a:pathLst>
            </a:custGeom>
            <a:solidFill>
              <a:srgbClr val="F2A1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75" name="Freeform 32"/>
            <p:cNvSpPr>
              <a:spLocks/>
            </p:cNvSpPr>
            <p:nvPr/>
          </p:nvSpPr>
          <p:spPr bwMode="auto">
            <a:xfrm rot="3399703">
              <a:off x="3122240" y="4647460"/>
              <a:ext cx="309021" cy="425194"/>
            </a:xfrm>
            <a:custGeom>
              <a:avLst/>
              <a:gdLst>
                <a:gd name="T0" fmla="*/ 12 w 91"/>
                <a:gd name="T1" fmla="*/ 79 h 126"/>
                <a:gd name="T2" fmla="*/ 48 w 91"/>
                <a:gd name="T3" fmla="*/ 0 h 126"/>
                <a:gd name="T4" fmla="*/ 91 w 91"/>
                <a:gd name="T5" fmla="*/ 114 h 126"/>
                <a:gd name="T6" fmla="*/ 12 w 91"/>
                <a:gd name="T7" fmla="*/ 79 h 126"/>
              </a:gdLst>
              <a:ahLst/>
              <a:cxnLst>
                <a:cxn ang="0">
                  <a:pos x="T0" y="T1"/>
                </a:cxn>
                <a:cxn ang="0">
                  <a:pos x="T2" y="T3"/>
                </a:cxn>
                <a:cxn ang="0">
                  <a:pos x="T4" y="T5"/>
                </a:cxn>
                <a:cxn ang="0">
                  <a:pos x="T6" y="T7"/>
                </a:cxn>
              </a:cxnLst>
              <a:rect l="0" t="0" r="r" b="b"/>
              <a:pathLst>
                <a:path w="91" h="126">
                  <a:moveTo>
                    <a:pt x="12" y="79"/>
                  </a:moveTo>
                  <a:cubicBezTo>
                    <a:pt x="0" y="47"/>
                    <a:pt x="16" y="12"/>
                    <a:pt x="48" y="0"/>
                  </a:cubicBezTo>
                  <a:cubicBezTo>
                    <a:pt x="91" y="114"/>
                    <a:pt x="91" y="114"/>
                    <a:pt x="91" y="114"/>
                  </a:cubicBezTo>
                  <a:cubicBezTo>
                    <a:pt x="59" y="126"/>
                    <a:pt x="24" y="110"/>
                    <a:pt x="12" y="79"/>
                  </a:cubicBezTo>
                  <a:close/>
                </a:path>
              </a:pathLst>
            </a:custGeom>
            <a:solidFill>
              <a:srgbClr val="FFE1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76" name="Freeform 33"/>
            <p:cNvSpPr>
              <a:spLocks/>
            </p:cNvSpPr>
            <p:nvPr/>
          </p:nvSpPr>
          <p:spPr bwMode="auto">
            <a:xfrm rot="3399703">
              <a:off x="1541640" y="3570670"/>
              <a:ext cx="1821595" cy="2609250"/>
            </a:xfrm>
            <a:custGeom>
              <a:avLst/>
              <a:gdLst>
                <a:gd name="T0" fmla="*/ 486 w 539"/>
                <a:gd name="T1" fmla="*/ 66 h 773"/>
                <a:gd name="T2" fmla="*/ 358 w 539"/>
                <a:gd name="T3" fmla="*/ 9 h 773"/>
                <a:gd name="T4" fmla="*/ 276 w 539"/>
                <a:gd name="T5" fmla="*/ 5 h 773"/>
                <a:gd name="T6" fmla="*/ 142 w 539"/>
                <a:gd name="T7" fmla="*/ 5 h 773"/>
                <a:gd name="T8" fmla="*/ 86 w 539"/>
                <a:gd name="T9" fmla="*/ 5 h 773"/>
                <a:gd name="T10" fmla="*/ 0 w 539"/>
                <a:gd name="T11" fmla="*/ 80 h 773"/>
                <a:gd name="T12" fmla="*/ 0 w 539"/>
                <a:gd name="T13" fmla="*/ 136 h 773"/>
                <a:gd name="T14" fmla="*/ 0 w 539"/>
                <a:gd name="T15" fmla="*/ 540 h 773"/>
                <a:gd name="T16" fmla="*/ 124 w 539"/>
                <a:gd name="T17" fmla="*/ 675 h 773"/>
                <a:gd name="T18" fmla="*/ 124 w 539"/>
                <a:gd name="T19" fmla="*/ 773 h 773"/>
                <a:gd name="T20" fmla="*/ 344 w 539"/>
                <a:gd name="T21" fmla="*/ 773 h 773"/>
                <a:gd name="T22" fmla="*/ 344 w 539"/>
                <a:gd name="T23" fmla="*/ 596 h 773"/>
                <a:gd name="T24" fmla="*/ 344 w 539"/>
                <a:gd name="T25" fmla="*/ 552 h 773"/>
                <a:gd name="T26" fmla="*/ 189 w 539"/>
                <a:gd name="T27" fmla="*/ 148 h 773"/>
                <a:gd name="T28" fmla="*/ 316 w 539"/>
                <a:gd name="T29" fmla="*/ 151 h 773"/>
                <a:gd name="T30" fmla="*/ 426 w 539"/>
                <a:gd name="T31" fmla="*/ 198 h 773"/>
                <a:gd name="T32" fmla="*/ 522 w 539"/>
                <a:gd name="T33" fmla="*/ 162 h 773"/>
                <a:gd name="T34" fmla="*/ 486 w 539"/>
                <a:gd name="T35" fmla="*/ 66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773">
                  <a:moveTo>
                    <a:pt x="486" y="66"/>
                  </a:moveTo>
                  <a:cubicBezTo>
                    <a:pt x="358" y="9"/>
                    <a:pt x="358" y="9"/>
                    <a:pt x="358" y="9"/>
                  </a:cubicBezTo>
                  <a:cubicBezTo>
                    <a:pt x="339" y="0"/>
                    <a:pt x="285" y="5"/>
                    <a:pt x="276" y="5"/>
                  </a:cubicBezTo>
                  <a:cubicBezTo>
                    <a:pt x="142" y="5"/>
                    <a:pt x="142" y="5"/>
                    <a:pt x="142" y="5"/>
                  </a:cubicBezTo>
                  <a:cubicBezTo>
                    <a:pt x="86" y="5"/>
                    <a:pt x="86" y="5"/>
                    <a:pt x="86" y="5"/>
                  </a:cubicBezTo>
                  <a:cubicBezTo>
                    <a:pt x="43" y="5"/>
                    <a:pt x="0" y="35"/>
                    <a:pt x="0" y="80"/>
                  </a:cubicBezTo>
                  <a:cubicBezTo>
                    <a:pt x="0" y="136"/>
                    <a:pt x="0" y="136"/>
                    <a:pt x="0" y="136"/>
                  </a:cubicBezTo>
                  <a:cubicBezTo>
                    <a:pt x="0" y="540"/>
                    <a:pt x="0" y="540"/>
                    <a:pt x="0" y="540"/>
                  </a:cubicBezTo>
                  <a:cubicBezTo>
                    <a:pt x="0" y="610"/>
                    <a:pt x="56" y="669"/>
                    <a:pt x="124" y="675"/>
                  </a:cubicBezTo>
                  <a:cubicBezTo>
                    <a:pt x="124" y="773"/>
                    <a:pt x="124" y="773"/>
                    <a:pt x="124" y="773"/>
                  </a:cubicBezTo>
                  <a:cubicBezTo>
                    <a:pt x="344" y="773"/>
                    <a:pt x="344" y="773"/>
                    <a:pt x="344" y="773"/>
                  </a:cubicBezTo>
                  <a:cubicBezTo>
                    <a:pt x="344" y="596"/>
                    <a:pt x="344" y="596"/>
                    <a:pt x="344" y="596"/>
                  </a:cubicBezTo>
                  <a:cubicBezTo>
                    <a:pt x="344" y="552"/>
                    <a:pt x="344" y="552"/>
                    <a:pt x="344" y="552"/>
                  </a:cubicBezTo>
                  <a:cubicBezTo>
                    <a:pt x="344" y="303"/>
                    <a:pt x="189" y="148"/>
                    <a:pt x="189" y="148"/>
                  </a:cubicBezTo>
                  <a:cubicBezTo>
                    <a:pt x="189" y="148"/>
                    <a:pt x="284" y="147"/>
                    <a:pt x="316" y="151"/>
                  </a:cubicBezTo>
                  <a:cubicBezTo>
                    <a:pt x="350" y="155"/>
                    <a:pt x="426" y="198"/>
                    <a:pt x="426" y="198"/>
                  </a:cubicBezTo>
                  <a:cubicBezTo>
                    <a:pt x="462" y="215"/>
                    <a:pt x="506" y="199"/>
                    <a:pt x="522" y="162"/>
                  </a:cubicBezTo>
                  <a:cubicBezTo>
                    <a:pt x="539" y="126"/>
                    <a:pt x="523" y="83"/>
                    <a:pt x="486" y="66"/>
                  </a:cubicBezTo>
                  <a:close/>
                </a:path>
              </a:pathLst>
            </a:custGeom>
            <a:solidFill>
              <a:srgbClr val="FCC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77" name="Freeform 34"/>
            <p:cNvSpPr>
              <a:spLocks/>
            </p:cNvSpPr>
            <p:nvPr/>
          </p:nvSpPr>
          <p:spPr bwMode="auto">
            <a:xfrm rot="3399703">
              <a:off x="3385134" y="4785260"/>
              <a:ext cx="311344" cy="411254"/>
            </a:xfrm>
            <a:custGeom>
              <a:avLst/>
              <a:gdLst>
                <a:gd name="T0" fmla="*/ 79 w 92"/>
                <a:gd name="T1" fmla="*/ 79 h 122"/>
                <a:gd name="T2" fmla="*/ 0 w 92"/>
                <a:gd name="T3" fmla="*/ 108 h 122"/>
                <a:gd name="T4" fmla="*/ 49 w 92"/>
                <a:gd name="T5" fmla="*/ 0 h 122"/>
                <a:gd name="T6" fmla="*/ 79 w 92"/>
                <a:gd name="T7" fmla="*/ 79 h 122"/>
              </a:gdLst>
              <a:ahLst/>
              <a:cxnLst>
                <a:cxn ang="0">
                  <a:pos x="T0" y="T1"/>
                </a:cxn>
                <a:cxn ang="0">
                  <a:pos x="T2" y="T3"/>
                </a:cxn>
                <a:cxn ang="0">
                  <a:pos x="T4" y="T5"/>
                </a:cxn>
                <a:cxn ang="0">
                  <a:pos x="T6" y="T7"/>
                </a:cxn>
              </a:cxnLst>
              <a:rect l="0" t="0" r="r" b="b"/>
              <a:pathLst>
                <a:path w="92" h="122">
                  <a:moveTo>
                    <a:pt x="79" y="79"/>
                  </a:moveTo>
                  <a:cubicBezTo>
                    <a:pt x="65" y="109"/>
                    <a:pt x="30" y="122"/>
                    <a:pt x="0" y="108"/>
                  </a:cubicBezTo>
                  <a:cubicBezTo>
                    <a:pt x="49" y="0"/>
                    <a:pt x="49" y="0"/>
                    <a:pt x="49" y="0"/>
                  </a:cubicBezTo>
                  <a:cubicBezTo>
                    <a:pt x="79" y="14"/>
                    <a:pt x="92" y="49"/>
                    <a:pt x="79" y="79"/>
                  </a:cubicBezTo>
                  <a:close/>
                </a:path>
              </a:pathLst>
            </a:custGeom>
            <a:solidFill>
              <a:srgbClr val="FFE1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78" name="Rectangle 35"/>
            <p:cNvSpPr>
              <a:spLocks noChangeArrowheads="1"/>
            </p:cNvSpPr>
            <p:nvPr/>
          </p:nvSpPr>
          <p:spPr bwMode="auto">
            <a:xfrm rot="3399703">
              <a:off x="-231151" y="5249960"/>
              <a:ext cx="1635718" cy="2228202"/>
            </a:xfrm>
            <a:prstGeom prst="rect">
              <a:avLst/>
            </a:prstGeom>
            <a:solidFill>
              <a:srgbClr val="92D050"/>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79" name="Rectangle 36"/>
            <p:cNvSpPr>
              <a:spLocks noChangeArrowheads="1"/>
            </p:cNvSpPr>
            <p:nvPr/>
          </p:nvSpPr>
          <p:spPr bwMode="auto">
            <a:xfrm rot="3399703">
              <a:off x="429522" y="5606156"/>
              <a:ext cx="783008" cy="2228202"/>
            </a:xfrm>
            <a:prstGeom prst="rect">
              <a:avLst/>
            </a:prstGeom>
            <a:solidFill>
              <a:srgbClr val="6EA92D"/>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80" name="Freeform 37"/>
            <p:cNvSpPr>
              <a:spLocks/>
            </p:cNvSpPr>
            <p:nvPr/>
          </p:nvSpPr>
          <p:spPr bwMode="auto">
            <a:xfrm rot="3399703">
              <a:off x="2566749" y="4995480"/>
              <a:ext cx="1382461" cy="910798"/>
            </a:xfrm>
            <a:custGeom>
              <a:avLst/>
              <a:gdLst>
                <a:gd name="T0" fmla="*/ 395 w 409"/>
                <a:gd name="T1" fmla="*/ 57 h 270"/>
                <a:gd name="T2" fmla="*/ 352 w 409"/>
                <a:gd name="T3" fmla="*/ 151 h 270"/>
                <a:gd name="T4" fmla="*/ 108 w 409"/>
                <a:gd name="T5" fmla="*/ 256 h 270"/>
                <a:gd name="T6" fmla="*/ 14 w 409"/>
                <a:gd name="T7" fmla="*/ 214 h 270"/>
                <a:gd name="T8" fmla="*/ 14 w 409"/>
                <a:gd name="T9" fmla="*/ 214 h 270"/>
                <a:gd name="T10" fmla="*/ 57 w 409"/>
                <a:gd name="T11" fmla="*/ 120 h 270"/>
                <a:gd name="T12" fmla="*/ 301 w 409"/>
                <a:gd name="T13" fmla="*/ 14 h 270"/>
                <a:gd name="T14" fmla="*/ 395 w 409"/>
                <a:gd name="T15" fmla="*/ 57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9" h="270">
                  <a:moveTo>
                    <a:pt x="395" y="57"/>
                  </a:moveTo>
                  <a:cubicBezTo>
                    <a:pt x="409" y="95"/>
                    <a:pt x="390" y="137"/>
                    <a:pt x="352" y="151"/>
                  </a:cubicBezTo>
                  <a:cubicBezTo>
                    <a:pt x="108" y="256"/>
                    <a:pt x="108" y="256"/>
                    <a:pt x="108" y="256"/>
                  </a:cubicBezTo>
                  <a:cubicBezTo>
                    <a:pt x="70" y="270"/>
                    <a:pt x="28" y="251"/>
                    <a:pt x="14" y="214"/>
                  </a:cubicBezTo>
                  <a:cubicBezTo>
                    <a:pt x="14" y="214"/>
                    <a:pt x="14" y="214"/>
                    <a:pt x="14" y="214"/>
                  </a:cubicBezTo>
                  <a:cubicBezTo>
                    <a:pt x="0" y="176"/>
                    <a:pt x="19" y="134"/>
                    <a:pt x="57" y="120"/>
                  </a:cubicBezTo>
                  <a:cubicBezTo>
                    <a:pt x="301" y="14"/>
                    <a:pt x="301" y="14"/>
                    <a:pt x="301" y="14"/>
                  </a:cubicBezTo>
                  <a:cubicBezTo>
                    <a:pt x="339" y="0"/>
                    <a:pt x="381" y="19"/>
                    <a:pt x="395" y="57"/>
                  </a:cubicBezTo>
                  <a:close/>
                </a:path>
              </a:pathLst>
            </a:custGeom>
            <a:solidFill>
              <a:srgbClr val="F2A1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81" name="Freeform 38"/>
            <p:cNvSpPr>
              <a:spLocks/>
            </p:cNvSpPr>
            <p:nvPr/>
          </p:nvSpPr>
          <p:spPr bwMode="auto">
            <a:xfrm rot="3399703">
              <a:off x="2685666" y="4947371"/>
              <a:ext cx="295081" cy="408930"/>
            </a:xfrm>
            <a:custGeom>
              <a:avLst/>
              <a:gdLst>
                <a:gd name="T0" fmla="*/ 11 w 87"/>
                <a:gd name="T1" fmla="*/ 76 h 121"/>
                <a:gd name="T2" fmla="*/ 45 w 87"/>
                <a:gd name="T3" fmla="*/ 0 h 121"/>
                <a:gd name="T4" fmla="*/ 87 w 87"/>
                <a:gd name="T5" fmla="*/ 110 h 121"/>
                <a:gd name="T6" fmla="*/ 11 w 87"/>
                <a:gd name="T7" fmla="*/ 76 h 121"/>
              </a:gdLst>
              <a:ahLst/>
              <a:cxnLst>
                <a:cxn ang="0">
                  <a:pos x="T0" y="T1"/>
                </a:cxn>
                <a:cxn ang="0">
                  <a:pos x="T2" y="T3"/>
                </a:cxn>
                <a:cxn ang="0">
                  <a:pos x="T4" y="T5"/>
                </a:cxn>
                <a:cxn ang="0">
                  <a:pos x="T6" y="T7"/>
                </a:cxn>
              </a:cxnLst>
              <a:rect l="0" t="0" r="r" b="b"/>
              <a:pathLst>
                <a:path w="87" h="121">
                  <a:moveTo>
                    <a:pt x="11" y="76"/>
                  </a:moveTo>
                  <a:cubicBezTo>
                    <a:pt x="0" y="45"/>
                    <a:pt x="15" y="11"/>
                    <a:pt x="45" y="0"/>
                  </a:cubicBezTo>
                  <a:cubicBezTo>
                    <a:pt x="87" y="110"/>
                    <a:pt x="87" y="110"/>
                    <a:pt x="87" y="110"/>
                  </a:cubicBezTo>
                  <a:cubicBezTo>
                    <a:pt x="56" y="121"/>
                    <a:pt x="22" y="106"/>
                    <a:pt x="11" y="76"/>
                  </a:cubicBezTo>
                  <a:close/>
                </a:path>
              </a:pathLst>
            </a:custGeom>
            <a:solidFill>
              <a:srgbClr val="FFE1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82" name="Freeform 39"/>
            <p:cNvSpPr>
              <a:spLocks/>
            </p:cNvSpPr>
            <p:nvPr/>
          </p:nvSpPr>
          <p:spPr bwMode="auto">
            <a:xfrm rot="3399703">
              <a:off x="2106501" y="5277618"/>
              <a:ext cx="1382461" cy="913122"/>
            </a:xfrm>
            <a:custGeom>
              <a:avLst/>
              <a:gdLst>
                <a:gd name="T0" fmla="*/ 395 w 409"/>
                <a:gd name="T1" fmla="*/ 57 h 270"/>
                <a:gd name="T2" fmla="*/ 352 w 409"/>
                <a:gd name="T3" fmla="*/ 150 h 270"/>
                <a:gd name="T4" fmla="*/ 108 w 409"/>
                <a:gd name="T5" fmla="*/ 256 h 270"/>
                <a:gd name="T6" fmla="*/ 14 w 409"/>
                <a:gd name="T7" fmla="*/ 213 h 270"/>
                <a:gd name="T8" fmla="*/ 14 w 409"/>
                <a:gd name="T9" fmla="*/ 213 h 270"/>
                <a:gd name="T10" fmla="*/ 57 w 409"/>
                <a:gd name="T11" fmla="*/ 120 h 270"/>
                <a:gd name="T12" fmla="*/ 301 w 409"/>
                <a:gd name="T13" fmla="*/ 14 h 270"/>
                <a:gd name="T14" fmla="*/ 395 w 409"/>
                <a:gd name="T15" fmla="*/ 57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9" h="270">
                  <a:moveTo>
                    <a:pt x="395" y="57"/>
                  </a:moveTo>
                  <a:cubicBezTo>
                    <a:pt x="409" y="94"/>
                    <a:pt x="390" y="136"/>
                    <a:pt x="352" y="150"/>
                  </a:cubicBezTo>
                  <a:cubicBezTo>
                    <a:pt x="108" y="256"/>
                    <a:pt x="108" y="256"/>
                    <a:pt x="108" y="256"/>
                  </a:cubicBezTo>
                  <a:cubicBezTo>
                    <a:pt x="70" y="270"/>
                    <a:pt x="28" y="251"/>
                    <a:pt x="14" y="213"/>
                  </a:cubicBezTo>
                  <a:cubicBezTo>
                    <a:pt x="14" y="213"/>
                    <a:pt x="14" y="213"/>
                    <a:pt x="14" y="213"/>
                  </a:cubicBezTo>
                  <a:cubicBezTo>
                    <a:pt x="0" y="176"/>
                    <a:pt x="19" y="134"/>
                    <a:pt x="57" y="120"/>
                  </a:cubicBezTo>
                  <a:cubicBezTo>
                    <a:pt x="301" y="14"/>
                    <a:pt x="301" y="14"/>
                    <a:pt x="301" y="14"/>
                  </a:cubicBezTo>
                  <a:cubicBezTo>
                    <a:pt x="339" y="0"/>
                    <a:pt x="381" y="19"/>
                    <a:pt x="395" y="57"/>
                  </a:cubicBezTo>
                  <a:close/>
                </a:path>
              </a:pathLst>
            </a:custGeom>
            <a:solidFill>
              <a:srgbClr val="F2A1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83" name="Freeform 40"/>
            <p:cNvSpPr>
              <a:spLocks/>
            </p:cNvSpPr>
            <p:nvPr/>
          </p:nvSpPr>
          <p:spPr bwMode="auto">
            <a:xfrm rot="3399703">
              <a:off x="2233386" y="5244896"/>
              <a:ext cx="295081" cy="408930"/>
            </a:xfrm>
            <a:custGeom>
              <a:avLst/>
              <a:gdLst>
                <a:gd name="T0" fmla="*/ 11 w 87"/>
                <a:gd name="T1" fmla="*/ 75 h 121"/>
                <a:gd name="T2" fmla="*/ 45 w 87"/>
                <a:gd name="T3" fmla="*/ 0 h 121"/>
                <a:gd name="T4" fmla="*/ 87 w 87"/>
                <a:gd name="T5" fmla="*/ 110 h 121"/>
                <a:gd name="T6" fmla="*/ 11 w 87"/>
                <a:gd name="T7" fmla="*/ 75 h 121"/>
              </a:gdLst>
              <a:ahLst/>
              <a:cxnLst>
                <a:cxn ang="0">
                  <a:pos x="T0" y="T1"/>
                </a:cxn>
                <a:cxn ang="0">
                  <a:pos x="T2" y="T3"/>
                </a:cxn>
                <a:cxn ang="0">
                  <a:pos x="T4" y="T5"/>
                </a:cxn>
                <a:cxn ang="0">
                  <a:pos x="T6" y="T7"/>
                </a:cxn>
              </a:cxnLst>
              <a:rect l="0" t="0" r="r" b="b"/>
              <a:pathLst>
                <a:path w="87" h="121">
                  <a:moveTo>
                    <a:pt x="11" y="75"/>
                  </a:moveTo>
                  <a:cubicBezTo>
                    <a:pt x="0" y="45"/>
                    <a:pt x="15" y="11"/>
                    <a:pt x="45" y="0"/>
                  </a:cubicBezTo>
                  <a:cubicBezTo>
                    <a:pt x="87" y="110"/>
                    <a:pt x="87" y="110"/>
                    <a:pt x="87" y="110"/>
                  </a:cubicBezTo>
                  <a:cubicBezTo>
                    <a:pt x="56" y="121"/>
                    <a:pt x="22" y="106"/>
                    <a:pt x="11" y="75"/>
                  </a:cubicBezTo>
                  <a:close/>
                </a:path>
              </a:pathLst>
            </a:custGeom>
            <a:solidFill>
              <a:srgbClr val="FFE1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84" name="Freeform 41"/>
            <p:cNvSpPr>
              <a:spLocks noEditPoints="1"/>
            </p:cNvSpPr>
            <p:nvPr/>
          </p:nvSpPr>
          <p:spPr bwMode="auto">
            <a:xfrm rot="3399703">
              <a:off x="4071422" y="573108"/>
              <a:ext cx="4395994" cy="4389022"/>
            </a:xfrm>
            <a:custGeom>
              <a:avLst/>
              <a:gdLst>
                <a:gd name="T0" fmla="*/ 650 w 1300"/>
                <a:gd name="T1" fmla="*/ 1300 h 1300"/>
                <a:gd name="T2" fmla="*/ 0 w 1300"/>
                <a:gd name="T3" fmla="*/ 650 h 1300"/>
                <a:gd name="T4" fmla="*/ 650 w 1300"/>
                <a:gd name="T5" fmla="*/ 0 h 1300"/>
                <a:gd name="T6" fmla="*/ 1300 w 1300"/>
                <a:gd name="T7" fmla="*/ 650 h 1300"/>
                <a:gd name="T8" fmla="*/ 650 w 1300"/>
                <a:gd name="T9" fmla="*/ 1300 h 1300"/>
                <a:gd name="T10" fmla="*/ 650 w 1300"/>
                <a:gd name="T11" fmla="*/ 97 h 1300"/>
                <a:gd name="T12" fmla="*/ 97 w 1300"/>
                <a:gd name="T13" fmla="*/ 650 h 1300"/>
                <a:gd name="T14" fmla="*/ 650 w 1300"/>
                <a:gd name="T15" fmla="*/ 1204 h 1300"/>
                <a:gd name="T16" fmla="*/ 1204 w 1300"/>
                <a:gd name="T17" fmla="*/ 650 h 1300"/>
                <a:gd name="T18" fmla="*/ 650 w 1300"/>
                <a:gd name="T19" fmla="*/ 97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0" h="1300">
                  <a:moveTo>
                    <a:pt x="650" y="1300"/>
                  </a:moveTo>
                  <a:cubicBezTo>
                    <a:pt x="292" y="1300"/>
                    <a:pt x="0" y="1009"/>
                    <a:pt x="0" y="650"/>
                  </a:cubicBezTo>
                  <a:cubicBezTo>
                    <a:pt x="0" y="292"/>
                    <a:pt x="292" y="0"/>
                    <a:pt x="650" y="0"/>
                  </a:cubicBezTo>
                  <a:cubicBezTo>
                    <a:pt x="1009" y="0"/>
                    <a:pt x="1300" y="292"/>
                    <a:pt x="1300" y="650"/>
                  </a:cubicBezTo>
                  <a:cubicBezTo>
                    <a:pt x="1300" y="1009"/>
                    <a:pt x="1009" y="1300"/>
                    <a:pt x="650" y="1300"/>
                  </a:cubicBezTo>
                  <a:close/>
                  <a:moveTo>
                    <a:pt x="650" y="97"/>
                  </a:moveTo>
                  <a:cubicBezTo>
                    <a:pt x="345" y="97"/>
                    <a:pt x="97" y="345"/>
                    <a:pt x="97" y="650"/>
                  </a:cubicBezTo>
                  <a:cubicBezTo>
                    <a:pt x="97" y="955"/>
                    <a:pt x="345" y="1204"/>
                    <a:pt x="650" y="1204"/>
                  </a:cubicBezTo>
                  <a:cubicBezTo>
                    <a:pt x="955" y="1204"/>
                    <a:pt x="1204" y="955"/>
                    <a:pt x="1204" y="650"/>
                  </a:cubicBezTo>
                  <a:cubicBezTo>
                    <a:pt x="1204" y="345"/>
                    <a:pt x="955" y="97"/>
                    <a:pt x="650" y="9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grpSp>
      <p:sp>
        <p:nvSpPr>
          <p:cNvPr id="85" name="TextBox 18"/>
          <p:cNvSpPr txBox="1"/>
          <p:nvPr/>
        </p:nvSpPr>
        <p:spPr>
          <a:xfrm>
            <a:off x="3665352" y="2540604"/>
            <a:ext cx="2583336" cy="2169825"/>
          </a:xfrm>
          <a:prstGeom prst="rect">
            <a:avLst/>
          </a:prstGeom>
          <a:noFill/>
        </p:spPr>
        <p:txBody>
          <a:bodyPr wrap="none" rtlCol="0">
            <a:spAutoFit/>
          </a:bodyPr>
          <a:lstStyle/>
          <a:p>
            <a:pPr algn="ctr"/>
            <a:r>
              <a:rPr lang="pl-PL" sz="4500" b="1" dirty="0">
                <a:solidFill>
                  <a:schemeClr val="bg1"/>
                </a:solidFill>
              </a:rPr>
              <a:t>SHOW </a:t>
            </a:r>
          </a:p>
          <a:p>
            <a:pPr algn="ctr"/>
            <a:r>
              <a:rPr lang="pl-PL" sz="4500" b="1" dirty="0">
                <a:solidFill>
                  <a:schemeClr val="bg1"/>
                </a:solidFill>
              </a:rPr>
              <a:t>ME </a:t>
            </a:r>
          </a:p>
          <a:p>
            <a:pPr algn="ctr"/>
            <a:r>
              <a:rPr lang="pl-PL" sz="4500" b="1" dirty="0">
                <a:solidFill>
                  <a:schemeClr val="bg1"/>
                </a:solidFill>
              </a:rPr>
              <a:t>THE CODE</a:t>
            </a:r>
            <a:endParaRPr lang="en-US" sz="4500" b="1" dirty="0">
              <a:solidFill>
                <a:schemeClr val="bg1"/>
              </a:solidFill>
            </a:endParaRPr>
          </a:p>
        </p:txBody>
      </p:sp>
      <p:sp>
        <p:nvSpPr>
          <p:cNvPr id="209" name="Tytuł 1"/>
          <p:cNvSpPr>
            <a:spLocks noGrp="1"/>
          </p:cNvSpPr>
          <p:nvPr>
            <p:ph type="title"/>
          </p:nvPr>
        </p:nvSpPr>
        <p:spPr>
          <a:xfrm>
            <a:off x="398681" y="125259"/>
            <a:ext cx="7449688" cy="631857"/>
          </a:xfrm>
        </p:spPr>
        <p:txBody>
          <a:bodyPr/>
          <a:lstStyle/>
          <a:p>
            <a:r>
              <a:rPr lang="pl-PL" dirty="0"/>
              <a:t>DEMO 2</a:t>
            </a:r>
            <a:endParaRPr lang="en-US" dirty="0"/>
          </a:p>
        </p:txBody>
      </p:sp>
    </p:spTree>
    <p:extLst>
      <p:ext uri="{BB962C8B-B14F-4D97-AF65-F5344CB8AC3E}">
        <p14:creationId xmlns:p14="http://schemas.microsoft.com/office/powerpoint/2010/main" val="190178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childTnLst>
                          </p:cTn>
                        </p:par>
                        <p:par>
                          <p:cTn id="8" fill="hold">
                            <p:stCondLst>
                              <p:cond delay="500"/>
                            </p:stCondLst>
                            <p:childTnLst>
                              <p:par>
                                <p:cTn id="9" presetID="2" presetClass="entr" presetSubtype="12"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 calcmode="lin" valueType="num">
                                      <p:cBhvr additive="base">
                                        <p:cTn id="11" dur="500" fill="hold"/>
                                        <p:tgtEl>
                                          <p:spTgt spid="64"/>
                                        </p:tgtEl>
                                        <p:attrNameLst>
                                          <p:attrName>ppt_x</p:attrName>
                                        </p:attrNameLst>
                                      </p:cBhvr>
                                      <p:tavLst>
                                        <p:tav tm="0">
                                          <p:val>
                                            <p:strVal val="0-#ppt_w/2"/>
                                          </p:val>
                                        </p:tav>
                                        <p:tav tm="100000">
                                          <p:val>
                                            <p:strVal val="#ppt_x"/>
                                          </p:val>
                                        </p:tav>
                                      </p:tavLst>
                                    </p:anim>
                                    <p:anim calcmode="lin" valueType="num">
                                      <p:cBhvr additive="base">
                                        <p:cTn id="12"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p:cNvPicPr>
            <a:picLocks noChangeAspect="1"/>
          </p:cNvPicPr>
          <p:nvPr/>
        </p:nvPicPr>
        <p:blipFill rotWithShape="1">
          <a:blip r:embed="rId3" cstate="print">
            <a:extLst>
              <a:ext uri="{28A0092B-C50C-407E-A947-70E740481C1C}">
                <a14:useLocalDpi xmlns:a14="http://schemas.microsoft.com/office/drawing/2010/main" val="0"/>
              </a:ext>
            </a:extLst>
          </a:blip>
          <a:srcRect r="8232"/>
          <a:stretch/>
        </p:blipFill>
        <p:spPr>
          <a:xfrm>
            <a:off x="0" y="-1"/>
            <a:ext cx="9144000" cy="6659217"/>
          </a:xfrm>
          <a:prstGeom prst="rect">
            <a:avLst/>
          </a:prstGeom>
        </p:spPr>
      </p:pic>
      <p:grpSp>
        <p:nvGrpSpPr>
          <p:cNvPr id="2" name="Grupa 1">
            <a:extLst>
              <a:ext uri="{FF2B5EF4-FFF2-40B4-BE49-F238E27FC236}">
                <a16:creationId xmlns:a16="http://schemas.microsoft.com/office/drawing/2014/main" id="{861DF6AA-DB54-46EF-9FA4-5329A79EA0D9}"/>
              </a:ext>
            </a:extLst>
          </p:cNvPr>
          <p:cNvGrpSpPr/>
          <p:nvPr/>
        </p:nvGrpSpPr>
        <p:grpSpPr>
          <a:xfrm>
            <a:off x="5364088" y="4869160"/>
            <a:ext cx="3779912" cy="1440160"/>
            <a:chOff x="5364088" y="4869160"/>
            <a:chExt cx="3779912" cy="1440160"/>
          </a:xfrm>
        </p:grpSpPr>
        <p:sp>
          <p:nvSpPr>
            <p:cNvPr id="6" name="Prostokąt 5"/>
            <p:cNvSpPr/>
            <p:nvPr/>
          </p:nvSpPr>
          <p:spPr>
            <a:xfrm>
              <a:off x="5364088" y="4869160"/>
              <a:ext cx="3779912" cy="1440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Tytuł 1"/>
            <p:cNvSpPr txBox="1">
              <a:spLocks/>
            </p:cNvSpPr>
            <p:nvPr/>
          </p:nvSpPr>
          <p:spPr bwMode="auto">
            <a:xfrm>
              <a:off x="5739492" y="5225658"/>
              <a:ext cx="3024336" cy="77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3200" b="1" kern="1200" cap="all">
                  <a:solidFill>
                    <a:schemeClr val="tx1">
                      <a:lumMod val="65000"/>
                      <a:lumOff val="35000"/>
                    </a:schemeClr>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189" algn="ctr" rtl="0" fontAlgn="base">
                <a:spcBef>
                  <a:spcPct val="0"/>
                </a:spcBef>
                <a:spcAft>
                  <a:spcPct val="0"/>
                </a:spcAft>
                <a:defRPr sz="4400">
                  <a:solidFill>
                    <a:schemeClr val="tx1"/>
                  </a:solidFill>
                  <a:latin typeface="Calibri" pitchFamily="34" charset="0"/>
                </a:defRPr>
              </a:lvl6pPr>
              <a:lvl7pPr marL="914377" algn="ctr" rtl="0" fontAlgn="base">
                <a:spcBef>
                  <a:spcPct val="0"/>
                </a:spcBef>
                <a:spcAft>
                  <a:spcPct val="0"/>
                </a:spcAft>
                <a:defRPr sz="4400">
                  <a:solidFill>
                    <a:schemeClr val="tx1"/>
                  </a:solidFill>
                  <a:latin typeface="Calibri" pitchFamily="34" charset="0"/>
                </a:defRPr>
              </a:lvl7pPr>
              <a:lvl8pPr marL="1371566" algn="ctr" rtl="0" fontAlgn="base">
                <a:spcBef>
                  <a:spcPct val="0"/>
                </a:spcBef>
                <a:spcAft>
                  <a:spcPct val="0"/>
                </a:spcAft>
                <a:defRPr sz="4400">
                  <a:solidFill>
                    <a:schemeClr val="tx1"/>
                  </a:solidFill>
                  <a:latin typeface="Calibri" pitchFamily="34" charset="0"/>
                </a:defRPr>
              </a:lvl8pPr>
              <a:lvl9pPr marL="1828754" algn="ctr" rtl="0" fontAlgn="base">
                <a:spcBef>
                  <a:spcPct val="0"/>
                </a:spcBef>
                <a:spcAft>
                  <a:spcPct val="0"/>
                </a:spcAft>
                <a:defRPr sz="4400">
                  <a:solidFill>
                    <a:schemeClr val="tx1"/>
                  </a:solidFill>
                  <a:latin typeface="Calibri" pitchFamily="34" charset="0"/>
                </a:defRPr>
              </a:lvl9pPr>
            </a:lstStyle>
            <a:p>
              <a:r>
                <a:rPr lang="pl-PL" sz="3600" dirty="0"/>
                <a:t>HELM</a:t>
              </a:r>
            </a:p>
          </p:txBody>
        </p:sp>
        <p:cxnSp>
          <p:nvCxnSpPr>
            <p:cNvPr id="8" name="Łącznik prosty 7"/>
            <p:cNvCxnSpPr/>
            <p:nvPr/>
          </p:nvCxnSpPr>
          <p:spPr>
            <a:xfrm>
              <a:off x="5652120" y="5949280"/>
              <a:ext cx="573581" cy="1"/>
            </a:xfrm>
            <a:prstGeom prst="line">
              <a:avLst/>
            </a:prstGeom>
            <a:ln w="57150">
              <a:solidFill>
                <a:srgbClr val="087FE2"/>
              </a:solidFill>
            </a:ln>
          </p:spPr>
          <p:style>
            <a:lnRef idx="1">
              <a:schemeClr val="accent1"/>
            </a:lnRef>
            <a:fillRef idx="0">
              <a:schemeClr val="accent1"/>
            </a:fillRef>
            <a:effectRef idx="0">
              <a:schemeClr val="accent1"/>
            </a:effectRef>
            <a:fontRef idx="minor">
              <a:schemeClr val="tx1"/>
            </a:fontRef>
          </p:style>
        </p:cxnSp>
      </p:grpSp>
      <p:grpSp>
        <p:nvGrpSpPr>
          <p:cNvPr id="12" name="Grupa 11">
            <a:extLst>
              <a:ext uri="{FF2B5EF4-FFF2-40B4-BE49-F238E27FC236}">
                <a16:creationId xmlns:a16="http://schemas.microsoft.com/office/drawing/2014/main" id="{E5924233-C400-4DF8-AD29-61C7983B71AB}"/>
              </a:ext>
            </a:extLst>
          </p:cNvPr>
          <p:cNvGrpSpPr/>
          <p:nvPr/>
        </p:nvGrpSpPr>
        <p:grpSpPr>
          <a:xfrm>
            <a:off x="1337574" y="6162439"/>
            <a:ext cx="188039" cy="227331"/>
            <a:chOff x="3133939" y="4149080"/>
            <a:chExt cx="1936908" cy="2341635"/>
          </a:xfrm>
        </p:grpSpPr>
        <p:sp>
          <p:nvSpPr>
            <p:cNvPr id="14" name="Prostokąt 13">
              <a:extLst>
                <a:ext uri="{FF2B5EF4-FFF2-40B4-BE49-F238E27FC236}">
                  <a16:creationId xmlns:a16="http://schemas.microsoft.com/office/drawing/2014/main" id="{70027CCD-CB8F-4835-AE25-4E2FEB49B265}"/>
                </a:ext>
              </a:extLst>
            </p:cNvPr>
            <p:cNvSpPr/>
            <p:nvPr/>
          </p:nvSpPr>
          <p:spPr>
            <a:xfrm>
              <a:off x="3133939" y="4149080"/>
              <a:ext cx="1936908" cy="2341635"/>
            </a:xfrm>
            <a:prstGeom prst="rect">
              <a:avLst/>
            </a:prstGeom>
            <a:solidFill>
              <a:srgbClr val="087F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15" name="Grupa 14">
              <a:extLst>
                <a:ext uri="{FF2B5EF4-FFF2-40B4-BE49-F238E27FC236}">
                  <a16:creationId xmlns:a16="http://schemas.microsoft.com/office/drawing/2014/main" id="{8817A9D2-49E5-4F92-A667-8444047B36ED}"/>
                </a:ext>
              </a:extLst>
            </p:cNvPr>
            <p:cNvGrpSpPr/>
            <p:nvPr/>
          </p:nvGrpSpPr>
          <p:grpSpPr>
            <a:xfrm>
              <a:off x="3763590" y="4561584"/>
              <a:ext cx="706638" cy="1541152"/>
              <a:chOff x="-843823" y="4173606"/>
              <a:chExt cx="706638" cy="1541152"/>
            </a:xfrm>
          </p:grpSpPr>
          <p:cxnSp>
            <p:nvCxnSpPr>
              <p:cNvPr id="16" name="Łącznik prosty 15">
                <a:extLst>
                  <a:ext uri="{FF2B5EF4-FFF2-40B4-BE49-F238E27FC236}">
                    <a16:creationId xmlns:a16="http://schemas.microsoft.com/office/drawing/2014/main" id="{6E2D8BD8-F534-4F95-8F1A-91231CF21753}"/>
                  </a:ext>
                </a:extLst>
              </p:cNvPr>
              <p:cNvCxnSpPr/>
              <p:nvPr/>
            </p:nvCxnSpPr>
            <p:spPr>
              <a:xfrm>
                <a:off x="-805217" y="4173606"/>
                <a:ext cx="648069" cy="838931"/>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Łącznik prosty 16">
                <a:extLst>
                  <a:ext uri="{FF2B5EF4-FFF2-40B4-BE49-F238E27FC236}">
                    <a16:creationId xmlns:a16="http://schemas.microsoft.com/office/drawing/2014/main" id="{057558D3-6F95-472F-A8C2-171489002726}"/>
                  </a:ext>
                </a:extLst>
              </p:cNvPr>
              <p:cNvCxnSpPr>
                <a:cxnSpLocks/>
              </p:cNvCxnSpPr>
              <p:nvPr/>
            </p:nvCxnSpPr>
            <p:spPr>
              <a:xfrm flipV="1">
                <a:off x="-843823" y="4984653"/>
                <a:ext cx="706638" cy="73010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8" name="Rectangle 13">
            <a:extLst>
              <a:ext uri="{FF2B5EF4-FFF2-40B4-BE49-F238E27FC236}">
                <a16:creationId xmlns:a16="http://schemas.microsoft.com/office/drawing/2014/main" id="{6DA5408C-2634-4DF9-B735-BAA1F1BF8372}"/>
              </a:ext>
            </a:extLst>
          </p:cNvPr>
          <p:cNvSpPr>
            <a:spLocks noChangeArrowheads="1"/>
          </p:cNvSpPr>
          <p:nvPr/>
        </p:nvSpPr>
        <p:spPr bwMode="auto">
          <a:xfrm>
            <a:off x="223518" y="6154888"/>
            <a:ext cx="1025511" cy="221599"/>
          </a:xfrm>
          <a:prstGeom prst="rect">
            <a:avLst/>
          </a:prstGeom>
          <a:noFill/>
          <a:ln w="9525">
            <a:noFill/>
            <a:miter lim="800000"/>
            <a:headEnd/>
            <a:tailEnd/>
          </a:ln>
        </p:spPr>
        <p:txBody>
          <a:bodyPr wrap="square" lIns="0" tIns="0" rIns="0" bIns="0" anchor="ctr">
            <a:spAutoFit/>
          </a:bodyPr>
          <a:lstStyle/>
          <a:p>
            <a:pPr algn="r" eaLnBrk="0" hangingPunct="0">
              <a:lnSpc>
                <a:spcPct val="90000"/>
              </a:lnSpc>
              <a:spcBef>
                <a:spcPct val="40000"/>
              </a:spcBef>
              <a:defRPr/>
            </a:pPr>
            <a:r>
              <a:rPr lang="pl-PL" sz="800" dirty="0">
                <a:solidFill>
                  <a:schemeClr val="tx1">
                    <a:lumMod val="75000"/>
                    <a:lumOff val="25000"/>
                  </a:schemeClr>
                </a:solidFill>
                <a:ea typeface="Verdana" pitchFamily="34" charset="0"/>
                <a:cs typeface="Verdana" pitchFamily="34" charset="0"/>
              </a:rPr>
              <a:t>JOANNA, SOFTWARE ENGINEER</a:t>
            </a:r>
            <a:endParaRPr lang="pl-PL" sz="800" b="1" dirty="0">
              <a:solidFill>
                <a:schemeClr val="tx1">
                  <a:lumMod val="75000"/>
                  <a:lumOff val="25000"/>
                </a:schemeClr>
              </a:solidFill>
              <a:ea typeface="Verdana" pitchFamily="34" charset="0"/>
              <a:cs typeface="Verdana" pitchFamily="34" charset="0"/>
            </a:endParaRPr>
          </a:p>
        </p:txBody>
      </p:sp>
      <p:pic>
        <p:nvPicPr>
          <p:cNvPr id="5122" name="Picture 2" descr="Image result for helme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95736" y="332656"/>
            <a:ext cx="1778211" cy="1330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2956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5122"/>
                                        </p:tgtEl>
                                        <p:attrNameLst>
                                          <p:attrName>style.visibility</p:attrName>
                                        </p:attrNameLst>
                                      </p:cBhvr>
                                      <p:to>
                                        <p:strVal val="visible"/>
                                      </p:to>
                                    </p:set>
                                    <p:anim calcmode="lin" valueType="num">
                                      <p:cBhvr additive="base">
                                        <p:cTn id="13" dur="500" fill="hold"/>
                                        <p:tgtEl>
                                          <p:spTgt spid="5122"/>
                                        </p:tgtEl>
                                        <p:attrNameLst>
                                          <p:attrName>ppt_x</p:attrName>
                                        </p:attrNameLst>
                                      </p:cBhvr>
                                      <p:tavLst>
                                        <p:tav tm="0">
                                          <p:val>
                                            <p:strVal val="#ppt_x"/>
                                          </p:val>
                                        </p:tav>
                                        <p:tav tm="100000">
                                          <p:val>
                                            <p:strVal val="#ppt_x"/>
                                          </p:val>
                                        </p:tav>
                                      </p:tavLst>
                                    </p:anim>
                                    <p:anim calcmode="lin" valueType="num">
                                      <p:cBhvr additive="base">
                                        <p:cTn id="14" dur="500" fill="hold"/>
                                        <p:tgtEl>
                                          <p:spTgt spid="51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
          <p:cNvSpPr/>
          <p:nvPr/>
        </p:nvSpPr>
        <p:spPr>
          <a:xfrm>
            <a:off x="0" y="1083583"/>
            <a:ext cx="9168774" cy="1024273"/>
          </a:xfrm>
          <a:prstGeom prst="rect">
            <a:avLst/>
          </a:prstGeom>
          <a:solidFill>
            <a:srgbClr val="087FE2"/>
          </a:solidFill>
          <a:ln>
            <a:noFill/>
          </a:ln>
        </p:spPr>
        <p:style>
          <a:lnRef idx="2">
            <a:schemeClr val="accent1">
              <a:shade val="50000"/>
            </a:schemeClr>
          </a:lnRef>
          <a:fillRef idx="1">
            <a:schemeClr val="accent1"/>
          </a:fillRef>
          <a:effectRef idx="0">
            <a:schemeClr val="accent1"/>
          </a:effectRef>
          <a:fontRef idx="minor">
            <a:schemeClr val="lt1"/>
          </a:fontRef>
        </p:style>
        <p:txBody>
          <a:bodyPr lIns="468000" rtlCol="0" anchor="ctr"/>
          <a:lstStyle/>
          <a:p>
            <a:r>
              <a:rPr lang="pl-PL" sz="2000" b="1" dirty="0">
                <a:solidFill>
                  <a:schemeClr val="bg1"/>
                </a:solidFill>
              </a:rPr>
              <a:t>This bar was in the template...... </a:t>
            </a:r>
            <a:r>
              <a:rPr lang="pl-PL" sz="2000" b="1" dirty="0">
                <a:solidFill>
                  <a:schemeClr val="bg1"/>
                </a:solidFill>
                <a:sym typeface="Wingdings" panose="05000000000000000000" pitchFamily="2" charset="2"/>
              </a:rPr>
              <a:t></a:t>
            </a:r>
            <a:endParaRPr lang="id-ID" sz="2000" b="1" dirty="0">
              <a:solidFill>
                <a:schemeClr val="bg1"/>
              </a:solidFill>
            </a:endParaRPr>
          </a:p>
        </p:txBody>
      </p:sp>
      <p:sp>
        <p:nvSpPr>
          <p:cNvPr id="2" name="Tytuł 1"/>
          <p:cNvSpPr>
            <a:spLocks noGrp="1"/>
          </p:cNvSpPr>
          <p:nvPr>
            <p:ph type="title"/>
          </p:nvPr>
        </p:nvSpPr>
        <p:spPr/>
        <p:txBody>
          <a:bodyPr/>
          <a:lstStyle/>
          <a:p>
            <a:r>
              <a:rPr lang="pl-PL" dirty="0"/>
              <a:t>Why helm?</a:t>
            </a:r>
            <a:endParaRPr lang="en-US" dirty="0"/>
          </a:p>
        </p:txBody>
      </p:sp>
      <p:pic>
        <p:nvPicPr>
          <p:cNvPr id="29"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38704" y="809670"/>
            <a:ext cx="5376409" cy="5715000"/>
          </a:xfrm>
          <a:prstGeom prst="rect">
            <a:avLst/>
          </a:prstGeom>
        </p:spPr>
      </p:pic>
      <p:sp>
        <p:nvSpPr>
          <p:cNvPr id="30" name="TextBox 9"/>
          <p:cNvSpPr txBox="1"/>
          <p:nvPr/>
        </p:nvSpPr>
        <p:spPr>
          <a:xfrm>
            <a:off x="399247" y="2336093"/>
            <a:ext cx="3636721" cy="1708160"/>
          </a:xfrm>
          <a:prstGeom prst="rect">
            <a:avLst/>
          </a:prstGeom>
          <a:noFill/>
        </p:spPr>
        <p:txBody>
          <a:bodyPr wrap="square" rtlCol="0">
            <a:spAutoFit/>
          </a:bodyPr>
          <a:lstStyle/>
          <a:p>
            <a:pPr marL="171446" indent="-171446" algn="just">
              <a:lnSpc>
                <a:spcPct val="150000"/>
              </a:lnSpc>
              <a:buFont typeface="Arial" panose="020B0604020202020204" pitchFamily="34" charset="0"/>
              <a:buChar char="•"/>
            </a:pPr>
            <a:r>
              <a:rPr lang="pl-PL" sz="1400" dirty="0">
                <a:solidFill>
                  <a:schemeClr val="tx1">
                    <a:lumMod val="65000"/>
                    <a:lumOff val="35000"/>
                  </a:schemeClr>
                </a:solidFill>
              </a:rPr>
              <a:t>Easy building of complex templates</a:t>
            </a:r>
          </a:p>
          <a:p>
            <a:pPr marL="171446" indent="-171446" algn="just">
              <a:lnSpc>
                <a:spcPct val="150000"/>
              </a:lnSpc>
              <a:buFont typeface="Arial" panose="020B0604020202020204" pitchFamily="34" charset="0"/>
              <a:buChar char="•"/>
            </a:pPr>
            <a:r>
              <a:rPr lang="pl-PL" sz="1400" dirty="0">
                <a:solidFill>
                  <a:schemeClr val="tx1">
                    <a:lumMod val="65000"/>
                    <a:lumOff val="35000"/>
                  </a:schemeClr>
                </a:solidFill>
              </a:rPr>
              <a:t>Easy rollback/cleanup</a:t>
            </a:r>
          </a:p>
          <a:p>
            <a:pPr marL="171446" indent="-171446" algn="just">
              <a:lnSpc>
                <a:spcPct val="150000"/>
              </a:lnSpc>
              <a:buFont typeface="Arial" panose="020B0604020202020204" pitchFamily="34" charset="0"/>
              <a:buChar char="•"/>
            </a:pPr>
            <a:r>
              <a:rPr lang="pl-PL" sz="1400" dirty="0">
                <a:solidFill>
                  <a:schemeClr val="tx1">
                    <a:lumMod val="65000"/>
                    <a:lumOff val="35000"/>
                  </a:schemeClr>
                </a:solidFill>
              </a:rPr>
              <a:t>Easy deployment</a:t>
            </a:r>
          </a:p>
          <a:p>
            <a:pPr marL="171446" indent="-171446" algn="just">
              <a:lnSpc>
                <a:spcPct val="150000"/>
              </a:lnSpc>
              <a:buFont typeface="Arial" panose="020B0604020202020204" pitchFamily="34" charset="0"/>
              <a:buChar char="•"/>
            </a:pPr>
            <a:r>
              <a:rPr lang="pl-PL" sz="1400" dirty="0">
                <a:solidFill>
                  <a:schemeClr val="tx1">
                    <a:lumMod val="65000"/>
                    <a:lumOff val="35000"/>
                  </a:schemeClr>
                </a:solidFill>
              </a:rPr>
              <a:t>One generic chart to rule them all</a:t>
            </a:r>
          </a:p>
          <a:p>
            <a:pPr marL="171446" indent="-171446" algn="just">
              <a:lnSpc>
                <a:spcPct val="150000"/>
              </a:lnSpc>
              <a:buFont typeface="Arial" panose="020B0604020202020204" pitchFamily="34" charset="0"/>
              <a:buChar char="•"/>
            </a:pPr>
            <a:r>
              <a:rPr lang="pl-PL" sz="1400" dirty="0">
                <a:solidFill>
                  <a:schemeClr val="tx1">
                    <a:lumMod val="65000"/>
                    <a:lumOff val="35000"/>
                  </a:schemeClr>
                </a:solidFill>
              </a:rPr>
              <a:t>And a values.yaml to distinguish them </a:t>
            </a:r>
            <a:r>
              <a:rPr lang="pl-PL" sz="1400" dirty="0">
                <a:solidFill>
                  <a:schemeClr val="tx1">
                    <a:lumMod val="65000"/>
                    <a:lumOff val="35000"/>
                  </a:schemeClr>
                </a:solidFill>
                <a:sym typeface="Wingdings" panose="05000000000000000000" pitchFamily="2" charset="2"/>
              </a:rPr>
              <a:t></a:t>
            </a:r>
            <a:endParaRPr lang="pl-PL" sz="1400" dirty="0">
              <a:solidFill>
                <a:schemeClr val="tx1">
                  <a:lumMod val="65000"/>
                  <a:lumOff val="35000"/>
                </a:schemeClr>
              </a:solidFill>
            </a:endParaRPr>
          </a:p>
        </p:txBody>
      </p:sp>
      <p:sp>
        <p:nvSpPr>
          <p:cNvPr id="5" name="AutoShape 4" descr="Helm is supported by and built with a community of over 250 contributors"/>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pic>
        <p:nvPicPr>
          <p:cNvPr id="7" name="Picture 6"/>
          <p:cNvPicPr>
            <a:picLocks noChangeAspect="1"/>
          </p:cNvPicPr>
          <p:nvPr/>
        </p:nvPicPr>
        <p:blipFill>
          <a:blip r:embed="rId3"/>
          <a:stretch>
            <a:fillRect/>
          </a:stretch>
        </p:blipFill>
        <p:spPr>
          <a:xfrm rot="1620637">
            <a:off x="5412496" y="2331342"/>
            <a:ext cx="2511473" cy="2250380"/>
          </a:xfrm>
          <a:prstGeom prst="rect">
            <a:avLst/>
          </a:prstGeom>
        </p:spPr>
      </p:pic>
    </p:spTree>
    <p:extLst>
      <p:ext uri="{BB962C8B-B14F-4D97-AF65-F5344CB8AC3E}">
        <p14:creationId xmlns:p14="http://schemas.microsoft.com/office/powerpoint/2010/main" val="931631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37" fill="hold" grpId="0" nodeType="after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barn(outVertical)">
                                      <p:cBhvr>
                                        <p:cTn id="13" dur="500"/>
                                        <p:tgtEl>
                                          <p:spTgt spid="55"/>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anim calcmode="lin" valueType="num">
                                      <p:cBhvr additive="base">
                                        <p:cTn id="20" dur="500" fill="hold"/>
                                        <p:tgtEl>
                                          <p:spTgt spid="30"/>
                                        </p:tgtEl>
                                        <p:attrNameLst>
                                          <p:attrName>ppt_x</p:attrName>
                                        </p:attrNameLst>
                                      </p:cBhvr>
                                      <p:tavLst>
                                        <p:tav tm="0">
                                          <p:val>
                                            <p:strVal val="#ppt_x"/>
                                          </p:val>
                                        </p:tav>
                                        <p:tav tm="100000">
                                          <p:val>
                                            <p:strVal val="#ppt_x"/>
                                          </p:val>
                                        </p:tav>
                                      </p:tavLst>
                                    </p:anim>
                                    <p:anim calcmode="lin" valueType="num">
                                      <p:cBhvr additive="base">
                                        <p:cTn id="21"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8680" y="1055951"/>
            <a:ext cx="9144000" cy="5585104"/>
          </a:xfrm>
          <a:prstGeom prst="rect">
            <a:avLst/>
          </a:prstGeom>
          <a:solidFill>
            <a:srgbClr val="087F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1"/>
          <p:cNvGrpSpPr/>
          <p:nvPr/>
        </p:nvGrpSpPr>
        <p:grpSpPr>
          <a:xfrm>
            <a:off x="-828600" y="1772816"/>
            <a:ext cx="7578823" cy="5573534"/>
            <a:chOff x="-527393" y="569622"/>
            <a:chExt cx="8991323" cy="6612298"/>
          </a:xfrm>
        </p:grpSpPr>
        <p:sp>
          <p:nvSpPr>
            <p:cNvPr id="65" name="Oval 25"/>
            <p:cNvSpPr>
              <a:spLocks noChangeArrowheads="1"/>
            </p:cNvSpPr>
            <p:nvPr/>
          </p:nvSpPr>
          <p:spPr bwMode="auto">
            <a:xfrm rot="3399703">
              <a:off x="4211659" y="715286"/>
              <a:ext cx="4114854" cy="4107883"/>
            </a:xfrm>
            <a:prstGeom prst="ellipse">
              <a:avLst/>
            </a:prstGeom>
            <a:solidFill>
              <a:schemeClr val="bg2">
                <a:alpha val="45000"/>
              </a:schemeClr>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66" name="Rectangle 26"/>
            <p:cNvSpPr>
              <a:spLocks noChangeArrowheads="1"/>
            </p:cNvSpPr>
            <p:nvPr/>
          </p:nvSpPr>
          <p:spPr bwMode="auto">
            <a:xfrm rot="3399703">
              <a:off x="4006422" y="3692641"/>
              <a:ext cx="501868" cy="51348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67" name="Freeform 27"/>
            <p:cNvSpPr>
              <a:spLocks/>
            </p:cNvSpPr>
            <p:nvPr/>
          </p:nvSpPr>
          <p:spPr bwMode="auto">
            <a:xfrm rot="3399703">
              <a:off x="1676404" y="5402236"/>
              <a:ext cx="1294170" cy="1171025"/>
            </a:xfrm>
            <a:custGeom>
              <a:avLst/>
              <a:gdLst>
                <a:gd name="T0" fmla="*/ 383 w 383"/>
                <a:gd name="T1" fmla="*/ 0 h 347"/>
                <a:gd name="T2" fmla="*/ 200 w 383"/>
                <a:gd name="T3" fmla="*/ 198 h 347"/>
                <a:gd name="T4" fmla="*/ 200 w 383"/>
                <a:gd name="T5" fmla="*/ 347 h 347"/>
                <a:gd name="T6" fmla="*/ 0 w 383"/>
                <a:gd name="T7" fmla="*/ 347 h 347"/>
                <a:gd name="T8" fmla="*/ 0 w 383"/>
                <a:gd name="T9" fmla="*/ 90 h 347"/>
                <a:gd name="T10" fmla="*/ 383 w 383"/>
                <a:gd name="T11" fmla="*/ 0 h 347"/>
              </a:gdLst>
              <a:ahLst/>
              <a:cxnLst>
                <a:cxn ang="0">
                  <a:pos x="T0" y="T1"/>
                </a:cxn>
                <a:cxn ang="0">
                  <a:pos x="T2" y="T3"/>
                </a:cxn>
                <a:cxn ang="0">
                  <a:pos x="T4" y="T5"/>
                </a:cxn>
                <a:cxn ang="0">
                  <a:pos x="T6" y="T7"/>
                </a:cxn>
                <a:cxn ang="0">
                  <a:pos x="T8" y="T9"/>
                </a:cxn>
                <a:cxn ang="0">
                  <a:pos x="T10" y="T11"/>
                </a:cxn>
              </a:cxnLst>
              <a:rect l="0" t="0" r="r" b="b"/>
              <a:pathLst>
                <a:path w="383" h="347">
                  <a:moveTo>
                    <a:pt x="383" y="0"/>
                  </a:moveTo>
                  <a:cubicBezTo>
                    <a:pt x="383" y="0"/>
                    <a:pt x="352" y="89"/>
                    <a:pt x="200" y="198"/>
                  </a:cubicBezTo>
                  <a:cubicBezTo>
                    <a:pt x="200" y="347"/>
                    <a:pt x="200" y="347"/>
                    <a:pt x="200" y="347"/>
                  </a:cubicBezTo>
                  <a:cubicBezTo>
                    <a:pt x="0" y="347"/>
                    <a:pt x="0" y="347"/>
                    <a:pt x="0" y="347"/>
                  </a:cubicBezTo>
                  <a:cubicBezTo>
                    <a:pt x="0" y="90"/>
                    <a:pt x="0" y="90"/>
                    <a:pt x="0" y="90"/>
                  </a:cubicBezTo>
                  <a:lnTo>
                    <a:pt x="383" y="0"/>
                  </a:lnTo>
                  <a:close/>
                </a:path>
              </a:pathLst>
            </a:custGeom>
            <a:solidFill>
              <a:srgbClr val="F2A1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68" name="Rectangle 28"/>
            <p:cNvSpPr>
              <a:spLocks noChangeArrowheads="1"/>
            </p:cNvSpPr>
            <p:nvPr/>
          </p:nvSpPr>
          <p:spPr bwMode="auto">
            <a:xfrm rot="3399703">
              <a:off x="2671354" y="3561943"/>
              <a:ext cx="1026971" cy="2202643"/>
            </a:xfrm>
            <a:prstGeom prst="rect">
              <a:avLst/>
            </a:prstGeom>
            <a:solidFill>
              <a:srgbClr val="92D050"/>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69" name="Freeform 29"/>
            <p:cNvSpPr>
              <a:spLocks/>
            </p:cNvSpPr>
            <p:nvPr/>
          </p:nvSpPr>
          <p:spPr bwMode="auto">
            <a:xfrm rot="3399703">
              <a:off x="3412770" y="4383316"/>
              <a:ext cx="1382461" cy="910798"/>
            </a:xfrm>
            <a:custGeom>
              <a:avLst/>
              <a:gdLst>
                <a:gd name="T0" fmla="*/ 395 w 409"/>
                <a:gd name="T1" fmla="*/ 56 h 270"/>
                <a:gd name="T2" fmla="*/ 352 w 409"/>
                <a:gd name="T3" fmla="*/ 150 h 270"/>
                <a:gd name="T4" fmla="*/ 107 w 409"/>
                <a:gd name="T5" fmla="*/ 256 h 270"/>
                <a:gd name="T6" fmla="*/ 14 w 409"/>
                <a:gd name="T7" fmla="*/ 213 h 270"/>
                <a:gd name="T8" fmla="*/ 14 w 409"/>
                <a:gd name="T9" fmla="*/ 213 h 270"/>
                <a:gd name="T10" fmla="*/ 57 w 409"/>
                <a:gd name="T11" fmla="*/ 119 h 270"/>
                <a:gd name="T12" fmla="*/ 301 w 409"/>
                <a:gd name="T13" fmla="*/ 14 h 270"/>
                <a:gd name="T14" fmla="*/ 395 w 409"/>
                <a:gd name="T15" fmla="*/ 56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9" h="270">
                  <a:moveTo>
                    <a:pt x="395" y="56"/>
                  </a:moveTo>
                  <a:cubicBezTo>
                    <a:pt x="409" y="94"/>
                    <a:pt x="390" y="136"/>
                    <a:pt x="352" y="150"/>
                  </a:cubicBezTo>
                  <a:cubicBezTo>
                    <a:pt x="107" y="256"/>
                    <a:pt x="107" y="256"/>
                    <a:pt x="107" y="256"/>
                  </a:cubicBezTo>
                  <a:cubicBezTo>
                    <a:pt x="70" y="270"/>
                    <a:pt x="28" y="250"/>
                    <a:pt x="14" y="213"/>
                  </a:cubicBezTo>
                  <a:cubicBezTo>
                    <a:pt x="14" y="213"/>
                    <a:pt x="14" y="213"/>
                    <a:pt x="14" y="213"/>
                  </a:cubicBezTo>
                  <a:cubicBezTo>
                    <a:pt x="0" y="175"/>
                    <a:pt x="19" y="133"/>
                    <a:pt x="57" y="119"/>
                  </a:cubicBezTo>
                  <a:cubicBezTo>
                    <a:pt x="301" y="14"/>
                    <a:pt x="301" y="14"/>
                    <a:pt x="301" y="14"/>
                  </a:cubicBezTo>
                  <a:cubicBezTo>
                    <a:pt x="339" y="0"/>
                    <a:pt x="381" y="19"/>
                    <a:pt x="395" y="56"/>
                  </a:cubicBezTo>
                  <a:close/>
                </a:path>
              </a:pathLst>
            </a:custGeom>
            <a:solidFill>
              <a:srgbClr val="F2A1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73" name="Freeform 30"/>
            <p:cNvSpPr>
              <a:spLocks/>
            </p:cNvSpPr>
            <p:nvPr/>
          </p:nvSpPr>
          <p:spPr bwMode="auto">
            <a:xfrm rot="3399703">
              <a:off x="3529850" y="4341913"/>
              <a:ext cx="304374" cy="425194"/>
            </a:xfrm>
            <a:custGeom>
              <a:avLst/>
              <a:gdLst>
                <a:gd name="T0" fmla="*/ 12 w 90"/>
                <a:gd name="T1" fmla="*/ 78 h 126"/>
                <a:gd name="T2" fmla="*/ 48 w 90"/>
                <a:gd name="T3" fmla="*/ 0 h 126"/>
                <a:gd name="T4" fmla="*/ 90 w 90"/>
                <a:gd name="T5" fmla="*/ 114 h 126"/>
                <a:gd name="T6" fmla="*/ 12 w 90"/>
                <a:gd name="T7" fmla="*/ 78 h 126"/>
              </a:gdLst>
              <a:ahLst/>
              <a:cxnLst>
                <a:cxn ang="0">
                  <a:pos x="T0" y="T1"/>
                </a:cxn>
                <a:cxn ang="0">
                  <a:pos x="T2" y="T3"/>
                </a:cxn>
                <a:cxn ang="0">
                  <a:pos x="T4" y="T5"/>
                </a:cxn>
                <a:cxn ang="0">
                  <a:pos x="T6" y="T7"/>
                </a:cxn>
              </a:cxnLst>
              <a:rect l="0" t="0" r="r" b="b"/>
              <a:pathLst>
                <a:path w="90" h="126">
                  <a:moveTo>
                    <a:pt x="12" y="78"/>
                  </a:moveTo>
                  <a:cubicBezTo>
                    <a:pt x="0" y="47"/>
                    <a:pt x="16" y="12"/>
                    <a:pt x="48" y="0"/>
                  </a:cubicBezTo>
                  <a:cubicBezTo>
                    <a:pt x="90" y="114"/>
                    <a:pt x="90" y="114"/>
                    <a:pt x="90" y="114"/>
                  </a:cubicBezTo>
                  <a:cubicBezTo>
                    <a:pt x="59" y="126"/>
                    <a:pt x="24" y="110"/>
                    <a:pt x="12" y="78"/>
                  </a:cubicBezTo>
                  <a:close/>
                </a:path>
              </a:pathLst>
            </a:custGeom>
            <a:solidFill>
              <a:srgbClr val="FFE1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74" name="Freeform 31"/>
            <p:cNvSpPr>
              <a:spLocks/>
            </p:cNvSpPr>
            <p:nvPr/>
          </p:nvSpPr>
          <p:spPr bwMode="auto">
            <a:xfrm rot="3399703">
              <a:off x="2993590" y="4694061"/>
              <a:ext cx="1382461" cy="913122"/>
            </a:xfrm>
            <a:custGeom>
              <a:avLst/>
              <a:gdLst>
                <a:gd name="T0" fmla="*/ 395 w 409"/>
                <a:gd name="T1" fmla="*/ 57 h 271"/>
                <a:gd name="T2" fmla="*/ 352 w 409"/>
                <a:gd name="T3" fmla="*/ 151 h 271"/>
                <a:gd name="T4" fmla="*/ 108 w 409"/>
                <a:gd name="T5" fmla="*/ 256 h 271"/>
                <a:gd name="T6" fmla="*/ 14 w 409"/>
                <a:gd name="T7" fmla="*/ 214 h 271"/>
                <a:gd name="T8" fmla="*/ 14 w 409"/>
                <a:gd name="T9" fmla="*/ 214 h 271"/>
                <a:gd name="T10" fmla="*/ 57 w 409"/>
                <a:gd name="T11" fmla="*/ 120 h 271"/>
                <a:gd name="T12" fmla="*/ 301 w 409"/>
                <a:gd name="T13" fmla="*/ 15 h 271"/>
                <a:gd name="T14" fmla="*/ 395 w 409"/>
                <a:gd name="T15" fmla="*/ 57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9" h="271">
                  <a:moveTo>
                    <a:pt x="395" y="57"/>
                  </a:moveTo>
                  <a:cubicBezTo>
                    <a:pt x="409" y="95"/>
                    <a:pt x="390" y="137"/>
                    <a:pt x="352" y="151"/>
                  </a:cubicBezTo>
                  <a:cubicBezTo>
                    <a:pt x="108" y="256"/>
                    <a:pt x="108" y="256"/>
                    <a:pt x="108" y="256"/>
                  </a:cubicBezTo>
                  <a:cubicBezTo>
                    <a:pt x="70" y="271"/>
                    <a:pt x="28" y="251"/>
                    <a:pt x="14" y="214"/>
                  </a:cubicBezTo>
                  <a:cubicBezTo>
                    <a:pt x="14" y="214"/>
                    <a:pt x="14" y="214"/>
                    <a:pt x="14" y="214"/>
                  </a:cubicBezTo>
                  <a:cubicBezTo>
                    <a:pt x="0" y="176"/>
                    <a:pt x="19" y="134"/>
                    <a:pt x="57" y="120"/>
                  </a:cubicBezTo>
                  <a:cubicBezTo>
                    <a:pt x="301" y="15"/>
                    <a:pt x="301" y="15"/>
                    <a:pt x="301" y="15"/>
                  </a:cubicBezTo>
                  <a:cubicBezTo>
                    <a:pt x="339" y="0"/>
                    <a:pt x="381" y="20"/>
                    <a:pt x="395" y="57"/>
                  </a:cubicBezTo>
                  <a:close/>
                </a:path>
              </a:pathLst>
            </a:custGeom>
            <a:solidFill>
              <a:srgbClr val="F2A1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75" name="Freeform 32"/>
            <p:cNvSpPr>
              <a:spLocks/>
            </p:cNvSpPr>
            <p:nvPr/>
          </p:nvSpPr>
          <p:spPr bwMode="auto">
            <a:xfrm rot="3399703">
              <a:off x="3122240" y="4647460"/>
              <a:ext cx="309021" cy="425194"/>
            </a:xfrm>
            <a:custGeom>
              <a:avLst/>
              <a:gdLst>
                <a:gd name="T0" fmla="*/ 12 w 91"/>
                <a:gd name="T1" fmla="*/ 79 h 126"/>
                <a:gd name="T2" fmla="*/ 48 w 91"/>
                <a:gd name="T3" fmla="*/ 0 h 126"/>
                <a:gd name="T4" fmla="*/ 91 w 91"/>
                <a:gd name="T5" fmla="*/ 114 h 126"/>
                <a:gd name="T6" fmla="*/ 12 w 91"/>
                <a:gd name="T7" fmla="*/ 79 h 126"/>
              </a:gdLst>
              <a:ahLst/>
              <a:cxnLst>
                <a:cxn ang="0">
                  <a:pos x="T0" y="T1"/>
                </a:cxn>
                <a:cxn ang="0">
                  <a:pos x="T2" y="T3"/>
                </a:cxn>
                <a:cxn ang="0">
                  <a:pos x="T4" y="T5"/>
                </a:cxn>
                <a:cxn ang="0">
                  <a:pos x="T6" y="T7"/>
                </a:cxn>
              </a:cxnLst>
              <a:rect l="0" t="0" r="r" b="b"/>
              <a:pathLst>
                <a:path w="91" h="126">
                  <a:moveTo>
                    <a:pt x="12" y="79"/>
                  </a:moveTo>
                  <a:cubicBezTo>
                    <a:pt x="0" y="47"/>
                    <a:pt x="16" y="12"/>
                    <a:pt x="48" y="0"/>
                  </a:cubicBezTo>
                  <a:cubicBezTo>
                    <a:pt x="91" y="114"/>
                    <a:pt x="91" y="114"/>
                    <a:pt x="91" y="114"/>
                  </a:cubicBezTo>
                  <a:cubicBezTo>
                    <a:pt x="59" y="126"/>
                    <a:pt x="24" y="110"/>
                    <a:pt x="12" y="79"/>
                  </a:cubicBezTo>
                  <a:close/>
                </a:path>
              </a:pathLst>
            </a:custGeom>
            <a:solidFill>
              <a:srgbClr val="FFE1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76" name="Freeform 33"/>
            <p:cNvSpPr>
              <a:spLocks/>
            </p:cNvSpPr>
            <p:nvPr/>
          </p:nvSpPr>
          <p:spPr bwMode="auto">
            <a:xfrm rot="3399703">
              <a:off x="1541640" y="3570670"/>
              <a:ext cx="1821595" cy="2609250"/>
            </a:xfrm>
            <a:custGeom>
              <a:avLst/>
              <a:gdLst>
                <a:gd name="T0" fmla="*/ 486 w 539"/>
                <a:gd name="T1" fmla="*/ 66 h 773"/>
                <a:gd name="T2" fmla="*/ 358 w 539"/>
                <a:gd name="T3" fmla="*/ 9 h 773"/>
                <a:gd name="T4" fmla="*/ 276 w 539"/>
                <a:gd name="T5" fmla="*/ 5 h 773"/>
                <a:gd name="T6" fmla="*/ 142 w 539"/>
                <a:gd name="T7" fmla="*/ 5 h 773"/>
                <a:gd name="T8" fmla="*/ 86 w 539"/>
                <a:gd name="T9" fmla="*/ 5 h 773"/>
                <a:gd name="T10" fmla="*/ 0 w 539"/>
                <a:gd name="T11" fmla="*/ 80 h 773"/>
                <a:gd name="T12" fmla="*/ 0 w 539"/>
                <a:gd name="T13" fmla="*/ 136 h 773"/>
                <a:gd name="T14" fmla="*/ 0 w 539"/>
                <a:gd name="T15" fmla="*/ 540 h 773"/>
                <a:gd name="T16" fmla="*/ 124 w 539"/>
                <a:gd name="T17" fmla="*/ 675 h 773"/>
                <a:gd name="T18" fmla="*/ 124 w 539"/>
                <a:gd name="T19" fmla="*/ 773 h 773"/>
                <a:gd name="T20" fmla="*/ 344 w 539"/>
                <a:gd name="T21" fmla="*/ 773 h 773"/>
                <a:gd name="T22" fmla="*/ 344 w 539"/>
                <a:gd name="T23" fmla="*/ 596 h 773"/>
                <a:gd name="T24" fmla="*/ 344 w 539"/>
                <a:gd name="T25" fmla="*/ 552 h 773"/>
                <a:gd name="T26" fmla="*/ 189 w 539"/>
                <a:gd name="T27" fmla="*/ 148 h 773"/>
                <a:gd name="T28" fmla="*/ 316 w 539"/>
                <a:gd name="T29" fmla="*/ 151 h 773"/>
                <a:gd name="T30" fmla="*/ 426 w 539"/>
                <a:gd name="T31" fmla="*/ 198 h 773"/>
                <a:gd name="T32" fmla="*/ 522 w 539"/>
                <a:gd name="T33" fmla="*/ 162 h 773"/>
                <a:gd name="T34" fmla="*/ 486 w 539"/>
                <a:gd name="T35" fmla="*/ 66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773">
                  <a:moveTo>
                    <a:pt x="486" y="66"/>
                  </a:moveTo>
                  <a:cubicBezTo>
                    <a:pt x="358" y="9"/>
                    <a:pt x="358" y="9"/>
                    <a:pt x="358" y="9"/>
                  </a:cubicBezTo>
                  <a:cubicBezTo>
                    <a:pt x="339" y="0"/>
                    <a:pt x="285" y="5"/>
                    <a:pt x="276" y="5"/>
                  </a:cubicBezTo>
                  <a:cubicBezTo>
                    <a:pt x="142" y="5"/>
                    <a:pt x="142" y="5"/>
                    <a:pt x="142" y="5"/>
                  </a:cubicBezTo>
                  <a:cubicBezTo>
                    <a:pt x="86" y="5"/>
                    <a:pt x="86" y="5"/>
                    <a:pt x="86" y="5"/>
                  </a:cubicBezTo>
                  <a:cubicBezTo>
                    <a:pt x="43" y="5"/>
                    <a:pt x="0" y="35"/>
                    <a:pt x="0" y="80"/>
                  </a:cubicBezTo>
                  <a:cubicBezTo>
                    <a:pt x="0" y="136"/>
                    <a:pt x="0" y="136"/>
                    <a:pt x="0" y="136"/>
                  </a:cubicBezTo>
                  <a:cubicBezTo>
                    <a:pt x="0" y="540"/>
                    <a:pt x="0" y="540"/>
                    <a:pt x="0" y="540"/>
                  </a:cubicBezTo>
                  <a:cubicBezTo>
                    <a:pt x="0" y="610"/>
                    <a:pt x="56" y="669"/>
                    <a:pt x="124" y="675"/>
                  </a:cubicBezTo>
                  <a:cubicBezTo>
                    <a:pt x="124" y="773"/>
                    <a:pt x="124" y="773"/>
                    <a:pt x="124" y="773"/>
                  </a:cubicBezTo>
                  <a:cubicBezTo>
                    <a:pt x="344" y="773"/>
                    <a:pt x="344" y="773"/>
                    <a:pt x="344" y="773"/>
                  </a:cubicBezTo>
                  <a:cubicBezTo>
                    <a:pt x="344" y="596"/>
                    <a:pt x="344" y="596"/>
                    <a:pt x="344" y="596"/>
                  </a:cubicBezTo>
                  <a:cubicBezTo>
                    <a:pt x="344" y="552"/>
                    <a:pt x="344" y="552"/>
                    <a:pt x="344" y="552"/>
                  </a:cubicBezTo>
                  <a:cubicBezTo>
                    <a:pt x="344" y="303"/>
                    <a:pt x="189" y="148"/>
                    <a:pt x="189" y="148"/>
                  </a:cubicBezTo>
                  <a:cubicBezTo>
                    <a:pt x="189" y="148"/>
                    <a:pt x="284" y="147"/>
                    <a:pt x="316" y="151"/>
                  </a:cubicBezTo>
                  <a:cubicBezTo>
                    <a:pt x="350" y="155"/>
                    <a:pt x="426" y="198"/>
                    <a:pt x="426" y="198"/>
                  </a:cubicBezTo>
                  <a:cubicBezTo>
                    <a:pt x="462" y="215"/>
                    <a:pt x="506" y="199"/>
                    <a:pt x="522" y="162"/>
                  </a:cubicBezTo>
                  <a:cubicBezTo>
                    <a:pt x="539" y="126"/>
                    <a:pt x="523" y="83"/>
                    <a:pt x="486" y="66"/>
                  </a:cubicBezTo>
                  <a:close/>
                </a:path>
              </a:pathLst>
            </a:custGeom>
            <a:solidFill>
              <a:srgbClr val="FCC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77" name="Freeform 34"/>
            <p:cNvSpPr>
              <a:spLocks/>
            </p:cNvSpPr>
            <p:nvPr/>
          </p:nvSpPr>
          <p:spPr bwMode="auto">
            <a:xfrm rot="3399703">
              <a:off x="3385134" y="4785260"/>
              <a:ext cx="311344" cy="411254"/>
            </a:xfrm>
            <a:custGeom>
              <a:avLst/>
              <a:gdLst>
                <a:gd name="T0" fmla="*/ 79 w 92"/>
                <a:gd name="T1" fmla="*/ 79 h 122"/>
                <a:gd name="T2" fmla="*/ 0 w 92"/>
                <a:gd name="T3" fmla="*/ 108 h 122"/>
                <a:gd name="T4" fmla="*/ 49 w 92"/>
                <a:gd name="T5" fmla="*/ 0 h 122"/>
                <a:gd name="T6" fmla="*/ 79 w 92"/>
                <a:gd name="T7" fmla="*/ 79 h 122"/>
              </a:gdLst>
              <a:ahLst/>
              <a:cxnLst>
                <a:cxn ang="0">
                  <a:pos x="T0" y="T1"/>
                </a:cxn>
                <a:cxn ang="0">
                  <a:pos x="T2" y="T3"/>
                </a:cxn>
                <a:cxn ang="0">
                  <a:pos x="T4" y="T5"/>
                </a:cxn>
                <a:cxn ang="0">
                  <a:pos x="T6" y="T7"/>
                </a:cxn>
              </a:cxnLst>
              <a:rect l="0" t="0" r="r" b="b"/>
              <a:pathLst>
                <a:path w="92" h="122">
                  <a:moveTo>
                    <a:pt x="79" y="79"/>
                  </a:moveTo>
                  <a:cubicBezTo>
                    <a:pt x="65" y="109"/>
                    <a:pt x="30" y="122"/>
                    <a:pt x="0" y="108"/>
                  </a:cubicBezTo>
                  <a:cubicBezTo>
                    <a:pt x="49" y="0"/>
                    <a:pt x="49" y="0"/>
                    <a:pt x="49" y="0"/>
                  </a:cubicBezTo>
                  <a:cubicBezTo>
                    <a:pt x="79" y="14"/>
                    <a:pt x="92" y="49"/>
                    <a:pt x="79" y="79"/>
                  </a:cubicBezTo>
                  <a:close/>
                </a:path>
              </a:pathLst>
            </a:custGeom>
            <a:solidFill>
              <a:srgbClr val="FFE1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78" name="Rectangle 35"/>
            <p:cNvSpPr>
              <a:spLocks noChangeArrowheads="1"/>
            </p:cNvSpPr>
            <p:nvPr/>
          </p:nvSpPr>
          <p:spPr bwMode="auto">
            <a:xfrm rot="3399703">
              <a:off x="-231151" y="5249960"/>
              <a:ext cx="1635718" cy="2228202"/>
            </a:xfrm>
            <a:prstGeom prst="rect">
              <a:avLst/>
            </a:prstGeom>
            <a:solidFill>
              <a:srgbClr val="92D050"/>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79" name="Rectangle 36"/>
            <p:cNvSpPr>
              <a:spLocks noChangeArrowheads="1"/>
            </p:cNvSpPr>
            <p:nvPr/>
          </p:nvSpPr>
          <p:spPr bwMode="auto">
            <a:xfrm rot="3399703">
              <a:off x="429522" y="5606156"/>
              <a:ext cx="783008" cy="2228202"/>
            </a:xfrm>
            <a:prstGeom prst="rect">
              <a:avLst/>
            </a:prstGeom>
            <a:solidFill>
              <a:srgbClr val="6EA92D"/>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80" name="Freeform 37"/>
            <p:cNvSpPr>
              <a:spLocks/>
            </p:cNvSpPr>
            <p:nvPr/>
          </p:nvSpPr>
          <p:spPr bwMode="auto">
            <a:xfrm rot="3399703">
              <a:off x="2566749" y="4995480"/>
              <a:ext cx="1382461" cy="910798"/>
            </a:xfrm>
            <a:custGeom>
              <a:avLst/>
              <a:gdLst>
                <a:gd name="T0" fmla="*/ 395 w 409"/>
                <a:gd name="T1" fmla="*/ 57 h 270"/>
                <a:gd name="T2" fmla="*/ 352 w 409"/>
                <a:gd name="T3" fmla="*/ 151 h 270"/>
                <a:gd name="T4" fmla="*/ 108 w 409"/>
                <a:gd name="T5" fmla="*/ 256 h 270"/>
                <a:gd name="T6" fmla="*/ 14 w 409"/>
                <a:gd name="T7" fmla="*/ 214 h 270"/>
                <a:gd name="T8" fmla="*/ 14 w 409"/>
                <a:gd name="T9" fmla="*/ 214 h 270"/>
                <a:gd name="T10" fmla="*/ 57 w 409"/>
                <a:gd name="T11" fmla="*/ 120 h 270"/>
                <a:gd name="T12" fmla="*/ 301 w 409"/>
                <a:gd name="T13" fmla="*/ 14 h 270"/>
                <a:gd name="T14" fmla="*/ 395 w 409"/>
                <a:gd name="T15" fmla="*/ 57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9" h="270">
                  <a:moveTo>
                    <a:pt x="395" y="57"/>
                  </a:moveTo>
                  <a:cubicBezTo>
                    <a:pt x="409" y="95"/>
                    <a:pt x="390" y="137"/>
                    <a:pt x="352" y="151"/>
                  </a:cubicBezTo>
                  <a:cubicBezTo>
                    <a:pt x="108" y="256"/>
                    <a:pt x="108" y="256"/>
                    <a:pt x="108" y="256"/>
                  </a:cubicBezTo>
                  <a:cubicBezTo>
                    <a:pt x="70" y="270"/>
                    <a:pt x="28" y="251"/>
                    <a:pt x="14" y="214"/>
                  </a:cubicBezTo>
                  <a:cubicBezTo>
                    <a:pt x="14" y="214"/>
                    <a:pt x="14" y="214"/>
                    <a:pt x="14" y="214"/>
                  </a:cubicBezTo>
                  <a:cubicBezTo>
                    <a:pt x="0" y="176"/>
                    <a:pt x="19" y="134"/>
                    <a:pt x="57" y="120"/>
                  </a:cubicBezTo>
                  <a:cubicBezTo>
                    <a:pt x="301" y="14"/>
                    <a:pt x="301" y="14"/>
                    <a:pt x="301" y="14"/>
                  </a:cubicBezTo>
                  <a:cubicBezTo>
                    <a:pt x="339" y="0"/>
                    <a:pt x="381" y="19"/>
                    <a:pt x="395" y="57"/>
                  </a:cubicBezTo>
                  <a:close/>
                </a:path>
              </a:pathLst>
            </a:custGeom>
            <a:solidFill>
              <a:srgbClr val="F2A1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81" name="Freeform 38"/>
            <p:cNvSpPr>
              <a:spLocks/>
            </p:cNvSpPr>
            <p:nvPr/>
          </p:nvSpPr>
          <p:spPr bwMode="auto">
            <a:xfrm rot="3399703">
              <a:off x="2685666" y="4947371"/>
              <a:ext cx="295081" cy="408930"/>
            </a:xfrm>
            <a:custGeom>
              <a:avLst/>
              <a:gdLst>
                <a:gd name="T0" fmla="*/ 11 w 87"/>
                <a:gd name="T1" fmla="*/ 76 h 121"/>
                <a:gd name="T2" fmla="*/ 45 w 87"/>
                <a:gd name="T3" fmla="*/ 0 h 121"/>
                <a:gd name="T4" fmla="*/ 87 w 87"/>
                <a:gd name="T5" fmla="*/ 110 h 121"/>
                <a:gd name="T6" fmla="*/ 11 w 87"/>
                <a:gd name="T7" fmla="*/ 76 h 121"/>
              </a:gdLst>
              <a:ahLst/>
              <a:cxnLst>
                <a:cxn ang="0">
                  <a:pos x="T0" y="T1"/>
                </a:cxn>
                <a:cxn ang="0">
                  <a:pos x="T2" y="T3"/>
                </a:cxn>
                <a:cxn ang="0">
                  <a:pos x="T4" y="T5"/>
                </a:cxn>
                <a:cxn ang="0">
                  <a:pos x="T6" y="T7"/>
                </a:cxn>
              </a:cxnLst>
              <a:rect l="0" t="0" r="r" b="b"/>
              <a:pathLst>
                <a:path w="87" h="121">
                  <a:moveTo>
                    <a:pt x="11" y="76"/>
                  </a:moveTo>
                  <a:cubicBezTo>
                    <a:pt x="0" y="45"/>
                    <a:pt x="15" y="11"/>
                    <a:pt x="45" y="0"/>
                  </a:cubicBezTo>
                  <a:cubicBezTo>
                    <a:pt x="87" y="110"/>
                    <a:pt x="87" y="110"/>
                    <a:pt x="87" y="110"/>
                  </a:cubicBezTo>
                  <a:cubicBezTo>
                    <a:pt x="56" y="121"/>
                    <a:pt x="22" y="106"/>
                    <a:pt x="11" y="76"/>
                  </a:cubicBezTo>
                  <a:close/>
                </a:path>
              </a:pathLst>
            </a:custGeom>
            <a:solidFill>
              <a:srgbClr val="FFE1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82" name="Freeform 39"/>
            <p:cNvSpPr>
              <a:spLocks/>
            </p:cNvSpPr>
            <p:nvPr/>
          </p:nvSpPr>
          <p:spPr bwMode="auto">
            <a:xfrm rot="3399703">
              <a:off x="2106501" y="5277618"/>
              <a:ext cx="1382461" cy="913122"/>
            </a:xfrm>
            <a:custGeom>
              <a:avLst/>
              <a:gdLst>
                <a:gd name="T0" fmla="*/ 395 w 409"/>
                <a:gd name="T1" fmla="*/ 57 h 270"/>
                <a:gd name="T2" fmla="*/ 352 w 409"/>
                <a:gd name="T3" fmla="*/ 150 h 270"/>
                <a:gd name="T4" fmla="*/ 108 w 409"/>
                <a:gd name="T5" fmla="*/ 256 h 270"/>
                <a:gd name="T6" fmla="*/ 14 w 409"/>
                <a:gd name="T7" fmla="*/ 213 h 270"/>
                <a:gd name="T8" fmla="*/ 14 w 409"/>
                <a:gd name="T9" fmla="*/ 213 h 270"/>
                <a:gd name="T10" fmla="*/ 57 w 409"/>
                <a:gd name="T11" fmla="*/ 120 h 270"/>
                <a:gd name="T12" fmla="*/ 301 w 409"/>
                <a:gd name="T13" fmla="*/ 14 h 270"/>
                <a:gd name="T14" fmla="*/ 395 w 409"/>
                <a:gd name="T15" fmla="*/ 57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9" h="270">
                  <a:moveTo>
                    <a:pt x="395" y="57"/>
                  </a:moveTo>
                  <a:cubicBezTo>
                    <a:pt x="409" y="94"/>
                    <a:pt x="390" y="136"/>
                    <a:pt x="352" y="150"/>
                  </a:cubicBezTo>
                  <a:cubicBezTo>
                    <a:pt x="108" y="256"/>
                    <a:pt x="108" y="256"/>
                    <a:pt x="108" y="256"/>
                  </a:cubicBezTo>
                  <a:cubicBezTo>
                    <a:pt x="70" y="270"/>
                    <a:pt x="28" y="251"/>
                    <a:pt x="14" y="213"/>
                  </a:cubicBezTo>
                  <a:cubicBezTo>
                    <a:pt x="14" y="213"/>
                    <a:pt x="14" y="213"/>
                    <a:pt x="14" y="213"/>
                  </a:cubicBezTo>
                  <a:cubicBezTo>
                    <a:pt x="0" y="176"/>
                    <a:pt x="19" y="134"/>
                    <a:pt x="57" y="120"/>
                  </a:cubicBezTo>
                  <a:cubicBezTo>
                    <a:pt x="301" y="14"/>
                    <a:pt x="301" y="14"/>
                    <a:pt x="301" y="14"/>
                  </a:cubicBezTo>
                  <a:cubicBezTo>
                    <a:pt x="339" y="0"/>
                    <a:pt x="381" y="19"/>
                    <a:pt x="395" y="57"/>
                  </a:cubicBezTo>
                  <a:close/>
                </a:path>
              </a:pathLst>
            </a:custGeom>
            <a:solidFill>
              <a:srgbClr val="F2A1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83" name="Freeform 40"/>
            <p:cNvSpPr>
              <a:spLocks/>
            </p:cNvSpPr>
            <p:nvPr/>
          </p:nvSpPr>
          <p:spPr bwMode="auto">
            <a:xfrm rot="3399703">
              <a:off x="2233386" y="5244896"/>
              <a:ext cx="295081" cy="408930"/>
            </a:xfrm>
            <a:custGeom>
              <a:avLst/>
              <a:gdLst>
                <a:gd name="T0" fmla="*/ 11 w 87"/>
                <a:gd name="T1" fmla="*/ 75 h 121"/>
                <a:gd name="T2" fmla="*/ 45 w 87"/>
                <a:gd name="T3" fmla="*/ 0 h 121"/>
                <a:gd name="T4" fmla="*/ 87 w 87"/>
                <a:gd name="T5" fmla="*/ 110 h 121"/>
                <a:gd name="T6" fmla="*/ 11 w 87"/>
                <a:gd name="T7" fmla="*/ 75 h 121"/>
              </a:gdLst>
              <a:ahLst/>
              <a:cxnLst>
                <a:cxn ang="0">
                  <a:pos x="T0" y="T1"/>
                </a:cxn>
                <a:cxn ang="0">
                  <a:pos x="T2" y="T3"/>
                </a:cxn>
                <a:cxn ang="0">
                  <a:pos x="T4" y="T5"/>
                </a:cxn>
                <a:cxn ang="0">
                  <a:pos x="T6" y="T7"/>
                </a:cxn>
              </a:cxnLst>
              <a:rect l="0" t="0" r="r" b="b"/>
              <a:pathLst>
                <a:path w="87" h="121">
                  <a:moveTo>
                    <a:pt x="11" y="75"/>
                  </a:moveTo>
                  <a:cubicBezTo>
                    <a:pt x="0" y="45"/>
                    <a:pt x="15" y="11"/>
                    <a:pt x="45" y="0"/>
                  </a:cubicBezTo>
                  <a:cubicBezTo>
                    <a:pt x="87" y="110"/>
                    <a:pt x="87" y="110"/>
                    <a:pt x="87" y="110"/>
                  </a:cubicBezTo>
                  <a:cubicBezTo>
                    <a:pt x="56" y="121"/>
                    <a:pt x="22" y="106"/>
                    <a:pt x="11" y="75"/>
                  </a:cubicBezTo>
                  <a:close/>
                </a:path>
              </a:pathLst>
            </a:custGeom>
            <a:solidFill>
              <a:srgbClr val="FFE1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84" name="Freeform 41"/>
            <p:cNvSpPr>
              <a:spLocks noEditPoints="1"/>
            </p:cNvSpPr>
            <p:nvPr/>
          </p:nvSpPr>
          <p:spPr bwMode="auto">
            <a:xfrm rot="3399703">
              <a:off x="4071422" y="573108"/>
              <a:ext cx="4395994" cy="4389022"/>
            </a:xfrm>
            <a:custGeom>
              <a:avLst/>
              <a:gdLst>
                <a:gd name="T0" fmla="*/ 650 w 1300"/>
                <a:gd name="T1" fmla="*/ 1300 h 1300"/>
                <a:gd name="T2" fmla="*/ 0 w 1300"/>
                <a:gd name="T3" fmla="*/ 650 h 1300"/>
                <a:gd name="T4" fmla="*/ 650 w 1300"/>
                <a:gd name="T5" fmla="*/ 0 h 1300"/>
                <a:gd name="T6" fmla="*/ 1300 w 1300"/>
                <a:gd name="T7" fmla="*/ 650 h 1300"/>
                <a:gd name="T8" fmla="*/ 650 w 1300"/>
                <a:gd name="T9" fmla="*/ 1300 h 1300"/>
                <a:gd name="T10" fmla="*/ 650 w 1300"/>
                <a:gd name="T11" fmla="*/ 97 h 1300"/>
                <a:gd name="T12" fmla="*/ 97 w 1300"/>
                <a:gd name="T13" fmla="*/ 650 h 1300"/>
                <a:gd name="T14" fmla="*/ 650 w 1300"/>
                <a:gd name="T15" fmla="*/ 1204 h 1300"/>
                <a:gd name="T16" fmla="*/ 1204 w 1300"/>
                <a:gd name="T17" fmla="*/ 650 h 1300"/>
                <a:gd name="T18" fmla="*/ 650 w 1300"/>
                <a:gd name="T19" fmla="*/ 97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0" h="1300">
                  <a:moveTo>
                    <a:pt x="650" y="1300"/>
                  </a:moveTo>
                  <a:cubicBezTo>
                    <a:pt x="292" y="1300"/>
                    <a:pt x="0" y="1009"/>
                    <a:pt x="0" y="650"/>
                  </a:cubicBezTo>
                  <a:cubicBezTo>
                    <a:pt x="0" y="292"/>
                    <a:pt x="292" y="0"/>
                    <a:pt x="650" y="0"/>
                  </a:cubicBezTo>
                  <a:cubicBezTo>
                    <a:pt x="1009" y="0"/>
                    <a:pt x="1300" y="292"/>
                    <a:pt x="1300" y="650"/>
                  </a:cubicBezTo>
                  <a:cubicBezTo>
                    <a:pt x="1300" y="1009"/>
                    <a:pt x="1009" y="1300"/>
                    <a:pt x="650" y="1300"/>
                  </a:cubicBezTo>
                  <a:close/>
                  <a:moveTo>
                    <a:pt x="650" y="97"/>
                  </a:moveTo>
                  <a:cubicBezTo>
                    <a:pt x="345" y="97"/>
                    <a:pt x="97" y="345"/>
                    <a:pt x="97" y="650"/>
                  </a:cubicBezTo>
                  <a:cubicBezTo>
                    <a:pt x="97" y="955"/>
                    <a:pt x="345" y="1204"/>
                    <a:pt x="650" y="1204"/>
                  </a:cubicBezTo>
                  <a:cubicBezTo>
                    <a:pt x="955" y="1204"/>
                    <a:pt x="1204" y="955"/>
                    <a:pt x="1204" y="650"/>
                  </a:cubicBezTo>
                  <a:cubicBezTo>
                    <a:pt x="1204" y="345"/>
                    <a:pt x="955" y="97"/>
                    <a:pt x="650" y="9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grpSp>
      <p:sp>
        <p:nvSpPr>
          <p:cNvPr id="85" name="TextBox 18"/>
          <p:cNvSpPr txBox="1"/>
          <p:nvPr/>
        </p:nvSpPr>
        <p:spPr>
          <a:xfrm>
            <a:off x="3665352" y="2540604"/>
            <a:ext cx="2583336" cy="2169825"/>
          </a:xfrm>
          <a:prstGeom prst="rect">
            <a:avLst/>
          </a:prstGeom>
          <a:noFill/>
        </p:spPr>
        <p:txBody>
          <a:bodyPr wrap="none" rtlCol="0">
            <a:spAutoFit/>
          </a:bodyPr>
          <a:lstStyle/>
          <a:p>
            <a:pPr algn="ctr"/>
            <a:r>
              <a:rPr lang="pl-PL" sz="4500" b="1" dirty="0">
                <a:solidFill>
                  <a:schemeClr val="bg1"/>
                </a:solidFill>
              </a:rPr>
              <a:t>SHOW </a:t>
            </a:r>
          </a:p>
          <a:p>
            <a:pPr algn="ctr"/>
            <a:r>
              <a:rPr lang="pl-PL" sz="4500" b="1" dirty="0">
                <a:solidFill>
                  <a:schemeClr val="bg1"/>
                </a:solidFill>
              </a:rPr>
              <a:t>ME </a:t>
            </a:r>
          </a:p>
          <a:p>
            <a:pPr algn="ctr"/>
            <a:r>
              <a:rPr lang="pl-PL" sz="4500" b="1" dirty="0">
                <a:solidFill>
                  <a:schemeClr val="bg1"/>
                </a:solidFill>
              </a:rPr>
              <a:t>THE CODE</a:t>
            </a:r>
            <a:endParaRPr lang="en-US" sz="4500" b="1" dirty="0">
              <a:solidFill>
                <a:schemeClr val="bg1"/>
              </a:solidFill>
            </a:endParaRPr>
          </a:p>
        </p:txBody>
      </p:sp>
      <p:sp>
        <p:nvSpPr>
          <p:cNvPr id="209" name="Tytuł 1"/>
          <p:cNvSpPr>
            <a:spLocks noGrp="1"/>
          </p:cNvSpPr>
          <p:nvPr>
            <p:ph type="title"/>
          </p:nvPr>
        </p:nvSpPr>
        <p:spPr>
          <a:xfrm>
            <a:off x="398681" y="125259"/>
            <a:ext cx="7449688" cy="631857"/>
          </a:xfrm>
        </p:spPr>
        <p:txBody>
          <a:bodyPr/>
          <a:lstStyle/>
          <a:p>
            <a:r>
              <a:rPr lang="pl-PL" dirty="0"/>
              <a:t>DEMO 2</a:t>
            </a:r>
            <a:endParaRPr lang="en-US" dirty="0"/>
          </a:p>
        </p:txBody>
      </p:sp>
    </p:spTree>
    <p:extLst>
      <p:ext uri="{BB962C8B-B14F-4D97-AF65-F5344CB8AC3E}">
        <p14:creationId xmlns:p14="http://schemas.microsoft.com/office/powerpoint/2010/main" val="465160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childTnLst>
                          </p:cTn>
                        </p:par>
                        <p:par>
                          <p:cTn id="8" fill="hold">
                            <p:stCondLst>
                              <p:cond delay="500"/>
                            </p:stCondLst>
                            <p:childTnLst>
                              <p:par>
                                <p:cTn id="9" presetID="2" presetClass="entr" presetSubtype="12"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 calcmode="lin" valueType="num">
                                      <p:cBhvr additive="base">
                                        <p:cTn id="11" dur="500" fill="hold"/>
                                        <p:tgtEl>
                                          <p:spTgt spid="64"/>
                                        </p:tgtEl>
                                        <p:attrNameLst>
                                          <p:attrName>ppt_x</p:attrName>
                                        </p:attrNameLst>
                                      </p:cBhvr>
                                      <p:tavLst>
                                        <p:tav tm="0">
                                          <p:val>
                                            <p:strVal val="0-#ppt_w/2"/>
                                          </p:val>
                                        </p:tav>
                                        <p:tav tm="100000">
                                          <p:val>
                                            <p:strVal val="#ppt_x"/>
                                          </p:val>
                                        </p:tav>
                                      </p:tavLst>
                                    </p:anim>
                                    <p:anim calcmode="lin" valueType="num">
                                      <p:cBhvr additive="base">
                                        <p:cTn id="12"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5"/>
          </p:nvPr>
        </p:nvPicPr>
        <p:blipFill>
          <a:blip r:embed="rId2" cstate="print">
            <a:extLst>
              <a:ext uri="{28A0092B-C50C-407E-A947-70E740481C1C}">
                <a14:useLocalDpi xmlns:a14="http://schemas.microsoft.com/office/drawing/2010/main" val="0"/>
              </a:ext>
            </a:extLst>
          </a:blip>
          <a:srcRect l="10820" r="10820"/>
          <a:stretch>
            <a:fillRect/>
          </a:stretch>
        </p:blipFill>
        <p:spPr>
          <a:xfrm rot="16200000">
            <a:off x="363310" y="1871891"/>
            <a:ext cx="3638635" cy="3482604"/>
          </a:xfrm>
        </p:spPr>
      </p:pic>
      <p:sp>
        <p:nvSpPr>
          <p:cNvPr id="49" name="Rectangle 26"/>
          <p:cNvSpPr/>
          <p:nvPr/>
        </p:nvSpPr>
        <p:spPr>
          <a:xfrm>
            <a:off x="4355976" y="2268355"/>
            <a:ext cx="2173480" cy="307777"/>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l-PL" sz="1400" dirty="0">
                <a:solidFill>
                  <a:schemeClr val="tx1">
                    <a:lumMod val="65000"/>
                    <a:lumOff val="35000"/>
                  </a:schemeClr>
                </a:solidFill>
                <a:latin typeface="Calibri Light" panose="020F0302020204030204" pitchFamily="34" charset="0"/>
              </a:rPr>
              <a:t>maciej@sadowski.org.pl</a:t>
            </a:r>
            <a:endParaRPr lang="id-ID" sz="1400" dirty="0">
              <a:solidFill>
                <a:schemeClr val="tx1">
                  <a:lumMod val="65000"/>
                  <a:lumOff val="35000"/>
                </a:schemeClr>
              </a:solidFill>
              <a:latin typeface="Calibri Light" panose="020F0302020204030204" pitchFamily="34" charset="0"/>
            </a:endParaRPr>
          </a:p>
        </p:txBody>
      </p:sp>
      <p:sp>
        <p:nvSpPr>
          <p:cNvPr id="50" name="TextBox 23"/>
          <p:cNvSpPr txBox="1"/>
          <p:nvPr/>
        </p:nvSpPr>
        <p:spPr>
          <a:xfrm>
            <a:off x="4355976" y="1793875"/>
            <a:ext cx="3709427" cy="58477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l-PL" sz="3200" b="1" dirty="0">
                <a:solidFill>
                  <a:schemeClr val="tx1">
                    <a:lumMod val="65000"/>
                    <a:lumOff val="35000"/>
                  </a:schemeClr>
                </a:solidFill>
              </a:rPr>
              <a:t>Maciej Sadowski</a:t>
            </a:r>
            <a:endParaRPr lang="id-ID" sz="3200" b="1" dirty="0">
              <a:solidFill>
                <a:schemeClr val="tx1">
                  <a:lumMod val="65000"/>
                  <a:lumOff val="35000"/>
                </a:schemeClr>
              </a:solidFill>
            </a:endParaRPr>
          </a:p>
        </p:txBody>
      </p:sp>
      <p:sp>
        <p:nvSpPr>
          <p:cNvPr id="16" name="Tytuł 1"/>
          <p:cNvSpPr>
            <a:spLocks noGrp="1"/>
          </p:cNvSpPr>
          <p:nvPr>
            <p:ph type="title"/>
          </p:nvPr>
        </p:nvSpPr>
        <p:spPr>
          <a:xfrm>
            <a:off x="398681" y="125259"/>
            <a:ext cx="7449688" cy="631857"/>
          </a:xfrm>
        </p:spPr>
        <p:txBody>
          <a:bodyPr/>
          <a:lstStyle/>
          <a:p>
            <a:r>
              <a:rPr lang="pl-PL" dirty="0"/>
              <a:t>Thank you =)</a:t>
            </a:r>
            <a:endParaRPr lang="en-US" dirty="0"/>
          </a:p>
        </p:txBody>
      </p:sp>
      <p:pic>
        <p:nvPicPr>
          <p:cNvPr id="7170" name="Picture 2" descr="Image result for confett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7984" y="2587210"/>
            <a:ext cx="3306421" cy="3306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749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5"/>
          </p:nvPr>
        </p:nvPicPr>
        <p:blipFill>
          <a:blip r:embed="rId2" cstate="print">
            <a:extLst>
              <a:ext uri="{28A0092B-C50C-407E-A947-70E740481C1C}">
                <a14:useLocalDpi xmlns:a14="http://schemas.microsoft.com/office/drawing/2010/main" val="0"/>
              </a:ext>
            </a:extLst>
          </a:blip>
          <a:srcRect l="10820" r="10820"/>
          <a:stretch>
            <a:fillRect/>
          </a:stretch>
        </p:blipFill>
        <p:spPr>
          <a:xfrm rot="16200000">
            <a:off x="363310" y="1871891"/>
            <a:ext cx="3638635" cy="3482604"/>
          </a:xfrm>
        </p:spPr>
      </p:pic>
      <p:sp>
        <p:nvSpPr>
          <p:cNvPr id="49" name="Rectangle 26"/>
          <p:cNvSpPr/>
          <p:nvPr/>
        </p:nvSpPr>
        <p:spPr>
          <a:xfrm>
            <a:off x="4511628" y="3296014"/>
            <a:ext cx="2173480" cy="307777"/>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l-PL" sz="1400" dirty="0">
                <a:solidFill>
                  <a:schemeClr val="tx1">
                    <a:lumMod val="65000"/>
                    <a:lumOff val="35000"/>
                  </a:schemeClr>
                </a:solidFill>
                <a:latin typeface="Calibri Light" panose="020F0302020204030204" pitchFamily="34" charset="0"/>
              </a:rPr>
              <a:t>maciej@sadowski.org.pl</a:t>
            </a:r>
            <a:endParaRPr lang="id-ID" sz="1400" dirty="0">
              <a:solidFill>
                <a:schemeClr val="tx1">
                  <a:lumMod val="65000"/>
                  <a:lumOff val="35000"/>
                </a:schemeClr>
              </a:solidFill>
              <a:latin typeface="Calibri Light" panose="020F0302020204030204" pitchFamily="34" charset="0"/>
            </a:endParaRPr>
          </a:p>
        </p:txBody>
      </p:sp>
      <p:sp>
        <p:nvSpPr>
          <p:cNvPr id="50" name="TextBox 23"/>
          <p:cNvSpPr txBox="1"/>
          <p:nvPr/>
        </p:nvSpPr>
        <p:spPr>
          <a:xfrm>
            <a:off x="4481803" y="2729805"/>
            <a:ext cx="3709427" cy="58477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l-PL" sz="3200" b="1" dirty="0">
                <a:solidFill>
                  <a:schemeClr val="tx1">
                    <a:lumMod val="65000"/>
                    <a:lumOff val="35000"/>
                  </a:schemeClr>
                </a:solidFill>
              </a:rPr>
              <a:t>Maciej Sadowski</a:t>
            </a:r>
            <a:endParaRPr lang="id-ID" sz="3200" b="1" dirty="0">
              <a:solidFill>
                <a:schemeClr val="tx1">
                  <a:lumMod val="65000"/>
                  <a:lumOff val="35000"/>
                </a:schemeClr>
              </a:solidFill>
            </a:endParaRPr>
          </a:p>
        </p:txBody>
      </p:sp>
      <p:sp>
        <p:nvSpPr>
          <p:cNvPr id="16" name="Tytuł 1"/>
          <p:cNvSpPr>
            <a:spLocks noGrp="1"/>
          </p:cNvSpPr>
          <p:nvPr>
            <p:ph type="title"/>
          </p:nvPr>
        </p:nvSpPr>
        <p:spPr>
          <a:xfrm>
            <a:off x="398681" y="125259"/>
            <a:ext cx="7449688" cy="631857"/>
          </a:xfrm>
        </p:spPr>
        <p:txBody>
          <a:bodyPr/>
          <a:lstStyle/>
          <a:p>
            <a:r>
              <a:rPr lang="pl-PL" dirty="0"/>
              <a:t>About Me</a:t>
            </a:r>
            <a:endParaRPr lang="en-US" dirty="0"/>
          </a:p>
        </p:txBody>
      </p:sp>
      <p:cxnSp>
        <p:nvCxnSpPr>
          <p:cNvPr id="18" name="Łącznik prosty 17"/>
          <p:cNvCxnSpPr/>
          <p:nvPr/>
        </p:nvCxnSpPr>
        <p:spPr>
          <a:xfrm>
            <a:off x="2339752" y="1461732"/>
            <a:ext cx="2880320" cy="2305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Łącznik prosty ze strzałką 19"/>
          <p:cNvCxnSpPr/>
          <p:nvPr/>
        </p:nvCxnSpPr>
        <p:spPr>
          <a:xfrm>
            <a:off x="2339752" y="1461732"/>
            <a:ext cx="0" cy="135541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Prostokąt 20"/>
          <p:cNvSpPr/>
          <p:nvPr/>
        </p:nvSpPr>
        <p:spPr>
          <a:xfrm>
            <a:off x="4550216" y="1461732"/>
            <a:ext cx="3816424" cy="95915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3"/>
          <p:cNvSpPr txBox="1"/>
          <p:nvPr/>
        </p:nvSpPr>
        <p:spPr>
          <a:xfrm>
            <a:off x="4868586" y="1757751"/>
            <a:ext cx="32902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l-PL" sz="1600" b="1" dirty="0">
                <a:solidFill>
                  <a:schemeClr val="bg1"/>
                </a:solidFill>
              </a:rPr>
              <a:t>Not all heroes wear capes ;)</a:t>
            </a:r>
            <a:endParaRPr lang="id-ID" sz="1600" b="1" dirty="0">
              <a:solidFill>
                <a:schemeClr val="bg1"/>
              </a:solidFill>
            </a:endParaRPr>
          </a:p>
        </p:txBody>
      </p:sp>
      <p:sp>
        <p:nvSpPr>
          <p:cNvPr id="25" name="Prostokąt 602">
            <a:extLst/>
          </p:cNvPr>
          <p:cNvSpPr/>
          <p:nvPr/>
        </p:nvSpPr>
        <p:spPr>
          <a:xfrm>
            <a:off x="4644008" y="3447210"/>
            <a:ext cx="4122441" cy="2308324"/>
          </a:xfrm>
          <a:prstGeom prst="rect">
            <a:avLst/>
          </a:prstGeom>
          <a:noFill/>
        </p:spPr>
        <p:txBody>
          <a:bodyPr wrap="square">
            <a:spAutoFit/>
          </a:bodyPr>
          <a:lstStyle/>
          <a:p>
            <a:pPr marL="197100" lvl="1">
              <a:lnSpc>
                <a:spcPct val="200000"/>
              </a:lnSpc>
              <a:buClr>
                <a:srgbClr val="2C8AD5"/>
              </a:buClr>
              <a:buSzPct val="80000"/>
            </a:pPr>
            <a:r>
              <a:rPr lang="pl-PL" dirty="0">
                <a:solidFill>
                  <a:schemeClr val="tx1">
                    <a:lumMod val="75000"/>
                    <a:lumOff val="25000"/>
                  </a:schemeClr>
                </a:solidFill>
                <a:latin typeface="Calibri Light" panose="020F0302020204030204" pitchFamily="34" charset="0"/>
                <a:cs typeface="Calibri Light" panose="020F0302020204030204" pitchFamily="34" charset="0"/>
                <a:sym typeface="Wingdings" panose="05000000000000000000" pitchFamily="2" charset="2"/>
              </a:rPr>
              <a:t>Developing bugs for 7+ years</a:t>
            </a:r>
          </a:p>
          <a:p>
            <a:pPr marL="197100" lvl="1">
              <a:lnSpc>
                <a:spcPct val="200000"/>
              </a:lnSpc>
              <a:buClr>
                <a:srgbClr val="2C8AD5"/>
              </a:buClr>
              <a:buSzPct val="80000"/>
            </a:pPr>
            <a:r>
              <a:rPr lang="pl-PL" dirty="0">
                <a:solidFill>
                  <a:schemeClr val="tx1">
                    <a:lumMod val="75000"/>
                    <a:lumOff val="25000"/>
                  </a:schemeClr>
                </a:solidFill>
                <a:latin typeface="Calibri Light" panose="020F0302020204030204" pitchFamily="34" charset="0"/>
                <a:cs typeface="Calibri Light" panose="020F0302020204030204" pitchFamily="34" charset="0"/>
                <a:sym typeface="Wingdings" panose="05000000000000000000" pitchFamily="2" charset="2"/>
              </a:rPr>
              <a:t>Father of soon to be 2 boys</a:t>
            </a:r>
          </a:p>
          <a:p>
            <a:pPr marL="197100" lvl="1">
              <a:lnSpc>
                <a:spcPct val="200000"/>
              </a:lnSpc>
              <a:buClr>
                <a:srgbClr val="2C8AD5"/>
              </a:buClr>
              <a:buSzPct val="80000"/>
            </a:pPr>
            <a:r>
              <a:rPr lang="pl-PL" dirty="0">
                <a:solidFill>
                  <a:schemeClr val="tx1">
                    <a:lumMod val="75000"/>
                    <a:lumOff val="25000"/>
                  </a:schemeClr>
                </a:solidFill>
                <a:latin typeface="Calibri Light" panose="020F0302020204030204" pitchFamily="34" charset="0"/>
                <a:cs typeface="Calibri Light" panose="020F0302020204030204" pitchFamily="34" charset="0"/>
                <a:sym typeface="Wingdings" panose="05000000000000000000" pitchFamily="2" charset="2"/>
              </a:rPr>
              <a:t>Amateur volleyball player</a:t>
            </a:r>
          </a:p>
          <a:p>
            <a:pPr marL="197100" lvl="1">
              <a:lnSpc>
                <a:spcPct val="200000"/>
              </a:lnSpc>
              <a:buClr>
                <a:srgbClr val="2C8AD5"/>
              </a:buClr>
              <a:buSzPct val="80000"/>
            </a:pPr>
            <a:endParaRPr lang="en-AU" dirty="0">
              <a:solidFill>
                <a:schemeClr val="tx1">
                  <a:lumMod val="75000"/>
                  <a:lumOff val="25000"/>
                </a:schemeClr>
              </a:solidFill>
              <a:latin typeface="Calibri Light" panose="020F0302020204030204" pitchFamily="34" charset="0"/>
              <a:cs typeface="Calibri Light" panose="020F0302020204030204" pitchFamily="34" charset="0"/>
              <a:sym typeface="Wingdings" panose="05000000000000000000" pitchFamily="2" charset="2"/>
            </a:endParaRPr>
          </a:p>
        </p:txBody>
      </p:sp>
      <p:grpSp>
        <p:nvGrpSpPr>
          <p:cNvPr id="28" name="Grupa 603">
            <a:extLst/>
          </p:cNvPr>
          <p:cNvGrpSpPr/>
          <p:nvPr/>
        </p:nvGrpSpPr>
        <p:grpSpPr>
          <a:xfrm>
            <a:off x="4614536" y="3764166"/>
            <a:ext cx="177857" cy="177857"/>
            <a:chOff x="2843807" y="1216981"/>
            <a:chExt cx="477076" cy="477076"/>
          </a:xfrm>
        </p:grpSpPr>
        <p:sp>
          <p:nvSpPr>
            <p:cNvPr id="29" name="Elipsa 12">
              <a:extLst/>
            </p:cNvPr>
            <p:cNvSpPr/>
            <p:nvPr/>
          </p:nvSpPr>
          <p:spPr>
            <a:xfrm>
              <a:off x="2843807" y="1216981"/>
              <a:ext cx="477076" cy="477076"/>
            </a:xfrm>
            <a:prstGeom prst="ellipse">
              <a:avLst/>
            </a:prstGeom>
            <a:solidFill>
              <a:schemeClr val="bg1"/>
            </a:solidFill>
            <a:ln w="12700">
              <a:solidFill>
                <a:srgbClr val="087F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upa 605">
              <a:extLst/>
            </p:cNvPr>
            <p:cNvGrpSpPr/>
            <p:nvPr/>
          </p:nvGrpSpPr>
          <p:grpSpPr>
            <a:xfrm>
              <a:off x="2990205" y="1395545"/>
              <a:ext cx="255103" cy="180747"/>
              <a:chOff x="-1272346" y="3325509"/>
              <a:chExt cx="1153982" cy="817625"/>
            </a:xfrm>
            <a:solidFill>
              <a:schemeClr val="bg1"/>
            </a:solidFill>
          </p:grpSpPr>
          <p:sp>
            <p:nvSpPr>
              <p:cNvPr id="31" name="Prostokąt 606">
                <a:extLst/>
              </p:cNvPr>
              <p:cNvSpPr/>
              <p:nvPr/>
            </p:nvSpPr>
            <p:spPr>
              <a:xfrm rot="2700000">
                <a:off x="-1540651" y="3593814"/>
                <a:ext cx="817625" cy="281016"/>
              </a:xfrm>
              <a:prstGeom prst="rect">
                <a:avLst/>
              </a:prstGeom>
              <a:solidFill>
                <a:srgbClr val="087F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Prostokąt 607">
                <a:extLst/>
              </p:cNvPr>
              <p:cNvSpPr/>
              <p:nvPr/>
            </p:nvSpPr>
            <p:spPr>
              <a:xfrm rot="8100000">
                <a:off x="-1198484" y="3501007"/>
                <a:ext cx="1080120" cy="281016"/>
              </a:xfrm>
              <a:prstGeom prst="rect">
                <a:avLst/>
              </a:prstGeom>
              <a:solidFill>
                <a:srgbClr val="087F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grpSp>
        <p:nvGrpSpPr>
          <p:cNvPr id="33" name="Grupa 608">
            <a:extLst/>
          </p:cNvPr>
          <p:cNvGrpSpPr/>
          <p:nvPr/>
        </p:nvGrpSpPr>
        <p:grpSpPr>
          <a:xfrm>
            <a:off x="4614536" y="4305966"/>
            <a:ext cx="177857" cy="177857"/>
            <a:chOff x="2843807" y="1216981"/>
            <a:chExt cx="477076" cy="477076"/>
          </a:xfrm>
        </p:grpSpPr>
        <p:sp>
          <p:nvSpPr>
            <p:cNvPr id="34" name="Elipsa 12">
              <a:extLst/>
            </p:cNvPr>
            <p:cNvSpPr/>
            <p:nvPr/>
          </p:nvSpPr>
          <p:spPr>
            <a:xfrm>
              <a:off x="2843807" y="1216981"/>
              <a:ext cx="477076" cy="477076"/>
            </a:xfrm>
            <a:prstGeom prst="ellipse">
              <a:avLst/>
            </a:prstGeom>
            <a:solidFill>
              <a:schemeClr val="bg1"/>
            </a:solidFill>
            <a:ln w="12700">
              <a:solidFill>
                <a:srgbClr val="087F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upa 610">
              <a:extLst/>
            </p:cNvPr>
            <p:cNvGrpSpPr/>
            <p:nvPr/>
          </p:nvGrpSpPr>
          <p:grpSpPr>
            <a:xfrm>
              <a:off x="2990205" y="1395545"/>
              <a:ext cx="255103" cy="180747"/>
              <a:chOff x="-1272346" y="3325509"/>
              <a:chExt cx="1153982" cy="817625"/>
            </a:xfrm>
            <a:solidFill>
              <a:schemeClr val="bg1"/>
            </a:solidFill>
          </p:grpSpPr>
          <p:sp>
            <p:nvSpPr>
              <p:cNvPr id="36" name="Prostokąt 611">
                <a:extLst/>
              </p:cNvPr>
              <p:cNvSpPr/>
              <p:nvPr/>
            </p:nvSpPr>
            <p:spPr>
              <a:xfrm rot="2700000">
                <a:off x="-1540651" y="3593814"/>
                <a:ext cx="817625" cy="281016"/>
              </a:xfrm>
              <a:prstGeom prst="rect">
                <a:avLst/>
              </a:prstGeom>
              <a:solidFill>
                <a:srgbClr val="087F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Prostokąt 612">
                <a:extLst/>
              </p:cNvPr>
              <p:cNvSpPr/>
              <p:nvPr/>
            </p:nvSpPr>
            <p:spPr>
              <a:xfrm rot="8100000">
                <a:off x="-1198484" y="3501007"/>
                <a:ext cx="1080120" cy="281016"/>
              </a:xfrm>
              <a:prstGeom prst="rect">
                <a:avLst/>
              </a:prstGeom>
              <a:solidFill>
                <a:srgbClr val="087F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grpSp>
        <p:nvGrpSpPr>
          <p:cNvPr id="38" name="Grupa 613">
            <a:extLst/>
          </p:cNvPr>
          <p:cNvGrpSpPr/>
          <p:nvPr/>
        </p:nvGrpSpPr>
        <p:grpSpPr>
          <a:xfrm>
            <a:off x="4614536" y="4847766"/>
            <a:ext cx="177857" cy="177857"/>
            <a:chOff x="2843807" y="1216981"/>
            <a:chExt cx="477076" cy="477076"/>
          </a:xfrm>
        </p:grpSpPr>
        <p:sp>
          <p:nvSpPr>
            <p:cNvPr id="39" name="Elipsa 12">
              <a:extLst/>
            </p:cNvPr>
            <p:cNvSpPr/>
            <p:nvPr/>
          </p:nvSpPr>
          <p:spPr>
            <a:xfrm>
              <a:off x="2843807" y="1216981"/>
              <a:ext cx="477076" cy="477076"/>
            </a:xfrm>
            <a:prstGeom prst="ellipse">
              <a:avLst/>
            </a:prstGeom>
            <a:solidFill>
              <a:schemeClr val="bg1"/>
            </a:solidFill>
            <a:ln w="12700">
              <a:solidFill>
                <a:srgbClr val="087F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upa 615">
              <a:extLst/>
            </p:cNvPr>
            <p:cNvGrpSpPr/>
            <p:nvPr/>
          </p:nvGrpSpPr>
          <p:grpSpPr>
            <a:xfrm>
              <a:off x="2990205" y="1395545"/>
              <a:ext cx="255103" cy="180747"/>
              <a:chOff x="-1272346" y="3325509"/>
              <a:chExt cx="1153982" cy="817625"/>
            </a:xfrm>
            <a:solidFill>
              <a:schemeClr val="bg1"/>
            </a:solidFill>
          </p:grpSpPr>
          <p:sp>
            <p:nvSpPr>
              <p:cNvPr id="41" name="Prostokąt 616">
                <a:extLst/>
              </p:cNvPr>
              <p:cNvSpPr/>
              <p:nvPr/>
            </p:nvSpPr>
            <p:spPr>
              <a:xfrm rot="2700000">
                <a:off x="-1540651" y="3593814"/>
                <a:ext cx="817625" cy="281016"/>
              </a:xfrm>
              <a:prstGeom prst="rect">
                <a:avLst/>
              </a:prstGeom>
              <a:solidFill>
                <a:srgbClr val="087F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2" name="Prostokąt 617">
                <a:extLst/>
              </p:cNvPr>
              <p:cNvSpPr/>
              <p:nvPr/>
            </p:nvSpPr>
            <p:spPr>
              <a:xfrm rot="8100000">
                <a:off x="-1198484" y="3501007"/>
                <a:ext cx="1080120" cy="281016"/>
              </a:xfrm>
              <a:prstGeom prst="rect">
                <a:avLst/>
              </a:prstGeom>
              <a:solidFill>
                <a:srgbClr val="087F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spTree>
    <p:extLst>
      <p:ext uri="{BB962C8B-B14F-4D97-AF65-F5344CB8AC3E}">
        <p14:creationId xmlns:p14="http://schemas.microsoft.com/office/powerpoint/2010/main" val="3703099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500" fill="hold"/>
                                        <p:tgtEl>
                                          <p:spTgt spid="33"/>
                                        </p:tgtEl>
                                        <p:attrNameLst>
                                          <p:attrName>ppt_x</p:attrName>
                                        </p:attrNameLst>
                                      </p:cBhvr>
                                      <p:tavLst>
                                        <p:tav tm="0">
                                          <p:val>
                                            <p:strVal val="1+#ppt_w/2"/>
                                          </p:val>
                                        </p:tav>
                                        <p:tav tm="100000">
                                          <p:val>
                                            <p:strVal val="#ppt_x"/>
                                          </p:val>
                                        </p:tav>
                                      </p:tavLst>
                                    </p:anim>
                                    <p:anim calcmode="lin" valueType="num">
                                      <p:cBhvr additive="base">
                                        <p:cTn id="16" dur="500" fill="hold"/>
                                        <p:tgtEl>
                                          <p:spTgt spid="33"/>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500" fill="hold"/>
                                        <p:tgtEl>
                                          <p:spTgt spid="50"/>
                                        </p:tgtEl>
                                        <p:attrNameLst>
                                          <p:attrName>ppt_x</p:attrName>
                                        </p:attrNameLst>
                                      </p:cBhvr>
                                      <p:tavLst>
                                        <p:tav tm="0">
                                          <p:val>
                                            <p:strVal val="1+#ppt_w/2"/>
                                          </p:val>
                                        </p:tav>
                                        <p:tav tm="100000">
                                          <p:val>
                                            <p:strVal val="#ppt_x"/>
                                          </p:val>
                                        </p:tav>
                                      </p:tavLst>
                                    </p:anim>
                                    <p:anim calcmode="lin" valueType="num">
                                      <p:cBhvr additive="base">
                                        <p:cTn id="24" dur="500" fill="hold"/>
                                        <p:tgtEl>
                                          <p:spTgt spid="50"/>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anim calcmode="lin" valueType="num">
                                      <p:cBhvr additive="base">
                                        <p:cTn id="27" dur="500" fill="hold"/>
                                        <p:tgtEl>
                                          <p:spTgt spid="49"/>
                                        </p:tgtEl>
                                        <p:attrNameLst>
                                          <p:attrName>ppt_x</p:attrName>
                                        </p:attrNameLst>
                                      </p:cBhvr>
                                      <p:tavLst>
                                        <p:tav tm="0">
                                          <p:val>
                                            <p:strVal val="1+#ppt_w/2"/>
                                          </p:val>
                                        </p:tav>
                                        <p:tav tm="100000">
                                          <p:val>
                                            <p:strVal val="#ppt_x"/>
                                          </p:val>
                                        </p:tav>
                                      </p:tavLst>
                                    </p:anim>
                                    <p:anim calcmode="lin" valueType="num">
                                      <p:cBhvr additive="base">
                                        <p:cTn id="28"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1+#ppt_w/2"/>
                                          </p:val>
                                        </p:tav>
                                        <p:tav tm="100000">
                                          <p:val>
                                            <p:strVal val="#ppt_x"/>
                                          </p:val>
                                        </p:tav>
                                      </p:tavLst>
                                    </p:anim>
                                    <p:anim calcmode="lin" valueType="num">
                                      <p:cBhvr additive="base">
                                        <p:cTn id="34" dur="500" fill="hold"/>
                                        <p:tgtEl>
                                          <p:spTgt spid="18"/>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1+#ppt_w/2"/>
                                          </p:val>
                                        </p:tav>
                                        <p:tav tm="100000">
                                          <p:val>
                                            <p:strVal val="#ppt_x"/>
                                          </p:val>
                                        </p:tav>
                                      </p:tavLst>
                                    </p:anim>
                                    <p:anim calcmode="lin" valueType="num">
                                      <p:cBhvr additive="base">
                                        <p:cTn id="38" dur="500" fill="hold"/>
                                        <p:tgtEl>
                                          <p:spTgt spid="20"/>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1+#ppt_w/2"/>
                                          </p:val>
                                        </p:tav>
                                        <p:tav tm="100000">
                                          <p:val>
                                            <p:strVal val="#ppt_x"/>
                                          </p:val>
                                        </p:tav>
                                      </p:tavLst>
                                    </p:anim>
                                    <p:anim calcmode="lin" valueType="num">
                                      <p:cBhvr additive="base">
                                        <p:cTn id="42" dur="500" fill="hold"/>
                                        <p:tgtEl>
                                          <p:spTgt spid="21"/>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 calcmode="lin" valueType="num">
                                      <p:cBhvr additive="base">
                                        <p:cTn id="45" dur="500" fill="hold"/>
                                        <p:tgtEl>
                                          <p:spTgt spid="26"/>
                                        </p:tgtEl>
                                        <p:attrNameLst>
                                          <p:attrName>ppt_x</p:attrName>
                                        </p:attrNameLst>
                                      </p:cBhvr>
                                      <p:tavLst>
                                        <p:tav tm="0">
                                          <p:val>
                                            <p:strVal val="1+#ppt_w/2"/>
                                          </p:val>
                                        </p:tav>
                                        <p:tav tm="100000">
                                          <p:val>
                                            <p:strVal val="#ppt_x"/>
                                          </p:val>
                                        </p:tav>
                                      </p:tavLst>
                                    </p:anim>
                                    <p:anim calcmode="lin" valueType="num">
                                      <p:cBhvr additive="base">
                                        <p:cTn id="46"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21" grpId="0" animBg="1"/>
      <p:bldP spid="26"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Obraz 20">
            <a:extLst>
              <a:ext uri="{FF2B5EF4-FFF2-40B4-BE49-F238E27FC236}">
                <a16:creationId xmlns:a16="http://schemas.microsoft.com/office/drawing/2014/main" id="{D80BF429-8AAC-4CE3-A563-2240BC0DC097}"/>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82"/>
          <a:stretch/>
        </p:blipFill>
        <p:spPr>
          <a:xfrm>
            <a:off x="0" y="-1"/>
            <a:ext cx="9144000" cy="6642847"/>
          </a:xfrm>
          <a:prstGeom prst="rect">
            <a:avLst/>
          </a:prstGeom>
        </p:spPr>
      </p:pic>
      <p:sp>
        <p:nvSpPr>
          <p:cNvPr id="8" name="Rectangle 13">
            <a:extLst>
              <a:ext uri="{FF2B5EF4-FFF2-40B4-BE49-F238E27FC236}">
                <a16:creationId xmlns:a16="http://schemas.microsoft.com/office/drawing/2014/main" id="{38875533-66E1-4C9B-8EF0-83B4B74953C9}"/>
              </a:ext>
            </a:extLst>
          </p:cNvPr>
          <p:cNvSpPr>
            <a:spLocks noChangeArrowheads="1"/>
          </p:cNvSpPr>
          <p:nvPr/>
        </p:nvSpPr>
        <p:spPr bwMode="auto">
          <a:xfrm>
            <a:off x="229210" y="6237027"/>
            <a:ext cx="1025511" cy="110800"/>
          </a:xfrm>
          <a:prstGeom prst="rect">
            <a:avLst/>
          </a:prstGeom>
          <a:noFill/>
          <a:ln w="9525">
            <a:noFill/>
            <a:miter lim="800000"/>
            <a:headEnd/>
            <a:tailEnd/>
          </a:ln>
        </p:spPr>
        <p:txBody>
          <a:bodyPr wrap="square" lIns="0" tIns="0" rIns="0" bIns="0" anchor="ctr">
            <a:spAutoFit/>
          </a:bodyPr>
          <a:lstStyle/>
          <a:p>
            <a:pPr algn="r" eaLnBrk="0" hangingPunct="0">
              <a:lnSpc>
                <a:spcPct val="90000"/>
              </a:lnSpc>
              <a:spcBef>
                <a:spcPct val="40000"/>
              </a:spcBef>
              <a:defRPr/>
            </a:pPr>
            <a:r>
              <a:rPr lang="pl-PL" sz="800" dirty="0">
                <a:solidFill>
                  <a:schemeClr val="bg1"/>
                </a:solidFill>
                <a:ea typeface="Verdana" pitchFamily="34" charset="0"/>
                <a:cs typeface="Verdana" pitchFamily="34" charset="0"/>
              </a:rPr>
              <a:t> SII CRACOW TEAM</a:t>
            </a:r>
            <a:endParaRPr lang="pl-PL" sz="800" b="1" dirty="0">
              <a:solidFill>
                <a:schemeClr val="bg1"/>
              </a:solidFill>
              <a:ea typeface="Verdana" pitchFamily="34" charset="0"/>
              <a:cs typeface="Verdana" pitchFamily="34" charset="0"/>
            </a:endParaRPr>
          </a:p>
        </p:txBody>
      </p:sp>
      <p:grpSp>
        <p:nvGrpSpPr>
          <p:cNvPr id="12" name="Grupa 11">
            <a:extLst>
              <a:ext uri="{FF2B5EF4-FFF2-40B4-BE49-F238E27FC236}">
                <a16:creationId xmlns:a16="http://schemas.microsoft.com/office/drawing/2014/main" id="{70F09BAD-373E-4D1A-AC9F-2DF9CBF16B13}"/>
              </a:ext>
            </a:extLst>
          </p:cNvPr>
          <p:cNvGrpSpPr/>
          <p:nvPr/>
        </p:nvGrpSpPr>
        <p:grpSpPr>
          <a:xfrm>
            <a:off x="1346523" y="6169509"/>
            <a:ext cx="188039" cy="227331"/>
            <a:chOff x="3133939" y="4149080"/>
            <a:chExt cx="1936908" cy="2341635"/>
          </a:xfrm>
        </p:grpSpPr>
        <p:sp>
          <p:nvSpPr>
            <p:cNvPr id="13" name="Prostokąt 12">
              <a:extLst>
                <a:ext uri="{FF2B5EF4-FFF2-40B4-BE49-F238E27FC236}">
                  <a16:creationId xmlns:a16="http://schemas.microsoft.com/office/drawing/2014/main" id="{8CDC0CAE-9B4D-4BA0-8E97-FC4BA5FAC18D}"/>
                </a:ext>
              </a:extLst>
            </p:cNvPr>
            <p:cNvSpPr/>
            <p:nvPr/>
          </p:nvSpPr>
          <p:spPr>
            <a:xfrm>
              <a:off x="3133939" y="4149080"/>
              <a:ext cx="1936908" cy="2341635"/>
            </a:xfrm>
            <a:prstGeom prst="rect">
              <a:avLst/>
            </a:prstGeom>
            <a:solidFill>
              <a:srgbClr val="087F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14" name="Grupa 13">
              <a:extLst>
                <a:ext uri="{FF2B5EF4-FFF2-40B4-BE49-F238E27FC236}">
                  <a16:creationId xmlns:a16="http://schemas.microsoft.com/office/drawing/2014/main" id="{ADCB693A-7D82-462A-9599-336F4FD030EA}"/>
                </a:ext>
              </a:extLst>
            </p:cNvPr>
            <p:cNvGrpSpPr/>
            <p:nvPr/>
          </p:nvGrpSpPr>
          <p:grpSpPr>
            <a:xfrm>
              <a:off x="3763590" y="4561584"/>
              <a:ext cx="706638" cy="1541152"/>
              <a:chOff x="-843823" y="4173606"/>
              <a:chExt cx="706638" cy="1541152"/>
            </a:xfrm>
          </p:grpSpPr>
          <p:cxnSp>
            <p:nvCxnSpPr>
              <p:cNvPr id="15" name="Łącznik prosty 14">
                <a:extLst>
                  <a:ext uri="{FF2B5EF4-FFF2-40B4-BE49-F238E27FC236}">
                    <a16:creationId xmlns:a16="http://schemas.microsoft.com/office/drawing/2014/main" id="{D14A0FAA-438D-4785-BA6A-8CF036FF420F}"/>
                  </a:ext>
                </a:extLst>
              </p:cNvPr>
              <p:cNvCxnSpPr/>
              <p:nvPr/>
            </p:nvCxnSpPr>
            <p:spPr>
              <a:xfrm>
                <a:off x="-805217" y="4173606"/>
                <a:ext cx="648069" cy="838931"/>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Łącznik prosty 15">
                <a:extLst>
                  <a:ext uri="{FF2B5EF4-FFF2-40B4-BE49-F238E27FC236}">
                    <a16:creationId xmlns:a16="http://schemas.microsoft.com/office/drawing/2014/main" id="{30AD5332-BC21-44E5-BDEF-7B9DFE6FE11A}"/>
                  </a:ext>
                </a:extLst>
              </p:cNvPr>
              <p:cNvCxnSpPr>
                <a:cxnSpLocks/>
              </p:cNvCxnSpPr>
              <p:nvPr/>
            </p:nvCxnSpPr>
            <p:spPr>
              <a:xfrm flipV="1">
                <a:off x="-843823" y="4984653"/>
                <a:ext cx="706638" cy="73010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17" name="Grupa 16">
            <a:extLst>
              <a:ext uri="{FF2B5EF4-FFF2-40B4-BE49-F238E27FC236}">
                <a16:creationId xmlns:a16="http://schemas.microsoft.com/office/drawing/2014/main" id="{861DF6AA-DB54-46EF-9FA4-5329A79EA0D9}"/>
              </a:ext>
            </a:extLst>
          </p:cNvPr>
          <p:cNvGrpSpPr/>
          <p:nvPr/>
        </p:nvGrpSpPr>
        <p:grpSpPr>
          <a:xfrm>
            <a:off x="4211960" y="4869160"/>
            <a:ext cx="4932040" cy="1440160"/>
            <a:chOff x="4211960" y="4869160"/>
            <a:chExt cx="4932040" cy="1440160"/>
          </a:xfrm>
        </p:grpSpPr>
        <p:sp>
          <p:nvSpPr>
            <p:cNvPr id="18" name="Prostokąt 17"/>
            <p:cNvSpPr/>
            <p:nvPr/>
          </p:nvSpPr>
          <p:spPr>
            <a:xfrm>
              <a:off x="4211960" y="4869160"/>
              <a:ext cx="4932040" cy="1440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9" name="Tytuł 1"/>
            <p:cNvSpPr txBox="1">
              <a:spLocks/>
            </p:cNvSpPr>
            <p:nvPr/>
          </p:nvSpPr>
          <p:spPr bwMode="auto">
            <a:xfrm>
              <a:off x="4659372" y="5225658"/>
              <a:ext cx="3945076" cy="77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3200" b="1" kern="1200" cap="all">
                  <a:solidFill>
                    <a:schemeClr val="tx1">
                      <a:lumMod val="65000"/>
                      <a:lumOff val="35000"/>
                    </a:schemeClr>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189" algn="ctr" rtl="0" fontAlgn="base">
                <a:spcBef>
                  <a:spcPct val="0"/>
                </a:spcBef>
                <a:spcAft>
                  <a:spcPct val="0"/>
                </a:spcAft>
                <a:defRPr sz="4400">
                  <a:solidFill>
                    <a:schemeClr val="tx1"/>
                  </a:solidFill>
                  <a:latin typeface="Calibri" pitchFamily="34" charset="0"/>
                </a:defRPr>
              </a:lvl6pPr>
              <a:lvl7pPr marL="914377" algn="ctr" rtl="0" fontAlgn="base">
                <a:spcBef>
                  <a:spcPct val="0"/>
                </a:spcBef>
                <a:spcAft>
                  <a:spcPct val="0"/>
                </a:spcAft>
                <a:defRPr sz="4400">
                  <a:solidFill>
                    <a:schemeClr val="tx1"/>
                  </a:solidFill>
                  <a:latin typeface="Calibri" pitchFamily="34" charset="0"/>
                </a:defRPr>
              </a:lvl7pPr>
              <a:lvl8pPr marL="1371566" algn="ctr" rtl="0" fontAlgn="base">
                <a:spcBef>
                  <a:spcPct val="0"/>
                </a:spcBef>
                <a:spcAft>
                  <a:spcPct val="0"/>
                </a:spcAft>
                <a:defRPr sz="4400">
                  <a:solidFill>
                    <a:schemeClr val="tx1"/>
                  </a:solidFill>
                  <a:latin typeface="Calibri" pitchFamily="34" charset="0"/>
                </a:defRPr>
              </a:lvl8pPr>
              <a:lvl9pPr marL="1828754" algn="ctr" rtl="0" fontAlgn="base">
                <a:spcBef>
                  <a:spcPct val="0"/>
                </a:spcBef>
                <a:spcAft>
                  <a:spcPct val="0"/>
                </a:spcAft>
                <a:defRPr sz="4400">
                  <a:solidFill>
                    <a:schemeClr val="tx1"/>
                  </a:solidFill>
                  <a:latin typeface="Calibri" pitchFamily="34" charset="0"/>
                </a:defRPr>
              </a:lvl9pPr>
            </a:lstStyle>
            <a:p>
              <a:r>
                <a:rPr lang="pl-PL" sz="3600" dirty="0"/>
                <a:t>What is Love?</a:t>
              </a:r>
            </a:p>
          </p:txBody>
        </p:sp>
        <p:cxnSp>
          <p:nvCxnSpPr>
            <p:cNvPr id="20" name="Łącznik prosty 19"/>
            <p:cNvCxnSpPr/>
            <p:nvPr/>
          </p:nvCxnSpPr>
          <p:spPr>
            <a:xfrm>
              <a:off x="4572000" y="5949280"/>
              <a:ext cx="573581" cy="1"/>
            </a:xfrm>
            <a:prstGeom prst="line">
              <a:avLst/>
            </a:prstGeom>
            <a:ln w="57150">
              <a:solidFill>
                <a:srgbClr val="087FE2"/>
              </a:solidFill>
            </a:ln>
          </p:spPr>
          <p:style>
            <a:lnRef idx="1">
              <a:schemeClr val="accent1"/>
            </a:lnRef>
            <a:fillRef idx="0">
              <a:schemeClr val="accent1"/>
            </a:fillRef>
            <a:effectRef idx="0">
              <a:schemeClr val="accent1"/>
            </a:effectRef>
            <a:fontRef idx="minor">
              <a:schemeClr val="tx1"/>
            </a:fontRef>
          </p:style>
        </p:cxnSp>
      </p:grpSp>
      <p:sp>
        <p:nvSpPr>
          <p:cNvPr id="22" name="Tytuł 1"/>
          <p:cNvSpPr txBox="1">
            <a:spLocks/>
          </p:cNvSpPr>
          <p:nvPr/>
        </p:nvSpPr>
        <p:spPr bwMode="auto">
          <a:xfrm>
            <a:off x="6372200" y="5645295"/>
            <a:ext cx="3945076" cy="77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3200" b="1" kern="1200" cap="all">
                <a:solidFill>
                  <a:schemeClr val="tx1">
                    <a:lumMod val="65000"/>
                    <a:lumOff val="35000"/>
                  </a:schemeClr>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189" algn="ctr" rtl="0" fontAlgn="base">
              <a:spcBef>
                <a:spcPct val="0"/>
              </a:spcBef>
              <a:spcAft>
                <a:spcPct val="0"/>
              </a:spcAft>
              <a:defRPr sz="4400">
                <a:solidFill>
                  <a:schemeClr val="tx1"/>
                </a:solidFill>
                <a:latin typeface="Calibri" pitchFamily="34" charset="0"/>
              </a:defRPr>
            </a:lvl6pPr>
            <a:lvl7pPr marL="914377" algn="ctr" rtl="0" fontAlgn="base">
              <a:spcBef>
                <a:spcPct val="0"/>
              </a:spcBef>
              <a:spcAft>
                <a:spcPct val="0"/>
              </a:spcAft>
              <a:defRPr sz="4400">
                <a:solidFill>
                  <a:schemeClr val="tx1"/>
                </a:solidFill>
                <a:latin typeface="Calibri" pitchFamily="34" charset="0"/>
              </a:defRPr>
            </a:lvl7pPr>
            <a:lvl8pPr marL="1371566" algn="ctr" rtl="0" fontAlgn="base">
              <a:spcBef>
                <a:spcPct val="0"/>
              </a:spcBef>
              <a:spcAft>
                <a:spcPct val="0"/>
              </a:spcAft>
              <a:defRPr sz="4400">
                <a:solidFill>
                  <a:schemeClr val="tx1"/>
                </a:solidFill>
                <a:latin typeface="Calibri" pitchFamily="34" charset="0"/>
              </a:defRPr>
            </a:lvl8pPr>
            <a:lvl9pPr marL="1828754" algn="ctr" rtl="0" fontAlgn="base">
              <a:spcBef>
                <a:spcPct val="0"/>
              </a:spcBef>
              <a:spcAft>
                <a:spcPct val="0"/>
              </a:spcAft>
              <a:defRPr sz="4400">
                <a:solidFill>
                  <a:schemeClr val="tx1"/>
                </a:solidFill>
                <a:latin typeface="Calibri" pitchFamily="34" charset="0"/>
              </a:defRPr>
            </a:lvl9pPr>
          </a:lstStyle>
          <a:p>
            <a:r>
              <a:rPr lang="pl-PL" sz="3600" dirty="0">
                <a:solidFill>
                  <a:srgbClr val="FF0000"/>
                </a:solidFill>
              </a:rPr>
              <a:t>Docker</a:t>
            </a:r>
          </a:p>
        </p:txBody>
      </p:sp>
      <p:cxnSp>
        <p:nvCxnSpPr>
          <p:cNvPr id="23" name="Łącznik prosty 17"/>
          <p:cNvCxnSpPr/>
          <p:nvPr/>
        </p:nvCxnSpPr>
        <p:spPr>
          <a:xfrm flipV="1">
            <a:off x="6444208" y="5537633"/>
            <a:ext cx="1008112" cy="285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89700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sosceles Triangle 9"/>
          <p:cNvSpPr/>
          <p:nvPr/>
        </p:nvSpPr>
        <p:spPr>
          <a:xfrm rot="10800000">
            <a:off x="4205544" y="4777743"/>
            <a:ext cx="711695" cy="280413"/>
          </a:xfrm>
          <a:prstGeom prst="triangle">
            <a:avLst/>
          </a:prstGeom>
          <a:solidFill>
            <a:srgbClr val="087F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nvGrpSpPr>
          <p:cNvPr id="7" name="Grupa 6"/>
          <p:cNvGrpSpPr/>
          <p:nvPr/>
        </p:nvGrpSpPr>
        <p:grpSpPr>
          <a:xfrm>
            <a:off x="2723323" y="1858619"/>
            <a:ext cx="3676138" cy="2919124"/>
            <a:chOff x="2723323" y="1570386"/>
            <a:chExt cx="3676138" cy="2919124"/>
          </a:xfrm>
        </p:grpSpPr>
        <p:sp>
          <p:nvSpPr>
            <p:cNvPr id="8" name="Rectangle 8"/>
            <p:cNvSpPr/>
            <p:nvPr/>
          </p:nvSpPr>
          <p:spPr>
            <a:xfrm>
              <a:off x="2723323" y="1570386"/>
              <a:ext cx="3676138" cy="2919124"/>
            </a:xfrm>
            <a:prstGeom prst="rect">
              <a:avLst/>
            </a:prstGeom>
            <a:solidFill>
              <a:srgbClr val="087FE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pPr algn="ctr"/>
              <a:endParaRPr lang="pl-PL" sz="1050" dirty="0">
                <a:solidFill>
                  <a:schemeClr val="bg1"/>
                </a:solidFill>
              </a:endParaRPr>
            </a:p>
            <a:p>
              <a:pPr algn="ctr"/>
              <a:endParaRPr lang="pl-PL" sz="1050" dirty="0">
                <a:solidFill>
                  <a:schemeClr val="bg1"/>
                </a:solidFill>
              </a:endParaRPr>
            </a:p>
            <a:p>
              <a:pPr algn="ctr"/>
              <a:endParaRPr lang="pl-PL" sz="1050" dirty="0">
                <a:solidFill>
                  <a:schemeClr val="bg1"/>
                </a:solidFill>
              </a:endParaRPr>
            </a:p>
            <a:p>
              <a:pPr algn="ctr"/>
              <a:endParaRPr lang="pl-PL" sz="1050" dirty="0">
                <a:solidFill>
                  <a:schemeClr val="bg1"/>
                </a:solidFill>
              </a:endParaRPr>
            </a:p>
            <a:p>
              <a:pPr algn="ctr"/>
              <a:endParaRPr lang="pl-PL" sz="1050" dirty="0">
                <a:solidFill>
                  <a:schemeClr val="bg1"/>
                </a:solidFill>
              </a:endParaRPr>
            </a:p>
            <a:p>
              <a:pPr algn="ctr"/>
              <a:endParaRPr lang="pl-PL" sz="1000" dirty="0">
                <a:solidFill>
                  <a:schemeClr val="bg1"/>
                </a:solidFill>
              </a:endParaRPr>
            </a:p>
            <a:p>
              <a:pPr algn="ctr">
                <a:lnSpc>
                  <a:spcPts val="1900"/>
                </a:lnSpc>
              </a:pPr>
              <a:r>
                <a:rPr lang="en-US" sz="1600" dirty="0"/>
                <a:t>https://www.docker.com/resources/what-container</a:t>
              </a:r>
              <a:endParaRPr lang="id-ID" sz="2000" b="1" dirty="0">
                <a:solidFill>
                  <a:schemeClr val="bg1"/>
                </a:solidFill>
              </a:endParaRPr>
            </a:p>
          </p:txBody>
        </p:sp>
        <p:sp>
          <p:nvSpPr>
            <p:cNvPr id="9" name="Freeform 14"/>
            <p:cNvSpPr>
              <a:spLocks noEditPoints="1"/>
            </p:cNvSpPr>
            <p:nvPr/>
          </p:nvSpPr>
          <p:spPr bwMode="auto">
            <a:xfrm>
              <a:off x="4205543" y="2037617"/>
              <a:ext cx="734571" cy="734571"/>
            </a:xfrm>
            <a:custGeom>
              <a:avLst/>
              <a:gdLst>
                <a:gd name="T0" fmla="*/ 0 w 1232"/>
                <a:gd name="T1" fmla="*/ 616 h 1232"/>
                <a:gd name="T2" fmla="*/ 1232 w 1232"/>
                <a:gd name="T3" fmla="*/ 616 h 1232"/>
                <a:gd name="T4" fmla="*/ 1152 w 1232"/>
                <a:gd name="T5" fmla="*/ 596 h 1232"/>
                <a:gd name="T6" fmla="*/ 868 w 1232"/>
                <a:gd name="T7" fmla="*/ 347 h 1232"/>
                <a:gd name="T8" fmla="*/ 1152 w 1232"/>
                <a:gd name="T9" fmla="*/ 596 h 1232"/>
                <a:gd name="T10" fmla="*/ 432 w 1232"/>
                <a:gd name="T11" fmla="*/ 942 h 1232"/>
                <a:gd name="T12" fmla="*/ 596 w 1232"/>
                <a:gd name="T13" fmla="*/ 1152 h 1232"/>
                <a:gd name="T14" fmla="*/ 638 w 1232"/>
                <a:gd name="T15" fmla="*/ 81 h 1232"/>
                <a:gd name="T16" fmla="*/ 636 w 1232"/>
                <a:gd name="T17" fmla="*/ 357 h 1232"/>
                <a:gd name="T18" fmla="*/ 638 w 1232"/>
                <a:gd name="T19" fmla="*/ 81 h 1232"/>
                <a:gd name="T20" fmla="*/ 989 w 1232"/>
                <a:gd name="T21" fmla="*/ 231 h 1232"/>
                <a:gd name="T22" fmla="*/ 704 w 1232"/>
                <a:gd name="T23" fmla="*/ 87 h 1232"/>
                <a:gd name="T24" fmla="*/ 596 w 1232"/>
                <a:gd name="T25" fmla="*/ 357 h 1232"/>
                <a:gd name="T26" fmla="*/ 594 w 1232"/>
                <a:gd name="T27" fmla="*/ 81 h 1232"/>
                <a:gd name="T28" fmla="*/ 379 w 1232"/>
                <a:gd name="T29" fmla="*/ 310 h 1232"/>
                <a:gd name="T30" fmla="*/ 528 w 1232"/>
                <a:gd name="T31" fmla="*/ 87 h 1232"/>
                <a:gd name="T32" fmla="*/ 402 w 1232"/>
                <a:gd name="T33" fmla="*/ 361 h 1232"/>
                <a:gd name="T34" fmla="*/ 596 w 1232"/>
                <a:gd name="T35" fmla="*/ 596 h 1232"/>
                <a:gd name="T36" fmla="*/ 402 w 1232"/>
                <a:gd name="T37" fmla="*/ 361 h 1232"/>
                <a:gd name="T38" fmla="*/ 596 w 1232"/>
                <a:gd name="T39" fmla="*/ 875 h 1232"/>
                <a:gd name="T40" fmla="*/ 359 w 1232"/>
                <a:gd name="T41" fmla="*/ 636 h 1232"/>
                <a:gd name="T42" fmla="*/ 528 w 1232"/>
                <a:gd name="T43" fmla="*/ 1145 h 1232"/>
                <a:gd name="T44" fmla="*/ 394 w 1232"/>
                <a:gd name="T45" fmla="*/ 956 h 1232"/>
                <a:gd name="T46" fmla="*/ 636 w 1232"/>
                <a:gd name="T47" fmla="*/ 1152 h 1232"/>
                <a:gd name="T48" fmla="*/ 800 w 1232"/>
                <a:gd name="T49" fmla="*/ 942 h 1232"/>
                <a:gd name="T50" fmla="*/ 636 w 1232"/>
                <a:gd name="T51" fmla="*/ 1152 h 1232"/>
                <a:gd name="T52" fmla="*/ 964 w 1232"/>
                <a:gd name="T53" fmla="*/ 1023 h 1232"/>
                <a:gd name="T54" fmla="*/ 838 w 1232"/>
                <a:gd name="T55" fmla="*/ 956 h 1232"/>
                <a:gd name="T56" fmla="*/ 636 w 1232"/>
                <a:gd name="T57" fmla="*/ 875 h 1232"/>
                <a:gd name="T58" fmla="*/ 873 w 1232"/>
                <a:gd name="T59" fmla="*/ 636 h 1232"/>
                <a:gd name="T60" fmla="*/ 636 w 1232"/>
                <a:gd name="T61" fmla="*/ 596 h 1232"/>
                <a:gd name="T62" fmla="*/ 830 w 1232"/>
                <a:gd name="T63" fmla="*/ 361 h 1232"/>
                <a:gd name="T64" fmla="*/ 636 w 1232"/>
                <a:gd name="T65" fmla="*/ 596 h 1232"/>
                <a:gd name="T66" fmla="*/ 364 w 1232"/>
                <a:gd name="T67" fmla="*/ 347 h 1232"/>
                <a:gd name="T68" fmla="*/ 80 w 1232"/>
                <a:gd name="T69" fmla="*/ 596 h 1232"/>
                <a:gd name="T70" fmla="*/ 80 w 1232"/>
                <a:gd name="T71" fmla="*/ 636 h 1232"/>
                <a:gd name="T72" fmla="*/ 379 w 1232"/>
                <a:gd name="T73" fmla="*/ 920 h 1232"/>
                <a:gd name="T74" fmla="*/ 80 w 1232"/>
                <a:gd name="T75" fmla="*/ 636 h 1232"/>
                <a:gd name="T76" fmla="*/ 853 w 1232"/>
                <a:gd name="T77" fmla="*/ 920 h 1232"/>
                <a:gd name="T78" fmla="*/ 1152 w 1232"/>
                <a:gd name="T79" fmla="*/ 636 h 1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2" h="1232">
                  <a:moveTo>
                    <a:pt x="616" y="0"/>
                  </a:moveTo>
                  <a:cubicBezTo>
                    <a:pt x="276" y="0"/>
                    <a:pt x="0" y="276"/>
                    <a:pt x="0" y="616"/>
                  </a:cubicBezTo>
                  <a:cubicBezTo>
                    <a:pt x="0" y="956"/>
                    <a:pt x="276" y="1232"/>
                    <a:pt x="616" y="1232"/>
                  </a:cubicBezTo>
                  <a:cubicBezTo>
                    <a:pt x="956" y="1232"/>
                    <a:pt x="1232" y="956"/>
                    <a:pt x="1232" y="616"/>
                  </a:cubicBezTo>
                  <a:cubicBezTo>
                    <a:pt x="1232" y="276"/>
                    <a:pt x="956" y="0"/>
                    <a:pt x="616" y="0"/>
                  </a:cubicBezTo>
                  <a:close/>
                  <a:moveTo>
                    <a:pt x="1152" y="596"/>
                  </a:moveTo>
                  <a:cubicBezTo>
                    <a:pt x="913" y="596"/>
                    <a:pt x="913" y="596"/>
                    <a:pt x="913" y="596"/>
                  </a:cubicBezTo>
                  <a:cubicBezTo>
                    <a:pt x="911" y="508"/>
                    <a:pt x="895" y="424"/>
                    <a:pt x="868" y="347"/>
                  </a:cubicBezTo>
                  <a:cubicBezTo>
                    <a:pt x="921" y="325"/>
                    <a:pt x="971" y="295"/>
                    <a:pt x="1016" y="260"/>
                  </a:cubicBezTo>
                  <a:cubicBezTo>
                    <a:pt x="1096" y="350"/>
                    <a:pt x="1147" y="467"/>
                    <a:pt x="1152" y="596"/>
                  </a:cubicBezTo>
                  <a:close/>
                  <a:moveTo>
                    <a:pt x="594" y="1151"/>
                  </a:moveTo>
                  <a:cubicBezTo>
                    <a:pt x="528" y="1096"/>
                    <a:pt x="473" y="1025"/>
                    <a:pt x="432" y="942"/>
                  </a:cubicBezTo>
                  <a:cubicBezTo>
                    <a:pt x="484" y="926"/>
                    <a:pt x="539" y="917"/>
                    <a:pt x="596" y="915"/>
                  </a:cubicBezTo>
                  <a:cubicBezTo>
                    <a:pt x="596" y="1152"/>
                    <a:pt x="596" y="1152"/>
                    <a:pt x="596" y="1152"/>
                  </a:cubicBezTo>
                  <a:cubicBezTo>
                    <a:pt x="595" y="1151"/>
                    <a:pt x="595" y="1151"/>
                    <a:pt x="594" y="1151"/>
                  </a:cubicBezTo>
                  <a:close/>
                  <a:moveTo>
                    <a:pt x="638" y="81"/>
                  </a:moveTo>
                  <a:cubicBezTo>
                    <a:pt x="713" y="143"/>
                    <a:pt x="774" y="227"/>
                    <a:pt x="815" y="324"/>
                  </a:cubicBezTo>
                  <a:cubicBezTo>
                    <a:pt x="759" y="343"/>
                    <a:pt x="699" y="355"/>
                    <a:pt x="636" y="357"/>
                  </a:cubicBezTo>
                  <a:cubicBezTo>
                    <a:pt x="636" y="80"/>
                    <a:pt x="636" y="80"/>
                    <a:pt x="636" y="80"/>
                  </a:cubicBezTo>
                  <a:cubicBezTo>
                    <a:pt x="637" y="81"/>
                    <a:pt x="637" y="81"/>
                    <a:pt x="638" y="81"/>
                  </a:cubicBezTo>
                  <a:close/>
                  <a:moveTo>
                    <a:pt x="704" y="87"/>
                  </a:moveTo>
                  <a:cubicBezTo>
                    <a:pt x="814" y="106"/>
                    <a:pt x="912" y="157"/>
                    <a:pt x="989" y="231"/>
                  </a:cubicBezTo>
                  <a:cubicBezTo>
                    <a:pt x="947" y="263"/>
                    <a:pt x="902" y="290"/>
                    <a:pt x="853" y="310"/>
                  </a:cubicBezTo>
                  <a:cubicBezTo>
                    <a:pt x="816" y="225"/>
                    <a:pt x="766" y="149"/>
                    <a:pt x="704" y="87"/>
                  </a:cubicBezTo>
                  <a:close/>
                  <a:moveTo>
                    <a:pt x="596" y="80"/>
                  </a:moveTo>
                  <a:cubicBezTo>
                    <a:pt x="596" y="357"/>
                    <a:pt x="596" y="357"/>
                    <a:pt x="596" y="357"/>
                  </a:cubicBezTo>
                  <a:cubicBezTo>
                    <a:pt x="533" y="355"/>
                    <a:pt x="473" y="343"/>
                    <a:pt x="417" y="324"/>
                  </a:cubicBezTo>
                  <a:cubicBezTo>
                    <a:pt x="458" y="227"/>
                    <a:pt x="519" y="143"/>
                    <a:pt x="594" y="81"/>
                  </a:cubicBezTo>
                  <a:cubicBezTo>
                    <a:pt x="595" y="81"/>
                    <a:pt x="595" y="81"/>
                    <a:pt x="596" y="80"/>
                  </a:cubicBezTo>
                  <a:close/>
                  <a:moveTo>
                    <a:pt x="379" y="310"/>
                  </a:moveTo>
                  <a:cubicBezTo>
                    <a:pt x="330" y="290"/>
                    <a:pt x="285" y="263"/>
                    <a:pt x="243" y="231"/>
                  </a:cubicBezTo>
                  <a:cubicBezTo>
                    <a:pt x="320" y="157"/>
                    <a:pt x="418" y="106"/>
                    <a:pt x="528" y="87"/>
                  </a:cubicBezTo>
                  <a:cubicBezTo>
                    <a:pt x="466" y="149"/>
                    <a:pt x="416" y="225"/>
                    <a:pt x="379" y="310"/>
                  </a:cubicBezTo>
                  <a:close/>
                  <a:moveTo>
                    <a:pt x="402" y="361"/>
                  </a:moveTo>
                  <a:cubicBezTo>
                    <a:pt x="463" y="382"/>
                    <a:pt x="528" y="394"/>
                    <a:pt x="596" y="396"/>
                  </a:cubicBezTo>
                  <a:cubicBezTo>
                    <a:pt x="596" y="596"/>
                    <a:pt x="596" y="596"/>
                    <a:pt x="596" y="596"/>
                  </a:cubicBezTo>
                  <a:cubicBezTo>
                    <a:pt x="359" y="596"/>
                    <a:pt x="359" y="596"/>
                    <a:pt x="359" y="596"/>
                  </a:cubicBezTo>
                  <a:cubicBezTo>
                    <a:pt x="361" y="513"/>
                    <a:pt x="375" y="433"/>
                    <a:pt x="402" y="361"/>
                  </a:cubicBezTo>
                  <a:close/>
                  <a:moveTo>
                    <a:pt x="596" y="636"/>
                  </a:moveTo>
                  <a:cubicBezTo>
                    <a:pt x="596" y="875"/>
                    <a:pt x="596" y="875"/>
                    <a:pt x="596" y="875"/>
                  </a:cubicBezTo>
                  <a:cubicBezTo>
                    <a:pt x="533" y="877"/>
                    <a:pt x="473" y="887"/>
                    <a:pt x="416" y="906"/>
                  </a:cubicBezTo>
                  <a:cubicBezTo>
                    <a:pt x="381" y="824"/>
                    <a:pt x="361" y="733"/>
                    <a:pt x="359" y="636"/>
                  </a:cubicBezTo>
                  <a:lnTo>
                    <a:pt x="596" y="636"/>
                  </a:lnTo>
                  <a:close/>
                  <a:moveTo>
                    <a:pt x="528" y="1145"/>
                  </a:moveTo>
                  <a:cubicBezTo>
                    <a:pt x="430" y="1128"/>
                    <a:pt x="340" y="1085"/>
                    <a:pt x="268" y="1023"/>
                  </a:cubicBezTo>
                  <a:cubicBezTo>
                    <a:pt x="307" y="996"/>
                    <a:pt x="349" y="973"/>
                    <a:pt x="394" y="956"/>
                  </a:cubicBezTo>
                  <a:cubicBezTo>
                    <a:pt x="429" y="1028"/>
                    <a:pt x="474" y="1091"/>
                    <a:pt x="528" y="1145"/>
                  </a:cubicBezTo>
                  <a:close/>
                  <a:moveTo>
                    <a:pt x="636" y="1152"/>
                  </a:moveTo>
                  <a:cubicBezTo>
                    <a:pt x="636" y="915"/>
                    <a:pt x="636" y="915"/>
                    <a:pt x="636" y="915"/>
                  </a:cubicBezTo>
                  <a:cubicBezTo>
                    <a:pt x="693" y="917"/>
                    <a:pt x="748" y="926"/>
                    <a:pt x="800" y="942"/>
                  </a:cubicBezTo>
                  <a:cubicBezTo>
                    <a:pt x="759" y="1025"/>
                    <a:pt x="704" y="1096"/>
                    <a:pt x="638" y="1151"/>
                  </a:cubicBezTo>
                  <a:cubicBezTo>
                    <a:pt x="637" y="1151"/>
                    <a:pt x="637" y="1151"/>
                    <a:pt x="636" y="1152"/>
                  </a:cubicBezTo>
                  <a:close/>
                  <a:moveTo>
                    <a:pt x="838" y="956"/>
                  </a:moveTo>
                  <a:cubicBezTo>
                    <a:pt x="883" y="973"/>
                    <a:pt x="925" y="996"/>
                    <a:pt x="964" y="1023"/>
                  </a:cubicBezTo>
                  <a:cubicBezTo>
                    <a:pt x="892" y="1085"/>
                    <a:pt x="802" y="1128"/>
                    <a:pt x="704" y="1145"/>
                  </a:cubicBezTo>
                  <a:cubicBezTo>
                    <a:pt x="758" y="1091"/>
                    <a:pt x="803" y="1028"/>
                    <a:pt x="838" y="956"/>
                  </a:cubicBezTo>
                  <a:close/>
                  <a:moveTo>
                    <a:pt x="816" y="906"/>
                  </a:moveTo>
                  <a:cubicBezTo>
                    <a:pt x="759" y="887"/>
                    <a:pt x="699" y="877"/>
                    <a:pt x="636" y="875"/>
                  </a:cubicBezTo>
                  <a:cubicBezTo>
                    <a:pt x="636" y="636"/>
                    <a:pt x="636" y="636"/>
                    <a:pt x="636" y="636"/>
                  </a:cubicBezTo>
                  <a:cubicBezTo>
                    <a:pt x="873" y="636"/>
                    <a:pt x="873" y="636"/>
                    <a:pt x="873" y="636"/>
                  </a:cubicBezTo>
                  <a:cubicBezTo>
                    <a:pt x="871" y="733"/>
                    <a:pt x="851" y="824"/>
                    <a:pt x="816" y="906"/>
                  </a:cubicBezTo>
                  <a:close/>
                  <a:moveTo>
                    <a:pt x="636" y="596"/>
                  </a:moveTo>
                  <a:cubicBezTo>
                    <a:pt x="636" y="396"/>
                    <a:pt x="636" y="396"/>
                    <a:pt x="636" y="396"/>
                  </a:cubicBezTo>
                  <a:cubicBezTo>
                    <a:pt x="704" y="394"/>
                    <a:pt x="769" y="382"/>
                    <a:pt x="830" y="361"/>
                  </a:cubicBezTo>
                  <a:cubicBezTo>
                    <a:pt x="857" y="433"/>
                    <a:pt x="871" y="513"/>
                    <a:pt x="873" y="596"/>
                  </a:cubicBezTo>
                  <a:lnTo>
                    <a:pt x="636" y="596"/>
                  </a:lnTo>
                  <a:close/>
                  <a:moveTo>
                    <a:pt x="216" y="260"/>
                  </a:moveTo>
                  <a:cubicBezTo>
                    <a:pt x="261" y="295"/>
                    <a:pt x="311" y="325"/>
                    <a:pt x="364" y="347"/>
                  </a:cubicBezTo>
                  <a:cubicBezTo>
                    <a:pt x="337" y="424"/>
                    <a:pt x="321" y="508"/>
                    <a:pt x="319" y="596"/>
                  </a:cubicBezTo>
                  <a:cubicBezTo>
                    <a:pt x="80" y="596"/>
                    <a:pt x="80" y="596"/>
                    <a:pt x="80" y="596"/>
                  </a:cubicBezTo>
                  <a:cubicBezTo>
                    <a:pt x="85" y="467"/>
                    <a:pt x="136" y="350"/>
                    <a:pt x="216" y="260"/>
                  </a:cubicBezTo>
                  <a:close/>
                  <a:moveTo>
                    <a:pt x="80" y="636"/>
                  </a:moveTo>
                  <a:cubicBezTo>
                    <a:pt x="319" y="636"/>
                    <a:pt x="319" y="636"/>
                    <a:pt x="319" y="636"/>
                  </a:cubicBezTo>
                  <a:cubicBezTo>
                    <a:pt x="321" y="737"/>
                    <a:pt x="342" y="833"/>
                    <a:pt x="379" y="920"/>
                  </a:cubicBezTo>
                  <a:cubicBezTo>
                    <a:pt x="328" y="939"/>
                    <a:pt x="281" y="965"/>
                    <a:pt x="238" y="996"/>
                  </a:cubicBezTo>
                  <a:cubicBezTo>
                    <a:pt x="145" y="903"/>
                    <a:pt x="86" y="776"/>
                    <a:pt x="80" y="636"/>
                  </a:cubicBezTo>
                  <a:close/>
                  <a:moveTo>
                    <a:pt x="994" y="996"/>
                  </a:moveTo>
                  <a:cubicBezTo>
                    <a:pt x="951" y="965"/>
                    <a:pt x="904" y="939"/>
                    <a:pt x="853" y="920"/>
                  </a:cubicBezTo>
                  <a:cubicBezTo>
                    <a:pt x="890" y="833"/>
                    <a:pt x="911" y="737"/>
                    <a:pt x="913" y="636"/>
                  </a:cubicBezTo>
                  <a:cubicBezTo>
                    <a:pt x="1152" y="636"/>
                    <a:pt x="1152" y="636"/>
                    <a:pt x="1152" y="636"/>
                  </a:cubicBezTo>
                  <a:cubicBezTo>
                    <a:pt x="1146" y="776"/>
                    <a:pt x="1087" y="903"/>
                    <a:pt x="994" y="996"/>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013"/>
            </a:p>
          </p:txBody>
        </p:sp>
      </p:grpSp>
      <p:sp>
        <p:nvSpPr>
          <p:cNvPr id="10" name="TextBox 34"/>
          <p:cNvSpPr txBox="1"/>
          <p:nvPr/>
        </p:nvSpPr>
        <p:spPr>
          <a:xfrm>
            <a:off x="659510" y="5253314"/>
            <a:ext cx="7874528" cy="1323439"/>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pl-PL" sz="1200" dirty="0">
                <a:solidFill>
                  <a:schemeClr val="tx1">
                    <a:lumMod val="75000"/>
                    <a:lumOff val="25000"/>
                  </a:schemeClr>
                </a:solidFill>
                <a:latin typeface="Calibri" panose="020F0502020204030204" pitchFamily="34" charset="0"/>
              </a:rPr>
              <a:t>„</a:t>
            </a:r>
            <a:r>
              <a:rPr lang="en-US" sz="1600" dirty="0"/>
              <a:t>Containers are an abstraction at the app layer that packages code and dependencies together. Multiple containers can run on the same machine and share the OS kernel with other containers, each running as isolated processes in user space. Containers take up less space than VMs (container images are typically tens of MBs in size), can handle more applications and require fewer VMs and Operating systems.</a:t>
            </a:r>
            <a:r>
              <a:rPr lang="pl-PL" sz="1600" dirty="0"/>
              <a:t>”</a:t>
            </a:r>
            <a:endParaRPr lang="en-US" sz="1200" dirty="0">
              <a:solidFill>
                <a:schemeClr val="tx1">
                  <a:lumMod val="75000"/>
                  <a:lumOff val="25000"/>
                </a:schemeClr>
              </a:solidFill>
              <a:latin typeface="Calibri" panose="020F0502020204030204" pitchFamily="34" charset="0"/>
            </a:endParaRPr>
          </a:p>
        </p:txBody>
      </p:sp>
      <p:sp>
        <p:nvSpPr>
          <p:cNvPr id="11" name="Tytuł 1"/>
          <p:cNvSpPr>
            <a:spLocks noGrp="1"/>
          </p:cNvSpPr>
          <p:nvPr>
            <p:ph type="title"/>
          </p:nvPr>
        </p:nvSpPr>
        <p:spPr>
          <a:xfrm>
            <a:off x="398681" y="125259"/>
            <a:ext cx="7449688" cy="631857"/>
          </a:xfrm>
        </p:spPr>
        <p:txBody>
          <a:bodyPr/>
          <a:lstStyle/>
          <a:p>
            <a:r>
              <a:rPr lang="pl-PL" dirty="0"/>
              <a:t>What are containers?</a:t>
            </a:r>
            <a:endParaRPr lang="en-US" dirty="0"/>
          </a:p>
        </p:txBody>
      </p:sp>
      <p:pic>
        <p:nvPicPr>
          <p:cNvPr id="1030" name="Picture 6" descr="Image result for rocket contai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2704041"/>
            <a:ext cx="2419350" cy="10191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dock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528" y="2060848"/>
            <a:ext cx="3072199" cy="2624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79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92"/>
          <p:cNvGrpSpPr/>
          <p:nvPr/>
        </p:nvGrpSpPr>
        <p:grpSpPr>
          <a:xfrm>
            <a:off x="2923510" y="1548491"/>
            <a:ext cx="1324328" cy="1194930"/>
            <a:chOff x="3669830" y="2413612"/>
            <a:chExt cx="1765770" cy="1593240"/>
          </a:xfrm>
        </p:grpSpPr>
        <p:sp>
          <p:nvSpPr>
            <p:cNvPr id="5" name="Rectangle 9"/>
            <p:cNvSpPr>
              <a:spLocks noChangeArrowheads="1"/>
            </p:cNvSpPr>
            <p:nvPr/>
          </p:nvSpPr>
          <p:spPr bwMode="auto">
            <a:xfrm>
              <a:off x="4552715" y="2531866"/>
              <a:ext cx="139869" cy="1474986"/>
            </a:xfrm>
            <a:prstGeom prst="rect">
              <a:avLst/>
            </a:prstGeom>
            <a:solidFill>
              <a:srgbClr val="685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6" name="Freeform 10"/>
            <p:cNvSpPr>
              <a:spLocks/>
            </p:cNvSpPr>
            <p:nvPr/>
          </p:nvSpPr>
          <p:spPr bwMode="auto">
            <a:xfrm>
              <a:off x="3669830" y="2413612"/>
              <a:ext cx="1765770" cy="583271"/>
            </a:xfrm>
            <a:custGeom>
              <a:avLst/>
              <a:gdLst>
                <a:gd name="T0" fmla="*/ 455 w 486"/>
                <a:gd name="T1" fmla="*/ 0 h 160"/>
                <a:gd name="T2" fmla="*/ 72 w 486"/>
                <a:gd name="T3" fmla="*/ 0 h 160"/>
                <a:gd name="T4" fmla="*/ 0 w 486"/>
                <a:gd name="T5" fmla="*/ 72 h 160"/>
                <a:gd name="T6" fmla="*/ 72 w 486"/>
                <a:gd name="T7" fmla="*/ 160 h 160"/>
                <a:gd name="T8" fmla="*/ 455 w 486"/>
                <a:gd name="T9" fmla="*/ 160 h 160"/>
                <a:gd name="T10" fmla="*/ 486 w 486"/>
                <a:gd name="T11" fmla="*/ 130 h 160"/>
                <a:gd name="T12" fmla="*/ 486 w 486"/>
                <a:gd name="T13" fmla="*/ 31 h 160"/>
                <a:gd name="T14" fmla="*/ 455 w 486"/>
                <a:gd name="T15" fmla="*/ 0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6" h="160">
                  <a:moveTo>
                    <a:pt x="455" y="0"/>
                  </a:moveTo>
                  <a:cubicBezTo>
                    <a:pt x="72" y="0"/>
                    <a:pt x="72" y="0"/>
                    <a:pt x="72" y="0"/>
                  </a:cubicBezTo>
                  <a:cubicBezTo>
                    <a:pt x="0" y="72"/>
                    <a:pt x="0" y="72"/>
                    <a:pt x="0" y="72"/>
                  </a:cubicBezTo>
                  <a:cubicBezTo>
                    <a:pt x="72" y="160"/>
                    <a:pt x="72" y="160"/>
                    <a:pt x="72" y="160"/>
                  </a:cubicBezTo>
                  <a:cubicBezTo>
                    <a:pt x="455" y="160"/>
                    <a:pt x="455" y="160"/>
                    <a:pt x="455" y="160"/>
                  </a:cubicBezTo>
                  <a:cubicBezTo>
                    <a:pt x="472" y="160"/>
                    <a:pt x="486" y="147"/>
                    <a:pt x="486" y="130"/>
                  </a:cubicBezTo>
                  <a:cubicBezTo>
                    <a:pt x="486" y="31"/>
                    <a:pt x="486" y="31"/>
                    <a:pt x="486" y="31"/>
                  </a:cubicBezTo>
                  <a:cubicBezTo>
                    <a:pt x="486" y="14"/>
                    <a:pt x="472" y="0"/>
                    <a:pt x="455" y="0"/>
                  </a:cubicBezTo>
                  <a:close/>
                </a:path>
              </a:pathLst>
            </a:custGeom>
            <a:solidFill>
              <a:srgbClr val="92D050"/>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7" name="TextBox 63"/>
            <p:cNvSpPr txBox="1"/>
            <p:nvPr/>
          </p:nvSpPr>
          <p:spPr>
            <a:xfrm>
              <a:off x="3835301" y="2535495"/>
              <a:ext cx="1574705" cy="369332"/>
            </a:xfrm>
            <a:prstGeom prst="rect">
              <a:avLst/>
            </a:prstGeom>
            <a:noFill/>
          </p:spPr>
          <p:txBody>
            <a:bodyPr wrap="none" rtlCol="0">
              <a:spAutoFit/>
            </a:bodyPr>
            <a:lstStyle/>
            <a:p>
              <a:pPr algn="ctr"/>
              <a:r>
                <a:rPr lang="pl-PL" sz="1200" b="1" dirty="0">
                  <a:solidFill>
                    <a:schemeClr val="bg1"/>
                  </a:solidFill>
                  <a:latin typeface="Raleway" panose="020B0003030101060003" pitchFamily="34" charset="0"/>
                </a:rPr>
                <a:t>Virtual Machines</a:t>
              </a:r>
              <a:endParaRPr lang="id-ID" sz="1200" b="1" dirty="0">
                <a:solidFill>
                  <a:schemeClr val="bg1"/>
                </a:solidFill>
                <a:latin typeface="Raleway" panose="020B0003030101060003" pitchFamily="34" charset="0"/>
              </a:endParaRPr>
            </a:p>
          </p:txBody>
        </p:sp>
      </p:grpSp>
      <p:grpSp>
        <p:nvGrpSpPr>
          <p:cNvPr id="8" name="Group 4"/>
          <p:cNvGrpSpPr/>
          <p:nvPr/>
        </p:nvGrpSpPr>
        <p:grpSpPr>
          <a:xfrm>
            <a:off x="5177284" y="1548491"/>
            <a:ext cx="1321669" cy="1194930"/>
            <a:chOff x="6674859" y="2413612"/>
            <a:chExt cx="1762225" cy="1593240"/>
          </a:xfrm>
        </p:grpSpPr>
        <p:sp>
          <p:nvSpPr>
            <p:cNvPr id="9" name="Rectangle 11"/>
            <p:cNvSpPr>
              <a:spLocks noChangeArrowheads="1"/>
            </p:cNvSpPr>
            <p:nvPr/>
          </p:nvSpPr>
          <p:spPr bwMode="auto">
            <a:xfrm>
              <a:off x="7433159" y="2531866"/>
              <a:ext cx="139869" cy="1474986"/>
            </a:xfrm>
            <a:prstGeom prst="rect">
              <a:avLst/>
            </a:prstGeom>
            <a:solidFill>
              <a:srgbClr val="685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0" name="Freeform 12"/>
            <p:cNvSpPr>
              <a:spLocks/>
            </p:cNvSpPr>
            <p:nvPr/>
          </p:nvSpPr>
          <p:spPr bwMode="auto">
            <a:xfrm>
              <a:off x="6674859" y="2413612"/>
              <a:ext cx="1762225" cy="583271"/>
            </a:xfrm>
            <a:custGeom>
              <a:avLst/>
              <a:gdLst>
                <a:gd name="T0" fmla="*/ 31 w 485"/>
                <a:gd name="T1" fmla="*/ 0 h 160"/>
                <a:gd name="T2" fmla="*/ 413 w 485"/>
                <a:gd name="T3" fmla="*/ 0 h 160"/>
                <a:gd name="T4" fmla="*/ 485 w 485"/>
                <a:gd name="T5" fmla="*/ 72 h 160"/>
                <a:gd name="T6" fmla="*/ 413 w 485"/>
                <a:gd name="T7" fmla="*/ 160 h 160"/>
                <a:gd name="T8" fmla="*/ 31 w 485"/>
                <a:gd name="T9" fmla="*/ 160 h 160"/>
                <a:gd name="T10" fmla="*/ 0 w 485"/>
                <a:gd name="T11" fmla="*/ 130 h 160"/>
                <a:gd name="T12" fmla="*/ 0 w 485"/>
                <a:gd name="T13" fmla="*/ 31 h 160"/>
                <a:gd name="T14" fmla="*/ 31 w 485"/>
                <a:gd name="T15" fmla="*/ 0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5" h="160">
                  <a:moveTo>
                    <a:pt x="31" y="0"/>
                  </a:moveTo>
                  <a:cubicBezTo>
                    <a:pt x="413" y="0"/>
                    <a:pt x="413" y="0"/>
                    <a:pt x="413" y="0"/>
                  </a:cubicBezTo>
                  <a:cubicBezTo>
                    <a:pt x="485" y="72"/>
                    <a:pt x="485" y="72"/>
                    <a:pt x="485" y="72"/>
                  </a:cubicBezTo>
                  <a:cubicBezTo>
                    <a:pt x="413" y="160"/>
                    <a:pt x="413" y="160"/>
                    <a:pt x="413" y="160"/>
                  </a:cubicBezTo>
                  <a:cubicBezTo>
                    <a:pt x="31" y="160"/>
                    <a:pt x="31" y="160"/>
                    <a:pt x="31" y="160"/>
                  </a:cubicBezTo>
                  <a:cubicBezTo>
                    <a:pt x="14" y="160"/>
                    <a:pt x="0" y="147"/>
                    <a:pt x="0" y="130"/>
                  </a:cubicBezTo>
                  <a:cubicBezTo>
                    <a:pt x="0" y="31"/>
                    <a:pt x="0" y="31"/>
                    <a:pt x="0" y="31"/>
                  </a:cubicBezTo>
                  <a:cubicBezTo>
                    <a:pt x="0" y="14"/>
                    <a:pt x="14" y="0"/>
                    <a:pt x="31" y="0"/>
                  </a:cubicBezTo>
                  <a:close/>
                </a:path>
              </a:pathLst>
            </a:custGeom>
            <a:solidFill>
              <a:srgbClr val="00B0F0"/>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1" name="TextBox 64"/>
            <p:cNvSpPr txBox="1"/>
            <p:nvPr/>
          </p:nvSpPr>
          <p:spPr>
            <a:xfrm>
              <a:off x="6969615" y="2524235"/>
              <a:ext cx="1066958" cy="369332"/>
            </a:xfrm>
            <a:prstGeom prst="rect">
              <a:avLst/>
            </a:prstGeom>
            <a:noFill/>
          </p:spPr>
          <p:txBody>
            <a:bodyPr wrap="none" rtlCol="0">
              <a:spAutoFit/>
            </a:bodyPr>
            <a:lstStyle/>
            <a:p>
              <a:pPr algn="ctr"/>
              <a:r>
                <a:rPr lang="pl-PL" sz="1200" b="1" dirty="0">
                  <a:solidFill>
                    <a:schemeClr val="bg1"/>
                  </a:solidFill>
                  <a:latin typeface="Raleway" panose="020B0003030101060003" pitchFamily="34" charset="0"/>
                </a:rPr>
                <a:t>Containers</a:t>
              </a:r>
              <a:endParaRPr lang="id-ID" sz="1200" b="1" dirty="0">
                <a:solidFill>
                  <a:schemeClr val="bg1"/>
                </a:solidFill>
                <a:latin typeface="Raleway" panose="020B0003030101060003" pitchFamily="34" charset="0"/>
              </a:endParaRPr>
            </a:p>
          </p:txBody>
        </p:sp>
      </p:grpSp>
      <p:sp>
        <p:nvSpPr>
          <p:cNvPr id="12" name="Freeform 5"/>
          <p:cNvSpPr>
            <a:spLocks/>
          </p:cNvSpPr>
          <p:nvPr/>
        </p:nvSpPr>
        <p:spPr bwMode="auto">
          <a:xfrm>
            <a:off x="-1" y="2588496"/>
            <a:ext cx="9144001" cy="3205071"/>
          </a:xfrm>
          <a:custGeom>
            <a:avLst/>
            <a:gdLst>
              <a:gd name="T0" fmla="*/ 1426 w 2946"/>
              <a:gd name="T1" fmla="*/ 74 h 717"/>
              <a:gd name="T2" fmla="*/ 0 w 2946"/>
              <a:gd name="T3" fmla="*/ 0 h 717"/>
              <a:gd name="T4" fmla="*/ 0 w 2946"/>
              <a:gd name="T5" fmla="*/ 66 h 717"/>
              <a:gd name="T6" fmla="*/ 1088 w 2946"/>
              <a:gd name="T7" fmla="*/ 183 h 717"/>
              <a:gd name="T8" fmla="*/ 691 w 2946"/>
              <a:gd name="T9" fmla="*/ 717 h 717"/>
              <a:gd name="T10" fmla="*/ 2161 w 2946"/>
              <a:gd name="T11" fmla="*/ 717 h 717"/>
              <a:gd name="T12" fmla="*/ 1765 w 2946"/>
              <a:gd name="T13" fmla="*/ 183 h 717"/>
              <a:gd name="T14" fmla="*/ 2946 w 2946"/>
              <a:gd name="T15" fmla="*/ 66 h 717"/>
              <a:gd name="T16" fmla="*/ 2946 w 2946"/>
              <a:gd name="T17" fmla="*/ 0 h 717"/>
              <a:gd name="T18" fmla="*/ 1426 w 2946"/>
              <a:gd name="T19" fmla="*/ 74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46" h="717">
                <a:moveTo>
                  <a:pt x="1426" y="74"/>
                </a:moveTo>
                <a:cubicBezTo>
                  <a:pt x="1426" y="71"/>
                  <a:pt x="1411" y="0"/>
                  <a:pt x="0" y="0"/>
                </a:cubicBezTo>
                <a:cubicBezTo>
                  <a:pt x="0" y="66"/>
                  <a:pt x="0" y="66"/>
                  <a:pt x="0" y="66"/>
                </a:cubicBezTo>
                <a:cubicBezTo>
                  <a:pt x="104" y="66"/>
                  <a:pt x="1129" y="102"/>
                  <a:pt x="1088" y="183"/>
                </a:cubicBezTo>
                <a:cubicBezTo>
                  <a:pt x="1043" y="271"/>
                  <a:pt x="803" y="597"/>
                  <a:pt x="691" y="717"/>
                </a:cubicBezTo>
                <a:cubicBezTo>
                  <a:pt x="2161" y="717"/>
                  <a:pt x="2161" y="717"/>
                  <a:pt x="2161" y="717"/>
                </a:cubicBezTo>
                <a:cubicBezTo>
                  <a:pt x="2050" y="596"/>
                  <a:pt x="1809" y="270"/>
                  <a:pt x="1765" y="183"/>
                </a:cubicBezTo>
                <a:cubicBezTo>
                  <a:pt x="1724" y="104"/>
                  <a:pt x="2825" y="66"/>
                  <a:pt x="2946" y="66"/>
                </a:cubicBezTo>
                <a:cubicBezTo>
                  <a:pt x="2946" y="0"/>
                  <a:pt x="2946" y="0"/>
                  <a:pt x="2946" y="0"/>
                </a:cubicBezTo>
                <a:cubicBezTo>
                  <a:pt x="1430" y="0"/>
                  <a:pt x="1426" y="71"/>
                  <a:pt x="1426" y="74"/>
                </a:cubicBezTo>
                <a:close/>
              </a:path>
            </a:pathLst>
          </a:custGeom>
          <a:solidFill>
            <a:srgbClr val="087FE2"/>
          </a:solidFill>
          <a:ln>
            <a:noFill/>
          </a:ln>
        </p:spPr>
        <p:txBody>
          <a:bodyPr vert="horz" wrap="square" lIns="68580" tIns="34290" rIns="68580" bIns="34290" numCol="1" anchor="t" anchorCtr="0" compatLnSpc="1">
            <a:prstTxWarp prst="textNoShape">
              <a:avLst/>
            </a:prstTxWarp>
          </a:bodyPr>
          <a:lstStyle/>
          <a:p>
            <a:endParaRPr lang="en-US" sz="1013"/>
          </a:p>
        </p:txBody>
      </p:sp>
      <p:grpSp>
        <p:nvGrpSpPr>
          <p:cNvPr id="13" name="Group 91"/>
          <p:cNvGrpSpPr/>
          <p:nvPr/>
        </p:nvGrpSpPr>
        <p:grpSpPr>
          <a:xfrm>
            <a:off x="3638125" y="3328338"/>
            <a:ext cx="1285494" cy="2929652"/>
            <a:chOff x="4968875" y="2876550"/>
            <a:chExt cx="1860551" cy="4240213"/>
          </a:xfrm>
        </p:grpSpPr>
        <p:sp>
          <p:nvSpPr>
            <p:cNvPr id="14" name="Freeform 9"/>
            <p:cNvSpPr>
              <a:spLocks/>
            </p:cNvSpPr>
            <p:nvPr/>
          </p:nvSpPr>
          <p:spPr bwMode="auto">
            <a:xfrm>
              <a:off x="5649913" y="5541963"/>
              <a:ext cx="915988" cy="1341438"/>
            </a:xfrm>
            <a:custGeom>
              <a:avLst/>
              <a:gdLst>
                <a:gd name="T0" fmla="*/ 255 w 255"/>
                <a:gd name="T1" fmla="*/ 0 h 375"/>
                <a:gd name="T2" fmla="*/ 254 w 255"/>
                <a:gd name="T3" fmla="*/ 294 h 375"/>
                <a:gd name="T4" fmla="*/ 255 w 255"/>
                <a:gd name="T5" fmla="*/ 375 h 375"/>
                <a:gd name="T6" fmla="*/ 170 w 255"/>
                <a:gd name="T7" fmla="*/ 375 h 375"/>
                <a:gd name="T8" fmla="*/ 172 w 255"/>
                <a:gd name="T9" fmla="*/ 115 h 375"/>
                <a:gd name="T10" fmla="*/ 129 w 255"/>
                <a:gd name="T11" fmla="*/ 123 h 375"/>
                <a:gd name="T12" fmla="*/ 85 w 255"/>
                <a:gd name="T13" fmla="*/ 115 h 375"/>
                <a:gd name="T14" fmla="*/ 85 w 255"/>
                <a:gd name="T15" fmla="*/ 375 h 375"/>
                <a:gd name="T16" fmla="*/ 0 w 255"/>
                <a:gd name="T17" fmla="*/ 375 h 375"/>
                <a:gd name="T18" fmla="*/ 1 w 255"/>
                <a:gd name="T19" fmla="*/ 29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375">
                  <a:moveTo>
                    <a:pt x="255" y="0"/>
                  </a:moveTo>
                  <a:cubicBezTo>
                    <a:pt x="254" y="294"/>
                    <a:pt x="254" y="294"/>
                    <a:pt x="254" y="294"/>
                  </a:cubicBezTo>
                  <a:cubicBezTo>
                    <a:pt x="255" y="375"/>
                    <a:pt x="255" y="375"/>
                    <a:pt x="255" y="375"/>
                  </a:cubicBezTo>
                  <a:cubicBezTo>
                    <a:pt x="170" y="375"/>
                    <a:pt x="170" y="375"/>
                    <a:pt x="170" y="375"/>
                  </a:cubicBezTo>
                  <a:cubicBezTo>
                    <a:pt x="172" y="115"/>
                    <a:pt x="172" y="115"/>
                    <a:pt x="172" y="115"/>
                  </a:cubicBezTo>
                  <a:cubicBezTo>
                    <a:pt x="172" y="115"/>
                    <a:pt x="158" y="124"/>
                    <a:pt x="129" y="123"/>
                  </a:cubicBezTo>
                  <a:cubicBezTo>
                    <a:pt x="92" y="122"/>
                    <a:pt x="85" y="115"/>
                    <a:pt x="85" y="115"/>
                  </a:cubicBezTo>
                  <a:cubicBezTo>
                    <a:pt x="85" y="375"/>
                    <a:pt x="85" y="375"/>
                    <a:pt x="85" y="375"/>
                  </a:cubicBezTo>
                  <a:cubicBezTo>
                    <a:pt x="0" y="375"/>
                    <a:pt x="0" y="375"/>
                    <a:pt x="0" y="375"/>
                  </a:cubicBezTo>
                  <a:cubicBezTo>
                    <a:pt x="1" y="29"/>
                    <a:pt x="1" y="29"/>
                    <a:pt x="1" y="29"/>
                  </a:cubicBezTo>
                </a:path>
              </a:pathLst>
            </a:custGeom>
            <a:solidFill>
              <a:srgbClr val="4C41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5" name="Freeform 10"/>
            <p:cNvSpPr>
              <a:spLocks/>
            </p:cNvSpPr>
            <p:nvPr/>
          </p:nvSpPr>
          <p:spPr bwMode="auto">
            <a:xfrm>
              <a:off x="5649913" y="4605338"/>
              <a:ext cx="952500" cy="1208088"/>
            </a:xfrm>
            <a:custGeom>
              <a:avLst/>
              <a:gdLst>
                <a:gd name="T0" fmla="*/ 183 w 265"/>
                <a:gd name="T1" fmla="*/ 334 h 338"/>
                <a:gd name="T2" fmla="*/ 254 w 265"/>
                <a:gd name="T3" fmla="*/ 318 h 338"/>
                <a:gd name="T4" fmla="*/ 210 w 265"/>
                <a:gd name="T5" fmla="*/ 0 h 338"/>
                <a:gd name="T6" fmla="*/ 59 w 265"/>
                <a:gd name="T7" fmla="*/ 0 h 338"/>
                <a:gd name="T8" fmla="*/ 0 w 265"/>
                <a:gd name="T9" fmla="*/ 305 h 338"/>
                <a:gd name="T10" fmla="*/ 85 w 265"/>
                <a:gd name="T11" fmla="*/ 338 h 338"/>
                <a:gd name="T12" fmla="*/ 183 w 265"/>
                <a:gd name="T13" fmla="*/ 334 h 338"/>
              </a:gdLst>
              <a:ahLst/>
              <a:cxnLst>
                <a:cxn ang="0">
                  <a:pos x="T0" y="T1"/>
                </a:cxn>
                <a:cxn ang="0">
                  <a:pos x="T2" y="T3"/>
                </a:cxn>
                <a:cxn ang="0">
                  <a:pos x="T4" y="T5"/>
                </a:cxn>
                <a:cxn ang="0">
                  <a:pos x="T6" y="T7"/>
                </a:cxn>
                <a:cxn ang="0">
                  <a:pos x="T8" y="T9"/>
                </a:cxn>
                <a:cxn ang="0">
                  <a:pos x="T10" y="T11"/>
                </a:cxn>
                <a:cxn ang="0">
                  <a:pos x="T12" y="T13"/>
                </a:cxn>
              </a:cxnLst>
              <a:rect l="0" t="0" r="r" b="b"/>
              <a:pathLst>
                <a:path w="265" h="338">
                  <a:moveTo>
                    <a:pt x="183" y="334"/>
                  </a:moveTo>
                  <a:cubicBezTo>
                    <a:pt x="223" y="328"/>
                    <a:pt x="254" y="318"/>
                    <a:pt x="254" y="318"/>
                  </a:cubicBezTo>
                  <a:cubicBezTo>
                    <a:pt x="265" y="125"/>
                    <a:pt x="210" y="0"/>
                    <a:pt x="210" y="0"/>
                  </a:cubicBezTo>
                  <a:cubicBezTo>
                    <a:pt x="59" y="0"/>
                    <a:pt x="59" y="0"/>
                    <a:pt x="59" y="0"/>
                  </a:cubicBezTo>
                  <a:cubicBezTo>
                    <a:pt x="17" y="67"/>
                    <a:pt x="0" y="305"/>
                    <a:pt x="0" y="305"/>
                  </a:cubicBezTo>
                  <a:cubicBezTo>
                    <a:pt x="26" y="321"/>
                    <a:pt x="55" y="335"/>
                    <a:pt x="85" y="338"/>
                  </a:cubicBezTo>
                  <a:lnTo>
                    <a:pt x="183" y="334"/>
                  </a:lnTo>
                  <a:close/>
                </a:path>
              </a:pathLst>
            </a:custGeom>
            <a:solidFill>
              <a:srgbClr val="5A4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6" name="Freeform 11"/>
            <p:cNvSpPr>
              <a:spLocks/>
            </p:cNvSpPr>
            <p:nvPr/>
          </p:nvSpPr>
          <p:spPr bwMode="auto">
            <a:xfrm>
              <a:off x="5226050" y="3270250"/>
              <a:ext cx="338138" cy="533400"/>
            </a:xfrm>
            <a:custGeom>
              <a:avLst/>
              <a:gdLst>
                <a:gd name="T0" fmla="*/ 54 w 94"/>
                <a:gd name="T1" fmla="*/ 149 h 149"/>
                <a:gd name="T2" fmla="*/ 78 w 94"/>
                <a:gd name="T3" fmla="*/ 111 h 149"/>
                <a:gd name="T4" fmla="*/ 46 w 94"/>
                <a:gd name="T5" fmla="*/ 83 h 149"/>
                <a:gd name="T6" fmla="*/ 94 w 94"/>
                <a:gd name="T7" fmla="*/ 25 h 149"/>
                <a:gd name="T8" fmla="*/ 76 w 94"/>
                <a:gd name="T9" fmla="*/ 9 h 149"/>
                <a:gd name="T10" fmla="*/ 0 w 94"/>
                <a:gd name="T11" fmla="*/ 104 h 149"/>
              </a:gdLst>
              <a:ahLst/>
              <a:cxnLst>
                <a:cxn ang="0">
                  <a:pos x="T0" y="T1"/>
                </a:cxn>
                <a:cxn ang="0">
                  <a:pos x="T2" y="T3"/>
                </a:cxn>
                <a:cxn ang="0">
                  <a:pos x="T4" y="T5"/>
                </a:cxn>
                <a:cxn ang="0">
                  <a:pos x="T6" y="T7"/>
                </a:cxn>
                <a:cxn ang="0">
                  <a:pos x="T8" y="T9"/>
                </a:cxn>
                <a:cxn ang="0">
                  <a:pos x="T10" y="T11"/>
                </a:cxn>
              </a:cxnLst>
              <a:rect l="0" t="0" r="r" b="b"/>
              <a:pathLst>
                <a:path w="94" h="149">
                  <a:moveTo>
                    <a:pt x="54" y="149"/>
                  </a:moveTo>
                  <a:cubicBezTo>
                    <a:pt x="54" y="149"/>
                    <a:pt x="89" y="120"/>
                    <a:pt x="78" y="111"/>
                  </a:cubicBezTo>
                  <a:cubicBezTo>
                    <a:pt x="68" y="102"/>
                    <a:pt x="46" y="83"/>
                    <a:pt x="46" y="83"/>
                  </a:cubicBezTo>
                  <a:cubicBezTo>
                    <a:pt x="94" y="25"/>
                    <a:pt x="94" y="25"/>
                    <a:pt x="94" y="25"/>
                  </a:cubicBezTo>
                  <a:cubicBezTo>
                    <a:pt x="94" y="25"/>
                    <a:pt x="94" y="0"/>
                    <a:pt x="76" y="9"/>
                  </a:cubicBezTo>
                  <a:cubicBezTo>
                    <a:pt x="0" y="104"/>
                    <a:pt x="0" y="104"/>
                    <a:pt x="0" y="104"/>
                  </a:cubicBezTo>
                </a:path>
              </a:pathLst>
            </a:custGeom>
            <a:solidFill>
              <a:srgbClr val="F6C9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7" name="Freeform 12"/>
            <p:cNvSpPr>
              <a:spLocks/>
            </p:cNvSpPr>
            <p:nvPr/>
          </p:nvSpPr>
          <p:spPr bwMode="auto">
            <a:xfrm>
              <a:off x="6405563" y="4605338"/>
              <a:ext cx="423863" cy="1255713"/>
            </a:xfrm>
            <a:custGeom>
              <a:avLst/>
              <a:gdLst>
                <a:gd name="T0" fmla="*/ 0 w 118"/>
                <a:gd name="T1" fmla="*/ 0 h 351"/>
                <a:gd name="T2" fmla="*/ 34 w 118"/>
                <a:gd name="T3" fmla="*/ 150 h 351"/>
                <a:gd name="T4" fmla="*/ 45 w 118"/>
                <a:gd name="T5" fmla="*/ 351 h 351"/>
                <a:gd name="T6" fmla="*/ 111 w 118"/>
                <a:gd name="T7" fmla="*/ 351 h 351"/>
                <a:gd name="T8" fmla="*/ 95 w 118"/>
                <a:gd name="T9" fmla="*/ 149 h 351"/>
                <a:gd name="T10" fmla="*/ 46 w 118"/>
                <a:gd name="T11" fmla="*/ 25 h 351"/>
                <a:gd name="T12" fmla="*/ 0 w 118"/>
                <a:gd name="T13" fmla="*/ 0 h 351"/>
              </a:gdLst>
              <a:ahLst/>
              <a:cxnLst>
                <a:cxn ang="0">
                  <a:pos x="T0" y="T1"/>
                </a:cxn>
                <a:cxn ang="0">
                  <a:pos x="T2" y="T3"/>
                </a:cxn>
                <a:cxn ang="0">
                  <a:pos x="T4" y="T5"/>
                </a:cxn>
                <a:cxn ang="0">
                  <a:pos x="T6" y="T7"/>
                </a:cxn>
                <a:cxn ang="0">
                  <a:pos x="T8" y="T9"/>
                </a:cxn>
                <a:cxn ang="0">
                  <a:pos x="T10" y="T11"/>
                </a:cxn>
                <a:cxn ang="0">
                  <a:pos x="T12" y="T13"/>
                </a:cxn>
              </a:cxnLst>
              <a:rect l="0" t="0" r="r" b="b"/>
              <a:pathLst>
                <a:path w="118" h="351">
                  <a:moveTo>
                    <a:pt x="0" y="0"/>
                  </a:moveTo>
                  <a:cubicBezTo>
                    <a:pt x="0" y="0"/>
                    <a:pt x="29" y="112"/>
                    <a:pt x="34" y="150"/>
                  </a:cubicBezTo>
                  <a:cubicBezTo>
                    <a:pt x="42" y="200"/>
                    <a:pt x="45" y="351"/>
                    <a:pt x="45" y="351"/>
                  </a:cubicBezTo>
                  <a:cubicBezTo>
                    <a:pt x="111" y="351"/>
                    <a:pt x="111" y="351"/>
                    <a:pt x="111" y="351"/>
                  </a:cubicBezTo>
                  <a:cubicBezTo>
                    <a:pt x="111" y="351"/>
                    <a:pt x="118" y="243"/>
                    <a:pt x="95" y="149"/>
                  </a:cubicBezTo>
                  <a:cubicBezTo>
                    <a:pt x="86" y="111"/>
                    <a:pt x="74" y="53"/>
                    <a:pt x="46" y="25"/>
                  </a:cubicBezTo>
                  <a:cubicBezTo>
                    <a:pt x="27" y="7"/>
                    <a:pt x="0" y="0"/>
                    <a:pt x="0" y="0"/>
                  </a:cubicBezTo>
                  <a:close/>
                </a:path>
              </a:pathLst>
            </a:custGeom>
            <a:solidFill>
              <a:srgbClr val="5A4E49"/>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18" name="Freeform 13"/>
            <p:cNvSpPr>
              <a:spLocks/>
            </p:cNvSpPr>
            <p:nvPr/>
          </p:nvSpPr>
          <p:spPr bwMode="auto">
            <a:xfrm>
              <a:off x="6565900" y="5861050"/>
              <a:ext cx="238125" cy="242888"/>
            </a:xfrm>
            <a:custGeom>
              <a:avLst/>
              <a:gdLst>
                <a:gd name="T0" fmla="*/ 66 w 66"/>
                <a:gd name="T1" fmla="*/ 0 h 68"/>
                <a:gd name="T2" fmla="*/ 29 w 66"/>
                <a:gd name="T3" fmla="*/ 68 h 68"/>
                <a:gd name="T4" fmla="*/ 1 w 66"/>
                <a:gd name="T5" fmla="*/ 68 h 68"/>
                <a:gd name="T6" fmla="*/ 0 w 66"/>
                <a:gd name="T7" fmla="*/ 0 h 68"/>
              </a:gdLst>
              <a:ahLst/>
              <a:cxnLst>
                <a:cxn ang="0">
                  <a:pos x="T0" y="T1"/>
                </a:cxn>
                <a:cxn ang="0">
                  <a:pos x="T2" y="T3"/>
                </a:cxn>
                <a:cxn ang="0">
                  <a:pos x="T4" y="T5"/>
                </a:cxn>
                <a:cxn ang="0">
                  <a:pos x="T6" y="T7"/>
                </a:cxn>
              </a:cxnLst>
              <a:rect l="0" t="0" r="r" b="b"/>
              <a:pathLst>
                <a:path w="66" h="68">
                  <a:moveTo>
                    <a:pt x="66" y="0"/>
                  </a:moveTo>
                  <a:cubicBezTo>
                    <a:pt x="66" y="0"/>
                    <a:pt x="58" y="59"/>
                    <a:pt x="29" y="68"/>
                  </a:cubicBezTo>
                  <a:cubicBezTo>
                    <a:pt x="1" y="68"/>
                    <a:pt x="1" y="68"/>
                    <a:pt x="1" y="68"/>
                  </a:cubicBezTo>
                  <a:cubicBezTo>
                    <a:pt x="0" y="0"/>
                    <a:pt x="0" y="0"/>
                    <a:pt x="0" y="0"/>
                  </a:cubicBezTo>
                </a:path>
              </a:pathLst>
            </a:custGeom>
            <a:solidFill>
              <a:srgbClr val="F6C9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9" name="Freeform 14"/>
            <p:cNvSpPr>
              <a:spLocks/>
            </p:cNvSpPr>
            <p:nvPr/>
          </p:nvSpPr>
          <p:spPr bwMode="auto">
            <a:xfrm>
              <a:off x="4968875" y="3641725"/>
              <a:ext cx="893763" cy="1300163"/>
            </a:xfrm>
            <a:custGeom>
              <a:avLst/>
              <a:gdLst>
                <a:gd name="T0" fmla="*/ 249 w 249"/>
                <a:gd name="T1" fmla="*/ 269 h 363"/>
                <a:gd name="T2" fmla="*/ 124 w 249"/>
                <a:gd name="T3" fmla="*/ 230 h 363"/>
                <a:gd name="T4" fmla="*/ 134 w 249"/>
                <a:gd name="T5" fmla="*/ 45 h 363"/>
                <a:gd name="T6" fmla="*/ 72 w 249"/>
                <a:gd name="T7" fmla="*/ 0 h 363"/>
                <a:gd name="T8" fmla="*/ 48 w 249"/>
                <a:gd name="T9" fmla="*/ 67 h 363"/>
                <a:gd name="T10" fmla="*/ 26 w 249"/>
                <a:gd name="T11" fmla="*/ 292 h 363"/>
                <a:gd name="T12" fmla="*/ 218 w 249"/>
                <a:gd name="T13" fmla="*/ 363 h 363"/>
              </a:gdLst>
              <a:ahLst/>
              <a:cxnLst>
                <a:cxn ang="0">
                  <a:pos x="T0" y="T1"/>
                </a:cxn>
                <a:cxn ang="0">
                  <a:pos x="T2" y="T3"/>
                </a:cxn>
                <a:cxn ang="0">
                  <a:pos x="T4" y="T5"/>
                </a:cxn>
                <a:cxn ang="0">
                  <a:pos x="T6" y="T7"/>
                </a:cxn>
                <a:cxn ang="0">
                  <a:pos x="T8" y="T9"/>
                </a:cxn>
                <a:cxn ang="0">
                  <a:pos x="T10" y="T11"/>
                </a:cxn>
                <a:cxn ang="0">
                  <a:pos x="T12" y="T13"/>
                </a:cxn>
              </a:cxnLst>
              <a:rect l="0" t="0" r="r" b="b"/>
              <a:pathLst>
                <a:path w="249" h="363">
                  <a:moveTo>
                    <a:pt x="249" y="269"/>
                  </a:moveTo>
                  <a:cubicBezTo>
                    <a:pt x="249" y="269"/>
                    <a:pt x="151" y="251"/>
                    <a:pt x="124" y="230"/>
                  </a:cubicBezTo>
                  <a:cubicBezTo>
                    <a:pt x="98" y="209"/>
                    <a:pt x="134" y="45"/>
                    <a:pt x="134" y="45"/>
                  </a:cubicBezTo>
                  <a:cubicBezTo>
                    <a:pt x="72" y="0"/>
                    <a:pt x="72" y="0"/>
                    <a:pt x="72" y="0"/>
                  </a:cubicBezTo>
                  <a:cubicBezTo>
                    <a:pt x="72" y="0"/>
                    <a:pt x="72" y="0"/>
                    <a:pt x="48" y="67"/>
                  </a:cubicBezTo>
                  <a:cubicBezTo>
                    <a:pt x="32" y="112"/>
                    <a:pt x="0" y="273"/>
                    <a:pt x="26" y="292"/>
                  </a:cubicBezTo>
                  <a:cubicBezTo>
                    <a:pt x="52" y="312"/>
                    <a:pt x="218" y="363"/>
                    <a:pt x="218" y="363"/>
                  </a:cubicBezTo>
                </a:path>
              </a:pathLst>
            </a:custGeom>
            <a:solidFill>
              <a:srgbClr val="5A4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20" name="Freeform 15"/>
            <p:cNvSpPr>
              <a:spLocks/>
            </p:cNvSpPr>
            <p:nvPr/>
          </p:nvSpPr>
          <p:spPr bwMode="auto">
            <a:xfrm>
              <a:off x="5603875" y="3238500"/>
              <a:ext cx="1066800" cy="1255713"/>
            </a:xfrm>
            <a:custGeom>
              <a:avLst/>
              <a:gdLst>
                <a:gd name="T0" fmla="*/ 0 w 297"/>
                <a:gd name="T1" fmla="*/ 220 h 351"/>
                <a:gd name="T2" fmla="*/ 147 w 297"/>
                <a:gd name="T3" fmla="*/ 351 h 351"/>
                <a:gd name="T4" fmla="*/ 147 w 297"/>
                <a:gd name="T5" fmla="*/ 351 h 351"/>
                <a:gd name="T6" fmla="*/ 297 w 297"/>
                <a:gd name="T7" fmla="*/ 220 h 351"/>
                <a:gd name="T8" fmla="*/ 297 w 297"/>
                <a:gd name="T9" fmla="*/ 152 h 351"/>
                <a:gd name="T10" fmla="*/ 165 w 297"/>
                <a:gd name="T11" fmla="*/ 12 h 351"/>
                <a:gd name="T12" fmla="*/ 148 w 297"/>
                <a:gd name="T13" fmla="*/ 9 h 351"/>
                <a:gd name="T14" fmla="*/ 0 w 297"/>
                <a:gd name="T15" fmla="*/ 152 h 351"/>
                <a:gd name="T16" fmla="*/ 0 w 297"/>
                <a:gd name="T17" fmla="*/ 22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351">
                  <a:moveTo>
                    <a:pt x="0" y="220"/>
                  </a:moveTo>
                  <a:cubicBezTo>
                    <a:pt x="22" y="305"/>
                    <a:pt x="65" y="351"/>
                    <a:pt x="147" y="351"/>
                  </a:cubicBezTo>
                  <a:cubicBezTo>
                    <a:pt x="147" y="351"/>
                    <a:pt x="147" y="351"/>
                    <a:pt x="147" y="351"/>
                  </a:cubicBezTo>
                  <a:cubicBezTo>
                    <a:pt x="229" y="351"/>
                    <a:pt x="276" y="313"/>
                    <a:pt x="297" y="220"/>
                  </a:cubicBezTo>
                  <a:cubicBezTo>
                    <a:pt x="297" y="152"/>
                    <a:pt x="297" y="152"/>
                    <a:pt x="297" y="152"/>
                  </a:cubicBezTo>
                  <a:cubicBezTo>
                    <a:pt x="297" y="73"/>
                    <a:pt x="266" y="0"/>
                    <a:pt x="165" y="12"/>
                  </a:cubicBezTo>
                  <a:cubicBezTo>
                    <a:pt x="148" y="9"/>
                    <a:pt x="148" y="9"/>
                    <a:pt x="148" y="9"/>
                  </a:cubicBezTo>
                  <a:cubicBezTo>
                    <a:pt x="66" y="9"/>
                    <a:pt x="0" y="73"/>
                    <a:pt x="0" y="152"/>
                  </a:cubicBezTo>
                  <a:lnTo>
                    <a:pt x="0" y="220"/>
                  </a:lnTo>
                  <a:close/>
                </a:path>
              </a:pathLst>
            </a:custGeom>
            <a:solidFill>
              <a:srgbClr val="F6C9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21" name="Freeform 16"/>
            <p:cNvSpPr>
              <a:spLocks/>
            </p:cNvSpPr>
            <p:nvPr/>
          </p:nvSpPr>
          <p:spPr bwMode="auto">
            <a:xfrm>
              <a:off x="5995988" y="4437063"/>
              <a:ext cx="265113" cy="246063"/>
            </a:xfrm>
            <a:custGeom>
              <a:avLst/>
              <a:gdLst>
                <a:gd name="T0" fmla="*/ 167 w 167"/>
                <a:gd name="T1" fmla="*/ 0 h 155"/>
                <a:gd name="T2" fmla="*/ 167 w 167"/>
                <a:gd name="T3" fmla="*/ 106 h 155"/>
                <a:gd name="T4" fmla="*/ 83 w 167"/>
                <a:gd name="T5" fmla="*/ 155 h 155"/>
                <a:gd name="T6" fmla="*/ 0 w 167"/>
                <a:gd name="T7" fmla="*/ 106 h 155"/>
                <a:gd name="T8" fmla="*/ 0 w 167"/>
                <a:gd name="T9" fmla="*/ 0 h 155"/>
                <a:gd name="T10" fmla="*/ 167 w 167"/>
                <a:gd name="T11" fmla="*/ 0 h 155"/>
              </a:gdLst>
              <a:ahLst/>
              <a:cxnLst>
                <a:cxn ang="0">
                  <a:pos x="T0" y="T1"/>
                </a:cxn>
                <a:cxn ang="0">
                  <a:pos x="T2" y="T3"/>
                </a:cxn>
                <a:cxn ang="0">
                  <a:pos x="T4" y="T5"/>
                </a:cxn>
                <a:cxn ang="0">
                  <a:pos x="T6" y="T7"/>
                </a:cxn>
                <a:cxn ang="0">
                  <a:pos x="T8" y="T9"/>
                </a:cxn>
                <a:cxn ang="0">
                  <a:pos x="T10" y="T11"/>
                </a:cxn>
              </a:cxnLst>
              <a:rect l="0" t="0" r="r" b="b"/>
              <a:pathLst>
                <a:path w="167" h="155">
                  <a:moveTo>
                    <a:pt x="167" y="0"/>
                  </a:moveTo>
                  <a:lnTo>
                    <a:pt x="167" y="106"/>
                  </a:lnTo>
                  <a:lnTo>
                    <a:pt x="83" y="155"/>
                  </a:lnTo>
                  <a:lnTo>
                    <a:pt x="0" y="106"/>
                  </a:lnTo>
                  <a:lnTo>
                    <a:pt x="0" y="0"/>
                  </a:lnTo>
                  <a:lnTo>
                    <a:pt x="167" y="0"/>
                  </a:lnTo>
                  <a:close/>
                </a:path>
              </a:pathLst>
            </a:custGeom>
            <a:solidFill>
              <a:srgbClr val="F6C9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22" name="Freeform 17"/>
            <p:cNvSpPr>
              <a:spLocks/>
            </p:cNvSpPr>
            <p:nvPr/>
          </p:nvSpPr>
          <p:spPr bwMode="auto">
            <a:xfrm>
              <a:off x="6559550" y="3838575"/>
              <a:ext cx="219075" cy="230188"/>
            </a:xfrm>
            <a:custGeom>
              <a:avLst/>
              <a:gdLst>
                <a:gd name="T0" fmla="*/ 0 w 61"/>
                <a:gd name="T1" fmla="*/ 34 h 64"/>
                <a:gd name="T2" fmla="*/ 31 w 61"/>
                <a:gd name="T3" fmla="*/ 64 h 64"/>
                <a:gd name="T4" fmla="*/ 31 w 61"/>
                <a:gd name="T5" fmla="*/ 64 h 64"/>
                <a:gd name="T6" fmla="*/ 61 w 61"/>
                <a:gd name="T7" fmla="*/ 34 h 64"/>
                <a:gd name="T8" fmla="*/ 61 w 61"/>
                <a:gd name="T9" fmla="*/ 31 h 64"/>
                <a:gd name="T10" fmla="*/ 31 w 61"/>
                <a:gd name="T11" fmla="*/ 0 h 64"/>
                <a:gd name="T12" fmla="*/ 31 w 61"/>
                <a:gd name="T13" fmla="*/ 0 h 64"/>
                <a:gd name="T14" fmla="*/ 0 w 61"/>
                <a:gd name="T15" fmla="*/ 31 h 64"/>
                <a:gd name="T16" fmla="*/ 0 w 61"/>
                <a:gd name="T17" fmla="*/ 3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4">
                  <a:moveTo>
                    <a:pt x="0" y="34"/>
                  </a:moveTo>
                  <a:cubicBezTo>
                    <a:pt x="0" y="51"/>
                    <a:pt x="14" y="64"/>
                    <a:pt x="31" y="64"/>
                  </a:cubicBezTo>
                  <a:cubicBezTo>
                    <a:pt x="31" y="64"/>
                    <a:pt x="31" y="64"/>
                    <a:pt x="31" y="64"/>
                  </a:cubicBezTo>
                  <a:cubicBezTo>
                    <a:pt x="48" y="64"/>
                    <a:pt x="61" y="51"/>
                    <a:pt x="61" y="34"/>
                  </a:cubicBezTo>
                  <a:cubicBezTo>
                    <a:pt x="61" y="31"/>
                    <a:pt x="61" y="31"/>
                    <a:pt x="61" y="31"/>
                  </a:cubicBezTo>
                  <a:cubicBezTo>
                    <a:pt x="61" y="14"/>
                    <a:pt x="48" y="0"/>
                    <a:pt x="31" y="0"/>
                  </a:cubicBezTo>
                  <a:cubicBezTo>
                    <a:pt x="31" y="0"/>
                    <a:pt x="31" y="0"/>
                    <a:pt x="31" y="0"/>
                  </a:cubicBezTo>
                  <a:cubicBezTo>
                    <a:pt x="14" y="0"/>
                    <a:pt x="0" y="14"/>
                    <a:pt x="0" y="31"/>
                  </a:cubicBezTo>
                  <a:lnTo>
                    <a:pt x="0" y="34"/>
                  </a:lnTo>
                  <a:close/>
                </a:path>
              </a:pathLst>
            </a:custGeom>
            <a:solidFill>
              <a:srgbClr val="F6C9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23" name="Freeform 18"/>
            <p:cNvSpPr>
              <a:spLocks/>
            </p:cNvSpPr>
            <p:nvPr/>
          </p:nvSpPr>
          <p:spPr bwMode="auto">
            <a:xfrm>
              <a:off x="5492750" y="3838575"/>
              <a:ext cx="219075" cy="230188"/>
            </a:xfrm>
            <a:custGeom>
              <a:avLst/>
              <a:gdLst>
                <a:gd name="T0" fmla="*/ 0 w 61"/>
                <a:gd name="T1" fmla="*/ 34 h 64"/>
                <a:gd name="T2" fmla="*/ 31 w 61"/>
                <a:gd name="T3" fmla="*/ 64 h 64"/>
                <a:gd name="T4" fmla="*/ 31 w 61"/>
                <a:gd name="T5" fmla="*/ 64 h 64"/>
                <a:gd name="T6" fmla="*/ 61 w 61"/>
                <a:gd name="T7" fmla="*/ 34 h 64"/>
                <a:gd name="T8" fmla="*/ 61 w 61"/>
                <a:gd name="T9" fmla="*/ 31 h 64"/>
                <a:gd name="T10" fmla="*/ 31 w 61"/>
                <a:gd name="T11" fmla="*/ 0 h 64"/>
                <a:gd name="T12" fmla="*/ 31 w 61"/>
                <a:gd name="T13" fmla="*/ 0 h 64"/>
                <a:gd name="T14" fmla="*/ 0 w 61"/>
                <a:gd name="T15" fmla="*/ 31 h 64"/>
                <a:gd name="T16" fmla="*/ 0 w 61"/>
                <a:gd name="T17" fmla="*/ 3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4">
                  <a:moveTo>
                    <a:pt x="0" y="34"/>
                  </a:moveTo>
                  <a:cubicBezTo>
                    <a:pt x="0" y="51"/>
                    <a:pt x="14" y="64"/>
                    <a:pt x="31" y="64"/>
                  </a:cubicBezTo>
                  <a:cubicBezTo>
                    <a:pt x="31" y="64"/>
                    <a:pt x="31" y="64"/>
                    <a:pt x="31" y="64"/>
                  </a:cubicBezTo>
                  <a:cubicBezTo>
                    <a:pt x="48" y="64"/>
                    <a:pt x="61" y="51"/>
                    <a:pt x="61" y="34"/>
                  </a:cubicBezTo>
                  <a:cubicBezTo>
                    <a:pt x="61" y="31"/>
                    <a:pt x="61" y="31"/>
                    <a:pt x="61" y="31"/>
                  </a:cubicBezTo>
                  <a:cubicBezTo>
                    <a:pt x="61" y="14"/>
                    <a:pt x="48" y="0"/>
                    <a:pt x="31" y="0"/>
                  </a:cubicBezTo>
                  <a:cubicBezTo>
                    <a:pt x="31" y="0"/>
                    <a:pt x="31" y="0"/>
                    <a:pt x="31" y="0"/>
                  </a:cubicBezTo>
                  <a:cubicBezTo>
                    <a:pt x="14" y="0"/>
                    <a:pt x="0" y="14"/>
                    <a:pt x="0" y="31"/>
                  </a:cubicBezTo>
                  <a:lnTo>
                    <a:pt x="0" y="34"/>
                  </a:lnTo>
                  <a:close/>
                </a:path>
              </a:pathLst>
            </a:custGeom>
            <a:solidFill>
              <a:srgbClr val="F6C9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24" name="Freeform 19"/>
            <p:cNvSpPr>
              <a:spLocks/>
            </p:cNvSpPr>
            <p:nvPr/>
          </p:nvSpPr>
          <p:spPr bwMode="auto">
            <a:xfrm>
              <a:off x="5549900" y="3065463"/>
              <a:ext cx="1177925" cy="915988"/>
            </a:xfrm>
            <a:custGeom>
              <a:avLst/>
              <a:gdLst>
                <a:gd name="T0" fmla="*/ 59 w 328"/>
                <a:gd name="T1" fmla="*/ 97 h 256"/>
                <a:gd name="T2" fmla="*/ 37 w 328"/>
                <a:gd name="T3" fmla="*/ 240 h 256"/>
                <a:gd name="T4" fmla="*/ 22 w 328"/>
                <a:gd name="T5" fmla="*/ 256 h 256"/>
                <a:gd name="T6" fmla="*/ 0 w 328"/>
                <a:gd name="T7" fmla="*/ 142 h 256"/>
                <a:gd name="T8" fmla="*/ 42 w 328"/>
                <a:gd name="T9" fmla="*/ 46 h 256"/>
                <a:gd name="T10" fmla="*/ 180 w 328"/>
                <a:gd name="T11" fmla="*/ 0 h 256"/>
                <a:gd name="T12" fmla="*/ 247 w 328"/>
                <a:gd name="T13" fmla="*/ 21 h 256"/>
                <a:gd name="T14" fmla="*/ 328 w 328"/>
                <a:gd name="T15" fmla="*/ 122 h 256"/>
                <a:gd name="T16" fmla="*/ 306 w 328"/>
                <a:gd name="T17" fmla="*/ 254 h 256"/>
                <a:gd name="T18" fmla="*/ 289 w 328"/>
                <a:gd name="T19" fmla="*/ 234 h 256"/>
                <a:gd name="T20" fmla="*/ 277 w 328"/>
                <a:gd name="T21" fmla="*/ 103 h 256"/>
                <a:gd name="T22" fmla="*/ 59 w 328"/>
                <a:gd name="T23" fmla="*/ 9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8" h="256">
                  <a:moveTo>
                    <a:pt x="59" y="97"/>
                  </a:moveTo>
                  <a:cubicBezTo>
                    <a:pt x="35" y="121"/>
                    <a:pt x="42" y="169"/>
                    <a:pt x="37" y="240"/>
                  </a:cubicBezTo>
                  <a:cubicBezTo>
                    <a:pt x="22" y="256"/>
                    <a:pt x="22" y="256"/>
                    <a:pt x="22" y="256"/>
                  </a:cubicBezTo>
                  <a:cubicBezTo>
                    <a:pt x="0" y="142"/>
                    <a:pt x="0" y="142"/>
                    <a:pt x="0" y="142"/>
                  </a:cubicBezTo>
                  <a:cubicBezTo>
                    <a:pt x="42" y="46"/>
                    <a:pt x="42" y="46"/>
                    <a:pt x="42" y="46"/>
                  </a:cubicBezTo>
                  <a:cubicBezTo>
                    <a:pt x="180" y="0"/>
                    <a:pt x="180" y="0"/>
                    <a:pt x="180" y="0"/>
                  </a:cubicBezTo>
                  <a:cubicBezTo>
                    <a:pt x="247" y="21"/>
                    <a:pt x="247" y="21"/>
                    <a:pt x="247" y="21"/>
                  </a:cubicBezTo>
                  <a:cubicBezTo>
                    <a:pt x="328" y="122"/>
                    <a:pt x="328" y="122"/>
                    <a:pt x="328" y="122"/>
                  </a:cubicBezTo>
                  <a:cubicBezTo>
                    <a:pt x="306" y="254"/>
                    <a:pt x="306" y="254"/>
                    <a:pt x="306" y="254"/>
                  </a:cubicBezTo>
                  <a:cubicBezTo>
                    <a:pt x="289" y="234"/>
                    <a:pt x="289" y="234"/>
                    <a:pt x="289" y="234"/>
                  </a:cubicBezTo>
                  <a:cubicBezTo>
                    <a:pt x="289" y="234"/>
                    <a:pt x="296" y="136"/>
                    <a:pt x="277" y="103"/>
                  </a:cubicBezTo>
                  <a:cubicBezTo>
                    <a:pt x="270" y="90"/>
                    <a:pt x="171" y="157"/>
                    <a:pt x="59" y="97"/>
                  </a:cubicBezTo>
                </a:path>
              </a:pathLst>
            </a:custGeom>
            <a:solidFill>
              <a:srgbClr val="B27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25" name="Line 20"/>
            <p:cNvSpPr>
              <a:spLocks noChangeShapeType="1"/>
            </p:cNvSpPr>
            <p:nvPr/>
          </p:nvSpPr>
          <p:spPr bwMode="auto">
            <a:xfrm>
              <a:off x="6308725" y="33845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26" name="Line 21"/>
            <p:cNvSpPr>
              <a:spLocks noChangeShapeType="1"/>
            </p:cNvSpPr>
            <p:nvPr/>
          </p:nvSpPr>
          <p:spPr bwMode="auto">
            <a:xfrm>
              <a:off x="6308725" y="33845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27" name="Freeform 22"/>
            <p:cNvSpPr>
              <a:spLocks/>
            </p:cNvSpPr>
            <p:nvPr/>
          </p:nvSpPr>
          <p:spPr bwMode="auto">
            <a:xfrm>
              <a:off x="6261100" y="6883400"/>
              <a:ext cx="542925" cy="204788"/>
            </a:xfrm>
            <a:custGeom>
              <a:avLst/>
              <a:gdLst>
                <a:gd name="T0" fmla="*/ 0 w 151"/>
                <a:gd name="T1" fmla="*/ 0 h 57"/>
                <a:gd name="T2" fmla="*/ 85 w 151"/>
                <a:gd name="T3" fmla="*/ 0 h 57"/>
                <a:gd name="T4" fmla="*/ 151 w 151"/>
                <a:gd name="T5" fmla="*/ 57 h 57"/>
                <a:gd name="T6" fmla="*/ 0 w 151"/>
                <a:gd name="T7" fmla="*/ 57 h 57"/>
                <a:gd name="T8" fmla="*/ 0 w 151"/>
                <a:gd name="T9" fmla="*/ 0 h 57"/>
              </a:gdLst>
              <a:ahLst/>
              <a:cxnLst>
                <a:cxn ang="0">
                  <a:pos x="T0" y="T1"/>
                </a:cxn>
                <a:cxn ang="0">
                  <a:pos x="T2" y="T3"/>
                </a:cxn>
                <a:cxn ang="0">
                  <a:pos x="T4" y="T5"/>
                </a:cxn>
                <a:cxn ang="0">
                  <a:pos x="T6" y="T7"/>
                </a:cxn>
                <a:cxn ang="0">
                  <a:pos x="T8" y="T9"/>
                </a:cxn>
              </a:cxnLst>
              <a:rect l="0" t="0" r="r" b="b"/>
              <a:pathLst>
                <a:path w="151" h="57">
                  <a:moveTo>
                    <a:pt x="0" y="0"/>
                  </a:moveTo>
                  <a:cubicBezTo>
                    <a:pt x="85" y="0"/>
                    <a:pt x="85" y="0"/>
                    <a:pt x="85" y="0"/>
                  </a:cubicBezTo>
                  <a:cubicBezTo>
                    <a:pt x="85" y="0"/>
                    <a:pt x="151" y="12"/>
                    <a:pt x="151" y="57"/>
                  </a:cubicBezTo>
                  <a:cubicBezTo>
                    <a:pt x="0" y="57"/>
                    <a:pt x="0" y="57"/>
                    <a:pt x="0" y="57"/>
                  </a:cubicBezTo>
                  <a:lnTo>
                    <a:pt x="0" y="0"/>
                  </a:lnTo>
                  <a:close/>
                </a:path>
              </a:pathLst>
            </a:custGeom>
            <a:solidFill>
              <a:srgbClr val="2D28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28" name="Rectangle 23"/>
            <p:cNvSpPr>
              <a:spLocks noChangeArrowheads="1"/>
            </p:cNvSpPr>
            <p:nvPr/>
          </p:nvSpPr>
          <p:spPr bwMode="auto">
            <a:xfrm>
              <a:off x="6437313" y="7088188"/>
              <a:ext cx="366713" cy="28575"/>
            </a:xfrm>
            <a:prstGeom prst="rect">
              <a:avLst/>
            </a:prstGeom>
            <a:solidFill>
              <a:srgbClr val="1E1C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29" name="Rectangle 24"/>
            <p:cNvSpPr>
              <a:spLocks noChangeArrowheads="1"/>
            </p:cNvSpPr>
            <p:nvPr/>
          </p:nvSpPr>
          <p:spPr bwMode="auto">
            <a:xfrm>
              <a:off x="6261100" y="7088188"/>
              <a:ext cx="107950" cy="28575"/>
            </a:xfrm>
            <a:prstGeom prst="rect">
              <a:avLst/>
            </a:prstGeom>
            <a:solidFill>
              <a:srgbClr val="1E1C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30" name="Freeform 25"/>
            <p:cNvSpPr>
              <a:spLocks/>
            </p:cNvSpPr>
            <p:nvPr/>
          </p:nvSpPr>
          <p:spPr bwMode="auto">
            <a:xfrm>
              <a:off x="5413375" y="6883400"/>
              <a:ext cx="542925" cy="204788"/>
            </a:xfrm>
            <a:custGeom>
              <a:avLst/>
              <a:gdLst>
                <a:gd name="T0" fmla="*/ 151 w 151"/>
                <a:gd name="T1" fmla="*/ 0 h 57"/>
                <a:gd name="T2" fmla="*/ 66 w 151"/>
                <a:gd name="T3" fmla="*/ 0 h 57"/>
                <a:gd name="T4" fmla="*/ 0 w 151"/>
                <a:gd name="T5" fmla="*/ 57 h 57"/>
                <a:gd name="T6" fmla="*/ 151 w 151"/>
                <a:gd name="T7" fmla="*/ 57 h 57"/>
                <a:gd name="T8" fmla="*/ 151 w 151"/>
                <a:gd name="T9" fmla="*/ 0 h 57"/>
              </a:gdLst>
              <a:ahLst/>
              <a:cxnLst>
                <a:cxn ang="0">
                  <a:pos x="T0" y="T1"/>
                </a:cxn>
                <a:cxn ang="0">
                  <a:pos x="T2" y="T3"/>
                </a:cxn>
                <a:cxn ang="0">
                  <a:pos x="T4" y="T5"/>
                </a:cxn>
                <a:cxn ang="0">
                  <a:pos x="T6" y="T7"/>
                </a:cxn>
                <a:cxn ang="0">
                  <a:pos x="T8" y="T9"/>
                </a:cxn>
              </a:cxnLst>
              <a:rect l="0" t="0" r="r" b="b"/>
              <a:pathLst>
                <a:path w="151" h="57">
                  <a:moveTo>
                    <a:pt x="151" y="0"/>
                  </a:moveTo>
                  <a:cubicBezTo>
                    <a:pt x="66" y="0"/>
                    <a:pt x="66" y="0"/>
                    <a:pt x="66" y="0"/>
                  </a:cubicBezTo>
                  <a:cubicBezTo>
                    <a:pt x="66" y="0"/>
                    <a:pt x="0" y="12"/>
                    <a:pt x="0" y="57"/>
                  </a:cubicBezTo>
                  <a:cubicBezTo>
                    <a:pt x="151" y="57"/>
                    <a:pt x="151" y="57"/>
                    <a:pt x="151" y="57"/>
                  </a:cubicBezTo>
                  <a:lnTo>
                    <a:pt x="151" y="0"/>
                  </a:lnTo>
                  <a:close/>
                </a:path>
              </a:pathLst>
            </a:custGeom>
            <a:solidFill>
              <a:srgbClr val="2D28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31" name="Rectangle 26"/>
            <p:cNvSpPr>
              <a:spLocks noChangeArrowheads="1"/>
            </p:cNvSpPr>
            <p:nvPr/>
          </p:nvSpPr>
          <p:spPr bwMode="auto">
            <a:xfrm>
              <a:off x="5413375" y="7088188"/>
              <a:ext cx="366713" cy="28575"/>
            </a:xfrm>
            <a:prstGeom prst="rect">
              <a:avLst/>
            </a:prstGeom>
            <a:solidFill>
              <a:srgbClr val="1E1C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32" name="Rectangle 27"/>
            <p:cNvSpPr>
              <a:spLocks noChangeArrowheads="1"/>
            </p:cNvSpPr>
            <p:nvPr/>
          </p:nvSpPr>
          <p:spPr bwMode="auto">
            <a:xfrm>
              <a:off x="5848350" y="7088188"/>
              <a:ext cx="107950" cy="28575"/>
            </a:xfrm>
            <a:prstGeom prst="rect">
              <a:avLst/>
            </a:prstGeom>
            <a:solidFill>
              <a:srgbClr val="1E1C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33" name="Line 28"/>
            <p:cNvSpPr>
              <a:spLocks noChangeShapeType="1"/>
            </p:cNvSpPr>
            <p:nvPr/>
          </p:nvSpPr>
          <p:spPr bwMode="auto">
            <a:xfrm>
              <a:off x="5862638" y="460533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34" name="Line 29"/>
            <p:cNvSpPr>
              <a:spLocks noChangeShapeType="1"/>
            </p:cNvSpPr>
            <p:nvPr/>
          </p:nvSpPr>
          <p:spPr bwMode="auto">
            <a:xfrm>
              <a:off x="5862638" y="460533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35" name="Freeform 30"/>
            <p:cNvSpPr>
              <a:spLocks/>
            </p:cNvSpPr>
            <p:nvPr/>
          </p:nvSpPr>
          <p:spPr bwMode="auto">
            <a:xfrm>
              <a:off x="5513388" y="2876550"/>
              <a:ext cx="1250950" cy="1503363"/>
            </a:xfrm>
            <a:custGeom>
              <a:avLst/>
              <a:gdLst>
                <a:gd name="T0" fmla="*/ 348 w 348"/>
                <a:gd name="T1" fmla="*/ 189 h 420"/>
                <a:gd name="T2" fmla="*/ 187 w 348"/>
                <a:gd name="T3" fmla="*/ 18 h 420"/>
                <a:gd name="T4" fmla="*/ 190 w 348"/>
                <a:gd name="T5" fmla="*/ 17 h 420"/>
                <a:gd name="T6" fmla="*/ 116 w 348"/>
                <a:gd name="T7" fmla="*/ 0 h 420"/>
                <a:gd name="T8" fmla="*/ 116 w 348"/>
                <a:gd name="T9" fmla="*/ 17 h 420"/>
                <a:gd name="T10" fmla="*/ 97 w 348"/>
                <a:gd name="T11" fmla="*/ 9 h 420"/>
                <a:gd name="T12" fmla="*/ 97 w 348"/>
                <a:gd name="T13" fmla="*/ 29 h 420"/>
                <a:gd name="T14" fmla="*/ 98 w 348"/>
                <a:gd name="T15" fmla="*/ 29 h 420"/>
                <a:gd name="T16" fmla="*/ 0 w 348"/>
                <a:gd name="T17" fmla="*/ 189 h 420"/>
                <a:gd name="T18" fmla="*/ 0 w 348"/>
                <a:gd name="T19" fmla="*/ 231 h 420"/>
                <a:gd name="T20" fmla="*/ 27 w 348"/>
                <a:gd name="T21" fmla="*/ 314 h 420"/>
                <a:gd name="T22" fmla="*/ 173 w 348"/>
                <a:gd name="T23" fmla="*/ 420 h 420"/>
                <a:gd name="T24" fmla="*/ 322 w 348"/>
                <a:gd name="T25" fmla="*/ 307 h 420"/>
                <a:gd name="T26" fmla="*/ 346 w 348"/>
                <a:gd name="T27" fmla="*/ 226 h 420"/>
                <a:gd name="T28" fmla="*/ 348 w 348"/>
                <a:gd name="T29" fmla="*/ 189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8" h="420">
                  <a:moveTo>
                    <a:pt x="348" y="189"/>
                  </a:moveTo>
                  <a:cubicBezTo>
                    <a:pt x="348" y="98"/>
                    <a:pt x="300" y="23"/>
                    <a:pt x="187" y="18"/>
                  </a:cubicBezTo>
                  <a:cubicBezTo>
                    <a:pt x="190" y="17"/>
                    <a:pt x="190" y="17"/>
                    <a:pt x="190" y="17"/>
                  </a:cubicBezTo>
                  <a:cubicBezTo>
                    <a:pt x="190" y="17"/>
                    <a:pt x="127" y="16"/>
                    <a:pt x="116" y="0"/>
                  </a:cubicBezTo>
                  <a:cubicBezTo>
                    <a:pt x="116" y="0"/>
                    <a:pt x="112" y="12"/>
                    <a:pt x="116" y="17"/>
                  </a:cubicBezTo>
                  <a:cubicBezTo>
                    <a:pt x="116" y="17"/>
                    <a:pt x="99" y="20"/>
                    <a:pt x="97" y="9"/>
                  </a:cubicBezTo>
                  <a:cubicBezTo>
                    <a:pt x="97" y="9"/>
                    <a:pt x="91" y="19"/>
                    <a:pt x="97" y="29"/>
                  </a:cubicBezTo>
                  <a:cubicBezTo>
                    <a:pt x="98" y="29"/>
                    <a:pt x="98" y="29"/>
                    <a:pt x="98" y="29"/>
                  </a:cubicBezTo>
                  <a:cubicBezTo>
                    <a:pt x="28" y="54"/>
                    <a:pt x="0" y="116"/>
                    <a:pt x="0" y="189"/>
                  </a:cubicBezTo>
                  <a:cubicBezTo>
                    <a:pt x="0" y="231"/>
                    <a:pt x="0" y="231"/>
                    <a:pt x="0" y="231"/>
                  </a:cubicBezTo>
                  <a:cubicBezTo>
                    <a:pt x="0" y="265"/>
                    <a:pt x="10" y="292"/>
                    <a:pt x="27" y="314"/>
                  </a:cubicBezTo>
                  <a:cubicBezTo>
                    <a:pt x="51" y="377"/>
                    <a:pt x="107" y="420"/>
                    <a:pt x="173" y="420"/>
                  </a:cubicBezTo>
                  <a:cubicBezTo>
                    <a:pt x="241" y="420"/>
                    <a:pt x="299" y="373"/>
                    <a:pt x="322" y="307"/>
                  </a:cubicBezTo>
                  <a:cubicBezTo>
                    <a:pt x="337" y="285"/>
                    <a:pt x="346" y="258"/>
                    <a:pt x="346" y="226"/>
                  </a:cubicBezTo>
                  <a:lnTo>
                    <a:pt x="348" y="189"/>
                  </a:lnTo>
                  <a:close/>
                </a:path>
              </a:pathLst>
            </a:custGeom>
            <a:solidFill>
              <a:srgbClr val="B27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grpSp>
      <p:sp>
        <p:nvSpPr>
          <p:cNvPr id="36" name="Freeform 34"/>
          <p:cNvSpPr>
            <a:spLocks noEditPoints="1"/>
          </p:cNvSpPr>
          <p:nvPr/>
        </p:nvSpPr>
        <p:spPr bwMode="auto">
          <a:xfrm>
            <a:off x="4569990" y="1881479"/>
            <a:ext cx="231778" cy="515162"/>
          </a:xfrm>
          <a:custGeom>
            <a:avLst/>
            <a:gdLst>
              <a:gd name="T0" fmla="*/ 67 w 231"/>
              <a:gd name="T1" fmla="*/ 368 h 518"/>
              <a:gd name="T2" fmla="*/ 65 w 231"/>
              <a:gd name="T3" fmla="*/ 348 h 518"/>
              <a:gd name="T4" fmla="*/ 112 w 231"/>
              <a:gd name="T5" fmla="*/ 220 h 518"/>
              <a:gd name="T6" fmla="*/ 164 w 231"/>
              <a:gd name="T7" fmla="*/ 118 h 518"/>
              <a:gd name="T8" fmla="*/ 93 w 231"/>
              <a:gd name="T9" fmla="*/ 54 h 518"/>
              <a:gd name="T10" fmla="*/ 18 w 231"/>
              <a:gd name="T11" fmla="*/ 77 h 518"/>
              <a:gd name="T12" fmla="*/ 0 w 231"/>
              <a:gd name="T13" fmla="*/ 30 h 518"/>
              <a:gd name="T14" fmla="*/ 106 w 231"/>
              <a:gd name="T15" fmla="*/ 0 h 518"/>
              <a:gd name="T16" fmla="*/ 231 w 231"/>
              <a:gd name="T17" fmla="*/ 110 h 518"/>
              <a:gd name="T18" fmla="*/ 167 w 231"/>
              <a:gd name="T19" fmla="*/ 239 h 518"/>
              <a:gd name="T20" fmla="*/ 124 w 231"/>
              <a:gd name="T21" fmla="*/ 348 h 518"/>
              <a:gd name="T22" fmla="*/ 125 w 231"/>
              <a:gd name="T23" fmla="*/ 368 h 518"/>
              <a:gd name="T24" fmla="*/ 67 w 231"/>
              <a:gd name="T25" fmla="*/ 368 h 518"/>
              <a:gd name="T26" fmla="*/ 51 w 231"/>
              <a:gd name="T27" fmla="*/ 472 h 518"/>
              <a:gd name="T28" fmla="*/ 95 w 231"/>
              <a:gd name="T29" fmla="*/ 425 h 518"/>
              <a:gd name="T30" fmla="*/ 139 w 231"/>
              <a:gd name="T31" fmla="*/ 472 h 518"/>
              <a:gd name="T32" fmla="*/ 94 w 231"/>
              <a:gd name="T33" fmla="*/ 518 h 518"/>
              <a:gd name="T34" fmla="*/ 51 w 231"/>
              <a:gd name="T35" fmla="*/ 472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1" h="518">
                <a:moveTo>
                  <a:pt x="67" y="368"/>
                </a:moveTo>
                <a:cubicBezTo>
                  <a:pt x="65" y="348"/>
                  <a:pt x="65" y="348"/>
                  <a:pt x="65" y="348"/>
                </a:cubicBezTo>
                <a:cubicBezTo>
                  <a:pt x="61" y="308"/>
                  <a:pt x="74" y="264"/>
                  <a:pt x="112" y="220"/>
                </a:cubicBezTo>
                <a:cubicBezTo>
                  <a:pt x="145" y="180"/>
                  <a:pt x="164" y="151"/>
                  <a:pt x="164" y="118"/>
                </a:cubicBezTo>
                <a:cubicBezTo>
                  <a:pt x="164" y="80"/>
                  <a:pt x="140" y="54"/>
                  <a:pt x="93" y="54"/>
                </a:cubicBezTo>
                <a:cubicBezTo>
                  <a:pt x="66" y="54"/>
                  <a:pt x="36" y="63"/>
                  <a:pt x="18" y="77"/>
                </a:cubicBezTo>
                <a:cubicBezTo>
                  <a:pt x="0" y="30"/>
                  <a:pt x="0" y="30"/>
                  <a:pt x="0" y="30"/>
                </a:cubicBezTo>
                <a:cubicBezTo>
                  <a:pt x="25" y="12"/>
                  <a:pt x="67" y="0"/>
                  <a:pt x="106" y="0"/>
                </a:cubicBezTo>
                <a:cubicBezTo>
                  <a:pt x="192" y="0"/>
                  <a:pt x="231" y="53"/>
                  <a:pt x="231" y="110"/>
                </a:cubicBezTo>
                <a:cubicBezTo>
                  <a:pt x="231" y="160"/>
                  <a:pt x="202" y="197"/>
                  <a:pt x="167" y="239"/>
                </a:cubicBezTo>
                <a:cubicBezTo>
                  <a:pt x="134" y="278"/>
                  <a:pt x="122" y="310"/>
                  <a:pt x="124" y="348"/>
                </a:cubicBezTo>
                <a:cubicBezTo>
                  <a:pt x="125" y="368"/>
                  <a:pt x="125" y="368"/>
                  <a:pt x="125" y="368"/>
                </a:cubicBezTo>
                <a:lnTo>
                  <a:pt x="67" y="368"/>
                </a:lnTo>
                <a:close/>
                <a:moveTo>
                  <a:pt x="51" y="472"/>
                </a:moveTo>
                <a:cubicBezTo>
                  <a:pt x="51" y="444"/>
                  <a:pt x="69" y="425"/>
                  <a:pt x="95" y="425"/>
                </a:cubicBezTo>
                <a:cubicBezTo>
                  <a:pt x="121" y="425"/>
                  <a:pt x="139" y="444"/>
                  <a:pt x="139" y="472"/>
                </a:cubicBezTo>
                <a:cubicBezTo>
                  <a:pt x="139" y="498"/>
                  <a:pt x="122" y="518"/>
                  <a:pt x="94" y="518"/>
                </a:cubicBezTo>
                <a:cubicBezTo>
                  <a:pt x="68" y="518"/>
                  <a:pt x="51" y="498"/>
                  <a:pt x="51" y="472"/>
                </a:cubicBezTo>
                <a:close/>
              </a:path>
            </a:pathLst>
          </a:custGeom>
          <a:solidFill>
            <a:schemeClr val="tx1">
              <a:lumMod val="65000"/>
              <a:lumOff val="35000"/>
            </a:schemeClr>
          </a:solidFill>
          <a:ln>
            <a:noFill/>
          </a:ln>
        </p:spPr>
        <p:txBody>
          <a:bodyPr vert="horz" wrap="square" lIns="68580" tIns="34290" rIns="68580" bIns="34290" numCol="1" anchor="t" anchorCtr="0" compatLnSpc="1">
            <a:prstTxWarp prst="textNoShape">
              <a:avLst/>
            </a:prstTxWarp>
          </a:bodyPr>
          <a:lstStyle/>
          <a:p>
            <a:endParaRPr lang="en-US" sz="1013">
              <a:solidFill>
                <a:schemeClr val="tx1">
                  <a:lumMod val="75000"/>
                  <a:lumOff val="25000"/>
                </a:schemeClr>
              </a:solidFill>
            </a:endParaRPr>
          </a:p>
        </p:txBody>
      </p:sp>
      <p:sp>
        <p:nvSpPr>
          <p:cNvPr id="37" name="Freeform 34"/>
          <p:cNvSpPr>
            <a:spLocks noEditPoints="1"/>
          </p:cNvSpPr>
          <p:nvPr/>
        </p:nvSpPr>
        <p:spPr bwMode="auto">
          <a:xfrm rot="1535943">
            <a:off x="5109515" y="2265357"/>
            <a:ext cx="158462" cy="352207"/>
          </a:xfrm>
          <a:custGeom>
            <a:avLst/>
            <a:gdLst>
              <a:gd name="T0" fmla="*/ 67 w 231"/>
              <a:gd name="T1" fmla="*/ 368 h 518"/>
              <a:gd name="T2" fmla="*/ 65 w 231"/>
              <a:gd name="T3" fmla="*/ 348 h 518"/>
              <a:gd name="T4" fmla="*/ 112 w 231"/>
              <a:gd name="T5" fmla="*/ 220 h 518"/>
              <a:gd name="T6" fmla="*/ 164 w 231"/>
              <a:gd name="T7" fmla="*/ 118 h 518"/>
              <a:gd name="T8" fmla="*/ 93 w 231"/>
              <a:gd name="T9" fmla="*/ 54 h 518"/>
              <a:gd name="T10" fmla="*/ 18 w 231"/>
              <a:gd name="T11" fmla="*/ 77 h 518"/>
              <a:gd name="T12" fmla="*/ 0 w 231"/>
              <a:gd name="T13" fmla="*/ 30 h 518"/>
              <a:gd name="T14" fmla="*/ 106 w 231"/>
              <a:gd name="T15" fmla="*/ 0 h 518"/>
              <a:gd name="T16" fmla="*/ 231 w 231"/>
              <a:gd name="T17" fmla="*/ 110 h 518"/>
              <a:gd name="T18" fmla="*/ 167 w 231"/>
              <a:gd name="T19" fmla="*/ 239 h 518"/>
              <a:gd name="T20" fmla="*/ 124 w 231"/>
              <a:gd name="T21" fmla="*/ 348 h 518"/>
              <a:gd name="T22" fmla="*/ 125 w 231"/>
              <a:gd name="T23" fmla="*/ 368 h 518"/>
              <a:gd name="T24" fmla="*/ 67 w 231"/>
              <a:gd name="T25" fmla="*/ 368 h 518"/>
              <a:gd name="T26" fmla="*/ 51 w 231"/>
              <a:gd name="T27" fmla="*/ 472 h 518"/>
              <a:gd name="T28" fmla="*/ 95 w 231"/>
              <a:gd name="T29" fmla="*/ 425 h 518"/>
              <a:gd name="T30" fmla="*/ 139 w 231"/>
              <a:gd name="T31" fmla="*/ 472 h 518"/>
              <a:gd name="T32" fmla="*/ 94 w 231"/>
              <a:gd name="T33" fmla="*/ 518 h 518"/>
              <a:gd name="T34" fmla="*/ 51 w 231"/>
              <a:gd name="T35" fmla="*/ 472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1" h="518">
                <a:moveTo>
                  <a:pt x="67" y="368"/>
                </a:moveTo>
                <a:cubicBezTo>
                  <a:pt x="65" y="348"/>
                  <a:pt x="65" y="348"/>
                  <a:pt x="65" y="348"/>
                </a:cubicBezTo>
                <a:cubicBezTo>
                  <a:pt x="61" y="308"/>
                  <a:pt x="74" y="264"/>
                  <a:pt x="112" y="220"/>
                </a:cubicBezTo>
                <a:cubicBezTo>
                  <a:pt x="145" y="180"/>
                  <a:pt x="164" y="151"/>
                  <a:pt x="164" y="118"/>
                </a:cubicBezTo>
                <a:cubicBezTo>
                  <a:pt x="164" y="80"/>
                  <a:pt x="140" y="54"/>
                  <a:pt x="93" y="54"/>
                </a:cubicBezTo>
                <a:cubicBezTo>
                  <a:pt x="66" y="54"/>
                  <a:pt x="36" y="63"/>
                  <a:pt x="18" y="77"/>
                </a:cubicBezTo>
                <a:cubicBezTo>
                  <a:pt x="0" y="30"/>
                  <a:pt x="0" y="30"/>
                  <a:pt x="0" y="30"/>
                </a:cubicBezTo>
                <a:cubicBezTo>
                  <a:pt x="25" y="12"/>
                  <a:pt x="67" y="0"/>
                  <a:pt x="106" y="0"/>
                </a:cubicBezTo>
                <a:cubicBezTo>
                  <a:pt x="192" y="0"/>
                  <a:pt x="231" y="53"/>
                  <a:pt x="231" y="110"/>
                </a:cubicBezTo>
                <a:cubicBezTo>
                  <a:pt x="231" y="160"/>
                  <a:pt x="202" y="197"/>
                  <a:pt x="167" y="239"/>
                </a:cubicBezTo>
                <a:cubicBezTo>
                  <a:pt x="134" y="278"/>
                  <a:pt x="122" y="310"/>
                  <a:pt x="124" y="348"/>
                </a:cubicBezTo>
                <a:cubicBezTo>
                  <a:pt x="125" y="368"/>
                  <a:pt x="125" y="368"/>
                  <a:pt x="125" y="368"/>
                </a:cubicBezTo>
                <a:lnTo>
                  <a:pt x="67" y="368"/>
                </a:lnTo>
                <a:close/>
                <a:moveTo>
                  <a:pt x="51" y="472"/>
                </a:moveTo>
                <a:cubicBezTo>
                  <a:pt x="51" y="444"/>
                  <a:pt x="69" y="425"/>
                  <a:pt x="95" y="425"/>
                </a:cubicBezTo>
                <a:cubicBezTo>
                  <a:pt x="121" y="425"/>
                  <a:pt x="139" y="444"/>
                  <a:pt x="139" y="472"/>
                </a:cubicBezTo>
                <a:cubicBezTo>
                  <a:pt x="139" y="498"/>
                  <a:pt x="122" y="518"/>
                  <a:pt x="94" y="518"/>
                </a:cubicBezTo>
                <a:cubicBezTo>
                  <a:pt x="68" y="518"/>
                  <a:pt x="51" y="498"/>
                  <a:pt x="51" y="472"/>
                </a:cubicBezTo>
                <a:close/>
              </a:path>
            </a:pathLst>
          </a:custGeom>
          <a:solidFill>
            <a:schemeClr val="tx1">
              <a:lumMod val="65000"/>
              <a:lumOff val="35000"/>
            </a:schemeClr>
          </a:solidFill>
          <a:ln>
            <a:noFill/>
          </a:ln>
        </p:spPr>
        <p:txBody>
          <a:bodyPr vert="horz" wrap="square" lIns="68580" tIns="34290" rIns="68580" bIns="34290" numCol="1" anchor="t" anchorCtr="0" compatLnSpc="1">
            <a:prstTxWarp prst="textNoShape">
              <a:avLst/>
            </a:prstTxWarp>
          </a:bodyPr>
          <a:lstStyle/>
          <a:p>
            <a:endParaRPr lang="en-US" sz="1013">
              <a:solidFill>
                <a:schemeClr val="tx1">
                  <a:lumMod val="75000"/>
                  <a:lumOff val="25000"/>
                </a:schemeClr>
              </a:solidFill>
            </a:endParaRPr>
          </a:p>
        </p:txBody>
      </p:sp>
      <p:sp>
        <p:nvSpPr>
          <p:cNvPr id="38" name="Freeform 34"/>
          <p:cNvSpPr>
            <a:spLocks noEditPoints="1"/>
          </p:cNvSpPr>
          <p:nvPr/>
        </p:nvSpPr>
        <p:spPr bwMode="auto">
          <a:xfrm rot="19420229">
            <a:off x="4095322" y="2217024"/>
            <a:ext cx="158462" cy="352207"/>
          </a:xfrm>
          <a:custGeom>
            <a:avLst/>
            <a:gdLst>
              <a:gd name="T0" fmla="*/ 67 w 231"/>
              <a:gd name="T1" fmla="*/ 368 h 518"/>
              <a:gd name="T2" fmla="*/ 65 w 231"/>
              <a:gd name="T3" fmla="*/ 348 h 518"/>
              <a:gd name="T4" fmla="*/ 112 w 231"/>
              <a:gd name="T5" fmla="*/ 220 h 518"/>
              <a:gd name="T6" fmla="*/ 164 w 231"/>
              <a:gd name="T7" fmla="*/ 118 h 518"/>
              <a:gd name="T8" fmla="*/ 93 w 231"/>
              <a:gd name="T9" fmla="*/ 54 h 518"/>
              <a:gd name="T10" fmla="*/ 18 w 231"/>
              <a:gd name="T11" fmla="*/ 77 h 518"/>
              <a:gd name="T12" fmla="*/ 0 w 231"/>
              <a:gd name="T13" fmla="*/ 30 h 518"/>
              <a:gd name="T14" fmla="*/ 106 w 231"/>
              <a:gd name="T15" fmla="*/ 0 h 518"/>
              <a:gd name="T16" fmla="*/ 231 w 231"/>
              <a:gd name="T17" fmla="*/ 110 h 518"/>
              <a:gd name="T18" fmla="*/ 167 w 231"/>
              <a:gd name="T19" fmla="*/ 239 h 518"/>
              <a:gd name="T20" fmla="*/ 124 w 231"/>
              <a:gd name="T21" fmla="*/ 348 h 518"/>
              <a:gd name="T22" fmla="*/ 125 w 231"/>
              <a:gd name="T23" fmla="*/ 368 h 518"/>
              <a:gd name="T24" fmla="*/ 67 w 231"/>
              <a:gd name="T25" fmla="*/ 368 h 518"/>
              <a:gd name="T26" fmla="*/ 51 w 231"/>
              <a:gd name="T27" fmla="*/ 472 h 518"/>
              <a:gd name="T28" fmla="*/ 95 w 231"/>
              <a:gd name="T29" fmla="*/ 425 h 518"/>
              <a:gd name="T30" fmla="*/ 139 w 231"/>
              <a:gd name="T31" fmla="*/ 472 h 518"/>
              <a:gd name="T32" fmla="*/ 94 w 231"/>
              <a:gd name="T33" fmla="*/ 518 h 518"/>
              <a:gd name="T34" fmla="*/ 51 w 231"/>
              <a:gd name="T35" fmla="*/ 472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1" h="518">
                <a:moveTo>
                  <a:pt x="67" y="368"/>
                </a:moveTo>
                <a:cubicBezTo>
                  <a:pt x="65" y="348"/>
                  <a:pt x="65" y="348"/>
                  <a:pt x="65" y="348"/>
                </a:cubicBezTo>
                <a:cubicBezTo>
                  <a:pt x="61" y="308"/>
                  <a:pt x="74" y="264"/>
                  <a:pt x="112" y="220"/>
                </a:cubicBezTo>
                <a:cubicBezTo>
                  <a:pt x="145" y="180"/>
                  <a:pt x="164" y="151"/>
                  <a:pt x="164" y="118"/>
                </a:cubicBezTo>
                <a:cubicBezTo>
                  <a:pt x="164" y="80"/>
                  <a:pt x="140" y="54"/>
                  <a:pt x="93" y="54"/>
                </a:cubicBezTo>
                <a:cubicBezTo>
                  <a:pt x="66" y="54"/>
                  <a:pt x="36" y="63"/>
                  <a:pt x="18" y="77"/>
                </a:cubicBezTo>
                <a:cubicBezTo>
                  <a:pt x="0" y="30"/>
                  <a:pt x="0" y="30"/>
                  <a:pt x="0" y="30"/>
                </a:cubicBezTo>
                <a:cubicBezTo>
                  <a:pt x="25" y="12"/>
                  <a:pt x="67" y="0"/>
                  <a:pt x="106" y="0"/>
                </a:cubicBezTo>
                <a:cubicBezTo>
                  <a:pt x="192" y="0"/>
                  <a:pt x="231" y="53"/>
                  <a:pt x="231" y="110"/>
                </a:cubicBezTo>
                <a:cubicBezTo>
                  <a:pt x="231" y="160"/>
                  <a:pt x="202" y="197"/>
                  <a:pt x="167" y="239"/>
                </a:cubicBezTo>
                <a:cubicBezTo>
                  <a:pt x="134" y="278"/>
                  <a:pt x="122" y="310"/>
                  <a:pt x="124" y="348"/>
                </a:cubicBezTo>
                <a:cubicBezTo>
                  <a:pt x="125" y="368"/>
                  <a:pt x="125" y="368"/>
                  <a:pt x="125" y="368"/>
                </a:cubicBezTo>
                <a:lnTo>
                  <a:pt x="67" y="368"/>
                </a:lnTo>
                <a:close/>
                <a:moveTo>
                  <a:pt x="51" y="472"/>
                </a:moveTo>
                <a:cubicBezTo>
                  <a:pt x="51" y="444"/>
                  <a:pt x="69" y="425"/>
                  <a:pt x="95" y="425"/>
                </a:cubicBezTo>
                <a:cubicBezTo>
                  <a:pt x="121" y="425"/>
                  <a:pt x="139" y="444"/>
                  <a:pt x="139" y="472"/>
                </a:cubicBezTo>
                <a:cubicBezTo>
                  <a:pt x="139" y="498"/>
                  <a:pt x="122" y="518"/>
                  <a:pt x="94" y="518"/>
                </a:cubicBezTo>
                <a:cubicBezTo>
                  <a:pt x="68" y="518"/>
                  <a:pt x="51" y="498"/>
                  <a:pt x="51" y="472"/>
                </a:cubicBezTo>
                <a:close/>
              </a:path>
            </a:pathLst>
          </a:custGeom>
          <a:solidFill>
            <a:schemeClr val="tx1">
              <a:lumMod val="65000"/>
              <a:lumOff val="35000"/>
            </a:schemeClr>
          </a:solidFill>
          <a:ln>
            <a:noFill/>
          </a:ln>
        </p:spPr>
        <p:txBody>
          <a:bodyPr vert="horz" wrap="square" lIns="68580" tIns="34290" rIns="68580" bIns="34290" numCol="1" anchor="t" anchorCtr="0" compatLnSpc="1">
            <a:prstTxWarp prst="textNoShape">
              <a:avLst/>
            </a:prstTxWarp>
          </a:bodyPr>
          <a:lstStyle/>
          <a:p>
            <a:endParaRPr lang="en-US" sz="1013">
              <a:solidFill>
                <a:schemeClr val="tx1">
                  <a:lumMod val="75000"/>
                  <a:lumOff val="25000"/>
                </a:schemeClr>
              </a:solidFill>
            </a:endParaRPr>
          </a:p>
        </p:txBody>
      </p:sp>
      <p:sp>
        <p:nvSpPr>
          <p:cNvPr id="39" name="TextBox 99"/>
          <p:cNvSpPr txBox="1"/>
          <p:nvPr/>
        </p:nvSpPr>
        <p:spPr>
          <a:xfrm>
            <a:off x="6427773" y="3212581"/>
            <a:ext cx="1677736" cy="369332"/>
          </a:xfrm>
          <a:prstGeom prst="rect">
            <a:avLst/>
          </a:prstGeom>
          <a:noFill/>
        </p:spPr>
        <p:txBody>
          <a:bodyPr wrap="square" rtlCol="0">
            <a:spAutoFit/>
          </a:bodyPr>
          <a:lstStyle/>
          <a:p>
            <a:r>
              <a:rPr lang="pl-PL" b="1" dirty="0">
                <a:solidFill>
                  <a:schemeClr val="tx1">
                    <a:lumMod val="75000"/>
                    <a:lumOff val="25000"/>
                  </a:schemeClr>
                </a:solidFill>
                <a:latin typeface="+mj-lt"/>
              </a:rPr>
              <a:t>Containers</a:t>
            </a:r>
            <a:endParaRPr lang="id-ID" b="1" dirty="0">
              <a:solidFill>
                <a:schemeClr val="tx1">
                  <a:lumMod val="75000"/>
                  <a:lumOff val="25000"/>
                </a:schemeClr>
              </a:solidFill>
              <a:latin typeface="+mj-lt"/>
            </a:endParaRPr>
          </a:p>
        </p:txBody>
      </p:sp>
      <p:sp>
        <p:nvSpPr>
          <p:cNvPr id="40" name="Rectangle 100"/>
          <p:cNvSpPr/>
          <p:nvPr/>
        </p:nvSpPr>
        <p:spPr>
          <a:xfrm>
            <a:off x="6450077" y="3574528"/>
            <a:ext cx="2335084" cy="1815882"/>
          </a:xfrm>
          <a:prstGeom prst="rect">
            <a:avLst/>
          </a:prstGeom>
        </p:spPr>
        <p:txBody>
          <a:bodyPr wrap="square">
            <a:spAutoFit/>
          </a:bodyPr>
          <a:lstStyle/>
          <a:p>
            <a:r>
              <a:rPr lang="pl-PL" sz="1600" dirty="0">
                <a:solidFill>
                  <a:schemeClr val="tx1">
                    <a:lumMod val="50000"/>
                    <a:lumOff val="50000"/>
                  </a:schemeClr>
                </a:solidFill>
                <a:latin typeface="Calibri Light" panose="020F0302020204030204" pitchFamily="34" charset="0"/>
              </a:rPr>
              <a:t>‚New’ kid on the block</a:t>
            </a:r>
          </a:p>
          <a:p>
            <a:endParaRPr lang="pl-PL" sz="1600" b="1" dirty="0">
              <a:solidFill>
                <a:schemeClr val="tx1">
                  <a:lumMod val="50000"/>
                  <a:lumOff val="50000"/>
                </a:schemeClr>
              </a:solidFill>
              <a:latin typeface="Calibri Light" panose="020F0302020204030204" pitchFamily="34" charset="0"/>
            </a:endParaRPr>
          </a:p>
          <a:p>
            <a:r>
              <a:rPr lang="pl-PL" sz="1600" dirty="0">
                <a:solidFill>
                  <a:schemeClr val="tx1">
                    <a:lumMod val="50000"/>
                    <a:lumOff val="50000"/>
                  </a:schemeClr>
                </a:solidFill>
                <a:latin typeface="Calibri Light" panose="020F0302020204030204" pitchFamily="34" charset="0"/>
              </a:rPr>
              <a:t>Fail quickly, get back up quicker</a:t>
            </a:r>
          </a:p>
          <a:p>
            <a:endParaRPr lang="pl-PL" sz="1600" dirty="0">
              <a:solidFill>
                <a:schemeClr val="tx1">
                  <a:lumMod val="50000"/>
                  <a:lumOff val="50000"/>
                </a:schemeClr>
              </a:solidFill>
              <a:latin typeface="Calibri Light" panose="020F0302020204030204" pitchFamily="34" charset="0"/>
            </a:endParaRPr>
          </a:p>
          <a:p>
            <a:r>
              <a:rPr lang="pl-PL" sz="1600" dirty="0">
                <a:solidFill>
                  <a:schemeClr val="tx1">
                    <a:lumMod val="50000"/>
                    <a:lumOff val="50000"/>
                  </a:schemeClr>
                </a:solidFill>
                <a:latin typeface="Calibri Light" panose="020F0302020204030204" pitchFamily="34" charset="0"/>
              </a:rPr>
              <a:t>Less maintainance overhead*</a:t>
            </a:r>
            <a:endParaRPr lang="en-US" sz="1600" dirty="0">
              <a:solidFill>
                <a:schemeClr val="tx1">
                  <a:lumMod val="50000"/>
                  <a:lumOff val="50000"/>
                </a:schemeClr>
              </a:solidFill>
              <a:latin typeface="Calibri Light" panose="020F0302020204030204" pitchFamily="34" charset="0"/>
            </a:endParaRPr>
          </a:p>
        </p:txBody>
      </p:sp>
      <p:sp>
        <p:nvSpPr>
          <p:cNvPr id="41" name="TextBox 101"/>
          <p:cNvSpPr txBox="1"/>
          <p:nvPr/>
        </p:nvSpPr>
        <p:spPr>
          <a:xfrm>
            <a:off x="234003" y="3204419"/>
            <a:ext cx="1677736" cy="646331"/>
          </a:xfrm>
          <a:prstGeom prst="rect">
            <a:avLst/>
          </a:prstGeom>
          <a:noFill/>
        </p:spPr>
        <p:txBody>
          <a:bodyPr wrap="square" rtlCol="0">
            <a:spAutoFit/>
          </a:bodyPr>
          <a:lstStyle/>
          <a:p>
            <a:r>
              <a:rPr lang="pl-PL" b="1" dirty="0">
                <a:solidFill>
                  <a:schemeClr val="tx1">
                    <a:lumMod val="75000"/>
                    <a:lumOff val="25000"/>
                  </a:schemeClr>
                </a:solidFill>
                <a:latin typeface="+mj-lt"/>
              </a:rPr>
              <a:t>Virtual machines</a:t>
            </a:r>
            <a:endParaRPr lang="id-ID" b="1" dirty="0">
              <a:solidFill>
                <a:schemeClr val="tx1">
                  <a:lumMod val="75000"/>
                  <a:lumOff val="25000"/>
                </a:schemeClr>
              </a:solidFill>
              <a:latin typeface="+mj-lt"/>
            </a:endParaRPr>
          </a:p>
        </p:txBody>
      </p:sp>
      <p:sp>
        <p:nvSpPr>
          <p:cNvPr id="42" name="Rectangle 102"/>
          <p:cNvSpPr/>
          <p:nvPr/>
        </p:nvSpPr>
        <p:spPr>
          <a:xfrm>
            <a:off x="224343" y="3820732"/>
            <a:ext cx="2335084" cy="1815882"/>
          </a:xfrm>
          <a:prstGeom prst="rect">
            <a:avLst/>
          </a:prstGeom>
        </p:spPr>
        <p:txBody>
          <a:bodyPr wrap="square">
            <a:spAutoFit/>
          </a:bodyPr>
          <a:lstStyle/>
          <a:p>
            <a:r>
              <a:rPr lang="pl-PL" sz="1600" dirty="0">
                <a:solidFill>
                  <a:schemeClr val="tx1">
                    <a:lumMod val="50000"/>
                    <a:lumOff val="50000"/>
                  </a:schemeClr>
                </a:solidFill>
                <a:latin typeface="Calibri Light" panose="020F0302020204030204" pitchFamily="34" charset="0"/>
              </a:rPr>
              <a:t>Standard way of managing resources</a:t>
            </a:r>
            <a:endParaRPr lang="pl-PL" sz="1600" b="1" dirty="0">
              <a:solidFill>
                <a:schemeClr val="tx1">
                  <a:lumMod val="50000"/>
                  <a:lumOff val="50000"/>
                </a:schemeClr>
              </a:solidFill>
              <a:latin typeface="Calibri Light" panose="020F0302020204030204" pitchFamily="34" charset="0"/>
            </a:endParaRPr>
          </a:p>
          <a:p>
            <a:endParaRPr lang="pl-PL" sz="1600" b="1" dirty="0">
              <a:solidFill>
                <a:schemeClr val="tx1">
                  <a:lumMod val="50000"/>
                  <a:lumOff val="50000"/>
                </a:schemeClr>
              </a:solidFill>
              <a:latin typeface="Calibri Light" panose="020F0302020204030204" pitchFamily="34" charset="0"/>
            </a:endParaRPr>
          </a:p>
          <a:p>
            <a:r>
              <a:rPr lang="pl-PL" sz="1600" dirty="0">
                <a:solidFill>
                  <a:schemeClr val="tx1">
                    <a:lumMod val="50000"/>
                    <a:lumOff val="50000"/>
                  </a:schemeClr>
                </a:solidFill>
                <a:latin typeface="Calibri Light" panose="020F0302020204030204" pitchFamily="34" charset="0"/>
              </a:rPr>
              <a:t>Stable for the most part</a:t>
            </a:r>
          </a:p>
          <a:p>
            <a:endParaRPr lang="pl-PL" sz="1600" dirty="0">
              <a:solidFill>
                <a:schemeClr val="tx1">
                  <a:lumMod val="50000"/>
                  <a:lumOff val="50000"/>
                </a:schemeClr>
              </a:solidFill>
              <a:latin typeface="Calibri Light" panose="020F0302020204030204" pitchFamily="34" charset="0"/>
            </a:endParaRPr>
          </a:p>
          <a:p>
            <a:r>
              <a:rPr lang="pl-PL" sz="1600" dirty="0">
                <a:solidFill>
                  <a:schemeClr val="tx1">
                    <a:lumMod val="50000"/>
                    <a:lumOff val="50000"/>
                  </a:schemeClr>
                </a:solidFill>
                <a:latin typeface="Calibri Light" panose="020F0302020204030204" pitchFamily="34" charset="0"/>
              </a:rPr>
              <a:t>Large maintainance overhead</a:t>
            </a:r>
          </a:p>
        </p:txBody>
      </p:sp>
      <p:sp>
        <p:nvSpPr>
          <p:cNvPr id="43" name="Tytuł 1"/>
          <p:cNvSpPr>
            <a:spLocks noGrp="1"/>
          </p:cNvSpPr>
          <p:nvPr>
            <p:ph type="title"/>
          </p:nvPr>
        </p:nvSpPr>
        <p:spPr>
          <a:xfrm>
            <a:off x="398681" y="125259"/>
            <a:ext cx="7449688" cy="631857"/>
          </a:xfrm>
        </p:spPr>
        <p:txBody>
          <a:bodyPr/>
          <a:lstStyle/>
          <a:p>
            <a:r>
              <a:rPr lang="pl-PL" dirty="0"/>
              <a:t>You must choose</a:t>
            </a:r>
            <a:endParaRPr lang="en-US" dirty="0"/>
          </a:p>
        </p:txBody>
      </p:sp>
    </p:spTree>
    <p:extLst>
      <p:ext uri="{BB962C8B-B14F-4D97-AF65-F5344CB8AC3E}">
        <p14:creationId xmlns:p14="http://schemas.microsoft.com/office/powerpoint/2010/main" val="20311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2" presetClass="entr" presetSubtype="2"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ppt_x</p:attrName>
                                        </p:attrNameLst>
                                      </p:cBhvr>
                                      <p:tavLst>
                                        <p:tav tm="0">
                                          <p:val>
                                            <p:strVal val="#ppt_x+#ppt_w*1.125000"/>
                                          </p:val>
                                        </p:tav>
                                        <p:tav tm="100000">
                                          <p:val>
                                            <p:strVal val="#ppt_x"/>
                                          </p:val>
                                        </p:tav>
                                      </p:tavLst>
                                    </p:anim>
                                    <p:animEffect transition="in" filter="wipe(left)">
                                      <p:cBhvr>
                                        <p:cTn id="18" dur="500"/>
                                        <p:tgtEl>
                                          <p:spTgt spid="4"/>
                                        </p:tgtEl>
                                      </p:cBhvr>
                                    </p:animEffect>
                                  </p:childTnLst>
                                </p:cTn>
                              </p:par>
                              <p:par>
                                <p:cTn id="19" presetID="12" presetClass="entr" presetSubtype="8"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p:tgtEl>
                                          <p:spTgt spid="8"/>
                                        </p:tgtEl>
                                        <p:attrNameLst>
                                          <p:attrName>ppt_x</p:attrName>
                                        </p:attrNameLst>
                                      </p:cBhvr>
                                      <p:tavLst>
                                        <p:tav tm="0">
                                          <p:val>
                                            <p:strVal val="#ppt_x-#ppt_w*1.125000"/>
                                          </p:val>
                                        </p:tav>
                                        <p:tav tm="100000">
                                          <p:val>
                                            <p:strVal val="#ppt_x"/>
                                          </p:val>
                                        </p:tav>
                                      </p:tavLst>
                                    </p:anim>
                                    <p:animEffect transition="in" filter="wipe(right)">
                                      <p:cBhvr>
                                        <p:cTn id="22" dur="500"/>
                                        <p:tgtEl>
                                          <p:spTgt spid="8"/>
                                        </p:tgtEl>
                                      </p:cBhvr>
                                    </p:animEffect>
                                  </p:childTnLst>
                                </p:cTn>
                              </p:par>
                            </p:childTnLst>
                          </p:cTn>
                        </p:par>
                        <p:par>
                          <p:cTn id="23" fill="hold">
                            <p:stCondLst>
                              <p:cond delay="1500"/>
                            </p:stCondLst>
                            <p:childTnLst>
                              <p:par>
                                <p:cTn id="24" presetID="53" presetClass="entr" presetSubtype="16"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p:cTn id="26" dur="500" fill="hold"/>
                                        <p:tgtEl>
                                          <p:spTgt spid="36"/>
                                        </p:tgtEl>
                                        <p:attrNameLst>
                                          <p:attrName>ppt_w</p:attrName>
                                        </p:attrNameLst>
                                      </p:cBhvr>
                                      <p:tavLst>
                                        <p:tav tm="0">
                                          <p:val>
                                            <p:fltVal val="0"/>
                                          </p:val>
                                        </p:tav>
                                        <p:tav tm="100000">
                                          <p:val>
                                            <p:strVal val="#ppt_w"/>
                                          </p:val>
                                        </p:tav>
                                      </p:tavLst>
                                    </p:anim>
                                    <p:anim calcmode="lin" valueType="num">
                                      <p:cBhvr>
                                        <p:cTn id="27" dur="500" fill="hold"/>
                                        <p:tgtEl>
                                          <p:spTgt spid="36"/>
                                        </p:tgtEl>
                                        <p:attrNameLst>
                                          <p:attrName>ppt_h</p:attrName>
                                        </p:attrNameLst>
                                      </p:cBhvr>
                                      <p:tavLst>
                                        <p:tav tm="0">
                                          <p:val>
                                            <p:fltVal val="0"/>
                                          </p:val>
                                        </p:tav>
                                        <p:tav tm="100000">
                                          <p:val>
                                            <p:strVal val="#ppt_h"/>
                                          </p:val>
                                        </p:tav>
                                      </p:tavLst>
                                    </p:anim>
                                    <p:animEffect transition="in" filter="fade">
                                      <p:cBhvr>
                                        <p:cTn id="28" dur="500"/>
                                        <p:tgtEl>
                                          <p:spTgt spid="36"/>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 calcmode="lin" valueType="num">
                                      <p:cBhvr>
                                        <p:cTn id="31" dur="500" fill="hold"/>
                                        <p:tgtEl>
                                          <p:spTgt spid="38"/>
                                        </p:tgtEl>
                                        <p:attrNameLst>
                                          <p:attrName>ppt_w</p:attrName>
                                        </p:attrNameLst>
                                      </p:cBhvr>
                                      <p:tavLst>
                                        <p:tav tm="0">
                                          <p:val>
                                            <p:fltVal val="0"/>
                                          </p:val>
                                        </p:tav>
                                        <p:tav tm="100000">
                                          <p:val>
                                            <p:strVal val="#ppt_w"/>
                                          </p:val>
                                        </p:tav>
                                      </p:tavLst>
                                    </p:anim>
                                    <p:anim calcmode="lin" valueType="num">
                                      <p:cBhvr>
                                        <p:cTn id="32" dur="500" fill="hold"/>
                                        <p:tgtEl>
                                          <p:spTgt spid="38"/>
                                        </p:tgtEl>
                                        <p:attrNameLst>
                                          <p:attrName>ppt_h</p:attrName>
                                        </p:attrNameLst>
                                      </p:cBhvr>
                                      <p:tavLst>
                                        <p:tav tm="0">
                                          <p:val>
                                            <p:fltVal val="0"/>
                                          </p:val>
                                        </p:tav>
                                        <p:tav tm="100000">
                                          <p:val>
                                            <p:strVal val="#ppt_h"/>
                                          </p:val>
                                        </p:tav>
                                      </p:tavLst>
                                    </p:anim>
                                    <p:animEffect transition="in" filter="fade">
                                      <p:cBhvr>
                                        <p:cTn id="33" dur="500"/>
                                        <p:tgtEl>
                                          <p:spTgt spid="38"/>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 calcmode="lin" valueType="num">
                                      <p:cBhvr>
                                        <p:cTn id="36" dur="500" fill="hold"/>
                                        <p:tgtEl>
                                          <p:spTgt spid="37"/>
                                        </p:tgtEl>
                                        <p:attrNameLst>
                                          <p:attrName>ppt_w</p:attrName>
                                        </p:attrNameLst>
                                      </p:cBhvr>
                                      <p:tavLst>
                                        <p:tav tm="0">
                                          <p:val>
                                            <p:fltVal val="0"/>
                                          </p:val>
                                        </p:tav>
                                        <p:tav tm="100000">
                                          <p:val>
                                            <p:strVal val="#ppt_w"/>
                                          </p:val>
                                        </p:tav>
                                      </p:tavLst>
                                    </p:anim>
                                    <p:anim calcmode="lin" valueType="num">
                                      <p:cBhvr>
                                        <p:cTn id="37" dur="500" fill="hold"/>
                                        <p:tgtEl>
                                          <p:spTgt spid="37"/>
                                        </p:tgtEl>
                                        <p:attrNameLst>
                                          <p:attrName>ppt_h</p:attrName>
                                        </p:attrNameLst>
                                      </p:cBhvr>
                                      <p:tavLst>
                                        <p:tav tm="0">
                                          <p:val>
                                            <p:fltVal val="0"/>
                                          </p:val>
                                        </p:tav>
                                        <p:tav tm="100000">
                                          <p:val>
                                            <p:strVal val="#ppt_h"/>
                                          </p:val>
                                        </p:tav>
                                      </p:tavLst>
                                    </p:anim>
                                    <p:animEffect transition="in" filter="fade">
                                      <p:cBhvr>
                                        <p:cTn id="38" dur="500"/>
                                        <p:tgtEl>
                                          <p:spTgt spid="37"/>
                                        </p:tgtEl>
                                      </p:cBhvr>
                                    </p:animEffect>
                                  </p:childTnLst>
                                </p:cTn>
                              </p:par>
                            </p:childTnLst>
                          </p:cTn>
                        </p:par>
                        <p:par>
                          <p:cTn id="39" fill="hold">
                            <p:stCondLst>
                              <p:cond delay="2000"/>
                            </p:stCondLst>
                            <p:childTnLst>
                              <p:par>
                                <p:cTn id="40" presetID="10" presetClass="entr" presetSubtype="0" fill="hold" grpId="0" nodeType="after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childTnLst>
                          </p:cTn>
                        </p:par>
                        <p:par>
                          <p:cTn id="46" fill="hold">
                            <p:stCondLst>
                              <p:cond delay="2500"/>
                            </p:stCondLst>
                            <p:childTnLst>
                              <p:par>
                                <p:cTn id="47" presetID="10" presetClass="entr" presetSubtype="0" fill="hold" grpId="0" nodeType="after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fade">
                                      <p:cBhvr>
                                        <p:cTn id="49" dur="500"/>
                                        <p:tgtEl>
                                          <p:spTgt spid="4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6" grpId="0" animBg="1"/>
      <p:bldP spid="37" grpId="0" animBg="1"/>
      <p:bldP spid="38" grpId="0" animBg="1"/>
      <p:bldP spid="39" grpId="0"/>
      <p:bldP spid="40" grpId="0"/>
      <p:bldP spid="41" grpId="0"/>
      <p:bldP spid="4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8680" y="1055951"/>
            <a:ext cx="9144000" cy="5585104"/>
          </a:xfrm>
          <a:prstGeom prst="rect">
            <a:avLst/>
          </a:prstGeom>
          <a:solidFill>
            <a:srgbClr val="087F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1"/>
          <p:cNvGrpSpPr/>
          <p:nvPr/>
        </p:nvGrpSpPr>
        <p:grpSpPr>
          <a:xfrm>
            <a:off x="-828600" y="1772816"/>
            <a:ext cx="7578823" cy="5573534"/>
            <a:chOff x="-527393" y="569622"/>
            <a:chExt cx="8991323" cy="6612298"/>
          </a:xfrm>
        </p:grpSpPr>
        <p:sp>
          <p:nvSpPr>
            <p:cNvPr id="65" name="Oval 25"/>
            <p:cNvSpPr>
              <a:spLocks noChangeArrowheads="1"/>
            </p:cNvSpPr>
            <p:nvPr/>
          </p:nvSpPr>
          <p:spPr bwMode="auto">
            <a:xfrm rot="3399703">
              <a:off x="4211659" y="715286"/>
              <a:ext cx="4114854" cy="4107883"/>
            </a:xfrm>
            <a:prstGeom prst="ellipse">
              <a:avLst/>
            </a:prstGeom>
            <a:solidFill>
              <a:schemeClr val="bg2">
                <a:alpha val="45000"/>
              </a:schemeClr>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66" name="Rectangle 26"/>
            <p:cNvSpPr>
              <a:spLocks noChangeArrowheads="1"/>
            </p:cNvSpPr>
            <p:nvPr/>
          </p:nvSpPr>
          <p:spPr bwMode="auto">
            <a:xfrm rot="3399703">
              <a:off x="4006422" y="3692641"/>
              <a:ext cx="501868" cy="51348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67" name="Freeform 27"/>
            <p:cNvSpPr>
              <a:spLocks/>
            </p:cNvSpPr>
            <p:nvPr/>
          </p:nvSpPr>
          <p:spPr bwMode="auto">
            <a:xfrm rot="3399703">
              <a:off x="1676404" y="5402236"/>
              <a:ext cx="1294170" cy="1171025"/>
            </a:xfrm>
            <a:custGeom>
              <a:avLst/>
              <a:gdLst>
                <a:gd name="T0" fmla="*/ 383 w 383"/>
                <a:gd name="T1" fmla="*/ 0 h 347"/>
                <a:gd name="T2" fmla="*/ 200 w 383"/>
                <a:gd name="T3" fmla="*/ 198 h 347"/>
                <a:gd name="T4" fmla="*/ 200 w 383"/>
                <a:gd name="T5" fmla="*/ 347 h 347"/>
                <a:gd name="T6" fmla="*/ 0 w 383"/>
                <a:gd name="T7" fmla="*/ 347 h 347"/>
                <a:gd name="T8" fmla="*/ 0 w 383"/>
                <a:gd name="T9" fmla="*/ 90 h 347"/>
                <a:gd name="T10" fmla="*/ 383 w 383"/>
                <a:gd name="T11" fmla="*/ 0 h 347"/>
              </a:gdLst>
              <a:ahLst/>
              <a:cxnLst>
                <a:cxn ang="0">
                  <a:pos x="T0" y="T1"/>
                </a:cxn>
                <a:cxn ang="0">
                  <a:pos x="T2" y="T3"/>
                </a:cxn>
                <a:cxn ang="0">
                  <a:pos x="T4" y="T5"/>
                </a:cxn>
                <a:cxn ang="0">
                  <a:pos x="T6" y="T7"/>
                </a:cxn>
                <a:cxn ang="0">
                  <a:pos x="T8" y="T9"/>
                </a:cxn>
                <a:cxn ang="0">
                  <a:pos x="T10" y="T11"/>
                </a:cxn>
              </a:cxnLst>
              <a:rect l="0" t="0" r="r" b="b"/>
              <a:pathLst>
                <a:path w="383" h="347">
                  <a:moveTo>
                    <a:pt x="383" y="0"/>
                  </a:moveTo>
                  <a:cubicBezTo>
                    <a:pt x="383" y="0"/>
                    <a:pt x="352" y="89"/>
                    <a:pt x="200" y="198"/>
                  </a:cubicBezTo>
                  <a:cubicBezTo>
                    <a:pt x="200" y="347"/>
                    <a:pt x="200" y="347"/>
                    <a:pt x="200" y="347"/>
                  </a:cubicBezTo>
                  <a:cubicBezTo>
                    <a:pt x="0" y="347"/>
                    <a:pt x="0" y="347"/>
                    <a:pt x="0" y="347"/>
                  </a:cubicBezTo>
                  <a:cubicBezTo>
                    <a:pt x="0" y="90"/>
                    <a:pt x="0" y="90"/>
                    <a:pt x="0" y="90"/>
                  </a:cubicBezTo>
                  <a:lnTo>
                    <a:pt x="383" y="0"/>
                  </a:lnTo>
                  <a:close/>
                </a:path>
              </a:pathLst>
            </a:custGeom>
            <a:solidFill>
              <a:srgbClr val="F2A1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68" name="Rectangle 28"/>
            <p:cNvSpPr>
              <a:spLocks noChangeArrowheads="1"/>
            </p:cNvSpPr>
            <p:nvPr/>
          </p:nvSpPr>
          <p:spPr bwMode="auto">
            <a:xfrm rot="3399703">
              <a:off x="2671354" y="3561943"/>
              <a:ext cx="1026971" cy="2202643"/>
            </a:xfrm>
            <a:prstGeom prst="rect">
              <a:avLst/>
            </a:prstGeom>
            <a:solidFill>
              <a:srgbClr val="92D050"/>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69" name="Freeform 29"/>
            <p:cNvSpPr>
              <a:spLocks/>
            </p:cNvSpPr>
            <p:nvPr/>
          </p:nvSpPr>
          <p:spPr bwMode="auto">
            <a:xfrm rot="3399703">
              <a:off x="3412770" y="4383316"/>
              <a:ext cx="1382461" cy="910798"/>
            </a:xfrm>
            <a:custGeom>
              <a:avLst/>
              <a:gdLst>
                <a:gd name="T0" fmla="*/ 395 w 409"/>
                <a:gd name="T1" fmla="*/ 56 h 270"/>
                <a:gd name="T2" fmla="*/ 352 w 409"/>
                <a:gd name="T3" fmla="*/ 150 h 270"/>
                <a:gd name="T4" fmla="*/ 107 w 409"/>
                <a:gd name="T5" fmla="*/ 256 h 270"/>
                <a:gd name="T6" fmla="*/ 14 w 409"/>
                <a:gd name="T7" fmla="*/ 213 h 270"/>
                <a:gd name="T8" fmla="*/ 14 w 409"/>
                <a:gd name="T9" fmla="*/ 213 h 270"/>
                <a:gd name="T10" fmla="*/ 57 w 409"/>
                <a:gd name="T11" fmla="*/ 119 h 270"/>
                <a:gd name="T12" fmla="*/ 301 w 409"/>
                <a:gd name="T13" fmla="*/ 14 h 270"/>
                <a:gd name="T14" fmla="*/ 395 w 409"/>
                <a:gd name="T15" fmla="*/ 56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9" h="270">
                  <a:moveTo>
                    <a:pt x="395" y="56"/>
                  </a:moveTo>
                  <a:cubicBezTo>
                    <a:pt x="409" y="94"/>
                    <a:pt x="390" y="136"/>
                    <a:pt x="352" y="150"/>
                  </a:cubicBezTo>
                  <a:cubicBezTo>
                    <a:pt x="107" y="256"/>
                    <a:pt x="107" y="256"/>
                    <a:pt x="107" y="256"/>
                  </a:cubicBezTo>
                  <a:cubicBezTo>
                    <a:pt x="70" y="270"/>
                    <a:pt x="28" y="250"/>
                    <a:pt x="14" y="213"/>
                  </a:cubicBezTo>
                  <a:cubicBezTo>
                    <a:pt x="14" y="213"/>
                    <a:pt x="14" y="213"/>
                    <a:pt x="14" y="213"/>
                  </a:cubicBezTo>
                  <a:cubicBezTo>
                    <a:pt x="0" y="175"/>
                    <a:pt x="19" y="133"/>
                    <a:pt x="57" y="119"/>
                  </a:cubicBezTo>
                  <a:cubicBezTo>
                    <a:pt x="301" y="14"/>
                    <a:pt x="301" y="14"/>
                    <a:pt x="301" y="14"/>
                  </a:cubicBezTo>
                  <a:cubicBezTo>
                    <a:pt x="339" y="0"/>
                    <a:pt x="381" y="19"/>
                    <a:pt x="395" y="56"/>
                  </a:cubicBezTo>
                  <a:close/>
                </a:path>
              </a:pathLst>
            </a:custGeom>
            <a:solidFill>
              <a:srgbClr val="F2A1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73" name="Freeform 30"/>
            <p:cNvSpPr>
              <a:spLocks/>
            </p:cNvSpPr>
            <p:nvPr/>
          </p:nvSpPr>
          <p:spPr bwMode="auto">
            <a:xfrm rot="3399703">
              <a:off x="3529850" y="4341913"/>
              <a:ext cx="304374" cy="425194"/>
            </a:xfrm>
            <a:custGeom>
              <a:avLst/>
              <a:gdLst>
                <a:gd name="T0" fmla="*/ 12 w 90"/>
                <a:gd name="T1" fmla="*/ 78 h 126"/>
                <a:gd name="T2" fmla="*/ 48 w 90"/>
                <a:gd name="T3" fmla="*/ 0 h 126"/>
                <a:gd name="T4" fmla="*/ 90 w 90"/>
                <a:gd name="T5" fmla="*/ 114 h 126"/>
                <a:gd name="T6" fmla="*/ 12 w 90"/>
                <a:gd name="T7" fmla="*/ 78 h 126"/>
              </a:gdLst>
              <a:ahLst/>
              <a:cxnLst>
                <a:cxn ang="0">
                  <a:pos x="T0" y="T1"/>
                </a:cxn>
                <a:cxn ang="0">
                  <a:pos x="T2" y="T3"/>
                </a:cxn>
                <a:cxn ang="0">
                  <a:pos x="T4" y="T5"/>
                </a:cxn>
                <a:cxn ang="0">
                  <a:pos x="T6" y="T7"/>
                </a:cxn>
              </a:cxnLst>
              <a:rect l="0" t="0" r="r" b="b"/>
              <a:pathLst>
                <a:path w="90" h="126">
                  <a:moveTo>
                    <a:pt x="12" y="78"/>
                  </a:moveTo>
                  <a:cubicBezTo>
                    <a:pt x="0" y="47"/>
                    <a:pt x="16" y="12"/>
                    <a:pt x="48" y="0"/>
                  </a:cubicBezTo>
                  <a:cubicBezTo>
                    <a:pt x="90" y="114"/>
                    <a:pt x="90" y="114"/>
                    <a:pt x="90" y="114"/>
                  </a:cubicBezTo>
                  <a:cubicBezTo>
                    <a:pt x="59" y="126"/>
                    <a:pt x="24" y="110"/>
                    <a:pt x="12" y="78"/>
                  </a:cubicBezTo>
                  <a:close/>
                </a:path>
              </a:pathLst>
            </a:custGeom>
            <a:solidFill>
              <a:srgbClr val="FFE1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74" name="Freeform 31"/>
            <p:cNvSpPr>
              <a:spLocks/>
            </p:cNvSpPr>
            <p:nvPr/>
          </p:nvSpPr>
          <p:spPr bwMode="auto">
            <a:xfrm rot="3399703">
              <a:off x="2993590" y="4694061"/>
              <a:ext cx="1382461" cy="913122"/>
            </a:xfrm>
            <a:custGeom>
              <a:avLst/>
              <a:gdLst>
                <a:gd name="T0" fmla="*/ 395 w 409"/>
                <a:gd name="T1" fmla="*/ 57 h 271"/>
                <a:gd name="T2" fmla="*/ 352 w 409"/>
                <a:gd name="T3" fmla="*/ 151 h 271"/>
                <a:gd name="T4" fmla="*/ 108 w 409"/>
                <a:gd name="T5" fmla="*/ 256 h 271"/>
                <a:gd name="T6" fmla="*/ 14 w 409"/>
                <a:gd name="T7" fmla="*/ 214 h 271"/>
                <a:gd name="T8" fmla="*/ 14 w 409"/>
                <a:gd name="T9" fmla="*/ 214 h 271"/>
                <a:gd name="T10" fmla="*/ 57 w 409"/>
                <a:gd name="T11" fmla="*/ 120 h 271"/>
                <a:gd name="T12" fmla="*/ 301 w 409"/>
                <a:gd name="T13" fmla="*/ 15 h 271"/>
                <a:gd name="T14" fmla="*/ 395 w 409"/>
                <a:gd name="T15" fmla="*/ 57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9" h="271">
                  <a:moveTo>
                    <a:pt x="395" y="57"/>
                  </a:moveTo>
                  <a:cubicBezTo>
                    <a:pt x="409" y="95"/>
                    <a:pt x="390" y="137"/>
                    <a:pt x="352" y="151"/>
                  </a:cubicBezTo>
                  <a:cubicBezTo>
                    <a:pt x="108" y="256"/>
                    <a:pt x="108" y="256"/>
                    <a:pt x="108" y="256"/>
                  </a:cubicBezTo>
                  <a:cubicBezTo>
                    <a:pt x="70" y="271"/>
                    <a:pt x="28" y="251"/>
                    <a:pt x="14" y="214"/>
                  </a:cubicBezTo>
                  <a:cubicBezTo>
                    <a:pt x="14" y="214"/>
                    <a:pt x="14" y="214"/>
                    <a:pt x="14" y="214"/>
                  </a:cubicBezTo>
                  <a:cubicBezTo>
                    <a:pt x="0" y="176"/>
                    <a:pt x="19" y="134"/>
                    <a:pt x="57" y="120"/>
                  </a:cubicBezTo>
                  <a:cubicBezTo>
                    <a:pt x="301" y="15"/>
                    <a:pt x="301" y="15"/>
                    <a:pt x="301" y="15"/>
                  </a:cubicBezTo>
                  <a:cubicBezTo>
                    <a:pt x="339" y="0"/>
                    <a:pt x="381" y="20"/>
                    <a:pt x="395" y="57"/>
                  </a:cubicBezTo>
                  <a:close/>
                </a:path>
              </a:pathLst>
            </a:custGeom>
            <a:solidFill>
              <a:srgbClr val="F2A1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75" name="Freeform 32"/>
            <p:cNvSpPr>
              <a:spLocks/>
            </p:cNvSpPr>
            <p:nvPr/>
          </p:nvSpPr>
          <p:spPr bwMode="auto">
            <a:xfrm rot="3399703">
              <a:off x="3122240" y="4647460"/>
              <a:ext cx="309021" cy="425194"/>
            </a:xfrm>
            <a:custGeom>
              <a:avLst/>
              <a:gdLst>
                <a:gd name="T0" fmla="*/ 12 w 91"/>
                <a:gd name="T1" fmla="*/ 79 h 126"/>
                <a:gd name="T2" fmla="*/ 48 w 91"/>
                <a:gd name="T3" fmla="*/ 0 h 126"/>
                <a:gd name="T4" fmla="*/ 91 w 91"/>
                <a:gd name="T5" fmla="*/ 114 h 126"/>
                <a:gd name="T6" fmla="*/ 12 w 91"/>
                <a:gd name="T7" fmla="*/ 79 h 126"/>
              </a:gdLst>
              <a:ahLst/>
              <a:cxnLst>
                <a:cxn ang="0">
                  <a:pos x="T0" y="T1"/>
                </a:cxn>
                <a:cxn ang="0">
                  <a:pos x="T2" y="T3"/>
                </a:cxn>
                <a:cxn ang="0">
                  <a:pos x="T4" y="T5"/>
                </a:cxn>
                <a:cxn ang="0">
                  <a:pos x="T6" y="T7"/>
                </a:cxn>
              </a:cxnLst>
              <a:rect l="0" t="0" r="r" b="b"/>
              <a:pathLst>
                <a:path w="91" h="126">
                  <a:moveTo>
                    <a:pt x="12" y="79"/>
                  </a:moveTo>
                  <a:cubicBezTo>
                    <a:pt x="0" y="47"/>
                    <a:pt x="16" y="12"/>
                    <a:pt x="48" y="0"/>
                  </a:cubicBezTo>
                  <a:cubicBezTo>
                    <a:pt x="91" y="114"/>
                    <a:pt x="91" y="114"/>
                    <a:pt x="91" y="114"/>
                  </a:cubicBezTo>
                  <a:cubicBezTo>
                    <a:pt x="59" y="126"/>
                    <a:pt x="24" y="110"/>
                    <a:pt x="12" y="79"/>
                  </a:cubicBezTo>
                  <a:close/>
                </a:path>
              </a:pathLst>
            </a:custGeom>
            <a:solidFill>
              <a:srgbClr val="FFE1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76" name="Freeform 33"/>
            <p:cNvSpPr>
              <a:spLocks/>
            </p:cNvSpPr>
            <p:nvPr/>
          </p:nvSpPr>
          <p:spPr bwMode="auto">
            <a:xfrm rot="3399703">
              <a:off x="1541640" y="3570670"/>
              <a:ext cx="1821595" cy="2609250"/>
            </a:xfrm>
            <a:custGeom>
              <a:avLst/>
              <a:gdLst>
                <a:gd name="T0" fmla="*/ 486 w 539"/>
                <a:gd name="T1" fmla="*/ 66 h 773"/>
                <a:gd name="T2" fmla="*/ 358 w 539"/>
                <a:gd name="T3" fmla="*/ 9 h 773"/>
                <a:gd name="T4" fmla="*/ 276 w 539"/>
                <a:gd name="T5" fmla="*/ 5 h 773"/>
                <a:gd name="T6" fmla="*/ 142 w 539"/>
                <a:gd name="T7" fmla="*/ 5 h 773"/>
                <a:gd name="T8" fmla="*/ 86 w 539"/>
                <a:gd name="T9" fmla="*/ 5 h 773"/>
                <a:gd name="T10" fmla="*/ 0 w 539"/>
                <a:gd name="T11" fmla="*/ 80 h 773"/>
                <a:gd name="T12" fmla="*/ 0 w 539"/>
                <a:gd name="T13" fmla="*/ 136 h 773"/>
                <a:gd name="T14" fmla="*/ 0 w 539"/>
                <a:gd name="T15" fmla="*/ 540 h 773"/>
                <a:gd name="T16" fmla="*/ 124 w 539"/>
                <a:gd name="T17" fmla="*/ 675 h 773"/>
                <a:gd name="T18" fmla="*/ 124 w 539"/>
                <a:gd name="T19" fmla="*/ 773 h 773"/>
                <a:gd name="T20" fmla="*/ 344 w 539"/>
                <a:gd name="T21" fmla="*/ 773 h 773"/>
                <a:gd name="T22" fmla="*/ 344 w 539"/>
                <a:gd name="T23" fmla="*/ 596 h 773"/>
                <a:gd name="T24" fmla="*/ 344 w 539"/>
                <a:gd name="T25" fmla="*/ 552 h 773"/>
                <a:gd name="T26" fmla="*/ 189 w 539"/>
                <a:gd name="T27" fmla="*/ 148 h 773"/>
                <a:gd name="T28" fmla="*/ 316 w 539"/>
                <a:gd name="T29" fmla="*/ 151 h 773"/>
                <a:gd name="T30" fmla="*/ 426 w 539"/>
                <a:gd name="T31" fmla="*/ 198 h 773"/>
                <a:gd name="T32" fmla="*/ 522 w 539"/>
                <a:gd name="T33" fmla="*/ 162 h 773"/>
                <a:gd name="T34" fmla="*/ 486 w 539"/>
                <a:gd name="T35" fmla="*/ 66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773">
                  <a:moveTo>
                    <a:pt x="486" y="66"/>
                  </a:moveTo>
                  <a:cubicBezTo>
                    <a:pt x="358" y="9"/>
                    <a:pt x="358" y="9"/>
                    <a:pt x="358" y="9"/>
                  </a:cubicBezTo>
                  <a:cubicBezTo>
                    <a:pt x="339" y="0"/>
                    <a:pt x="285" y="5"/>
                    <a:pt x="276" y="5"/>
                  </a:cubicBezTo>
                  <a:cubicBezTo>
                    <a:pt x="142" y="5"/>
                    <a:pt x="142" y="5"/>
                    <a:pt x="142" y="5"/>
                  </a:cubicBezTo>
                  <a:cubicBezTo>
                    <a:pt x="86" y="5"/>
                    <a:pt x="86" y="5"/>
                    <a:pt x="86" y="5"/>
                  </a:cubicBezTo>
                  <a:cubicBezTo>
                    <a:pt x="43" y="5"/>
                    <a:pt x="0" y="35"/>
                    <a:pt x="0" y="80"/>
                  </a:cubicBezTo>
                  <a:cubicBezTo>
                    <a:pt x="0" y="136"/>
                    <a:pt x="0" y="136"/>
                    <a:pt x="0" y="136"/>
                  </a:cubicBezTo>
                  <a:cubicBezTo>
                    <a:pt x="0" y="540"/>
                    <a:pt x="0" y="540"/>
                    <a:pt x="0" y="540"/>
                  </a:cubicBezTo>
                  <a:cubicBezTo>
                    <a:pt x="0" y="610"/>
                    <a:pt x="56" y="669"/>
                    <a:pt x="124" y="675"/>
                  </a:cubicBezTo>
                  <a:cubicBezTo>
                    <a:pt x="124" y="773"/>
                    <a:pt x="124" y="773"/>
                    <a:pt x="124" y="773"/>
                  </a:cubicBezTo>
                  <a:cubicBezTo>
                    <a:pt x="344" y="773"/>
                    <a:pt x="344" y="773"/>
                    <a:pt x="344" y="773"/>
                  </a:cubicBezTo>
                  <a:cubicBezTo>
                    <a:pt x="344" y="596"/>
                    <a:pt x="344" y="596"/>
                    <a:pt x="344" y="596"/>
                  </a:cubicBezTo>
                  <a:cubicBezTo>
                    <a:pt x="344" y="552"/>
                    <a:pt x="344" y="552"/>
                    <a:pt x="344" y="552"/>
                  </a:cubicBezTo>
                  <a:cubicBezTo>
                    <a:pt x="344" y="303"/>
                    <a:pt x="189" y="148"/>
                    <a:pt x="189" y="148"/>
                  </a:cubicBezTo>
                  <a:cubicBezTo>
                    <a:pt x="189" y="148"/>
                    <a:pt x="284" y="147"/>
                    <a:pt x="316" y="151"/>
                  </a:cubicBezTo>
                  <a:cubicBezTo>
                    <a:pt x="350" y="155"/>
                    <a:pt x="426" y="198"/>
                    <a:pt x="426" y="198"/>
                  </a:cubicBezTo>
                  <a:cubicBezTo>
                    <a:pt x="462" y="215"/>
                    <a:pt x="506" y="199"/>
                    <a:pt x="522" y="162"/>
                  </a:cubicBezTo>
                  <a:cubicBezTo>
                    <a:pt x="539" y="126"/>
                    <a:pt x="523" y="83"/>
                    <a:pt x="486" y="66"/>
                  </a:cubicBezTo>
                  <a:close/>
                </a:path>
              </a:pathLst>
            </a:custGeom>
            <a:solidFill>
              <a:srgbClr val="FCC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77" name="Freeform 34"/>
            <p:cNvSpPr>
              <a:spLocks/>
            </p:cNvSpPr>
            <p:nvPr/>
          </p:nvSpPr>
          <p:spPr bwMode="auto">
            <a:xfrm rot="3399703">
              <a:off x="3385134" y="4785260"/>
              <a:ext cx="311344" cy="411254"/>
            </a:xfrm>
            <a:custGeom>
              <a:avLst/>
              <a:gdLst>
                <a:gd name="T0" fmla="*/ 79 w 92"/>
                <a:gd name="T1" fmla="*/ 79 h 122"/>
                <a:gd name="T2" fmla="*/ 0 w 92"/>
                <a:gd name="T3" fmla="*/ 108 h 122"/>
                <a:gd name="T4" fmla="*/ 49 w 92"/>
                <a:gd name="T5" fmla="*/ 0 h 122"/>
                <a:gd name="T6" fmla="*/ 79 w 92"/>
                <a:gd name="T7" fmla="*/ 79 h 122"/>
              </a:gdLst>
              <a:ahLst/>
              <a:cxnLst>
                <a:cxn ang="0">
                  <a:pos x="T0" y="T1"/>
                </a:cxn>
                <a:cxn ang="0">
                  <a:pos x="T2" y="T3"/>
                </a:cxn>
                <a:cxn ang="0">
                  <a:pos x="T4" y="T5"/>
                </a:cxn>
                <a:cxn ang="0">
                  <a:pos x="T6" y="T7"/>
                </a:cxn>
              </a:cxnLst>
              <a:rect l="0" t="0" r="r" b="b"/>
              <a:pathLst>
                <a:path w="92" h="122">
                  <a:moveTo>
                    <a:pt x="79" y="79"/>
                  </a:moveTo>
                  <a:cubicBezTo>
                    <a:pt x="65" y="109"/>
                    <a:pt x="30" y="122"/>
                    <a:pt x="0" y="108"/>
                  </a:cubicBezTo>
                  <a:cubicBezTo>
                    <a:pt x="49" y="0"/>
                    <a:pt x="49" y="0"/>
                    <a:pt x="49" y="0"/>
                  </a:cubicBezTo>
                  <a:cubicBezTo>
                    <a:pt x="79" y="14"/>
                    <a:pt x="92" y="49"/>
                    <a:pt x="79" y="79"/>
                  </a:cubicBezTo>
                  <a:close/>
                </a:path>
              </a:pathLst>
            </a:custGeom>
            <a:solidFill>
              <a:srgbClr val="FFE1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78" name="Rectangle 35"/>
            <p:cNvSpPr>
              <a:spLocks noChangeArrowheads="1"/>
            </p:cNvSpPr>
            <p:nvPr/>
          </p:nvSpPr>
          <p:spPr bwMode="auto">
            <a:xfrm rot="3399703">
              <a:off x="-231151" y="5249960"/>
              <a:ext cx="1635718" cy="2228202"/>
            </a:xfrm>
            <a:prstGeom prst="rect">
              <a:avLst/>
            </a:prstGeom>
            <a:solidFill>
              <a:srgbClr val="92D050"/>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79" name="Rectangle 36"/>
            <p:cNvSpPr>
              <a:spLocks noChangeArrowheads="1"/>
            </p:cNvSpPr>
            <p:nvPr/>
          </p:nvSpPr>
          <p:spPr bwMode="auto">
            <a:xfrm rot="3399703">
              <a:off x="429522" y="5606156"/>
              <a:ext cx="783008" cy="2228202"/>
            </a:xfrm>
            <a:prstGeom prst="rect">
              <a:avLst/>
            </a:prstGeom>
            <a:solidFill>
              <a:srgbClr val="6EA92D"/>
            </a:solidFill>
            <a:ln>
              <a:noFill/>
            </a:ln>
          </p:spPr>
          <p:txBody>
            <a:bodyPr vert="horz" wrap="square" lIns="68580" tIns="34290" rIns="68580" bIns="34290" numCol="1" anchor="t" anchorCtr="0" compatLnSpc="1">
              <a:prstTxWarp prst="textNoShape">
                <a:avLst/>
              </a:prstTxWarp>
            </a:bodyPr>
            <a:lstStyle/>
            <a:p>
              <a:endParaRPr lang="en-US" sz="1013"/>
            </a:p>
          </p:txBody>
        </p:sp>
        <p:sp>
          <p:nvSpPr>
            <p:cNvPr id="80" name="Freeform 37"/>
            <p:cNvSpPr>
              <a:spLocks/>
            </p:cNvSpPr>
            <p:nvPr/>
          </p:nvSpPr>
          <p:spPr bwMode="auto">
            <a:xfrm rot="3399703">
              <a:off x="2566749" y="4995480"/>
              <a:ext cx="1382461" cy="910798"/>
            </a:xfrm>
            <a:custGeom>
              <a:avLst/>
              <a:gdLst>
                <a:gd name="T0" fmla="*/ 395 w 409"/>
                <a:gd name="T1" fmla="*/ 57 h 270"/>
                <a:gd name="T2" fmla="*/ 352 w 409"/>
                <a:gd name="T3" fmla="*/ 151 h 270"/>
                <a:gd name="T4" fmla="*/ 108 w 409"/>
                <a:gd name="T5" fmla="*/ 256 h 270"/>
                <a:gd name="T6" fmla="*/ 14 w 409"/>
                <a:gd name="T7" fmla="*/ 214 h 270"/>
                <a:gd name="T8" fmla="*/ 14 w 409"/>
                <a:gd name="T9" fmla="*/ 214 h 270"/>
                <a:gd name="T10" fmla="*/ 57 w 409"/>
                <a:gd name="T11" fmla="*/ 120 h 270"/>
                <a:gd name="T12" fmla="*/ 301 w 409"/>
                <a:gd name="T13" fmla="*/ 14 h 270"/>
                <a:gd name="T14" fmla="*/ 395 w 409"/>
                <a:gd name="T15" fmla="*/ 57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9" h="270">
                  <a:moveTo>
                    <a:pt x="395" y="57"/>
                  </a:moveTo>
                  <a:cubicBezTo>
                    <a:pt x="409" y="95"/>
                    <a:pt x="390" y="137"/>
                    <a:pt x="352" y="151"/>
                  </a:cubicBezTo>
                  <a:cubicBezTo>
                    <a:pt x="108" y="256"/>
                    <a:pt x="108" y="256"/>
                    <a:pt x="108" y="256"/>
                  </a:cubicBezTo>
                  <a:cubicBezTo>
                    <a:pt x="70" y="270"/>
                    <a:pt x="28" y="251"/>
                    <a:pt x="14" y="214"/>
                  </a:cubicBezTo>
                  <a:cubicBezTo>
                    <a:pt x="14" y="214"/>
                    <a:pt x="14" y="214"/>
                    <a:pt x="14" y="214"/>
                  </a:cubicBezTo>
                  <a:cubicBezTo>
                    <a:pt x="0" y="176"/>
                    <a:pt x="19" y="134"/>
                    <a:pt x="57" y="120"/>
                  </a:cubicBezTo>
                  <a:cubicBezTo>
                    <a:pt x="301" y="14"/>
                    <a:pt x="301" y="14"/>
                    <a:pt x="301" y="14"/>
                  </a:cubicBezTo>
                  <a:cubicBezTo>
                    <a:pt x="339" y="0"/>
                    <a:pt x="381" y="19"/>
                    <a:pt x="395" y="57"/>
                  </a:cubicBezTo>
                  <a:close/>
                </a:path>
              </a:pathLst>
            </a:custGeom>
            <a:solidFill>
              <a:srgbClr val="F2A1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81" name="Freeform 38"/>
            <p:cNvSpPr>
              <a:spLocks/>
            </p:cNvSpPr>
            <p:nvPr/>
          </p:nvSpPr>
          <p:spPr bwMode="auto">
            <a:xfrm rot="3399703">
              <a:off x="2685666" y="4947371"/>
              <a:ext cx="295081" cy="408930"/>
            </a:xfrm>
            <a:custGeom>
              <a:avLst/>
              <a:gdLst>
                <a:gd name="T0" fmla="*/ 11 w 87"/>
                <a:gd name="T1" fmla="*/ 76 h 121"/>
                <a:gd name="T2" fmla="*/ 45 w 87"/>
                <a:gd name="T3" fmla="*/ 0 h 121"/>
                <a:gd name="T4" fmla="*/ 87 w 87"/>
                <a:gd name="T5" fmla="*/ 110 h 121"/>
                <a:gd name="T6" fmla="*/ 11 w 87"/>
                <a:gd name="T7" fmla="*/ 76 h 121"/>
              </a:gdLst>
              <a:ahLst/>
              <a:cxnLst>
                <a:cxn ang="0">
                  <a:pos x="T0" y="T1"/>
                </a:cxn>
                <a:cxn ang="0">
                  <a:pos x="T2" y="T3"/>
                </a:cxn>
                <a:cxn ang="0">
                  <a:pos x="T4" y="T5"/>
                </a:cxn>
                <a:cxn ang="0">
                  <a:pos x="T6" y="T7"/>
                </a:cxn>
              </a:cxnLst>
              <a:rect l="0" t="0" r="r" b="b"/>
              <a:pathLst>
                <a:path w="87" h="121">
                  <a:moveTo>
                    <a:pt x="11" y="76"/>
                  </a:moveTo>
                  <a:cubicBezTo>
                    <a:pt x="0" y="45"/>
                    <a:pt x="15" y="11"/>
                    <a:pt x="45" y="0"/>
                  </a:cubicBezTo>
                  <a:cubicBezTo>
                    <a:pt x="87" y="110"/>
                    <a:pt x="87" y="110"/>
                    <a:pt x="87" y="110"/>
                  </a:cubicBezTo>
                  <a:cubicBezTo>
                    <a:pt x="56" y="121"/>
                    <a:pt x="22" y="106"/>
                    <a:pt x="11" y="76"/>
                  </a:cubicBezTo>
                  <a:close/>
                </a:path>
              </a:pathLst>
            </a:custGeom>
            <a:solidFill>
              <a:srgbClr val="FFE1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82" name="Freeform 39"/>
            <p:cNvSpPr>
              <a:spLocks/>
            </p:cNvSpPr>
            <p:nvPr/>
          </p:nvSpPr>
          <p:spPr bwMode="auto">
            <a:xfrm rot="3399703">
              <a:off x="2106501" y="5277618"/>
              <a:ext cx="1382461" cy="913122"/>
            </a:xfrm>
            <a:custGeom>
              <a:avLst/>
              <a:gdLst>
                <a:gd name="T0" fmla="*/ 395 w 409"/>
                <a:gd name="T1" fmla="*/ 57 h 270"/>
                <a:gd name="T2" fmla="*/ 352 w 409"/>
                <a:gd name="T3" fmla="*/ 150 h 270"/>
                <a:gd name="T4" fmla="*/ 108 w 409"/>
                <a:gd name="T5" fmla="*/ 256 h 270"/>
                <a:gd name="T6" fmla="*/ 14 w 409"/>
                <a:gd name="T7" fmla="*/ 213 h 270"/>
                <a:gd name="T8" fmla="*/ 14 w 409"/>
                <a:gd name="T9" fmla="*/ 213 h 270"/>
                <a:gd name="T10" fmla="*/ 57 w 409"/>
                <a:gd name="T11" fmla="*/ 120 h 270"/>
                <a:gd name="T12" fmla="*/ 301 w 409"/>
                <a:gd name="T13" fmla="*/ 14 h 270"/>
                <a:gd name="T14" fmla="*/ 395 w 409"/>
                <a:gd name="T15" fmla="*/ 57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9" h="270">
                  <a:moveTo>
                    <a:pt x="395" y="57"/>
                  </a:moveTo>
                  <a:cubicBezTo>
                    <a:pt x="409" y="94"/>
                    <a:pt x="390" y="136"/>
                    <a:pt x="352" y="150"/>
                  </a:cubicBezTo>
                  <a:cubicBezTo>
                    <a:pt x="108" y="256"/>
                    <a:pt x="108" y="256"/>
                    <a:pt x="108" y="256"/>
                  </a:cubicBezTo>
                  <a:cubicBezTo>
                    <a:pt x="70" y="270"/>
                    <a:pt x="28" y="251"/>
                    <a:pt x="14" y="213"/>
                  </a:cubicBezTo>
                  <a:cubicBezTo>
                    <a:pt x="14" y="213"/>
                    <a:pt x="14" y="213"/>
                    <a:pt x="14" y="213"/>
                  </a:cubicBezTo>
                  <a:cubicBezTo>
                    <a:pt x="0" y="176"/>
                    <a:pt x="19" y="134"/>
                    <a:pt x="57" y="120"/>
                  </a:cubicBezTo>
                  <a:cubicBezTo>
                    <a:pt x="301" y="14"/>
                    <a:pt x="301" y="14"/>
                    <a:pt x="301" y="14"/>
                  </a:cubicBezTo>
                  <a:cubicBezTo>
                    <a:pt x="339" y="0"/>
                    <a:pt x="381" y="19"/>
                    <a:pt x="395" y="57"/>
                  </a:cubicBezTo>
                  <a:close/>
                </a:path>
              </a:pathLst>
            </a:custGeom>
            <a:solidFill>
              <a:srgbClr val="F2A1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83" name="Freeform 40"/>
            <p:cNvSpPr>
              <a:spLocks/>
            </p:cNvSpPr>
            <p:nvPr/>
          </p:nvSpPr>
          <p:spPr bwMode="auto">
            <a:xfrm rot="3399703">
              <a:off x="2233386" y="5244896"/>
              <a:ext cx="295081" cy="408930"/>
            </a:xfrm>
            <a:custGeom>
              <a:avLst/>
              <a:gdLst>
                <a:gd name="T0" fmla="*/ 11 w 87"/>
                <a:gd name="T1" fmla="*/ 75 h 121"/>
                <a:gd name="T2" fmla="*/ 45 w 87"/>
                <a:gd name="T3" fmla="*/ 0 h 121"/>
                <a:gd name="T4" fmla="*/ 87 w 87"/>
                <a:gd name="T5" fmla="*/ 110 h 121"/>
                <a:gd name="T6" fmla="*/ 11 w 87"/>
                <a:gd name="T7" fmla="*/ 75 h 121"/>
              </a:gdLst>
              <a:ahLst/>
              <a:cxnLst>
                <a:cxn ang="0">
                  <a:pos x="T0" y="T1"/>
                </a:cxn>
                <a:cxn ang="0">
                  <a:pos x="T2" y="T3"/>
                </a:cxn>
                <a:cxn ang="0">
                  <a:pos x="T4" y="T5"/>
                </a:cxn>
                <a:cxn ang="0">
                  <a:pos x="T6" y="T7"/>
                </a:cxn>
              </a:cxnLst>
              <a:rect l="0" t="0" r="r" b="b"/>
              <a:pathLst>
                <a:path w="87" h="121">
                  <a:moveTo>
                    <a:pt x="11" y="75"/>
                  </a:moveTo>
                  <a:cubicBezTo>
                    <a:pt x="0" y="45"/>
                    <a:pt x="15" y="11"/>
                    <a:pt x="45" y="0"/>
                  </a:cubicBezTo>
                  <a:cubicBezTo>
                    <a:pt x="87" y="110"/>
                    <a:pt x="87" y="110"/>
                    <a:pt x="87" y="110"/>
                  </a:cubicBezTo>
                  <a:cubicBezTo>
                    <a:pt x="56" y="121"/>
                    <a:pt x="22" y="106"/>
                    <a:pt x="11" y="75"/>
                  </a:cubicBezTo>
                  <a:close/>
                </a:path>
              </a:pathLst>
            </a:custGeom>
            <a:solidFill>
              <a:srgbClr val="FFE1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84" name="Freeform 41"/>
            <p:cNvSpPr>
              <a:spLocks noEditPoints="1"/>
            </p:cNvSpPr>
            <p:nvPr/>
          </p:nvSpPr>
          <p:spPr bwMode="auto">
            <a:xfrm rot="3399703">
              <a:off x="4071422" y="573108"/>
              <a:ext cx="4395994" cy="4389022"/>
            </a:xfrm>
            <a:custGeom>
              <a:avLst/>
              <a:gdLst>
                <a:gd name="T0" fmla="*/ 650 w 1300"/>
                <a:gd name="T1" fmla="*/ 1300 h 1300"/>
                <a:gd name="T2" fmla="*/ 0 w 1300"/>
                <a:gd name="T3" fmla="*/ 650 h 1300"/>
                <a:gd name="T4" fmla="*/ 650 w 1300"/>
                <a:gd name="T5" fmla="*/ 0 h 1300"/>
                <a:gd name="T6" fmla="*/ 1300 w 1300"/>
                <a:gd name="T7" fmla="*/ 650 h 1300"/>
                <a:gd name="T8" fmla="*/ 650 w 1300"/>
                <a:gd name="T9" fmla="*/ 1300 h 1300"/>
                <a:gd name="T10" fmla="*/ 650 w 1300"/>
                <a:gd name="T11" fmla="*/ 97 h 1300"/>
                <a:gd name="T12" fmla="*/ 97 w 1300"/>
                <a:gd name="T13" fmla="*/ 650 h 1300"/>
                <a:gd name="T14" fmla="*/ 650 w 1300"/>
                <a:gd name="T15" fmla="*/ 1204 h 1300"/>
                <a:gd name="T16" fmla="*/ 1204 w 1300"/>
                <a:gd name="T17" fmla="*/ 650 h 1300"/>
                <a:gd name="T18" fmla="*/ 650 w 1300"/>
                <a:gd name="T19" fmla="*/ 97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0" h="1300">
                  <a:moveTo>
                    <a:pt x="650" y="1300"/>
                  </a:moveTo>
                  <a:cubicBezTo>
                    <a:pt x="292" y="1300"/>
                    <a:pt x="0" y="1009"/>
                    <a:pt x="0" y="650"/>
                  </a:cubicBezTo>
                  <a:cubicBezTo>
                    <a:pt x="0" y="292"/>
                    <a:pt x="292" y="0"/>
                    <a:pt x="650" y="0"/>
                  </a:cubicBezTo>
                  <a:cubicBezTo>
                    <a:pt x="1009" y="0"/>
                    <a:pt x="1300" y="292"/>
                    <a:pt x="1300" y="650"/>
                  </a:cubicBezTo>
                  <a:cubicBezTo>
                    <a:pt x="1300" y="1009"/>
                    <a:pt x="1009" y="1300"/>
                    <a:pt x="650" y="1300"/>
                  </a:cubicBezTo>
                  <a:close/>
                  <a:moveTo>
                    <a:pt x="650" y="97"/>
                  </a:moveTo>
                  <a:cubicBezTo>
                    <a:pt x="345" y="97"/>
                    <a:pt x="97" y="345"/>
                    <a:pt x="97" y="650"/>
                  </a:cubicBezTo>
                  <a:cubicBezTo>
                    <a:pt x="97" y="955"/>
                    <a:pt x="345" y="1204"/>
                    <a:pt x="650" y="1204"/>
                  </a:cubicBezTo>
                  <a:cubicBezTo>
                    <a:pt x="955" y="1204"/>
                    <a:pt x="1204" y="955"/>
                    <a:pt x="1204" y="650"/>
                  </a:cubicBezTo>
                  <a:cubicBezTo>
                    <a:pt x="1204" y="345"/>
                    <a:pt x="955" y="97"/>
                    <a:pt x="650" y="9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grpSp>
      <p:sp>
        <p:nvSpPr>
          <p:cNvPr id="85" name="TextBox 18"/>
          <p:cNvSpPr txBox="1"/>
          <p:nvPr/>
        </p:nvSpPr>
        <p:spPr>
          <a:xfrm>
            <a:off x="3665352" y="2540604"/>
            <a:ext cx="2583336" cy="2169825"/>
          </a:xfrm>
          <a:prstGeom prst="rect">
            <a:avLst/>
          </a:prstGeom>
          <a:noFill/>
        </p:spPr>
        <p:txBody>
          <a:bodyPr wrap="none" rtlCol="0">
            <a:spAutoFit/>
          </a:bodyPr>
          <a:lstStyle/>
          <a:p>
            <a:pPr algn="ctr"/>
            <a:r>
              <a:rPr lang="pl-PL" sz="4500" b="1" dirty="0">
                <a:solidFill>
                  <a:schemeClr val="bg1"/>
                </a:solidFill>
              </a:rPr>
              <a:t>SHOW </a:t>
            </a:r>
          </a:p>
          <a:p>
            <a:pPr algn="ctr"/>
            <a:r>
              <a:rPr lang="pl-PL" sz="4500" b="1" dirty="0">
                <a:solidFill>
                  <a:schemeClr val="bg1"/>
                </a:solidFill>
              </a:rPr>
              <a:t>ME </a:t>
            </a:r>
          </a:p>
          <a:p>
            <a:pPr algn="ctr"/>
            <a:r>
              <a:rPr lang="pl-PL" sz="4500" b="1" dirty="0">
                <a:solidFill>
                  <a:schemeClr val="bg1"/>
                </a:solidFill>
              </a:rPr>
              <a:t>THE CODE</a:t>
            </a:r>
            <a:endParaRPr lang="en-US" sz="4500" b="1" dirty="0">
              <a:solidFill>
                <a:schemeClr val="bg1"/>
              </a:solidFill>
            </a:endParaRPr>
          </a:p>
        </p:txBody>
      </p:sp>
      <p:sp>
        <p:nvSpPr>
          <p:cNvPr id="209" name="Tytuł 1"/>
          <p:cNvSpPr>
            <a:spLocks noGrp="1"/>
          </p:cNvSpPr>
          <p:nvPr>
            <p:ph type="title"/>
          </p:nvPr>
        </p:nvSpPr>
        <p:spPr>
          <a:xfrm>
            <a:off x="398681" y="125259"/>
            <a:ext cx="7449688" cy="631857"/>
          </a:xfrm>
        </p:spPr>
        <p:txBody>
          <a:bodyPr/>
          <a:lstStyle/>
          <a:p>
            <a:r>
              <a:rPr lang="pl-PL" dirty="0"/>
              <a:t>DEMO 1</a:t>
            </a:r>
            <a:endParaRPr lang="en-US" dirty="0"/>
          </a:p>
        </p:txBody>
      </p:sp>
    </p:spTree>
    <p:extLst>
      <p:ext uri="{BB962C8B-B14F-4D97-AF65-F5344CB8AC3E}">
        <p14:creationId xmlns:p14="http://schemas.microsoft.com/office/powerpoint/2010/main" val="29942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childTnLst>
                          </p:cTn>
                        </p:par>
                        <p:par>
                          <p:cTn id="8" fill="hold">
                            <p:stCondLst>
                              <p:cond delay="500"/>
                            </p:stCondLst>
                            <p:childTnLst>
                              <p:par>
                                <p:cTn id="9" presetID="2" presetClass="entr" presetSubtype="12"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 calcmode="lin" valueType="num">
                                      <p:cBhvr additive="base">
                                        <p:cTn id="11" dur="500" fill="hold"/>
                                        <p:tgtEl>
                                          <p:spTgt spid="64"/>
                                        </p:tgtEl>
                                        <p:attrNameLst>
                                          <p:attrName>ppt_x</p:attrName>
                                        </p:attrNameLst>
                                      </p:cBhvr>
                                      <p:tavLst>
                                        <p:tav tm="0">
                                          <p:val>
                                            <p:strVal val="0-#ppt_w/2"/>
                                          </p:val>
                                        </p:tav>
                                        <p:tav tm="100000">
                                          <p:val>
                                            <p:strVal val="#ppt_x"/>
                                          </p:val>
                                        </p:tav>
                                      </p:tavLst>
                                    </p:anim>
                                    <p:anim calcmode="lin" valueType="num">
                                      <p:cBhvr additive="base">
                                        <p:cTn id="12"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Obraz 48">
            <a:extLst>
              <a:ext uri="{FF2B5EF4-FFF2-40B4-BE49-F238E27FC236}">
                <a16:creationId xmlns:a16="http://schemas.microsoft.com/office/drawing/2014/main" id="{87697A27-45D2-4C31-9969-0D8C5057DB1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2019" t="17485"/>
          <a:stretch/>
        </p:blipFill>
        <p:spPr>
          <a:xfrm>
            <a:off x="-12027" y="955953"/>
            <a:ext cx="9143999" cy="5688632"/>
          </a:xfrm>
          <a:prstGeom prst="rect">
            <a:avLst/>
          </a:prstGeom>
        </p:spPr>
      </p:pic>
      <p:sp>
        <p:nvSpPr>
          <p:cNvPr id="2" name="Tytuł 1"/>
          <p:cNvSpPr>
            <a:spLocks noGrp="1"/>
          </p:cNvSpPr>
          <p:nvPr>
            <p:ph type="title"/>
          </p:nvPr>
        </p:nvSpPr>
        <p:spPr/>
        <p:txBody>
          <a:bodyPr/>
          <a:lstStyle/>
          <a:p>
            <a:r>
              <a:rPr lang="pl-PL" dirty="0"/>
              <a:t>Pros</a:t>
            </a:r>
            <a:endParaRPr lang="en-US" dirty="0"/>
          </a:p>
        </p:txBody>
      </p:sp>
      <p:sp>
        <p:nvSpPr>
          <p:cNvPr id="559" name="Prostokąt 558">
            <a:extLst>
              <a:ext uri="{FF2B5EF4-FFF2-40B4-BE49-F238E27FC236}">
                <a16:creationId xmlns:a16="http://schemas.microsoft.com/office/drawing/2014/main" id="{0F7B561F-AAA0-4FB7-B3CF-DB01C6841723}"/>
              </a:ext>
            </a:extLst>
          </p:cNvPr>
          <p:cNvSpPr/>
          <p:nvPr/>
        </p:nvSpPr>
        <p:spPr>
          <a:xfrm>
            <a:off x="3339953" y="955953"/>
            <a:ext cx="5804047" cy="5688632"/>
          </a:xfrm>
          <a:prstGeom prst="rect">
            <a:avLst/>
          </a:prstGeom>
          <a:solidFill>
            <a:srgbClr val="087FE2">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602" name="Prostokąt 601">
            <a:extLst>
              <a:ext uri="{FF2B5EF4-FFF2-40B4-BE49-F238E27FC236}">
                <a16:creationId xmlns:a16="http://schemas.microsoft.com/office/drawing/2014/main" id="{0AB38103-2AEB-40A3-BBAD-B1ECDB8CB8C0}"/>
              </a:ext>
            </a:extLst>
          </p:cNvPr>
          <p:cNvSpPr/>
          <p:nvPr/>
        </p:nvSpPr>
        <p:spPr>
          <a:xfrm>
            <a:off x="3093628" y="1549933"/>
            <a:ext cx="6050372" cy="24551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3" name="Prostokąt 602">
            <a:extLst>
              <a:ext uri="{FF2B5EF4-FFF2-40B4-BE49-F238E27FC236}">
                <a16:creationId xmlns:a16="http://schemas.microsoft.com/office/drawing/2014/main" id="{82DA4990-1259-491F-B40B-94D8703BC5F0}"/>
              </a:ext>
            </a:extLst>
          </p:cNvPr>
          <p:cNvSpPr/>
          <p:nvPr/>
        </p:nvSpPr>
        <p:spPr>
          <a:xfrm>
            <a:off x="3563891" y="1546917"/>
            <a:ext cx="5580111" cy="2862322"/>
          </a:xfrm>
          <a:prstGeom prst="rect">
            <a:avLst/>
          </a:prstGeom>
          <a:noFill/>
        </p:spPr>
        <p:txBody>
          <a:bodyPr wrap="square">
            <a:spAutoFit/>
          </a:bodyPr>
          <a:lstStyle/>
          <a:p>
            <a:pPr marL="197100" lvl="1">
              <a:lnSpc>
                <a:spcPct val="200000"/>
              </a:lnSpc>
              <a:buClr>
                <a:srgbClr val="2C8AD5"/>
              </a:buClr>
              <a:buSzPct val="80000"/>
            </a:pPr>
            <a:r>
              <a:rPr lang="pl-PL" dirty="0">
                <a:solidFill>
                  <a:schemeClr val="tx1">
                    <a:lumMod val="75000"/>
                    <a:lumOff val="25000"/>
                  </a:schemeClr>
                </a:solidFill>
                <a:latin typeface="Calibri Light" panose="020F0302020204030204" pitchFamily="34" charset="0"/>
                <a:cs typeface="Calibri Light" panose="020F0302020204030204" pitchFamily="34" charset="0"/>
                <a:sym typeface="Wingdings" panose="05000000000000000000" pitchFamily="2" charset="2"/>
              </a:rPr>
              <a:t>Quick to deploy</a:t>
            </a:r>
          </a:p>
          <a:p>
            <a:pPr marL="197100" lvl="1">
              <a:lnSpc>
                <a:spcPct val="200000"/>
              </a:lnSpc>
              <a:buClr>
                <a:srgbClr val="2C8AD5"/>
              </a:buClr>
              <a:buSzPct val="80000"/>
            </a:pPr>
            <a:r>
              <a:rPr lang="pl-PL" dirty="0">
                <a:solidFill>
                  <a:schemeClr val="tx1">
                    <a:lumMod val="75000"/>
                    <a:lumOff val="25000"/>
                  </a:schemeClr>
                </a:solidFill>
                <a:latin typeface="Calibri Light" panose="020F0302020204030204" pitchFamily="34" charset="0"/>
                <a:cs typeface="Calibri Light" panose="020F0302020204030204" pitchFamily="34" charset="0"/>
                <a:sym typeface="Wingdings" panose="05000000000000000000" pitchFamily="2" charset="2"/>
              </a:rPr>
              <a:t>Easy to share between projects</a:t>
            </a:r>
          </a:p>
          <a:p>
            <a:pPr marL="197100" lvl="1">
              <a:lnSpc>
                <a:spcPct val="200000"/>
              </a:lnSpc>
              <a:buClr>
                <a:srgbClr val="2C8AD5"/>
              </a:buClr>
              <a:buSzPct val="80000"/>
            </a:pPr>
            <a:r>
              <a:rPr lang="pl-PL" dirty="0">
                <a:solidFill>
                  <a:schemeClr val="tx1">
                    <a:lumMod val="75000"/>
                    <a:lumOff val="25000"/>
                  </a:schemeClr>
                </a:solidFill>
                <a:latin typeface="Calibri Light" panose="020F0302020204030204" pitchFamily="34" charset="0"/>
                <a:cs typeface="Calibri Light" panose="020F0302020204030204" pitchFamily="34" charset="0"/>
                <a:sym typeface="Wingdings" panose="05000000000000000000" pitchFamily="2" charset="2"/>
              </a:rPr>
              <a:t>Easy to share between workstations</a:t>
            </a:r>
          </a:p>
          <a:p>
            <a:pPr marL="197100" lvl="1">
              <a:lnSpc>
                <a:spcPct val="200000"/>
              </a:lnSpc>
              <a:buClr>
                <a:srgbClr val="2C8AD5"/>
              </a:buClr>
              <a:buSzPct val="80000"/>
            </a:pPr>
            <a:r>
              <a:rPr lang="pl-PL" dirty="0">
                <a:solidFill>
                  <a:schemeClr val="tx1">
                    <a:lumMod val="75000"/>
                    <a:lumOff val="25000"/>
                  </a:schemeClr>
                </a:solidFill>
                <a:latin typeface="Calibri Light" panose="020F0302020204030204" pitchFamily="34" charset="0"/>
                <a:cs typeface="Calibri Light" panose="020F0302020204030204" pitchFamily="34" charset="0"/>
                <a:sym typeface="Wingdings" panose="05000000000000000000" pitchFamily="2" charset="2"/>
              </a:rPr>
              <a:t>Docker run and forget!</a:t>
            </a:r>
          </a:p>
          <a:p>
            <a:pPr marL="197100" lvl="1">
              <a:lnSpc>
                <a:spcPct val="200000"/>
              </a:lnSpc>
              <a:buClr>
                <a:srgbClr val="2C8AD5"/>
              </a:buClr>
              <a:buSzPct val="80000"/>
            </a:pPr>
            <a:endParaRPr lang="pl-PL" dirty="0">
              <a:solidFill>
                <a:schemeClr val="tx1">
                  <a:lumMod val="75000"/>
                  <a:lumOff val="25000"/>
                </a:schemeClr>
              </a:solidFill>
              <a:latin typeface="Calibri Light" panose="020F0302020204030204" pitchFamily="34" charset="0"/>
              <a:cs typeface="Calibri Light" panose="020F0302020204030204" pitchFamily="34" charset="0"/>
              <a:sym typeface="Wingdings" panose="05000000000000000000" pitchFamily="2" charset="2"/>
            </a:endParaRPr>
          </a:p>
        </p:txBody>
      </p:sp>
      <p:grpSp>
        <p:nvGrpSpPr>
          <p:cNvPr id="604" name="Grupa 603">
            <a:extLst>
              <a:ext uri="{FF2B5EF4-FFF2-40B4-BE49-F238E27FC236}">
                <a16:creationId xmlns:a16="http://schemas.microsoft.com/office/drawing/2014/main" id="{B3A4A855-951B-4988-8DA2-3BFD57220993}"/>
              </a:ext>
            </a:extLst>
          </p:cNvPr>
          <p:cNvGrpSpPr/>
          <p:nvPr/>
        </p:nvGrpSpPr>
        <p:grpSpPr>
          <a:xfrm>
            <a:off x="3391814" y="1834384"/>
            <a:ext cx="240746" cy="240746"/>
            <a:chOff x="2843807" y="1216981"/>
            <a:chExt cx="477076" cy="477076"/>
          </a:xfrm>
        </p:grpSpPr>
        <p:sp>
          <p:nvSpPr>
            <p:cNvPr id="605" name="Elipsa 12">
              <a:extLst>
                <a:ext uri="{FF2B5EF4-FFF2-40B4-BE49-F238E27FC236}">
                  <a16:creationId xmlns:a16="http://schemas.microsoft.com/office/drawing/2014/main" id="{4A7F25A4-B170-44ED-9DEC-5E51E48E65D7}"/>
                </a:ext>
              </a:extLst>
            </p:cNvPr>
            <p:cNvSpPr/>
            <p:nvPr/>
          </p:nvSpPr>
          <p:spPr>
            <a:xfrm>
              <a:off x="2843807" y="1216981"/>
              <a:ext cx="477076" cy="477076"/>
            </a:xfrm>
            <a:prstGeom prst="ellipse">
              <a:avLst/>
            </a:prstGeom>
            <a:solidFill>
              <a:schemeClr val="bg1"/>
            </a:solidFill>
            <a:ln w="12700">
              <a:solidFill>
                <a:srgbClr val="087F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06" name="Grupa 605">
              <a:extLst>
                <a:ext uri="{FF2B5EF4-FFF2-40B4-BE49-F238E27FC236}">
                  <a16:creationId xmlns:a16="http://schemas.microsoft.com/office/drawing/2014/main" id="{75868F5A-0BD2-4CB2-B185-60C8439D0DF3}"/>
                </a:ext>
              </a:extLst>
            </p:cNvPr>
            <p:cNvGrpSpPr/>
            <p:nvPr/>
          </p:nvGrpSpPr>
          <p:grpSpPr>
            <a:xfrm>
              <a:off x="2990205" y="1395545"/>
              <a:ext cx="255103" cy="180747"/>
              <a:chOff x="-1272346" y="3325509"/>
              <a:chExt cx="1153982" cy="817625"/>
            </a:xfrm>
            <a:solidFill>
              <a:schemeClr val="bg1"/>
            </a:solidFill>
          </p:grpSpPr>
          <p:sp>
            <p:nvSpPr>
              <p:cNvPr id="607" name="Prostokąt 606">
                <a:extLst>
                  <a:ext uri="{FF2B5EF4-FFF2-40B4-BE49-F238E27FC236}">
                    <a16:creationId xmlns:a16="http://schemas.microsoft.com/office/drawing/2014/main" id="{C289AA94-3D96-4F35-9EB1-95BB669FFA52}"/>
                  </a:ext>
                </a:extLst>
              </p:cNvPr>
              <p:cNvSpPr/>
              <p:nvPr/>
            </p:nvSpPr>
            <p:spPr>
              <a:xfrm rot="2700000">
                <a:off x="-1540651" y="3593814"/>
                <a:ext cx="817625" cy="281016"/>
              </a:xfrm>
              <a:prstGeom prst="rect">
                <a:avLst/>
              </a:prstGeom>
              <a:solidFill>
                <a:srgbClr val="087F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08" name="Prostokąt 607">
                <a:extLst>
                  <a:ext uri="{FF2B5EF4-FFF2-40B4-BE49-F238E27FC236}">
                    <a16:creationId xmlns:a16="http://schemas.microsoft.com/office/drawing/2014/main" id="{780F0659-A818-4998-8C59-4E4043920D1E}"/>
                  </a:ext>
                </a:extLst>
              </p:cNvPr>
              <p:cNvSpPr/>
              <p:nvPr/>
            </p:nvSpPr>
            <p:spPr>
              <a:xfrm rot="8100000">
                <a:off x="-1198484" y="3501007"/>
                <a:ext cx="1080120" cy="281016"/>
              </a:xfrm>
              <a:prstGeom prst="rect">
                <a:avLst/>
              </a:prstGeom>
              <a:solidFill>
                <a:srgbClr val="087F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grpSp>
        <p:nvGrpSpPr>
          <p:cNvPr id="609" name="Grupa 608">
            <a:extLst>
              <a:ext uri="{FF2B5EF4-FFF2-40B4-BE49-F238E27FC236}">
                <a16:creationId xmlns:a16="http://schemas.microsoft.com/office/drawing/2014/main" id="{408BF82F-AB84-410F-A224-0D784A7BDF8B}"/>
              </a:ext>
            </a:extLst>
          </p:cNvPr>
          <p:cNvGrpSpPr/>
          <p:nvPr/>
        </p:nvGrpSpPr>
        <p:grpSpPr>
          <a:xfrm>
            <a:off x="3391814" y="2376184"/>
            <a:ext cx="240746" cy="240746"/>
            <a:chOff x="2843807" y="1216981"/>
            <a:chExt cx="477076" cy="477076"/>
          </a:xfrm>
        </p:grpSpPr>
        <p:sp>
          <p:nvSpPr>
            <p:cNvPr id="610" name="Elipsa 12">
              <a:extLst>
                <a:ext uri="{FF2B5EF4-FFF2-40B4-BE49-F238E27FC236}">
                  <a16:creationId xmlns:a16="http://schemas.microsoft.com/office/drawing/2014/main" id="{49680B04-DDC6-4157-9B43-A8B624823938}"/>
                </a:ext>
              </a:extLst>
            </p:cNvPr>
            <p:cNvSpPr/>
            <p:nvPr/>
          </p:nvSpPr>
          <p:spPr>
            <a:xfrm>
              <a:off x="2843807" y="1216981"/>
              <a:ext cx="477076" cy="477076"/>
            </a:xfrm>
            <a:prstGeom prst="ellipse">
              <a:avLst/>
            </a:prstGeom>
            <a:solidFill>
              <a:schemeClr val="bg1"/>
            </a:solidFill>
            <a:ln w="12700">
              <a:solidFill>
                <a:srgbClr val="087F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1" name="Grupa 610">
              <a:extLst>
                <a:ext uri="{FF2B5EF4-FFF2-40B4-BE49-F238E27FC236}">
                  <a16:creationId xmlns:a16="http://schemas.microsoft.com/office/drawing/2014/main" id="{BD9DA7B8-56A5-4038-B810-0B19549E2496}"/>
                </a:ext>
              </a:extLst>
            </p:cNvPr>
            <p:cNvGrpSpPr/>
            <p:nvPr/>
          </p:nvGrpSpPr>
          <p:grpSpPr>
            <a:xfrm>
              <a:off x="2990205" y="1395545"/>
              <a:ext cx="255103" cy="180747"/>
              <a:chOff x="-1272346" y="3325509"/>
              <a:chExt cx="1153982" cy="817625"/>
            </a:xfrm>
            <a:solidFill>
              <a:schemeClr val="bg1"/>
            </a:solidFill>
          </p:grpSpPr>
          <p:sp>
            <p:nvSpPr>
              <p:cNvPr id="612" name="Prostokąt 611">
                <a:extLst>
                  <a:ext uri="{FF2B5EF4-FFF2-40B4-BE49-F238E27FC236}">
                    <a16:creationId xmlns:a16="http://schemas.microsoft.com/office/drawing/2014/main" id="{996FE475-9443-454A-ADB9-97E72A3C807C}"/>
                  </a:ext>
                </a:extLst>
              </p:cNvPr>
              <p:cNvSpPr/>
              <p:nvPr/>
            </p:nvSpPr>
            <p:spPr>
              <a:xfrm rot="2700000">
                <a:off x="-1540651" y="3593814"/>
                <a:ext cx="817625" cy="281016"/>
              </a:xfrm>
              <a:prstGeom prst="rect">
                <a:avLst/>
              </a:prstGeom>
              <a:solidFill>
                <a:srgbClr val="087F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13" name="Prostokąt 612">
                <a:extLst>
                  <a:ext uri="{FF2B5EF4-FFF2-40B4-BE49-F238E27FC236}">
                    <a16:creationId xmlns:a16="http://schemas.microsoft.com/office/drawing/2014/main" id="{28C03F79-E75A-4131-9B09-F8BFDB416416}"/>
                  </a:ext>
                </a:extLst>
              </p:cNvPr>
              <p:cNvSpPr/>
              <p:nvPr/>
            </p:nvSpPr>
            <p:spPr>
              <a:xfrm rot="8100000">
                <a:off x="-1198484" y="3501007"/>
                <a:ext cx="1080120" cy="281016"/>
              </a:xfrm>
              <a:prstGeom prst="rect">
                <a:avLst/>
              </a:prstGeom>
              <a:solidFill>
                <a:srgbClr val="087F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grpSp>
        <p:nvGrpSpPr>
          <p:cNvPr id="614" name="Grupa 613">
            <a:extLst>
              <a:ext uri="{FF2B5EF4-FFF2-40B4-BE49-F238E27FC236}">
                <a16:creationId xmlns:a16="http://schemas.microsoft.com/office/drawing/2014/main" id="{0E2F3181-2CD2-4805-A660-41A9AD3A277F}"/>
              </a:ext>
            </a:extLst>
          </p:cNvPr>
          <p:cNvGrpSpPr/>
          <p:nvPr/>
        </p:nvGrpSpPr>
        <p:grpSpPr>
          <a:xfrm>
            <a:off x="3391814" y="2917984"/>
            <a:ext cx="240746" cy="240746"/>
            <a:chOff x="2843807" y="1216981"/>
            <a:chExt cx="477076" cy="477076"/>
          </a:xfrm>
        </p:grpSpPr>
        <p:sp>
          <p:nvSpPr>
            <p:cNvPr id="615" name="Elipsa 12">
              <a:extLst>
                <a:ext uri="{FF2B5EF4-FFF2-40B4-BE49-F238E27FC236}">
                  <a16:creationId xmlns:a16="http://schemas.microsoft.com/office/drawing/2014/main" id="{48453790-5EA1-4A1F-82A7-3F6D0F95C328}"/>
                </a:ext>
              </a:extLst>
            </p:cNvPr>
            <p:cNvSpPr/>
            <p:nvPr/>
          </p:nvSpPr>
          <p:spPr>
            <a:xfrm>
              <a:off x="2843807" y="1216981"/>
              <a:ext cx="477076" cy="477076"/>
            </a:xfrm>
            <a:prstGeom prst="ellipse">
              <a:avLst/>
            </a:prstGeom>
            <a:solidFill>
              <a:schemeClr val="bg1"/>
            </a:solidFill>
            <a:ln w="12700">
              <a:solidFill>
                <a:srgbClr val="087F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6" name="Grupa 615">
              <a:extLst>
                <a:ext uri="{FF2B5EF4-FFF2-40B4-BE49-F238E27FC236}">
                  <a16:creationId xmlns:a16="http://schemas.microsoft.com/office/drawing/2014/main" id="{C08272B0-9D6D-4D02-A9F0-695857734220}"/>
                </a:ext>
              </a:extLst>
            </p:cNvPr>
            <p:cNvGrpSpPr/>
            <p:nvPr/>
          </p:nvGrpSpPr>
          <p:grpSpPr>
            <a:xfrm>
              <a:off x="2990205" y="1395545"/>
              <a:ext cx="255103" cy="180747"/>
              <a:chOff x="-1272346" y="3325509"/>
              <a:chExt cx="1153982" cy="817625"/>
            </a:xfrm>
            <a:solidFill>
              <a:schemeClr val="bg1"/>
            </a:solidFill>
          </p:grpSpPr>
          <p:sp>
            <p:nvSpPr>
              <p:cNvPr id="617" name="Prostokąt 616">
                <a:extLst>
                  <a:ext uri="{FF2B5EF4-FFF2-40B4-BE49-F238E27FC236}">
                    <a16:creationId xmlns:a16="http://schemas.microsoft.com/office/drawing/2014/main" id="{312D0120-308B-4BF4-960D-FD3CB2ECFD38}"/>
                  </a:ext>
                </a:extLst>
              </p:cNvPr>
              <p:cNvSpPr/>
              <p:nvPr/>
            </p:nvSpPr>
            <p:spPr>
              <a:xfrm rot="2700000">
                <a:off x="-1540651" y="3593814"/>
                <a:ext cx="817625" cy="281016"/>
              </a:xfrm>
              <a:prstGeom prst="rect">
                <a:avLst/>
              </a:prstGeom>
              <a:solidFill>
                <a:srgbClr val="087F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18" name="Prostokąt 617">
                <a:extLst>
                  <a:ext uri="{FF2B5EF4-FFF2-40B4-BE49-F238E27FC236}">
                    <a16:creationId xmlns:a16="http://schemas.microsoft.com/office/drawing/2014/main" id="{56D56645-417F-4478-98DB-6078106CD99A}"/>
                  </a:ext>
                </a:extLst>
              </p:cNvPr>
              <p:cNvSpPr/>
              <p:nvPr/>
            </p:nvSpPr>
            <p:spPr>
              <a:xfrm rot="8100000">
                <a:off x="-1198484" y="3501007"/>
                <a:ext cx="1080120" cy="281016"/>
              </a:xfrm>
              <a:prstGeom prst="rect">
                <a:avLst/>
              </a:prstGeom>
              <a:solidFill>
                <a:srgbClr val="087F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grpSp>
        <p:nvGrpSpPr>
          <p:cNvPr id="619" name="Grupa 618">
            <a:extLst>
              <a:ext uri="{FF2B5EF4-FFF2-40B4-BE49-F238E27FC236}">
                <a16:creationId xmlns:a16="http://schemas.microsoft.com/office/drawing/2014/main" id="{A73B22F2-FEB3-4397-A3B5-25F78D781700}"/>
              </a:ext>
            </a:extLst>
          </p:cNvPr>
          <p:cNvGrpSpPr/>
          <p:nvPr/>
        </p:nvGrpSpPr>
        <p:grpSpPr>
          <a:xfrm>
            <a:off x="3391814" y="3459784"/>
            <a:ext cx="240746" cy="240746"/>
            <a:chOff x="2843807" y="1216981"/>
            <a:chExt cx="477076" cy="477076"/>
          </a:xfrm>
        </p:grpSpPr>
        <p:sp>
          <p:nvSpPr>
            <p:cNvPr id="620" name="Elipsa 12">
              <a:extLst>
                <a:ext uri="{FF2B5EF4-FFF2-40B4-BE49-F238E27FC236}">
                  <a16:creationId xmlns:a16="http://schemas.microsoft.com/office/drawing/2014/main" id="{A74D190D-DA0F-4BDD-B048-CE543916E156}"/>
                </a:ext>
              </a:extLst>
            </p:cNvPr>
            <p:cNvSpPr/>
            <p:nvPr/>
          </p:nvSpPr>
          <p:spPr>
            <a:xfrm>
              <a:off x="2843807" y="1216981"/>
              <a:ext cx="477076" cy="477076"/>
            </a:xfrm>
            <a:prstGeom prst="ellipse">
              <a:avLst/>
            </a:prstGeom>
            <a:solidFill>
              <a:schemeClr val="bg1"/>
            </a:solidFill>
            <a:ln w="12700">
              <a:solidFill>
                <a:srgbClr val="087F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1" name="Grupa 620">
              <a:extLst>
                <a:ext uri="{FF2B5EF4-FFF2-40B4-BE49-F238E27FC236}">
                  <a16:creationId xmlns:a16="http://schemas.microsoft.com/office/drawing/2014/main" id="{256255FC-83BE-4600-81CF-E50EA41444D8}"/>
                </a:ext>
              </a:extLst>
            </p:cNvPr>
            <p:cNvGrpSpPr/>
            <p:nvPr/>
          </p:nvGrpSpPr>
          <p:grpSpPr>
            <a:xfrm>
              <a:off x="2990205" y="1395545"/>
              <a:ext cx="255103" cy="180747"/>
              <a:chOff x="-1272346" y="3325509"/>
              <a:chExt cx="1153982" cy="817625"/>
            </a:xfrm>
            <a:solidFill>
              <a:schemeClr val="bg1"/>
            </a:solidFill>
          </p:grpSpPr>
          <p:sp>
            <p:nvSpPr>
              <p:cNvPr id="622" name="Prostokąt 621">
                <a:extLst>
                  <a:ext uri="{FF2B5EF4-FFF2-40B4-BE49-F238E27FC236}">
                    <a16:creationId xmlns:a16="http://schemas.microsoft.com/office/drawing/2014/main" id="{042D7F96-C498-467B-BFE4-CF4C4707DDBB}"/>
                  </a:ext>
                </a:extLst>
              </p:cNvPr>
              <p:cNvSpPr/>
              <p:nvPr/>
            </p:nvSpPr>
            <p:spPr>
              <a:xfrm rot="2700000">
                <a:off x="-1540651" y="3593814"/>
                <a:ext cx="817625" cy="281016"/>
              </a:xfrm>
              <a:prstGeom prst="rect">
                <a:avLst/>
              </a:prstGeom>
              <a:solidFill>
                <a:srgbClr val="087F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23" name="Prostokąt 622">
                <a:extLst>
                  <a:ext uri="{FF2B5EF4-FFF2-40B4-BE49-F238E27FC236}">
                    <a16:creationId xmlns:a16="http://schemas.microsoft.com/office/drawing/2014/main" id="{327B5868-C81C-4790-8583-F028384147E9}"/>
                  </a:ext>
                </a:extLst>
              </p:cNvPr>
              <p:cNvSpPr/>
              <p:nvPr/>
            </p:nvSpPr>
            <p:spPr>
              <a:xfrm rot="8100000">
                <a:off x="-1198484" y="3501007"/>
                <a:ext cx="1080120" cy="281016"/>
              </a:xfrm>
              <a:prstGeom prst="rect">
                <a:avLst/>
              </a:prstGeom>
              <a:solidFill>
                <a:srgbClr val="087F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sp>
        <p:nvSpPr>
          <p:cNvPr id="109" name="Rectangle 13">
            <a:extLst>
              <a:ext uri="{FF2B5EF4-FFF2-40B4-BE49-F238E27FC236}">
                <a16:creationId xmlns:a16="http://schemas.microsoft.com/office/drawing/2014/main" id="{1D509390-AFD4-40FC-88BE-6D66CECEB454}"/>
              </a:ext>
            </a:extLst>
          </p:cNvPr>
          <p:cNvSpPr>
            <a:spLocks noChangeArrowheads="1"/>
          </p:cNvSpPr>
          <p:nvPr/>
        </p:nvSpPr>
        <p:spPr bwMode="auto">
          <a:xfrm>
            <a:off x="173580" y="6185710"/>
            <a:ext cx="1006174" cy="221599"/>
          </a:xfrm>
          <a:prstGeom prst="rect">
            <a:avLst/>
          </a:prstGeom>
          <a:noFill/>
          <a:ln w="9525">
            <a:noFill/>
            <a:miter lim="800000"/>
            <a:headEnd/>
            <a:tailEnd/>
          </a:ln>
        </p:spPr>
        <p:txBody>
          <a:bodyPr wrap="square" lIns="0" tIns="0" rIns="0" bIns="0" anchor="ctr">
            <a:spAutoFit/>
          </a:bodyPr>
          <a:lstStyle/>
          <a:p>
            <a:pPr algn="r" eaLnBrk="0" hangingPunct="0">
              <a:lnSpc>
                <a:spcPct val="90000"/>
              </a:lnSpc>
              <a:spcBef>
                <a:spcPct val="40000"/>
              </a:spcBef>
              <a:defRPr/>
            </a:pPr>
            <a:r>
              <a:rPr lang="pl-PL" sz="800" dirty="0">
                <a:solidFill>
                  <a:schemeClr val="tx1">
                    <a:lumMod val="65000"/>
                    <a:lumOff val="35000"/>
                  </a:schemeClr>
                </a:solidFill>
                <a:ea typeface="Verdana" pitchFamily="34" charset="0"/>
                <a:cs typeface="Verdana" pitchFamily="34" charset="0"/>
              </a:rPr>
              <a:t>KUBA, SERVICE DELIVERY MANAGER</a:t>
            </a:r>
          </a:p>
        </p:txBody>
      </p:sp>
      <p:grpSp>
        <p:nvGrpSpPr>
          <p:cNvPr id="110" name="Grupa 109">
            <a:extLst>
              <a:ext uri="{FF2B5EF4-FFF2-40B4-BE49-F238E27FC236}">
                <a16:creationId xmlns:a16="http://schemas.microsoft.com/office/drawing/2014/main" id="{E5924233-C400-4DF8-AD29-61C7983B71AB}"/>
              </a:ext>
            </a:extLst>
          </p:cNvPr>
          <p:cNvGrpSpPr/>
          <p:nvPr/>
        </p:nvGrpSpPr>
        <p:grpSpPr>
          <a:xfrm>
            <a:off x="1259634" y="6174454"/>
            <a:ext cx="188039" cy="227331"/>
            <a:chOff x="3133939" y="4149080"/>
            <a:chExt cx="1936908" cy="2341635"/>
          </a:xfrm>
        </p:grpSpPr>
        <p:sp>
          <p:nvSpPr>
            <p:cNvPr id="111" name="Prostokąt 110">
              <a:extLst>
                <a:ext uri="{FF2B5EF4-FFF2-40B4-BE49-F238E27FC236}">
                  <a16:creationId xmlns:a16="http://schemas.microsoft.com/office/drawing/2014/main" id="{70027CCD-CB8F-4835-AE25-4E2FEB49B265}"/>
                </a:ext>
              </a:extLst>
            </p:cNvPr>
            <p:cNvSpPr/>
            <p:nvPr/>
          </p:nvSpPr>
          <p:spPr>
            <a:xfrm>
              <a:off x="3133939" y="4149080"/>
              <a:ext cx="1936908" cy="2341635"/>
            </a:xfrm>
            <a:prstGeom prst="rect">
              <a:avLst/>
            </a:prstGeom>
            <a:solidFill>
              <a:srgbClr val="087F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112" name="Grupa 111">
              <a:extLst>
                <a:ext uri="{FF2B5EF4-FFF2-40B4-BE49-F238E27FC236}">
                  <a16:creationId xmlns:a16="http://schemas.microsoft.com/office/drawing/2014/main" id="{8817A9D2-49E5-4F92-A667-8444047B36ED}"/>
                </a:ext>
              </a:extLst>
            </p:cNvPr>
            <p:cNvGrpSpPr/>
            <p:nvPr/>
          </p:nvGrpSpPr>
          <p:grpSpPr>
            <a:xfrm>
              <a:off x="3763590" y="4561584"/>
              <a:ext cx="706638" cy="1541152"/>
              <a:chOff x="-843823" y="4173606"/>
              <a:chExt cx="706638" cy="1541152"/>
            </a:xfrm>
          </p:grpSpPr>
          <p:cxnSp>
            <p:nvCxnSpPr>
              <p:cNvPr id="113" name="Łącznik prosty 112">
                <a:extLst>
                  <a:ext uri="{FF2B5EF4-FFF2-40B4-BE49-F238E27FC236}">
                    <a16:creationId xmlns:a16="http://schemas.microsoft.com/office/drawing/2014/main" id="{6E2D8BD8-F534-4F95-8F1A-91231CF21753}"/>
                  </a:ext>
                </a:extLst>
              </p:cNvPr>
              <p:cNvCxnSpPr/>
              <p:nvPr/>
            </p:nvCxnSpPr>
            <p:spPr>
              <a:xfrm>
                <a:off x="-805217" y="4173606"/>
                <a:ext cx="648069" cy="838931"/>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4" name="Łącznik prosty 113">
                <a:extLst>
                  <a:ext uri="{FF2B5EF4-FFF2-40B4-BE49-F238E27FC236}">
                    <a16:creationId xmlns:a16="http://schemas.microsoft.com/office/drawing/2014/main" id="{057558D3-6F95-472F-A8C2-171489002726}"/>
                  </a:ext>
                </a:extLst>
              </p:cNvPr>
              <p:cNvCxnSpPr>
                <a:cxnSpLocks/>
              </p:cNvCxnSpPr>
              <p:nvPr/>
            </p:nvCxnSpPr>
            <p:spPr>
              <a:xfrm flipV="1">
                <a:off x="-843823" y="4984653"/>
                <a:ext cx="706638" cy="73010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0201033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59"/>
                                        </p:tgtEl>
                                        <p:attrNameLst>
                                          <p:attrName>style.visibility</p:attrName>
                                        </p:attrNameLst>
                                      </p:cBhvr>
                                      <p:to>
                                        <p:strVal val="visible"/>
                                      </p:to>
                                    </p:set>
                                    <p:anim calcmode="lin" valueType="num">
                                      <p:cBhvr additive="base">
                                        <p:cTn id="7" dur="500" fill="hold"/>
                                        <p:tgtEl>
                                          <p:spTgt spid="559"/>
                                        </p:tgtEl>
                                        <p:attrNameLst>
                                          <p:attrName>ppt_x</p:attrName>
                                        </p:attrNameLst>
                                      </p:cBhvr>
                                      <p:tavLst>
                                        <p:tav tm="0">
                                          <p:val>
                                            <p:strVal val="1+#ppt_w/2"/>
                                          </p:val>
                                        </p:tav>
                                        <p:tav tm="100000">
                                          <p:val>
                                            <p:strVal val="#ppt_x"/>
                                          </p:val>
                                        </p:tav>
                                      </p:tavLst>
                                    </p:anim>
                                    <p:anim calcmode="lin" valueType="num">
                                      <p:cBhvr additive="base">
                                        <p:cTn id="8" dur="500" fill="hold"/>
                                        <p:tgtEl>
                                          <p:spTgt spid="55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02"/>
                                        </p:tgtEl>
                                        <p:attrNameLst>
                                          <p:attrName>style.visibility</p:attrName>
                                        </p:attrNameLst>
                                      </p:cBhvr>
                                      <p:to>
                                        <p:strVal val="visible"/>
                                      </p:to>
                                    </p:set>
                                    <p:anim calcmode="lin" valueType="num">
                                      <p:cBhvr additive="base">
                                        <p:cTn id="11" dur="500" fill="hold"/>
                                        <p:tgtEl>
                                          <p:spTgt spid="602"/>
                                        </p:tgtEl>
                                        <p:attrNameLst>
                                          <p:attrName>ppt_x</p:attrName>
                                        </p:attrNameLst>
                                      </p:cBhvr>
                                      <p:tavLst>
                                        <p:tav tm="0">
                                          <p:val>
                                            <p:strVal val="1+#ppt_w/2"/>
                                          </p:val>
                                        </p:tav>
                                        <p:tav tm="100000">
                                          <p:val>
                                            <p:strVal val="#ppt_x"/>
                                          </p:val>
                                        </p:tav>
                                      </p:tavLst>
                                    </p:anim>
                                    <p:anim calcmode="lin" valueType="num">
                                      <p:cBhvr additive="base">
                                        <p:cTn id="12" dur="500" fill="hold"/>
                                        <p:tgtEl>
                                          <p:spTgt spid="60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03"/>
                                        </p:tgtEl>
                                        <p:attrNameLst>
                                          <p:attrName>style.visibility</p:attrName>
                                        </p:attrNameLst>
                                      </p:cBhvr>
                                      <p:to>
                                        <p:strVal val="visible"/>
                                      </p:to>
                                    </p:set>
                                    <p:anim calcmode="lin" valueType="num">
                                      <p:cBhvr additive="base">
                                        <p:cTn id="15" dur="500" fill="hold"/>
                                        <p:tgtEl>
                                          <p:spTgt spid="603"/>
                                        </p:tgtEl>
                                        <p:attrNameLst>
                                          <p:attrName>ppt_x</p:attrName>
                                        </p:attrNameLst>
                                      </p:cBhvr>
                                      <p:tavLst>
                                        <p:tav tm="0">
                                          <p:val>
                                            <p:strVal val="1+#ppt_w/2"/>
                                          </p:val>
                                        </p:tav>
                                        <p:tav tm="100000">
                                          <p:val>
                                            <p:strVal val="#ppt_x"/>
                                          </p:val>
                                        </p:tav>
                                      </p:tavLst>
                                    </p:anim>
                                    <p:anim calcmode="lin" valueType="num">
                                      <p:cBhvr additive="base">
                                        <p:cTn id="16" dur="500" fill="hold"/>
                                        <p:tgtEl>
                                          <p:spTgt spid="603"/>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604"/>
                                        </p:tgtEl>
                                        <p:attrNameLst>
                                          <p:attrName>style.visibility</p:attrName>
                                        </p:attrNameLst>
                                      </p:cBhvr>
                                      <p:to>
                                        <p:strVal val="visible"/>
                                      </p:to>
                                    </p:set>
                                    <p:anim calcmode="lin" valueType="num">
                                      <p:cBhvr additive="base">
                                        <p:cTn id="19" dur="500" fill="hold"/>
                                        <p:tgtEl>
                                          <p:spTgt spid="604"/>
                                        </p:tgtEl>
                                        <p:attrNameLst>
                                          <p:attrName>ppt_x</p:attrName>
                                        </p:attrNameLst>
                                      </p:cBhvr>
                                      <p:tavLst>
                                        <p:tav tm="0">
                                          <p:val>
                                            <p:strVal val="1+#ppt_w/2"/>
                                          </p:val>
                                        </p:tav>
                                        <p:tav tm="100000">
                                          <p:val>
                                            <p:strVal val="#ppt_x"/>
                                          </p:val>
                                        </p:tav>
                                      </p:tavLst>
                                    </p:anim>
                                    <p:anim calcmode="lin" valueType="num">
                                      <p:cBhvr additive="base">
                                        <p:cTn id="20" dur="500" fill="hold"/>
                                        <p:tgtEl>
                                          <p:spTgt spid="604"/>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609"/>
                                        </p:tgtEl>
                                        <p:attrNameLst>
                                          <p:attrName>style.visibility</p:attrName>
                                        </p:attrNameLst>
                                      </p:cBhvr>
                                      <p:to>
                                        <p:strVal val="visible"/>
                                      </p:to>
                                    </p:set>
                                    <p:anim calcmode="lin" valueType="num">
                                      <p:cBhvr additive="base">
                                        <p:cTn id="23" dur="500" fill="hold"/>
                                        <p:tgtEl>
                                          <p:spTgt spid="609"/>
                                        </p:tgtEl>
                                        <p:attrNameLst>
                                          <p:attrName>ppt_x</p:attrName>
                                        </p:attrNameLst>
                                      </p:cBhvr>
                                      <p:tavLst>
                                        <p:tav tm="0">
                                          <p:val>
                                            <p:strVal val="1+#ppt_w/2"/>
                                          </p:val>
                                        </p:tav>
                                        <p:tav tm="100000">
                                          <p:val>
                                            <p:strVal val="#ppt_x"/>
                                          </p:val>
                                        </p:tav>
                                      </p:tavLst>
                                    </p:anim>
                                    <p:anim calcmode="lin" valueType="num">
                                      <p:cBhvr additive="base">
                                        <p:cTn id="24" dur="500" fill="hold"/>
                                        <p:tgtEl>
                                          <p:spTgt spid="609"/>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614"/>
                                        </p:tgtEl>
                                        <p:attrNameLst>
                                          <p:attrName>style.visibility</p:attrName>
                                        </p:attrNameLst>
                                      </p:cBhvr>
                                      <p:to>
                                        <p:strVal val="visible"/>
                                      </p:to>
                                    </p:set>
                                    <p:anim calcmode="lin" valueType="num">
                                      <p:cBhvr additive="base">
                                        <p:cTn id="27" dur="500" fill="hold"/>
                                        <p:tgtEl>
                                          <p:spTgt spid="614"/>
                                        </p:tgtEl>
                                        <p:attrNameLst>
                                          <p:attrName>ppt_x</p:attrName>
                                        </p:attrNameLst>
                                      </p:cBhvr>
                                      <p:tavLst>
                                        <p:tav tm="0">
                                          <p:val>
                                            <p:strVal val="1+#ppt_w/2"/>
                                          </p:val>
                                        </p:tav>
                                        <p:tav tm="100000">
                                          <p:val>
                                            <p:strVal val="#ppt_x"/>
                                          </p:val>
                                        </p:tav>
                                      </p:tavLst>
                                    </p:anim>
                                    <p:anim calcmode="lin" valueType="num">
                                      <p:cBhvr additive="base">
                                        <p:cTn id="28" dur="500" fill="hold"/>
                                        <p:tgtEl>
                                          <p:spTgt spid="614"/>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619"/>
                                        </p:tgtEl>
                                        <p:attrNameLst>
                                          <p:attrName>style.visibility</p:attrName>
                                        </p:attrNameLst>
                                      </p:cBhvr>
                                      <p:to>
                                        <p:strVal val="visible"/>
                                      </p:to>
                                    </p:set>
                                    <p:anim calcmode="lin" valueType="num">
                                      <p:cBhvr additive="base">
                                        <p:cTn id="31" dur="500" fill="hold"/>
                                        <p:tgtEl>
                                          <p:spTgt spid="619"/>
                                        </p:tgtEl>
                                        <p:attrNameLst>
                                          <p:attrName>ppt_x</p:attrName>
                                        </p:attrNameLst>
                                      </p:cBhvr>
                                      <p:tavLst>
                                        <p:tav tm="0">
                                          <p:val>
                                            <p:strVal val="1+#ppt_w/2"/>
                                          </p:val>
                                        </p:tav>
                                        <p:tav tm="100000">
                                          <p:val>
                                            <p:strVal val="#ppt_x"/>
                                          </p:val>
                                        </p:tav>
                                      </p:tavLst>
                                    </p:anim>
                                    <p:anim calcmode="lin" valueType="num">
                                      <p:cBhvr additive="base">
                                        <p:cTn id="32" dur="500" fill="hold"/>
                                        <p:tgtEl>
                                          <p:spTgt spid="619"/>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110"/>
                                        </p:tgtEl>
                                        <p:attrNameLst>
                                          <p:attrName>style.visibility</p:attrName>
                                        </p:attrNameLst>
                                      </p:cBhvr>
                                      <p:to>
                                        <p:strVal val="visible"/>
                                      </p:to>
                                    </p:set>
                                    <p:anim calcmode="lin" valueType="num">
                                      <p:cBhvr additive="base">
                                        <p:cTn id="35" dur="500" fill="hold"/>
                                        <p:tgtEl>
                                          <p:spTgt spid="110"/>
                                        </p:tgtEl>
                                        <p:attrNameLst>
                                          <p:attrName>ppt_x</p:attrName>
                                        </p:attrNameLst>
                                      </p:cBhvr>
                                      <p:tavLst>
                                        <p:tav tm="0">
                                          <p:val>
                                            <p:strVal val="0-#ppt_w/2"/>
                                          </p:val>
                                        </p:tav>
                                        <p:tav tm="100000">
                                          <p:val>
                                            <p:strVal val="#ppt_x"/>
                                          </p:val>
                                        </p:tav>
                                      </p:tavLst>
                                    </p:anim>
                                    <p:anim calcmode="lin" valueType="num">
                                      <p:cBhvr additive="base">
                                        <p:cTn id="36" dur="500" fill="hold"/>
                                        <p:tgtEl>
                                          <p:spTgt spid="110"/>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09"/>
                                        </p:tgtEl>
                                        <p:attrNameLst>
                                          <p:attrName>style.visibility</p:attrName>
                                        </p:attrNameLst>
                                      </p:cBhvr>
                                      <p:to>
                                        <p:strVal val="visible"/>
                                      </p:to>
                                    </p:set>
                                    <p:anim calcmode="lin" valueType="num">
                                      <p:cBhvr additive="base">
                                        <p:cTn id="39" dur="500" fill="hold"/>
                                        <p:tgtEl>
                                          <p:spTgt spid="109"/>
                                        </p:tgtEl>
                                        <p:attrNameLst>
                                          <p:attrName>ppt_x</p:attrName>
                                        </p:attrNameLst>
                                      </p:cBhvr>
                                      <p:tavLst>
                                        <p:tav tm="0">
                                          <p:val>
                                            <p:strVal val="0-#ppt_w/2"/>
                                          </p:val>
                                        </p:tav>
                                        <p:tav tm="100000">
                                          <p:val>
                                            <p:strVal val="#ppt_x"/>
                                          </p:val>
                                        </p:tav>
                                      </p:tavLst>
                                    </p:anim>
                                    <p:anim calcmode="lin" valueType="num">
                                      <p:cBhvr additive="base">
                                        <p:cTn id="40" dur="500" fill="hold"/>
                                        <p:tgtEl>
                                          <p:spTgt spid="109"/>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49"/>
                                        </p:tgtEl>
                                        <p:attrNameLst>
                                          <p:attrName>style.visibility</p:attrName>
                                        </p:attrNameLst>
                                      </p:cBhvr>
                                      <p:to>
                                        <p:strVal val="visible"/>
                                      </p:to>
                                    </p:set>
                                    <p:anim calcmode="lin" valueType="num">
                                      <p:cBhvr additive="base">
                                        <p:cTn id="43" dur="500" fill="hold"/>
                                        <p:tgtEl>
                                          <p:spTgt spid="49"/>
                                        </p:tgtEl>
                                        <p:attrNameLst>
                                          <p:attrName>ppt_x</p:attrName>
                                        </p:attrNameLst>
                                      </p:cBhvr>
                                      <p:tavLst>
                                        <p:tav tm="0">
                                          <p:val>
                                            <p:strVal val="0-#ppt_w/2"/>
                                          </p:val>
                                        </p:tav>
                                        <p:tav tm="100000">
                                          <p:val>
                                            <p:strVal val="#ppt_x"/>
                                          </p:val>
                                        </p:tav>
                                      </p:tavLst>
                                    </p:anim>
                                    <p:anim calcmode="lin" valueType="num">
                                      <p:cBhvr additive="base">
                                        <p:cTn id="44"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 grpId="0" animBg="1"/>
      <p:bldP spid="602" grpId="0" animBg="1"/>
      <p:bldP spid="603" grpId="0"/>
      <p:bldP spid="10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Obraz 48">
            <a:extLst>
              <a:ext uri="{FF2B5EF4-FFF2-40B4-BE49-F238E27FC236}">
                <a16:creationId xmlns:a16="http://schemas.microsoft.com/office/drawing/2014/main" id="{87697A27-45D2-4C31-9969-0D8C5057DB1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2019" t="17485"/>
          <a:stretch/>
        </p:blipFill>
        <p:spPr>
          <a:xfrm>
            <a:off x="-12027" y="955953"/>
            <a:ext cx="9143999" cy="5688632"/>
          </a:xfrm>
          <a:prstGeom prst="rect">
            <a:avLst/>
          </a:prstGeom>
        </p:spPr>
      </p:pic>
      <p:sp>
        <p:nvSpPr>
          <p:cNvPr id="2" name="Tytuł 1"/>
          <p:cNvSpPr>
            <a:spLocks noGrp="1"/>
          </p:cNvSpPr>
          <p:nvPr>
            <p:ph type="title"/>
          </p:nvPr>
        </p:nvSpPr>
        <p:spPr/>
        <p:txBody>
          <a:bodyPr/>
          <a:lstStyle/>
          <a:p>
            <a:r>
              <a:rPr lang="pl-PL" dirty="0"/>
              <a:t>CONs</a:t>
            </a:r>
            <a:endParaRPr lang="en-US" dirty="0"/>
          </a:p>
        </p:txBody>
      </p:sp>
      <p:sp>
        <p:nvSpPr>
          <p:cNvPr id="559" name="Prostokąt 558">
            <a:extLst>
              <a:ext uri="{FF2B5EF4-FFF2-40B4-BE49-F238E27FC236}">
                <a16:creationId xmlns:a16="http://schemas.microsoft.com/office/drawing/2014/main" id="{0F7B561F-AAA0-4FB7-B3CF-DB01C6841723}"/>
              </a:ext>
            </a:extLst>
          </p:cNvPr>
          <p:cNvSpPr/>
          <p:nvPr/>
        </p:nvSpPr>
        <p:spPr>
          <a:xfrm>
            <a:off x="3339953" y="955953"/>
            <a:ext cx="5804047" cy="5688632"/>
          </a:xfrm>
          <a:prstGeom prst="rect">
            <a:avLst/>
          </a:prstGeom>
          <a:solidFill>
            <a:srgbClr val="087FE2">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602" name="Prostokąt 601">
            <a:extLst>
              <a:ext uri="{FF2B5EF4-FFF2-40B4-BE49-F238E27FC236}">
                <a16:creationId xmlns:a16="http://schemas.microsoft.com/office/drawing/2014/main" id="{0AB38103-2AEB-40A3-BBAD-B1ECDB8CB8C0}"/>
              </a:ext>
            </a:extLst>
          </p:cNvPr>
          <p:cNvSpPr/>
          <p:nvPr/>
        </p:nvSpPr>
        <p:spPr>
          <a:xfrm>
            <a:off x="3093628" y="1549933"/>
            <a:ext cx="6050372" cy="18070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3" name="Prostokąt 602">
            <a:extLst>
              <a:ext uri="{FF2B5EF4-FFF2-40B4-BE49-F238E27FC236}">
                <a16:creationId xmlns:a16="http://schemas.microsoft.com/office/drawing/2014/main" id="{82DA4990-1259-491F-B40B-94D8703BC5F0}"/>
              </a:ext>
            </a:extLst>
          </p:cNvPr>
          <p:cNvSpPr/>
          <p:nvPr/>
        </p:nvSpPr>
        <p:spPr>
          <a:xfrm>
            <a:off x="3563891" y="1546917"/>
            <a:ext cx="5580111" cy="2308324"/>
          </a:xfrm>
          <a:prstGeom prst="rect">
            <a:avLst/>
          </a:prstGeom>
          <a:noFill/>
        </p:spPr>
        <p:txBody>
          <a:bodyPr wrap="square">
            <a:spAutoFit/>
          </a:bodyPr>
          <a:lstStyle/>
          <a:p>
            <a:pPr marL="197100" lvl="1">
              <a:lnSpc>
                <a:spcPct val="200000"/>
              </a:lnSpc>
              <a:buClr>
                <a:srgbClr val="2C8AD5"/>
              </a:buClr>
              <a:buSzPct val="80000"/>
            </a:pPr>
            <a:r>
              <a:rPr lang="pl-PL" dirty="0">
                <a:solidFill>
                  <a:schemeClr val="tx1">
                    <a:lumMod val="75000"/>
                    <a:lumOff val="25000"/>
                  </a:schemeClr>
                </a:solidFill>
                <a:latin typeface="Calibri Light" panose="020F0302020204030204" pitchFamily="34" charset="0"/>
                <a:cs typeface="Calibri Light" panose="020F0302020204030204" pitchFamily="34" charset="0"/>
                <a:sym typeface="Wingdings" panose="05000000000000000000" pitchFamily="2" charset="2"/>
              </a:rPr>
              <a:t>Network management</a:t>
            </a:r>
          </a:p>
          <a:p>
            <a:pPr marL="197100" lvl="1">
              <a:lnSpc>
                <a:spcPct val="200000"/>
              </a:lnSpc>
              <a:buClr>
                <a:srgbClr val="2C8AD5"/>
              </a:buClr>
              <a:buSzPct val="80000"/>
            </a:pPr>
            <a:r>
              <a:rPr lang="pl-PL" dirty="0">
                <a:solidFill>
                  <a:schemeClr val="tx1">
                    <a:lumMod val="75000"/>
                    <a:lumOff val="25000"/>
                  </a:schemeClr>
                </a:solidFill>
                <a:latin typeface="Calibri Light" panose="020F0302020204030204" pitchFamily="34" charset="0"/>
                <a:cs typeface="Calibri Light" panose="020F0302020204030204" pitchFamily="34" charset="0"/>
                <a:sym typeface="Wingdings" panose="05000000000000000000" pitchFamily="2" charset="2"/>
              </a:rPr>
              <a:t>Storage management</a:t>
            </a:r>
          </a:p>
          <a:p>
            <a:pPr marL="197100" lvl="1">
              <a:lnSpc>
                <a:spcPct val="200000"/>
              </a:lnSpc>
              <a:buClr>
                <a:srgbClr val="2C8AD5"/>
              </a:buClr>
              <a:buSzPct val="80000"/>
            </a:pPr>
            <a:r>
              <a:rPr lang="pl-PL" dirty="0">
                <a:solidFill>
                  <a:schemeClr val="tx1">
                    <a:lumMod val="75000"/>
                    <a:lumOff val="25000"/>
                  </a:schemeClr>
                </a:solidFill>
                <a:latin typeface="Calibri Light" panose="020F0302020204030204" pitchFamily="34" charset="0"/>
                <a:cs typeface="Calibri Light" panose="020F0302020204030204" pitchFamily="34" charset="0"/>
                <a:sym typeface="Wingdings" panose="05000000000000000000" pitchFamily="2" charset="2"/>
              </a:rPr>
              <a:t>Scaling</a:t>
            </a:r>
          </a:p>
          <a:p>
            <a:pPr marL="197100" lvl="1">
              <a:lnSpc>
                <a:spcPct val="200000"/>
              </a:lnSpc>
              <a:buClr>
                <a:srgbClr val="2C8AD5"/>
              </a:buClr>
              <a:buSzPct val="80000"/>
            </a:pPr>
            <a:endParaRPr lang="pl-PL" dirty="0">
              <a:solidFill>
                <a:schemeClr val="tx1">
                  <a:lumMod val="75000"/>
                  <a:lumOff val="25000"/>
                </a:schemeClr>
              </a:solidFill>
              <a:latin typeface="Calibri Light" panose="020F0302020204030204" pitchFamily="34" charset="0"/>
              <a:cs typeface="Calibri Light" panose="020F0302020204030204" pitchFamily="34" charset="0"/>
              <a:sym typeface="Wingdings" panose="05000000000000000000" pitchFamily="2" charset="2"/>
            </a:endParaRPr>
          </a:p>
        </p:txBody>
      </p:sp>
      <p:grpSp>
        <p:nvGrpSpPr>
          <p:cNvPr id="604" name="Grupa 603">
            <a:extLst>
              <a:ext uri="{FF2B5EF4-FFF2-40B4-BE49-F238E27FC236}">
                <a16:creationId xmlns:a16="http://schemas.microsoft.com/office/drawing/2014/main" id="{B3A4A855-951B-4988-8DA2-3BFD57220993}"/>
              </a:ext>
            </a:extLst>
          </p:cNvPr>
          <p:cNvGrpSpPr/>
          <p:nvPr/>
        </p:nvGrpSpPr>
        <p:grpSpPr>
          <a:xfrm>
            <a:off x="3391814" y="1834384"/>
            <a:ext cx="240746" cy="240746"/>
            <a:chOff x="2843807" y="1216981"/>
            <a:chExt cx="477076" cy="477076"/>
          </a:xfrm>
        </p:grpSpPr>
        <p:sp>
          <p:nvSpPr>
            <p:cNvPr id="605" name="Elipsa 12">
              <a:extLst>
                <a:ext uri="{FF2B5EF4-FFF2-40B4-BE49-F238E27FC236}">
                  <a16:creationId xmlns:a16="http://schemas.microsoft.com/office/drawing/2014/main" id="{4A7F25A4-B170-44ED-9DEC-5E51E48E65D7}"/>
                </a:ext>
              </a:extLst>
            </p:cNvPr>
            <p:cNvSpPr/>
            <p:nvPr/>
          </p:nvSpPr>
          <p:spPr>
            <a:xfrm>
              <a:off x="2843807" y="1216981"/>
              <a:ext cx="477076" cy="477076"/>
            </a:xfrm>
            <a:prstGeom prst="ellipse">
              <a:avLst/>
            </a:prstGeom>
            <a:solidFill>
              <a:schemeClr val="bg1"/>
            </a:solidFill>
            <a:ln w="12700">
              <a:solidFill>
                <a:srgbClr val="087F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06" name="Grupa 605">
              <a:extLst>
                <a:ext uri="{FF2B5EF4-FFF2-40B4-BE49-F238E27FC236}">
                  <a16:creationId xmlns:a16="http://schemas.microsoft.com/office/drawing/2014/main" id="{75868F5A-0BD2-4CB2-B185-60C8439D0DF3}"/>
                </a:ext>
              </a:extLst>
            </p:cNvPr>
            <p:cNvGrpSpPr/>
            <p:nvPr/>
          </p:nvGrpSpPr>
          <p:grpSpPr>
            <a:xfrm>
              <a:off x="2990205" y="1395545"/>
              <a:ext cx="255103" cy="180747"/>
              <a:chOff x="-1272346" y="3325509"/>
              <a:chExt cx="1153982" cy="817625"/>
            </a:xfrm>
            <a:solidFill>
              <a:schemeClr val="bg1"/>
            </a:solidFill>
          </p:grpSpPr>
          <p:sp>
            <p:nvSpPr>
              <p:cNvPr id="607" name="Prostokąt 606">
                <a:extLst>
                  <a:ext uri="{FF2B5EF4-FFF2-40B4-BE49-F238E27FC236}">
                    <a16:creationId xmlns:a16="http://schemas.microsoft.com/office/drawing/2014/main" id="{C289AA94-3D96-4F35-9EB1-95BB669FFA52}"/>
                  </a:ext>
                </a:extLst>
              </p:cNvPr>
              <p:cNvSpPr/>
              <p:nvPr/>
            </p:nvSpPr>
            <p:spPr>
              <a:xfrm rot="2700000">
                <a:off x="-1540651" y="3593814"/>
                <a:ext cx="817625" cy="281016"/>
              </a:xfrm>
              <a:prstGeom prst="rect">
                <a:avLst/>
              </a:prstGeom>
              <a:solidFill>
                <a:srgbClr val="087F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08" name="Prostokąt 607">
                <a:extLst>
                  <a:ext uri="{FF2B5EF4-FFF2-40B4-BE49-F238E27FC236}">
                    <a16:creationId xmlns:a16="http://schemas.microsoft.com/office/drawing/2014/main" id="{780F0659-A818-4998-8C59-4E4043920D1E}"/>
                  </a:ext>
                </a:extLst>
              </p:cNvPr>
              <p:cNvSpPr/>
              <p:nvPr/>
            </p:nvSpPr>
            <p:spPr>
              <a:xfrm rot="8100000">
                <a:off x="-1198484" y="3501007"/>
                <a:ext cx="1080120" cy="281016"/>
              </a:xfrm>
              <a:prstGeom prst="rect">
                <a:avLst/>
              </a:prstGeom>
              <a:solidFill>
                <a:srgbClr val="087F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grpSp>
        <p:nvGrpSpPr>
          <p:cNvPr id="609" name="Grupa 608">
            <a:extLst>
              <a:ext uri="{FF2B5EF4-FFF2-40B4-BE49-F238E27FC236}">
                <a16:creationId xmlns:a16="http://schemas.microsoft.com/office/drawing/2014/main" id="{408BF82F-AB84-410F-A224-0D784A7BDF8B}"/>
              </a:ext>
            </a:extLst>
          </p:cNvPr>
          <p:cNvGrpSpPr/>
          <p:nvPr/>
        </p:nvGrpSpPr>
        <p:grpSpPr>
          <a:xfrm>
            <a:off x="3391814" y="2376184"/>
            <a:ext cx="240746" cy="240746"/>
            <a:chOff x="2843807" y="1216981"/>
            <a:chExt cx="477076" cy="477076"/>
          </a:xfrm>
        </p:grpSpPr>
        <p:sp>
          <p:nvSpPr>
            <p:cNvPr id="610" name="Elipsa 12">
              <a:extLst>
                <a:ext uri="{FF2B5EF4-FFF2-40B4-BE49-F238E27FC236}">
                  <a16:creationId xmlns:a16="http://schemas.microsoft.com/office/drawing/2014/main" id="{49680B04-DDC6-4157-9B43-A8B624823938}"/>
                </a:ext>
              </a:extLst>
            </p:cNvPr>
            <p:cNvSpPr/>
            <p:nvPr/>
          </p:nvSpPr>
          <p:spPr>
            <a:xfrm>
              <a:off x="2843807" y="1216981"/>
              <a:ext cx="477076" cy="477076"/>
            </a:xfrm>
            <a:prstGeom prst="ellipse">
              <a:avLst/>
            </a:prstGeom>
            <a:solidFill>
              <a:schemeClr val="bg1"/>
            </a:solidFill>
            <a:ln w="12700">
              <a:solidFill>
                <a:srgbClr val="087F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1" name="Grupa 610">
              <a:extLst>
                <a:ext uri="{FF2B5EF4-FFF2-40B4-BE49-F238E27FC236}">
                  <a16:creationId xmlns:a16="http://schemas.microsoft.com/office/drawing/2014/main" id="{BD9DA7B8-56A5-4038-B810-0B19549E2496}"/>
                </a:ext>
              </a:extLst>
            </p:cNvPr>
            <p:cNvGrpSpPr/>
            <p:nvPr/>
          </p:nvGrpSpPr>
          <p:grpSpPr>
            <a:xfrm>
              <a:off x="2990205" y="1395545"/>
              <a:ext cx="255103" cy="180747"/>
              <a:chOff x="-1272346" y="3325509"/>
              <a:chExt cx="1153982" cy="817625"/>
            </a:xfrm>
            <a:solidFill>
              <a:schemeClr val="bg1"/>
            </a:solidFill>
          </p:grpSpPr>
          <p:sp>
            <p:nvSpPr>
              <p:cNvPr id="612" name="Prostokąt 611">
                <a:extLst>
                  <a:ext uri="{FF2B5EF4-FFF2-40B4-BE49-F238E27FC236}">
                    <a16:creationId xmlns:a16="http://schemas.microsoft.com/office/drawing/2014/main" id="{996FE475-9443-454A-ADB9-97E72A3C807C}"/>
                  </a:ext>
                </a:extLst>
              </p:cNvPr>
              <p:cNvSpPr/>
              <p:nvPr/>
            </p:nvSpPr>
            <p:spPr>
              <a:xfrm rot="2700000">
                <a:off x="-1540651" y="3593814"/>
                <a:ext cx="817625" cy="281016"/>
              </a:xfrm>
              <a:prstGeom prst="rect">
                <a:avLst/>
              </a:prstGeom>
              <a:solidFill>
                <a:srgbClr val="087F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13" name="Prostokąt 612">
                <a:extLst>
                  <a:ext uri="{FF2B5EF4-FFF2-40B4-BE49-F238E27FC236}">
                    <a16:creationId xmlns:a16="http://schemas.microsoft.com/office/drawing/2014/main" id="{28C03F79-E75A-4131-9B09-F8BFDB416416}"/>
                  </a:ext>
                </a:extLst>
              </p:cNvPr>
              <p:cNvSpPr/>
              <p:nvPr/>
            </p:nvSpPr>
            <p:spPr>
              <a:xfrm rot="8100000">
                <a:off x="-1198484" y="3501007"/>
                <a:ext cx="1080120" cy="281016"/>
              </a:xfrm>
              <a:prstGeom prst="rect">
                <a:avLst/>
              </a:prstGeom>
              <a:solidFill>
                <a:srgbClr val="087F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grpSp>
        <p:nvGrpSpPr>
          <p:cNvPr id="614" name="Grupa 613">
            <a:extLst>
              <a:ext uri="{FF2B5EF4-FFF2-40B4-BE49-F238E27FC236}">
                <a16:creationId xmlns:a16="http://schemas.microsoft.com/office/drawing/2014/main" id="{0E2F3181-2CD2-4805-A660-41A9AD3A277F}"/>
              </a:ext>
            </a:extLst>
          </p:cNvPr>
          <p:cNvGrpSpPr/>
          <p:nvPr/>
        </p:nvGrpSpPr>
        <p:grpSpPr>
          <a:xfrm>
            <a:off x="3391814" y="2917984"/>
            <a:ext cx="240746" cy="240746"/>
            <a:chOff x="2843807" y="1216981"/>
            <a:chExt cx="477076" cy="477076"/>
          </a:xfrm>
        </p:grpSpPr>
        <p:sp>
          <p:nvSpPr>
            <p:cNvPr id="615" name="Elipsa 12">
              <a:extLst>
                <a:ext uri="{FF2B5EF4-FFF2-40B4-BE49-F238E27FC236}">
                  <a16:creationId xmlns:a16="http://schemas.microsoft.com/office/drawing/2014/main" id="{48453790-5EA1-4A1F-82A7-3F6D0F95C328}"/>
                </a:ext>
              </a:extLst>
            </p:cNvPr>
            <p:cNvSpPr/>
            <p:nvPr/>
          </p:nvSpPr>
          <p:spPr>
            <a:xfrm>
              <a:off x="2843807" y="1216981"/>
              <a:ext cx="477076" cy="477076"/>
            </a:xfrm>
            <a:prstGeom prst="ellipse">
              <a:avLst/>
            </a:prstGeom>
            <a:solidFill>
              <a:schemeClr val="bg1"/>
            </a:solidFill>
            <a:ln w="12700">
              <a:solidFill>
                <a:srgbClr val="087F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6" name="Grupa 615">
              <a:extLst>
                <a:ext uri="{FF2B5EF4-FFF2-40B4-BE49-F238E27FC236}">
                  <a16:creationId xmlns:a16="http://schemas.microsoft.com/office/drawing/2014/main" id="{C08272B0-9D6D-4D02-A9F0-695857734220}"/>
                </a:ext>
              </a:extLst>
            </p:cNvPr>
            <p:cNvGrpSpPr/>
            <p:nvPr/>
          </p:nvGrpSpPr>
          <p:grpSpPr>
            <a:xfrm>
              <a:off x="2990205" y="1395545"/>
              <a:ext cx="255103" cy="180747"/>
              <a:chOff x="-1272346" y="3325509"/>
              <a:chExt cx="1153982" cy="817625"/>
            </a:xfrm>
            <a:solidFill>
              <a:schemeClr val="bg1"/>
            </a:solidFill>
          </p:grpSpPr>
          <p:sp>
            <p:nvSpPr>
              <p:cNvPr id="617" name="Prostokąt 616">
                <a:extLst>
                  <a:ext uri="{FF2B5EF4-FFF2-40B4-BE49-F238E27FC236}">
                    <a16:creationId xmlns:a16="http://schemas.microsoft.com/office/drawing/2014/main" id="{312D0120-308B-4BF4-960D-FD3CB2ECFD38}"/>
                  </a:ext>
                </a:extLst>
              </p:cNvPr>
              <p:cNvSpPr/>
              <p:nvPr/>
            </p:nvSpPr>
            <p:spPr>
              <a:xfrm rot="2700000">
                <a:off x="-1540651" y="3593814"/>
                <a:ext cx="817625" cy="281016"/>
              </a:xfrm>
              <a:prstGeom prst="rect">
                <a:avLst/>
              </a:prstGeom>
              <a:solidFill>
                <a:srgbClr val="087F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18" name="Prostokąt 617">
                <a:extLst>
                  <a:ext uri="{FF2B5EF4-FFF2-40B4-BE49-F238E27FC236}">
                    <a16:creationId xmlns:a16="http://schemas.microsoft.com/office/drawing/2014/main" id="{56D56645-417F-4478-98DB-6078106CD99A}"/>
                  </a:ext>
                </a:extLst>
              </p:cNvPr>
              <p:cNvSpPr/>
              <p:nvPr/>
            </p:nvSpPr>
            <p:spPr>
              <a:xfrm rot="8100000">
                <a:off x="-1198484" y="3501007"/>
                <a:ext cx="1080120" cy="281016"/>
              </a:xfrm>
              <a:prstGeom prst="rect">
                <a:avLst/>
              </a:prstGeom>
              <a:solidFill>
                <a:srgbClr val="087F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sp>
        <p:nvSpPr>
          <p:cNvPr id="109" name="Rectangle 13">
            <a:extLst>
              <a:ext uri="{FF2B5EF4-FFF2-40B4-BE49-F238E27FC236}">
                <a16:creationId xmlns:a16="http://schemas.microsoft.com/office/drawing/2014/main" id="{1D509390-AFD4-40FC-88BE-6D66CECEB454}"/>
              </a:ext>
            </a:extLst>
          </p:cNvPr>
          <p:cNvSpPr>
            <a:spLocks noChangeArrowheads="1"/>
          </p:cNvSpPr>
          <p:nvPr/>
        </p:nvSpPr>
        <p:spPr bwMode="auto">
          <a:xfrm>
            <a:off x="173580" y="6185710"/>
            <a:ext cx="1006174" cy="221599"/>
          </a:xfrm>
          <a:prstGeom prst="rect">
            <a:avLst/>
          </a:prstGeom>
          <a:noFill/>
          <a:ln w="9525">
            <a:noFill/>
            <a:miter lim="800000"/>
            <a:headEnd/>
            <a:tailEnd/>
          </a:ln>
        </p:spPr>
        <p:txBody>
          <a:bodyPr wrap="square" lIns="0" tIns="0" rIns="0" bIns="0" anchor="ctr">
            <a:spAutoFit/>
          </a:bodyPr>
          <a:lstStyle/>
          <a:p>
            <a:pPr algn="r" eaLnBrk="0" hangingPunct="0">
              <a:lnSpc>
                <a:spcPct val="90000"/>
              </a:lnSpc>
              <a:spcBef>
                <a:spcPct val="40000"/>
              </a:spcBef>
              <a:defRPr/>
            </a:pPr>
            <a:r>
              <a:rPr lang="pl-PL" sz="800" dirty="0">
                <a:solidFill>
                  <a:schemeClr val="tx1">
                    <a:lumMod val="65000"/>
                    <a:lumOff val="35000"/>
                  </a:schemeClr>
                </a:solidFill>
                <a:ea typeface="Verdana" pitchFamily="34" charset="0"/>
                <a:cs typeface="Verdana" pitchFamily="34" charset="0"/>
              </a:rPr>
              <a:t>KUBA, SERVICE DELIVERY MANAGER</a:t>
            </a:r>
          </a:p>
        </p:txBody>
      </p:sp>
      <p:grpSp>
        <p:nvGrpSpPr>
          <p:cNvPr id="110" name="Grupa 109">
            <a:extLst>
              <a:ext uri="{FF2B5EF4-FFF2-40B4-BE49-F238E27FC236}">
                <a16:creationId xmlns:a16="http://schemas.microsoft.com/office/drawing/2014/main" id="{E5924233-C400-4DF8-AD29-61C7983B71AB}"/>
              </a:ext>
            </a:extLst>
          </p:cNvPr>
          <p:cNvGrpSpPr/>
          <p:nvPr/>
        </p:nvGrpSpPr>
        <p:grpSpPr>
          <a:xfrm>
            <a:off x="1259634" y="6174454"/>
            <a:ext cx="188039" cy="227331"/>
            <a:chOff x="3133939" y="4149080"/>
            <a:chExt cx="1936908" cy="2341635"/>
          </a:xfrm>
        </p:grpSpPr>
        <p:sp>
          <p:nvSpPr>
            <p:cNvPr id="111" name="Prostokąt 110">
              <a:extLst>
                <a:ext uri="{FF2B5EF4-FFF2-40B4-BE49-F238E27FC236}">
                  <a16:creationId xmlns:a16="http://schemas.microsoft.com/office/drawing/2014/main" id="{70027CCD-CB8F-4835-AE25-4E2FEB49B265}"/>
                </a:ext>
              </a:extLst>
            </p:cNvPr>
            <p:cNvSpPr/>
            <p:nvPr/>
          </p:nvSpPr>
          <p:spPr>
            <a:xfrm>
              <a:off x="3133939" y="4149080"/>
              <a:ext cx="1936908" cy="2341635"/>
            </a:xfrm>
            <a:prstGeom prst="rect">
              <a:avLst/>
            </a:prstGeom>
            <a:solidFill>
              <a:srgbClr val="087F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112" name="Grupa 111">
              <a:extLst>
                <a:ext uri="{FF2B5EF4-FFF2-40B4-BE49-F238E27FC236}">
                  <a16:creationId xmlns:a16="http://schemas.microsoft.com/office/drawing/2014/main" id="{8817A9D2-49E5-4F92-A667-8444047B36ED}"/>
                </a:ext>
              </a:extLst>
            </p:cNvPr>
            <p:cNvGrpSpPr/>
            <p:nvPr/>
          </p:nvGrpSpPr>
          <p:grpSpPr>
            <a:xfrm>
              <a:off x="3763590" y="4561584"/>
              <a:ext cx="706638" cy="1541152"/>
              <a:chOff x="-843823" y="4173606"/>
              <a:chExt cx="706638" cy="1541152"/>
            </a:xfrm>
          </p:grpSpPr>
          <p:cxnSp>
            <p:nvCxnSpPr>
              <p:cNvPr id="113" name="Łącznik prosty 112">
                <a:extLst>
                  <a:ext uri="{FF2B5EF4-FFF2-40B4-BE49-F238E27FC236}">
                    <a16:creationId xmlns:a16="http://schemas.microsoft.com/office/drawing/2014/main" id="{6E2D8BD8-F534-4F95-8F1A-91231CF21753}"/>
                  </a:ext>
                </a:extLst>
              </p:cNvPr>
              <p:cNvCxnSpPr/>
              <p:nvPr/>
            </p:nvCxnSpPr>
            <p:spPr>
              <a:xfrm>
                <a:off x="-805217" y="4173606"/>
                <a:ext cx="648069" cy="838931"/>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4" name="Łącznik prosty 113">
                <a:extLst>
                  <a:ext uri="{FF2B5EF4-FFF2-40B4-BE49-F238E27FC236}">
                    <a16:creationId xmlns:a16="http://schemas.microsoft.com/office/drawing/2014/main" id="{057558D3-6F95-472F-A8C2-171489002726}"/>
                  </a:ext>
                </a:extLst>
              </p:cNvPr>
              <p:cNvCxnSpPr>
                <a:cxnSpLocks/>
              </p:cNvCxnSpPr>
              <p:nvPr/>
            </p:nvCxnSpPr>
            <p:spPr>
              <a:xfrm flipV="1">
                <a:off x="-843823" y="4984653"/>
                <a:ext cx="706638" cy="73010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grpSp>
      <p:pic>
        <p:nvPicPr>
          <p:cNvPr id="2050" name="Picture 2" descr="Image result for sadf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433" y="1001400"/>
            <a:ext cx="2030167" cy="2036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15861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59"/>
                                        </p:tgtEl>
                                        <p:attrNameLst>
                                          <p:attrName>style.visibility</p:attrName>
                                        </p:attrNameLst>
                                      </p:cBhvr>
                                      <p:to>
                                        <p:strVal val="visible"/>
                                      </p:to>
                                    </p:set>
                                    <p:anim calcmode="lin" valueType="num">
                                      <p:cBhvr additive="base">
                                        <p:cTn id="7" dur="500" fill="hold"/>
                                        <p:tgtEl>
                                          <p:spTgt spid="559"/>
                                        </p:tgtEl>
                                        <p:attrNameLst>
                                          <p:attrName>ppt_x</p:attrName>
                                        </p:attrNameLst>
                                      </p:cBhvr>
                                      <p:tavLst>
                                        <p:tav tm="0">
                                          <p:val>
                                            <p:strVal val="1+#ppt_w/2"/>
                                          </p:val>
                                        </p:tav>
                                        <p:tav tm="100000">
                                          <p:val>
                                            <p:strVal val="#ppt_x"/>
                                          </p:val>
                                        </p:tav>
                                      </p:tavLst>
                                    </p:anim>
                                    <p:anim calcmode="lin" valueType="num">
                                      <p:cBhvr additive="base">
                                        <p:cTn id="8" dur="500" fill="hold"/>
                                        <p:tgtEl>
                                          <p:spTgt spid="55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0"/>
                                        </p:tgtEl>
                                        <p:attrNameLst>
                                          <p:attrName>style.visibility</p:attrName>
                                        </p:attrNameLst>
                                      </p:cBhvr>
                                      <p:to>
                                        <p:strVal val="visible"/>
                                      </p:to>
                                    </p:set>
                                    <p:anim calcmode="lin" valueType="num">
                                      <p:cBhvr additive="base">
                                        <p:cTn id="11" dur="500" fill="hold"/>
                                        <p:tgtEl>
                                          <p:spTgt spid="110"/>
                                        </p:tgtEl>
                                        <p:attrNameLst>
                                          <p:attrName>ppt_x</p:attrName>
                                        </p:attrNameLst>
                                      </p:cBhvr>
                                      <p:tavLst>
                                        <p:tav tm="0">
                                          <p:val>
                                            <p:strVal val="0-#ppt_w/2"/>
                                          </p:val>
                                        </p:tav>
                                        <p:tav tm="100000">
                                          <p:val>
                                            <p:strVal val="#ppt_x"/>
                                          </p:val>
                                        </p:tav>
                                      </p:tavLst>
                                    </p:anim>
                                    <p:anim calcmode="lin" valueType="num">
                                      <p:cBhvr additive="base">
                                        <p:cTn id="12" dur="500" fill="hold"/>
                                        <p:tgtEl>
                                          <p:spTgt spid="1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9"/>
                                        </p:tgtEl>
                                        <p:attrNameLst>
                                          <p:attrName>style.visibility</p:attrName>
                                        </p:attrNameLst>
                                      </p:cBhvr>
                                      <p:to>
                                        <p:strVal val="visible"/>
                                      </p:to>
                                    </p:set>
                                    <p:anim calcmode="lin" valueType="num">
                                      <p:cBhvr additive="base">
                                        <p:cTn id="15" dur="500" fill="hold"/>
                                        <p:tgtEl>
                                          <p:spTgt spid="109"/>
                                        </p:tgtEl>
                                        <p:attrNameLst>
                                          <p:attrName>ppt_x</p:attrName>
                                        </p:attrNameLst>
                                      </p:cBhvr>
                                      <p:tavLst>
                                        <p:tav tm="0">
                                          <p:val>
                                            <p:strVal val="0-#ppt_w/2"/>
                                          </p:val>
                                        </p:tav>
                                        <p:tav tm="100000">
                                          <p:val>
                                            <p:strVal val="#ppt_x"/>
                                          </p:val>
                                        </p:tav>
                                      </p:tavLst>
                                    </p:anim>
                                    <p:anim calcmode="lin" valueType="num">
                                      <p:cBhvr additive="base">
                                        <p:cTn id="16" dur="500" fill="hold"/>
                                        <p:tgtEl>
                                          <p:spTgt spid="109"/>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49"/>
                                        </p:tgtEl>
                                        <p:attrNameLst>
                                          <p:attrName>style.visibility</p:attrName>
                                        </p:attrNameLst>
                                      </p:cBhvr>
                                      <p:to>
                                        <p:strVal val="visible"/>
                                      </p:to>
                                    </p:set>
                                    <p:anim calcmode="lin" valueType="num">
                                      <p:cBhvr additive="base">
                                        <p:cTn id="19" dur="500" fill="hold"/>
                                        <p:tgtEl>
                                          <p:spTgt spid="49"/>
                                        </p:tgtEl>
                                        <p:attrNameLst>
                                          <p:attrName>ppt_x</p:attrName>
                                        </p:attrNameLst>
                                      </p:cBhvr>
                                      <p:tavLst>
                                        <p:tav tm="0">
                                          <p:val>
                                            <p:strVal val="0-#ppt_w/2"/>
                                          </p:val>
                                        </p:tav>
                                        <p:tav tm="100000">
                                          <p:val>
                                            <p:strVal val="#ppt_x"/>
                                          </p:val>
                                        </p:tav>
                                      </p:tavLst>
                                    </p:anim>
                                    <p:anim calcmode="lin" valueType="num">
                                      <p:cBhvr additive="base">
                                        <p:cTn id="20"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50"/>
                                        </p:tgtEl>
                                        <p:attrNameLst>
                                          <p:attrName>style.visibility</p:attrName>
                                        </p:attrNameLst>
                                      </p:cBhvr>
                                      <p:to>
                                        <p:strVal val="visible"/>
                                      </p:to>
                                    </p:set>
                                  </p:childTnLst>
                                </p:cTn>
                              </p:par>
                              <p:par>
                                <p:cTn id="25" presetID="2" presetClass="entr" presetSubtype="2" fill="hold" grpId="0" nodeType="withEffect">
                                  <p:stCondLst>
                                    <p:cond delay="0"/>
                                  </p:stCondLst>
                                  <p:childTnLst>
                                    <p:set>
                                      <p:cBhvr>
                                        <p:cTn id="26" dur="1" fill="hold">
                                          <p:stCondLst>
                                            <p:cond delay="0"/>
                                          </p:stCondLst>
                                        </p:cTn>
                                        <p:tgtEl>
                                          <p:spTgt spid="602"/>
                                        </p:tgtEl>
                                        <p:attrNameLst>
                                          <p:attrName>style.visibility</p:attrName>
                                        </p:attrNameLst>
                                      </p:cBhvr>
                                      <p:to>
                                        <p:strVal val="visible"/>
                                      </p:to>
                                    </p:set>
                                    <p:anim calcmode="lin" valueType="num">
                                      <p:cBhvr additive="base">
                                        <p:cTn id="27" dur="500" fill="hold"/>
                                        <p:tgtEl>
                                          <p:spTgt spid="602"/>
                                        </p:tgtEl>
                                        <p:attrNameLst>
                                          <p:attrName>ppt_x</p:attrName>
                                        </p:attrNameLst>
                                      </p:cBhvr>
                                      <p:tavLst>
                                        <p:tav tm="0">
                                          <p:val>
                                            <p:strVal val="1+#ppt_w/2"/>
                                          </p:val>
                                        </p:tav>
                                        <p:tav tm="100000">
                                          <p:val>
                                            <p:strVal val="#ppt_x"/>
                                          </p:val>
                                        </p:tav>
                                      </p:tavLst>
                                    </p:anim>
                                    <p:anim calcmode="lin" valueType="num">
                                      <p:cBhvr additive="base">
                                        <p:cTn id="28" dur="500" fill="hold"/>
                                        <p:tgtEl>
                                          <p:spTgt spid="602"/>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603"/>
                                        </p:tgtEl>
                                        <p:attrNameLst>
                                          <p:attrName>style.visibility</p:attrName>
                                        </p:attrNameLst>
                                      </p:cBhvr>
                                      <p:to>
                                        <p:strVal val="visible"/>
                                      </p:to>
                                    </p:set>
                                    <p:anim calcmode="lin" valueType="num">
                                      <p:cBhvr additive="base">
                                        <p:cTn id="31" dur="500" fill="hold"/>
                                        <p:tgtEl>
                                          <p:spTgt spid="603"/>
                                        </p:tgtEl>
                                        <p:attrNameLst>
                                          <p:attrName>ppt_x</p:attrName>
                                        </p:attrNameLst>
                                      </p:cBhvr>
                                      <p:tavLst>
                                        <p:tav tm="0">
                                          <p:val>
                                            <p:strVal val="1+#ppt_w/2"/>
                                          </p:val>
                                        </p:tav>
                                        <p:tav tm="100000">
                                          <p:val>
                                            <p:strVal val="#ppt_x"/>
                                          </p:val>
                                        </p:tav>
                                      </p:tavLst>
                                    </p:anim>
                                    <p:anim calcmode="lin" valueType="num">
                                      <p:cBhvr additive="base">
                                        <p:cTn id="32" dur="500" fill="hold"/>
                                        <p:tgtEl>
                                          <p:spTgt spid="603"/>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604"/>
                                        </p:tgtEl>
                                        <p:attrNameLst>
                                          <p:attrName>style.visibility</p:attrName>
                                        </p:attrNameLst>
                                      </p:cBhvr>
                                      <p:to>
                                        <p:strVal val="visible"/>
                                      </p:to>
                                    </p:set>
                                    <p:anim calcmode="lin" valueType="num">
                                      <p:cBhvr additive="base">
                                        <p:cTn id="35" dur="500" fill="hold"/>
                                        <p:tgtEl>
                                          <p:spTgt spid="604"/>
                                        </p:tgtEl>
                                        <p:attrNameLst>
                                          <p:attrName>ppt_x</p:attrName>
                                        </p:attrNameLst>
                                      </p:cBhvr>
                                      <p:tavLst>
                                        <p:tav tm="0">
                                          <p:val>
                                            <p:strVal val="1+#ppt_w/2"/>
                                          </p:val>
                                        </p:tav>
                                        <p:tav tm="100000">
                                          <p:val>
                                            <p:strVal val="#ppt_x"/>
                                          </p:val>
                                        </p:tav>
                                      </p:tavLst>
                                    </p:anim>
                                    <p:anim calcmode="lin" valueType="num">
                                      <p:cBhvr additive="base">
                                        <p:cTn id="36" dur="500" fill="hold"/>
                                        <p:tgtEl>
                                          <p:spTgt spid="604"/>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609"/>
                                        </p:tgtEl>
                                        <p:attrNameLst>
                                          <p:attrName>style.visibility</p:attrName>
                                        </p:attrNameLst>
                                      </p:cBhvr>
                                      <p:to>
                                        <p:strVal val="visible"/>
                                      </p:to>
                                    </p:set>
                                    <p:anim calcmode="lin" valueType="num">
                                      <p:cBhvr additive="base">
                                        <p:cTn id="39" dur="500" fill="hold"/>
                                        <p:tgtEl>
                                          <p:spTgt spid="609"/>
                                        </p:tgtEl>
                                        <p:attrNameLst>
                                          <p:attrName>ppt_x</p:attrName>
                                        </p:attrNameLst>
                                      </p:cBhvr>
                                      <p:tavLst>
                                        <p:tav tm="0">
                                          <p:val>
                                            <p:strVal val="1+#ppt_w/2"/>
                                          </p:val>
                                        </p:tav>
                                        <p:tav tm="100000">
                                          <p:val>
                                            <p:strVal val="#ppt_x"/>
                                          </p:val>
                                        </p:tav>
                                      </p:tavLst>
                                    </p:anim>
                                    <p:anim calcmode="lin" valueType="num">
                                      <p:cBhvr additive="base">
                                        <p:cTn id="40" dur="500" fill="hold"/>
                                        <p:tgtEl>
                                          <p:spTgt spid="609"/>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614"/>
                                        </p:tgtEl>
                                        <p:attrNameLst>
                                          <p:attrName>style.visibility</p:attrName>
                                        </p:attrNameLst>
                                      </p:cBhvr>
                                      <p:to>
                                        <p:strVal val="visible"/>
                                      </p:to>
                                    </p:set>
                                    <p:anim calcmode="lin" valueType="num">
                                      <p:cBhvr additive="base">
                                        <p:cTn id="43" dur="500" fill="hold"/>
                                        <p:tgtEl>
                                          <p:spTgt spid="614"/>
                                        </p:tgtEl>
                                        <p:attrNameLst>
                                          <p:attrName>ppt_x</p:attrName>
                                        </p:attrNameLst>
                                      </p:cBhvr>
                                      <p:tavLst>
                                        <p:tav tm="0">
                                          <p:val>
                                            <p:strVal val="1+#ppt_w/2"/>
                                          </p:val>
                                        </p:tav>
                                        <p:tav tm="100000">
                                          <p:val>
                                            <p:strVal val="#ppt_x"/>
                                          </p:val>
                                        </p:tav>
                                      </p:tavLst>
                                    </p:anim>
                                    <p:anim calcmode="lin" valueType="num">
                                      <p:cBhvr additive="base">
                                        <p:cTn id="44" dur="500" fill="hold"/>
                                        <p:tgtEl>
                                          <p:spTgt spid="6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 grpId="0" animBg="1"/>
      <p:bldP spid="602" grpId="0" animBg="1"/>
      <p:bldP spid="603" grpId="0"/>
      <p:bldP spid="10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arya white hor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4624" y="980728"/>
            <a:ext cx="11364679" cy="5674447"/>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upa 1">
            <a:extLst>
              <a:ext uri="{FF2B5EF4-FFF2-40B4-BE49-F238E27FC236}">
                <a16:creationId xmlns:a16="http://schemas.microsoft.com/office/drawing/2014/main" id="{861DF6AA-DB54-46EF-9FA4-5329A79EA0D9}"/>
              </a:ext>
            </a:extLst>
          </p:cNvPr>
          <p:cNvGrpSpPr/>
          <p:nvPr/>
        </p:nvGrpSpPr>
        <p:grpSpPr>
          <a:xfrm>
            <a:off x="5364088" y="4869160"/>
            <a:ext cx="3779912" cy="1440160"/>
            <a:chOff x="5364088" y="4869160"/>
            <a:chExt cx="3779912" cy="1440160"/>
          </a:xfrm>
        </p:grpSpPr>
        <p:sp>
          <p:nvSpPr>
            <p:cNvPr id="6" name="Prostokąt 5"/>
            <p:cNvSpPr/>
            <p:nvPr/>
          </p:nvSpPr>
          <p:spPr>
            <a:xfrm>
              <a:off x="5364088" y="4869160"/>
              <a:ext cx="3779912" cy="1440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Tytuł 1"/>
            <p:cNvSpPr txBox="1">
              <a:spLocks/>
            </p:cNvSpPr>
            <p:nvPr/>
          </p:nvSpPr>
          <p:spPr bwMode="auto">
            <a:xfrm>
              <a:off x="5739492" y="5225658"/>
              <a:ext cx="3024336" cy="77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3200" b="1" kern="1200" cap="all">
                  <a:solidFill>
                    <a:schemeClr val="tx1">
                      <a:lumMod val="65000"/>
                      <a:lumOff val="35000"/>
                    </a:schemeClr>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189" algn="ctr" rtl="0" fontAlgn="base">
                <a:spcBef>
                  <a:spcPct val="0"/>
                </a:spcBef>
                <a:spcAft>
                  <a:spcPct val="0"/>
                </a:spcAft>
                <a:defRPr sz="4400">
                  <a:solidFill>
                    <a:schemeClr val="tx1"/>
                  </a:solidFill>
                  <a:latin typeface="Calibri" pitchFamily="34" charset="0"/>
                </a:defRPr>
              </a:lvl6pPr>
              <a:lvl7pPr marL="914377" algn="ctr" rtl="0" fontAlgn="base">
                <a:spcBef>
                  <a:spcPct val="0"/>
                </a:spcBef>
                <a:spcAft>
                  <a:spcPct val="0"/>
                </a:spcAft>
                <a:defRPr sz="4400">
                  <a:solidFill>
                    <a:schemeClr val="tx1"/>
                  </a:solidFill>
                  <a:latin typeface="Calibri" pitchFamily="34" charset="0"/>
                </a:defRPr>
              </a:lvl7pPr>
              <a:lvl8pPr marL="1371566" algn="ctr" rtl="0" fontAlgn="base">
                <a:spcBef>
                  <a:spcPct val="0"/>
                </a:spcBef>
                <a:spcAft>
                  <a:spcPct val="0"/>
                </a:spcAft>
                <a:defRPr sz="4400">
                  <a:solidFill>
                    <a:schemeClr val="tx1"/>
                  </a:solidFill>
                  <a:latin typeface="Calibri" pitchFamily="34" charset="0"/>
                </a:defRPr>
              </a:lvl8pPr>
              <a:lvl9pPr marL="1828754" algn="ctr" rtl="0" fontAlgn="base">
                <a:spcBef>
                  <a:spcPct val="0"/>
                </a:spcBef>
                <a:spcAft>
                  <a:spcPct val="0"/>
                </a:spcAft>
                <a:defRPr sz="4400">
                  <a:solidFill>
                    <a:schemeClr val="tx1"/>
                  </a:solidFill>
                  <a:latin typeface="Calibri" pitchFamily="34" charset="0"/>
                </a:defRPr>
              </a:lvl9pPr>
            </a:lstStyle>
            <a:p>
              <a:r>
                <a:rPr lang="pl-PL" sz="3600" dirty="0"/>
                <a:t>Kubernetes</a:t>
              </a:r>
            </a:p>
          </p:txBody>
        </p:sp>
        <p:cxnSp>
          <p:nvCxnSpPr>
            <p:cNvPr id="8" name="Łącznik prosty 7"/>
            <p:cNvCxnSpPr/>
            <p:nvPr/>
          </p:nvCxnSpPr>
          <p:spPr>
            <a:xfrm>
              <a:off x="5652120" y="5949280"/>
              <a:ext cx="573581" cy="1"/>
            </a:xfrm>
            <a:prstGeom prst="line">
              <a:avLst/>
            </a:prstGeom>
            <a:ln w="57150">
              <a:solidFill>
                <a:srgbClr val="087FE2"/>
              </a:solidFill>
            </a:ln>
          </p:spPr>
          <p:style>
            <a:lnRef idx="1">
              <a:schemeClr val="accent1"/>
            </a:lnRef>
            <a:fillRef idx="0">
              <a:schemeClr val="accent1"/>
            </a:fillRef>
            <a:effectRef idx="0">
              <a:schemeClr val="accent1"/>
            </a:effectRef>
            <a:fontRef idx="minor">
              <a:schemeClr val="tx1"/>
            </a:fontRef>
          </p:style>
        </p:cxnSp>
      </p:grpSp>
      <p:sp>
        <p:nvSpPr>
          <p:cNvPr id="11" name="Rectangle 13">
            <a:extLst>
              <a:ext uri="{FF2B5EF4-FFF2-40B4-BE49-F238E27FC236}">
                <a16:creationId xmlns:a16="http://schemas.microsoft.com/office/drawing/2014/main" id="{1D509390-AFD4-40FC-88BE-6D66CECEB454}"/>
              </a:ext>
            </a:extLst>
          </p:cNvPr>
          <p:cNvSpPr>
            <a:spLocks noChangeArrowheads="1"/>
          </p:cNvSpPr>
          <p:nvPr/>
        </p:nvSpPr>
        <p:spPr bwMode="auto">
          <a:xfrm>
            <a:off x="251520" y="5958252"/>
            <a:ext cx="1006174" cy="652486"/>
          </a:xfrm>
          <a:prstGeom prst="rect">
            <a:avLst/>
          </a:prstGeom>
          <a:noFill/>
          <a:ln w="9525">
            <a:noFill/>
            <a:miter lim="800000"/>
            <a:headEnd/>
            <a:tailEnd/>
          </a:ln>
        </p:spPr>
        <p:txBody>
          <a:bodyPr wrap="square" lIns="0" tIns="0" rIns="0" bIns="0" anchor="ctr">
            <a:spAutoFit/>
          </a:bodyPr>
          <a:lstStyle/>
          <a:p>
            <a:pPr algn="r" eaLnBrk="0" hangingPunct="0">
              <a:lnSpc>
                <a:spcPct val="90000"/>
              </a:lnSpc>
              <a:spcBef>
                <a:spcPct val="40000"/>
              </a:spcBef>
              <a:defRPr/>
            </a:pPr>
            <a:r>
              <a:rPr lang="pl-PL" sz="800" dirty="0">
                <a:solidFill>
                  <a:schemeClr val="bg1"/>
                </a:solidFill>
                <a:ea typeface="Verdana" pitchFamily="34" charset="0"/>
                <a:cs typeface="Verdana" pitchFamily="34" charset="0"/>
              </a:rPr>
              <a:t>THAT GUY LEADING THE SO INVICIBLE GOLDEN COMPANY</a:t>
            </a:r>
          </a:p>
          <a:p>
            <a:pPr algn="r" eaLnBrk="0" hangingPunct="0">
              <a:lnSpc>
                <a:spcPct val="90000"/>
              </a:lnSpc>
              <a:spcBef>
                <a:spcPct val="40000"/>
              </a:spcBef>
              <a:defRPr/>
            </a:pPr>
            <a:endParaRPr lang="pl-PL" sz="800" dirty="0">
              <a:solidFill>
                <a:schemeClr val="bg1"/>
              </a:solidFill>
              <a:ea typeface="Verdana" pitchFamily="34" charset="0"/>
              <a:cs typeface="Verdana" pitchFamily="34" charset="0"/>
            </a:endParaRPr>
          </a:p>
          <a:p>
            <a:pPr algn="r" eaLnBrk="0" hangingPunct="0">
              <a:lnSpc>
                <a:spcPct val="90000"/>
              </a:lnSpc>
              <a:spcBef>
                <a:spcPct val="40000"/>
              </a:spcBef>
              <a:defRPr/>
            </a:pPr>
            <a:r>
              <a:rPr lang="pl-PL" sz="800" dirty="0">
                <a:solidFill>
                  <a:schemeClr val="bg1"/>
                </a:solidFill>
                <a:ea typeface="Verdana" pitchFamily="34" charset="0"/>
                <a:cs typeface="Verdana" pitchFamily="34" charset="0"/>
              </a:rPr>
              <a:t>Credits HBO ;)</a:t>
            </a:r>
          </a:p>
        </p:txBody>
      </p:sp>
      <p:grpSp>
        <p:nvGrpSpPr>
          <p:cNvPr id="12" name="Grupa 11">
            <a:extLst>
              <a:ext uri="{FF2B5EF4-FFF2-40B4-BE49-F238E27FC236}">
                <a16:creationId xmlns:a16="http://schemas.microsoft.com/office/drawing/2014/main" id="{E5924233-C400-4DF8-AD29-61C7983B71AB}"/>
              </a:ext>
            </a:extLst>
          </p:cNvPr>
          <p:cNvGrpSpPr/>
          <p:nvPr/>
        </p:nvGrpSpPr>
        <p:grpSpPr>
          <a:xfrm>
            <a:off x="1337574" y="6162439"/>
            <a:ext cx="188039" cy="227331"/>
            <a:chOff x="3133939" y="4149080"/>
            <a:chExt cx="1936908" cy="2341635"/>
          </a:xfrm>
        </p:grpSpPr>
        <p:sp>
          <p:nvSpPr>
            <p:cNvPr id="14" name="Prostokąt 13">
              <a:extLst>
                <a:ext uri="{FF2B5EF4-FFF2-40B4-BE49-F238E27FC236}">
                  <a16:creationId xmlns:a16="http://schemas.microsoft.com/office/drawing/2014/main" id="{70027CCD-CB8F-4835-AE25-4E2FEB49B265}"/>
                </a:ext>
              </a:extLst>
            </p:cNvPr>
            <p:cNvSpPr/>
            <p:nvPr/>
          </p:nvSpPr>
          <p:spPr>
            <a:xfrm>
              <a:off x="3133939" y="4149080"/>
              <a:ext cx="1936908" cy="2341635"/>
            </a:xfrm>
            <a:prstGeom prst="rect">
              <a:avLst/>
            </a:prstGeom>
            <a:solidFill>
              <a:srgbClr val="087F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15" name="Grupa 14">
              <a:extLst>
                <a:ext uri="{FF2B5EF4-FFF2-40B4-BE49-F238E27FC236}">
                  <a16:creationId xmlns:a16="http://schemas.microsoft.com/office/drawing/2014/main" id="{8817A9D2-49E5-4F92-A667-8444047B36ED}"/>
                </a:ext>
              </a:extLst>
            </p:cNvPr>
            <p:cNvGrpSpPr/>
            <p:nvPr/>
          </p:nvGrpSpPr>
          <p:grpSpPr>
            <a:xfrm>
              <a:off x="3763590" y="4561584"/>
              <a:ext cx="706638" cy="1541152"/>
              <a:chOff x="-843823" y="4173606"/>
              <a:chExt cx="706638" cy="1541152"/>
            </a:xfrm>
          </p:grpSpPr>
          <p:cxnSp>
            <p:nvCxnSpPr>
              <p:cNvPr id="16" name="Łącznik prosty 15">
                <a:extLst>
                  <a:ext uri="{FF2B5EF4-FFF2-40B4-BE49-F238E27FC236}">
                    <a16:creationId xmlns:a16="http://schemas.microsoft.com/office/drawing/2014/main" id="{6E2D8BD8-F534-4F95-8F1A-91231CF21753}"/>
                  </a:ext>
                </a:extLst>
              </p:cNvPr>
              <p:cNvCxnSpPr/>
              <p:nvPr/>
            </p:nvCxnSpPr>
            <p:spPr>
              <a:xfrm>
                <a:off x="-805217" y="4173606"/>
                <a:ext cx="648069" cy="838931"/>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Łącznik prosty 16">
                <a:extLst>
                  <a:ext uri="{FF2B5EF4-FFF2-40B4-BE49-F238E27FC236}">
                    <a16:creationId xmlns:a16="http://schemas.microsoft.com/office/drawing/2014/main" id="{057558D3-6F95-472F-A8C2-171489002726}"/>
                  </a:ext>
                </a:extLst>
              </p:cNvPr>
              <p:cNvCxnSpPr>
                <a:cxnSpLocks/>
              </p:cNvCxnSpPr>
              <p:nvPr/>
            </p:nvCxnSpPr>
            <p:spPr>
              <a:xfrm flipV="1">
                <a:off x="-843823" y="4984653"/>
                <a:ext cx="706638" cy="73010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3926905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3E39061CFD13944094C2A1CCA5D363CD" ma:contentTypeVersion="9" ma:contentTypeDescription="Utwórz nowy dokument." ma:contentTypeScope="" ma:versionID="597e230cb434027295efb755ae1aa164">
  <xsd:schema xmlns:xsd="http://www.w3.org/2001/XMLSchema" xmlns:xs="http://www.w3.org/2001/XMLSchema" xmlns:p="http://schemas.microsoft.com/office/2006/metadata/properties" xmlns:ns2="3f0d93c9-e205-48fb-a7fb-27029333aab2" xmlns:ns3="ebc8e70c-172f-4e17-9fa7-cdaa0dd257dd" xmlns:ns4="http://schemas.microsoft.com/sharepoint/v3/fields" xmlns:ns5="4c507a29-beef-4c3f-b2f9-aa48b2a33a03" targetNamespace="http://schemas.microsoft.com/office/2006/metadata/properties" ma:root="true" ma:fieldsID="d03e0d13c4a147c961a3f3edd19d4da9" ns2:_="" ns3:_="" ns4:_="" ns5:_="">
    <xsd:import namespace="3f0d93c9-e205-48fb-a7fb-27029333aab2"/>
    <xsd:import namespace="ebc8e70c-172f-4e17-9fa7-cdaa0dd257dd"/>
    <xsd:import namespace="http://schemas.microsoft.com/sharepoint/v3/fields"/>
    <xsd:import namespace="4c507a29-beef-4c3f-b2f9-aa48b2a33a03"/>
    <xsd:element name="properties">
      <xsd:complexType>
        <xsd:sequence>
          <xsd:element name="documentManagement">
            <xsd:complexType>
              <xsd:all>
                <xsd:element ref="ns2:ibbfd3caac904984b7dc847f4f257f3b" minOccurs="0"/>
                <xsd:element ref="ns2:TaxCatchAll" minOccurs="0"/>
                <xsd:element ref="ns2:TaxCatchAllLabel" minOccurs="0"/>
                <xsd:element ref="ns2:o3f980a1ee2a4d519988cbde2c9e7060" minOccurs="0"/>
                <xsd:element ref="ns2:nb122436c420450fb6e7a295477f4f09" minOccurs="0"/>
                <xsd:element ref="ns2:c2a20998dba84da79fdeeab1a190279d" minOccurs="0"/>
                <xsd:element ref="ns2:o390fd7c9f044f3dbaaff417ba07cd0b" minOccurs="0"/>
                <xsd:element ref="ns2:hc29915f1e5c463d92040442b442faf3" minOccurs="0"/>
                <xsd:element ref="ns2:TaxKeywordTaxHTField" minOccurs="0"/>
                <xsd:element ref="ns2:o301bd147a984fdaa3dcc70df0132fa8" minOccurs="0"/>
                <xsd:element ref="ns2:j3ac449c8b7b46cab4934b229acfab90" minOccurs="0"/>
                <xsd:element ref="ns3:SharedWithUsers" minOccurs="0"/>
                <xsd:element ref="ns4:_Version" minOccurs="0"/>
                <xsd:element ref="ns5:Data_x0020_opublikowani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0d93c9-e205-48fb-a7fb-27029333aab2" elementFormDefault="qualified">
    <xsd:import namespace="http://schemas.microsoft.com/office/2006/documentManagement/types"/>
    <xsd:import namespace="http://schemas.microsoft.com/office/infopath/2007/PartnerControls"/>
    <xsd:element name="ibbfd3caac904984b7dc847f4f257f3b" ma:index="8" nillable="true" ma:taxonomy="true" ma:internalName="ibbfd3caac904984b7dc847f4f257f3b" ma:taxonomyFieldName="Document_x0020_Classification" ma:displayName="Document Classification" ma:default="" ma:fieldId="{2bbfd3ca-ac90-4984-b7dc-847f4f257f3b}" ma:taxonomyMulti="true" ma:sspId="a40c432c-c4c3-41b6-8288-b4b079fb5132" ma:termSetId="61bf738f-dd65-4b6d-8750-8a96ebe5739f" ma:anchorId="00000000-0000-0000-0000-000000000000" ma:open="false" ma:isKeyword="false">
      <xsd:complexType>
        <xsd:sequence>
          <xsd:element ref="pc:Terms" minOccurs="0" maxOccurs="1"/>
        </xsd:sequence>
      </xsd:complexType>
    </xsd:element>
    <xsd:element name="TaxCatchAll" ma:index="9" nillable="true" ma:displayName="Taxonomy Catch All Column" ma:hidden="true" ma:list="{210478ab-d924-42d6-9e5f-6eb2ca18fc7f}" ma:internalName="TaxCatchAll" ma:showField="CatchAllData" ma:web="3f0d93c9-e205-48fb-a7fb-27029333aab2">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10478ab-d924-42d6-9e5f-6eb2ca18fc7f}" ma:internalName="TaxCatchAllLabel" ma:readOnly="true" ma:showField="CatchAllDataLabel" ma:web="3f0d93c9-e205-48fb-a7fb-27029333aab2">
      <xsd:complexType>
        <xsd:complexContent>
          <xsd:extension base="dms:MultiChoiceLookup">
            <xsd:sequence>
              <xsd:element name="Value" type="dms:Lookup" maxOccurs="unbounded" minOccurs="0" nillable="true"/>
            </xsd:sequence>
          </xsd:extension>
        </xsd:complexContent>
      </xsd:complexType>
    </xsd:element>
    <xsd:element name="o3f980a1ee2a4d519988cbde2c9e7060" ma:index="12" nillable="true" ma:taxonomy="true" ma:internalName="o3f980a1ee2a4d519988cbde2c9e7060" ma:taxonomyFieldName="Processes" ma:displayName="Processes" ma:default="" ma:fieldId="{83f980a1-ee2a-4d51-9988-cbde2c9e7060}" ma:taxonomyMulti="true" ma:sspId="a40c432c-c4c3-41b6-8288-b4b079fb5132" ma:termSetId="9dc3ee3b-3744-428c-a169-66c00e5453ad" ma:anchorId="00000000-0000-0000-0000-000000000000" ma:open="false" ma:isKeyword="false">
      <xsd:complexType>
        <xsd:sequence>
          <xsd:element ref="pc:Terms" minOccurs="0" maxOccurs="1"/>
        </xsd:sequence>
      </xsd:complexType>
    </xsd:element>
    <xsd:element name="nb122436c420450fb6e7a295477f4f09" ma:index="14" nillable="true" ma:taxonomy="true" ma:internalName="nb122436c420450fb6e7a295477f4f09" ma:taxonomyFieldName="SiiDocument_x0020_Status" ma:displayName="SiiDocument Status" ma:default="" ma:fieldId="{7b122436-c420-450f-b6e7-a295477f4f09}" ma:sspId="a40c432c-c4c3-41b6-8288-b4b079fb5132" ma:termSetId="da47132e-298a-4653-af78-b44319f674e0" ma:anchorId="00000000-0000-0000-0000-000000000000" ma:open="false" ma:isKeyword="false">
      <xsd:complexType>
        <xsd:sequence>
          <xsd:element ref="pc:Terms" minOccurs="0" maxOccurs="1"/>
        </xsd:sequence>
      </xsd:complexType>
    </xsd:element>
    <xsd:element name="c2a20998dba84da79fdeeab1a190279d" ma:index="16" nillable="true" ma:taxonomy="true" ma:internalName="c2a20998dba84da79fdeeab1a190279d" ma:taxonomyFieldName="SiiDocument_x0020_Type" ma:displayName="SiiDocument Type" ma:default="" ma:fieldId="{c2a20998-dba8-4da7-9fde-eab1a190279d}" ma:taxonomyMulti="true" ma:sspId="a40c432c-c4c3-41b6-8288-b4b079fb5132" ma:termSetId="469be118-692d-4839-909c-e119bf3d4c2b" ma:anchorId="00000000-0000-0000-0000-000000000000" ma:open="false" ma:isKeyword="false">
      <xsd:complexType>
        <xsd:sequence>
          <xsd:element ref="pc:Terms" minOccurs="0" maxOccurs="1"/>
        </xsd:sequence>
      </xsd:complexType>
    </xsd:element>
    <xsd:element name="o390fd7c9f044f3dbaaff417ba07cd0b" ma:index="18" nillable="true" ma:taxonomy="true" ma:internalName="o390fd7c9f044f3dbaaff417ba07cd0b" ma:taxonomyFieldName="Document_x0020_Receiver" ma:displayName="Document Receiver" ma:default="" ma:fieldId="{8390fd7c-9f04-4f3d-baaf-f417ba07cd0b}" ma:taxonomyMulti="true" ma:sspId="a40c432c-c4c3-41b6-8288-b4b079fb5132" ma:termSetId="3db5f663-8d8a-4bd5-b88b-d1a8f9807fd9" ma:anchorId="00000000-0000-0000-0000-000000000000" ma:open="false" ma:isKeyword="false">
      <xsd:complexType>
        <xsd:sequence>
          <xsd:element ref="pc:Terms" minOccurs="0" maxOccurs="1"/>
        </xsd:sequence>
      </xsd:complexType>
    </xsd:element>
    <xsd:element name="hc29915f1e5c463d92040442b442faf3" ma:index="20" nillable="true" ma:taxonomy="true" ma:internalName="hc29915f1e5c463d92040442b442faf3" ma:taxonomyFieldName="Responsible_x0020_Division" ma:displayName="Responsible Division" ma:default="" ma:fieldId="{1c29915f-1e5c-463d-9204-0442b442faf3}" ma:taxonomyMulti="true" ma:sspId="a40c432c-c4c3-41b6-8288-b4b079fb5132" ma:termSetId="9f9096a7-3837-4097-8f67-4e36f0acad4a" ma:anchorId="00000000-0000-0000-0000-000000000000" ma:open="false" ma:isKeyword="false">
      <xsd:complexType>
        <xsd:sequence>
          <xsd:element ref="pc:Terms" minOccurs="0" maxOccurs="1"/>
        </xsd:sequence>
      </xsd:complexType>
    </xsd:element>
    <xsd:element name="TaxKeywordTaxHTField" ma:index="23" nillable="true" ma:taxonomy="true" ma:internalName="TaxKeywordTaxHTField" ma:taxonomyFieldName="TaxKeyword" ma:displayName="Słowa kluczowe przedsiębiorstwa" ma:fieldId="{23f27201-bee3-471e-b2e7-b64fd8b7ca38}" ma:taxonomyMulti="true" ma:sspId="a40c432c-c4c3-41b6-8288-b4b079fb5132" ma:termSetId="00000000-0000-0000-0000-000000000000" ma:anchorId="00000000-0000-0000-0000-000000000000" ma:open="true" ma:isKeyword="true">
      <xsd:complexType>
        <xsd:sequence>
          <xsd:element ref="pc:Terms" minOccurs="0" maxOccurs="1"/>
        </xsd:sequence>
      </xsd:complexType>
    </xsd:element>
    <xsd:element name="o301bd147a984fdaa3dcc70df0132fa8" ma:index="24" nillable="true" ma:taxonomy="true" ma:internalName="o301bd147a984fdaa3dcc70df0132fa8" ma:taxonomyFieldName="Employment_x0020_Type" ma:displayName="Employment Type" ma:default="" ma:fieldId="{8301bd14-7a98-4fda-a3dc-c70df0132fa8}" ma:sspId="a40c432c-c4c3-41b6-8288-b4b079fb5132" ma:termSetId="078d1e41-b634-4e6e-8d0a-b707663372ad" ma:anchorId="00000000-0000-0000-0000-000000000000" ma:open="false" ma:isKeyword="false">
      <xsd:complexType>
        <xsd:sequence>
          <xsd:element ref="pc:Terms" minOccurs="0" maxOccurs="1"/>
        </xsd:sequence>
      </xsd:complexType>
    </xsd:element>
    <xsd:element name="j3ac449c8b7b46cab4934b229acfab90" ma:index="26" nillable="true" ma:taxonomy="true" ma:internalName="j3ac449c8b7b46cab4934b229acfab90" ma:taxonomyFieldName="SiiLanguage" ma:displayName="SiiLanguage" ma:default="" ma:fieldId="{33ac449c-8b7b-46ca-b493-4b229acfab90}" ma:sspId="a40c432c-c4c3-41b6-8288-b4b079fb5132" ma:termSetId="1a8199e3-eaf1-43c6-a48c-b8b72e872423"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bc8e70c-172f-4e17-9fa7-cdaa0dd257dd" elementFormDefault="qualified">
    <xsd:import namespace="http://schemas.microsoft.com/office/2006/documentManagement/types"/>
    <xsd:import namespace="http://schemas.microsoft.com/office/infopath/2007/PartnerControls"/>
    <xsd:element name="SharedWithUsers" ma:index="28" nillable="true" ma:displayName="Udostępnianie"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29" nillable="true" ma:displayName="Wersja" ma:internalName="_Version">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c507a29-beef-4c3f-b2f9-aa48b2a33a03" elementFormDefault="qualified">
    <xsd:import namespace="http://schemas.microsoft.com/office/2006/documentManagement/types"/>
    <xsd:import namespace="http://schemas.microsoft.com/office/infopath/2007/PartnerControls"/>
    <xsd:element name="Data_x0020_opublikowania" ma:index="30" nillable="true" ma:displayName="Data opublikowania" ma:format="DateOnly" ma:internalName="Data_x0020_opublikowania">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nb122436c420450fb6e7a295477f4f09 xmlns="3f0d93c9-e205-48fb-a7fb-27029333aab2">
      <Terms xmlns="http://schemas.microsoft.com/office/infopath/2007/PartnerControls"/>
    </nb122436c420450fb6e7a295477f4f09>
    <_Version xmlns="http://schemas.microsoft.com/sharepoint/v3/fields" xsi:nil="true"/>
    <hc29915f1e5c463d92040442b442faf3 xmlns="3f0d93c9-e205-48fb-a7fb-27029333aab2">
      <Terms xmlns="http://schemas.microsoft.com/office/infopath/2007/PartnerControls"/>
    </hc29915f1e5c463d92040442b442faf3>
    <TaxKeywordTaxHTField xmlns="3f0d93c9-e205-48fb-a7fb-27029333aab2">
      <Terms xmlns="http://schemas.microsoft.com/office/infopath/2007/PartnerControls"/>
    </TaxKeywordTaxHTField>
    <ibbfd3caac904984b7dc847f4f257f3b xmlns="3f0d93c9-e205-48fb-a7fb-27029333aab2">
      <Terms xmlns="http://schemas.microsoft.com/office/infopath/2007/PartnerControls"/>
    </ibbfd3caac904984b7dc847f4f257f3b>
    <o3f980a1ee2a4d519988cbde2c9e7060 xmlns="3f0d93c9-e205-48fb-a7fb-27029333aab2">
      <Terms xmlns="http://schemas.microsoft.com/office/infopath/2007/PartnerControls"/>
    </o3f980a1ee2a4d519988cbde2c9e7060>
    <TaxCatchAll xmlns="3f0d93c9-e205-48fb-a7fb-27029333aab2"/>
    <o390fd7c9f044f3dbaaff417ba07cd0b xmlns="3f0d93c9-e205-48fb-a7fb-27029333aab2">
      <Terms xmlns="http://schemas.microsoft.com/office/infopath/2007/PartnerControls"/>
    </o390fd7c9f044f3dbaaff417ba07cd0b>
    <o301bd147a984fdaa3dcc70df0132fa8 xmlns="3f0d93c9-e205-48fb-a7fb-27029333aab2">
      <Terms xmlns="http://schemas.microsoft.com/office/infopath/2007/PartnerControls"/>
    </o301bd147a984fdaa3dcc70df0132fa8>
    <j3ac449c8b7b46cab4934b229acfab90 xmlns="3f0d93c9-e205-48fb-a7fb-27029333aab2">
      <Terms xmlns="http://schemas.microsoft.com/office/infopath/2007/PartnerControls"/>
    </j3ac449c8b7b46cab4934b229acfab90>
    <c2a20998dba84da79fdeeab1a190279d xmlns="3f0d93c9-e205-48fb-a7fb-27029333aab2">
      <Terms xmlns="http://schemas.microsoft.com/office/infopath/2007/PartnerControls"/>
    </c2a20998dba84da79fdeeab1a190279d>
    <Data_x0020_opublikowania xmlns="4c507a29-beef-4c3f-b2f9-aa48b2a33a03" xsi:nil="true"/>
  </documentManagement>
</p:properties>
</file>

<file path=customXml/itemProps1.xml><?xml version="1.0" encoding="utf-8"?>
<ds:datastoreItem xmlns:ds="http://schemas.openxmlformats.org/officeDocument/2006/customXml" ds:itemID="{AA529A52-D358-4920-A75B-298F169016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0d93c9-e205-48fb-a7fb-27029333aab2"/>
    <ds:schemaRef ds:uri="ebc8e70c-172f-4e17-9fa7-cdaa0dd257dd"/>
    <ds:schemaRef ds:uri="http://schemas.microsoft.com/sharepoint/v3/fields"/>
    <ds:schemaRef ds:uri="4c507a29-beef-4c3f-b2f9-aa48b2a33a0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43B594C-82D8-45E3-A974-C04178EF9C52}">
  <ds:schemaRefs>
    <ds:schemaRef ds:uri="http://schemas.microsoft.com/sharepoint/v3/contenttype/forms"/>
  </ds:schemaRefs>
</ds:datastoreItem>
</file>

<file path=customXml/itemProps3.xml><?xml version="1.0" encoding="utf-8"?>
<ds:datastoreItem xmlns:ds="http://schemas.openxmlformats.org/officeDocument/2006/customXml" ds:itemID="{81BE6EF4-4306-45D2-9406-72AA48A70A31}">
  <ds:schemaRefs>
    <ds:schemaRef ds:uri="3f0d93c9-e205-48fb-a7fb-27029333aab2"/>
    <ds:schemaRef ds:uri="http://purl.org/dc/terms/"/>
    <ds:schemaRef ds:uri="http://schemas.openxmlformats.org/package/2006/metadata/core-properties"/>
    <ds:schemaRef ds:uri="http://schemas.microsoft.com/office/2006/documentManagement/types"/>
    <ds:schemaRef ds:uri="ebc8e70c-172f-4e17-9fa7-cdaa0dd257dd"/>
    <ds:schemaRef ds:uri="4c507a29-beef-4c3f-b2f9-aa48b2a33a03"/>
    <ds:schemaRef ds:uri="http://purl.org/dc/elements/1.1/"/>
    <ds:schemaRef ds:uri="http://schemas.microsoft.com/office/2006/metadata/properties"/>
    <ds:schemaRef ds:uri="http://schemas.microsoft.com/office/infopath/2007/PartnerControls"/>
    <ds:schemaRef ds:uri="http://schemas.microsoft.com/sharepoint/v3/field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62899</TotalTime>
  <Words>353</Words>
  <Application>Microsoft Office PowerPoint</Application>
  <PresentationFormat>On-screen Show (4:3)</PresentationFormat>
  <Paragraphs>90</Paragraphs>
  <Slides>15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Raleway</vt:lpstr>
      <vt:lpstr>Roboto</vt:lpstr>
      <vt:lpstr>Verdana</vt:lpstr>
      <vt:lpstr>Wingdings</vt:lpstr>
      <vt:lpstr>Motyw pakietu Office</vt:lpstr>
      <vt:lpstr>PowerPoint Presentation</vt:lpstr>
      <vt:lpstr>About Me</vt:lpstr>
      <vt:lpstr>PowerPoint Presentation</vt:lpstr>
      <vt:lpstr>What are containers?</vt:lpstr>
      <vt:lpstr>You must choose</vt:lpstr>
      <vt:lpstr>DEMO 1</vt:lpstr>
      <vt:lpstr>Pros</vt:lpstr>
      <vt:lpstr>CONs</vt:lpstr>
      <vt:lpstr>PowerPoint Presentation</vt:lpstr>
      <vt:lpstr>Where to start</vt:lpstr>
      <vt:lpstr>DEMO 2</vt:lpstr>
      <vt:lpstr>PowerPoint Presentation</vt:lpstr>
      <vt:lpstr>Why helm?</vt:lpstr>
      <vt:lpstr>DEMO 2</vt:lpstr>
      <vt:lpstr>Thank you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Emilia Iwinska</dc:creator>
  <cp:lastModifiedBy>Maciej Sadowski</cp:lastModifiedBy>
  <cp:revision>4815</cp:revision>
  <dcterms:created xsi:type="dcterms:W3CDTF">2012-11-01T07:34:30Z</dcterms:created>
  <dcterms:modified xsi:type="dcterms:W3CDTF">2019-05-25T10:16:53Z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0x0101003E39061CFD13944094C2A1CCA5D363CD</vt:lpwstr>
  </property>
  <property fmtid="{D5CDD505-2E9C-101B-9397-08002B2CF9AE}" pid="3" name="TaxKeyword">
    <vt:lpwstr/>
  </property>
  <property fmtid="{D5CDD505-2E9C-101B-9397-08002B2CF9AE}" pid="4" name="SiiDocument Status">
    <vt:lpwstr/>
  </property>
  <property fmtid="{D5CDD505-2E9C-101B-9397-08002B2CF9AE}" pid="5" name="Processes">
    <vt:lpwstr/>
  </property>
  <property fmtid="{D5CDD505-2E9C-101B-9397-08002B2CF9AE}" pid="6" name="SiiDocument Type">
    <vt:lpwstr/>
  </property>
  <property fmtid="{D5CDD505-2E9C-101B-9397-08002B2CF9AE}" pid="7" name="Employment Type">
    <vt:lpwstr/>
  </property>
  <property fmtid="{D5CDD505-2E9C-101B-9397-08002B2CF9AE}" pid="8" name="SiiLanguage">
    <vt:lpwstr/>
  </property>
  <property fmtid="{D5CDD505-2E9C-101B-9397-08002B2CF9AE}" pid="9" name="Responsible Division">
    <vt:lpwstr/>
  </property>
  <property fmtid="{D5CDD505-2E9C-101B-9397-08002B2CF9AE}" pid="10" name="Document Classification">
    <vt:lpwstr/>
  </property>
  <property fmtid="{D5CDD505-2E9C-101B-9397-08002B2CF9AE}" pid="11" name="Document Receiver">
    <vt:lpwstr/>
  </property>
</Properties>
</file>