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17"/>
  </p:handoutMasterIdLst>
  <p:sldIdLst>
    <p:sldId id="295" r:id="rId3"/>
    <p:sldId id="341" r:id="rId5"/>
    <p:sldId id="327" r:id="rId6"/>
    <p:sldId id="288" r:id="rId7"/>
    <p:sldId id="328" r:id="rId8"/>
    <p:sldId id="333" r:id="rId9"/>
    <p:sldId id="329" r:id="rId10"/>
    <p:sldId id="331" r:id="rId11"/>
    <p:sldId id="336" r:id="rId12"/>
    <p:sldId id="335" r:id="rId13"/>
    <p:sldId id="332" r:id="rId14"/>
    <p:sldId id="337" r:id="rId15"/>
    <p:sldId id="334"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9" userDrawn="1">
          <p15:clr>
            <a:srgbClr val="A4A3A4"/>
          </p15:clr>
        </p15:guide>
        <p15:guide id="2" orient="horz" pos="4077" userDrawn="1">
          <p15:clr>
            <a:srgbClr val="A4A3A4"/>
          </p15:clr>
        </p15:guide>
        <p15:guide id="3" orient="horz" pos="415" userDrawn="1">
          <p15:clr>
            <a:srgbClr val="A4A3A4"/>
          </p15:clr>
        </p15:guide>
        <p15:guide id="4" orient="horz" pos="2347" userDrawn="1">
          <p15:clr>
            <a:srgbClr val="A4A3A4"/>
          </p15:clr>
        </p15:guide>
        <p15:guide id="5" orient="horz" pos="830" userDrawn="1">
          <p15:clr>
            <a:srgbClr val="A4A3A4"/>
          </p15:clr>
        </p15:guide>
        <p15:guide id="6" orient="horz" pos="3350" userDrawn="1">
          <p15:clr>
            <a:srgbClr val="A4A3A4"/>
          </p15:clr>
        </p15:guide>
        <p15:guide id="7" orient="horz" pos="3594" userDrawn="1">
          <p15:clr>
            <a:srgbClr val="A4A3A4"/>
          </p15:clr>
        </p15:guide>
        <p15:guide id="8" orient="horz" pos="985" userDrawn="1">
          <p15:clr>
            <a:srgbClr val="A4A3A4"/>
          </p15:clr>
        </p15:guide>
        <p15:guide id="9" orient="horz" pos="1940" userDrawn="1">
          <p15:clr>
            <a:srgbClr val="A4A3A4"/>
          </p15:clr>
        </p15:guide>
        <p15:guide id="10" orient="horz" pos="3706" userDrawn="1">
          <p15:clr>
            <a:srgbClr val="A4A3A4"/>
          </p15:clr>
        </p15:guide>
        <p15:guide id="11" pos="3851" userDrawn="1">
          <p15:clr>
            <a:srgbClr val="A4A3A4"/>
          </p15:clr>
        </p15:guide>
        <p15:guide id="12" pos="211" userDrawn="1">
          <p15:clr>
            <a:srgbClr val="A4A3A4"/>
          </p15:clr>
        </p15:guide>
        <p15:guide id="13" pos="7469" userDrawn="1">
          <p15:clr>
            <a:srgbClr val="A4A3A4"/>
          </p15:clr>
        </p15:guide>
        <p15:guide id="14" pos="913" userDrawn="1">
          <p15:clr>
            <a:srgbClr val="A4A3A4"/>
          </p15:clr>
        </p15:guide>
        <p15:guide id="15" pos="6790" userDrawn="1">
          <p15:clr>
            <a:srgbClr val="A4A3A4"/>
          </p15:clr>
        </p15:guide>
        <p15:guide id="16" pos="3707" userDrawn="1">
          <p15:clr>
            <a:srgbClr val="A4A3A4"/>
          </p15:clr>
        </p15:guide>
        <p15:guide id="17" pos="3912" userDrawn="1">
          <p15:clr>
            <a:srgbClr val="A4A3A4"/>
          </p15:clr>
        </p15:guide>
        <p15:guide id="18" pos="2328" userDrawn="1">
          <p15:clr>
            <a:srgbClr val="A4A3A4"/>
          </p15:clr>
        </p15:guide>
        <p15:guide id="19" pos="5299" userDrawn="1">
          <p15:clr>
            <a:srgbClr val="A4A3A4"/>
          </p15:clr>
        </p15:guide>
        <p15:guide id="20" pos="3061" userDrawn="1">
          <p15:clr>
            <a:srgbClr val="A4A3A4"/>
          </p15:clr>
        </p15:guide>
        <p15:guide id="21" pos="463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8B95"/>
    <a:srgbClr val="277C85"/>
    <a:srgbClr val="206A72"/>
    <a:srgbClr val="1D6269"/>
    <a:srgbClr val="42BAC8"/>
    <a:srgbClr val="2E939E"/>
    <a:srgbClr val="33A3AF"/>
    <a:srgbClr val="2C8E98"/>
    <a:srgbClr val="2F98A3"/>
    <a:srgbClr val="2270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43" autoAdjust="0"/>
    <p:restoredTop sz="94660" autoAdjust="0"/>
  </p:normalViewPr>
  <p:slideViewPr>
    <p:cSldViewPr snapToGrid="0" showGuides="1">
      <p:cViewPr>
        <p:scale>
          <a:sx n="52" d="100"/>
          <a:sy n="52" d="100"/>
        </p:scale>
        <p:origin x="-1224" y="-378"/>
      </p:cViewPr>
      <p:guideLst>
        <p:guide orient="horz" pos="2179"/>
        <p:guide orient="horz" pos="4077"/>
        <p:guide orient="horz" pos="415"/>
        <p:guide orient="horz" pos="2347"/>
        <p:guide orient="horz" pos="830"/>
        <p:guide orient="horz" pos="3350"/>
        <p:guide orient="horz" pos="3594"/>
        <p:guide orient="horz" pos="985"/>
        <p:guide orient="horz" pos="1940"/>
        <p:guide orient="horz" pos="3706"/>
        <p:guide pos="3851"/>
        <p:guide pos="211"/>
        <p:guide pos="7469"/>
        <p:guide pos="913"/>
        <p:guide pos="6790"/>
        <p:guide pos="3707"/>
        <p:guide pos="3912"/>
        <p:guide pos="2328"/>
        <p:guide pos="5299"/>
        <p:guide pos="3061"/>
        <p:guide pos="463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7" d="100"/>
          <a:sy n="67" d="100"/>
        </p:scale>
        <p:origin x="-2868" y="-120"/>
      </p:cViewPr>
      <p:guideLst>
        <p:guide orient="horz" pos="2905"/>
        <p:guide pos="216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EFB9DB-23B5-49D5-A60F-79C781E9F7DD}"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3537725-54BD-47FC-8062-EC17FFA2D8A0}"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06AEB5-17ED-49C6-B915-2E2D9EF8D2A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Click to edit Master text style</a:t>
            </a:r>
            <a:endParaRPr lang="zh-CN" altLang="en-US" smtClean="0"/>
          </a:p>
          <a:p>
            <a:pPr lvl="1"/>
            <a:r>
              <a:rPr lang="zh-CN" altLang="en-US" smtClean="0"/>
              <a:t>Second level</a:t>
            </a:r>
            <a:endParaRPr lang="zh-CN" altLang="en-US" smtClean="0"/>
          </a:p>
          <a:p>
            <a:pPr lvl="2"/>
            <a:r>
              <a:rPr lang="zh-CN" altLang="en-US" smtClean="0"/>
              <a:t>Third level</a:t>
            </a:r>
            <a:endParaRPr lang="zh-CN" altLang="en-US" smtClean="0"/>
          </a:p>
          <a:p>
            <a:pPr lvl="3"/>
            <a:r>
              <a:rPr lang="zh-CN" altLang="en-US" smtClean="0"/>
              <a:t>Fourth level</a:t>
            </a:r>
            <a:endParaRPr lang="zh-CN" altLang="en-US" smtClean="0"/>
          </a:p>
          <a:p>
            <a:pPr lvl="4"/>
            <a:r>
              <a:rPr lang="zh-CN" altLang="en-US" smtClean="0"/>
              <a:t>Fifth level</a:t>
            </a:r>
            <a:endParaRPr lang="zh-CN" altLang="en-US" smtClean="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CD56E6-B1B1-4904-A8C2-04C98D75669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CD56E6-B1B1-4904-A8C2-04C98D75669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a:prstGeom prst="rect">
            <a:avLst/>
          </a:prstGeom>
        </p:spPr>
        <p:txBody>
          <a:bodyPr/>
          <a:lstStyle/>
          <a:p>
            <a:fld id="{2B9A32D9-BCEE-48FC-9084-42EEA3BBCC8C}" type="datetime1">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a:prstGeom prst="rect">
            <a:avLst/>
          </a:prstGeom>
        </p:spPr>
        <p:txBody>
          <a:bodyPr/>
          <a:lstStyle/>
          <a:p>
            <a:fld id="{CDA477EA-48B9-4728-97CB-8A980F9D5CF5}" type="datetime1">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20" name="文本占位符 2"/>
          <p:cNvSpPr>
            <a:spLocks noGrp="1"/>
          </p:cNvSpPr>
          <p:nvPr>
            <p:ph type="body" idx="1" hasCustomPrompt="1"/>
          </p:nvPr>
        </p:nvSpPr>
        <p:spPr>
          <a:xfrm>
            <a:off x="6436392" y="2614036"/>
            <a:ext cx="4555458" cy="619017"/>
          </a:xfrm>
        </p:spPr>
        <p:txBody>
          <a:bodyPr anchor="ctr">
            <a:normAutofit/>
          </a:bodyPr>
          <a:lstStyle>
            <a:lvl1pPr marL="0" indent="0" algn="l" defTabSz="914400" rtl="0" eaLnBrk="1" latinLnBrk="0" hangingPunct="1">
              <a:lnSpc>
                <a:spcPct val="90000"/>
              </a:lnSpc>
              <a:spcBef>
                <a:spcPct val="0"/>
              </a:spcBef>
              <a:buNone/>
              <a:defRPr lang="zh-CN" altLang="en-US" sz="2200" b="1" strike="noStrike" kern="1200" dirty="0" smtClean="0">
                <a:solidFill>
                  <a:schemeClr val="tx1">
                    <a:lumMod val="75000"/>
                    <a:lumOff val="25000"/>
                  </a:schemeClr>
                </a:solidFill>
                <a:latin typeface="Microsoft YaHei" panose="020B0503020204020204" pitchFamily="34" charset="-122"/>
                <a:ea typeface="Microsoft YaHe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Click to edit Master title style</a:t>
            </a:r>
            <a:endParaRPr lang="zh-CN" altLang="en-US" dirty="0" smtClean="0"/>
          </a:p>
        </p:txBody>
      </p:sp>
      <p:sp>
        <p:nvSpPr>
          <p:cNvPr id="22" name="文本占位符 2"/>
          <p:cNvSpPr>
            <a:spLocks noGrp="1"/>
          </p:cNvSpPr>
          <p:nvPr>
            <p:ph type="body" idx="13" hasCustomPrompt="1"/>
          </p:nvPr>
        </p:nvSpPr>
        <p:spPr>
          <a:xfrm>
            <a:off x="6436392" y="3624944"/>
            <a:ext cx="4555458" cy="619017"/>
          </a:xfrm>
        </p:spPr>
        <p:txBody>
          <a:bodyPr anchor="ctr">
            <a:normAutofit/>
          </a:bodyPr>
          <a:lstStyle>
            <a:lvl1pPr marL="0" indent="0" algn="l" defTabSz="914400" rtl="0" eaLnBrk="1" latinLnBrk="0" hangingPunct="1">
              <a:lnSpc>
                <a:spcPct val="90000"/>
              </a:lnSpc>
              <a:spcBef>
                <a:spcPct val="0"/>
              </a:spcBef>
              <a:buNone/>
              <a:defRPr lang="zh-CN" altLang="en-US" sz="2200" b="1" strike="noStrike" kern="1200" dirty="0" smtClean="0">
                <a:solidFill>
                  <a:schemeClr val="tx1">
                    <a:lumMod val="75000"/>
                    <a:lumOff val="25000"/>
                  </a:schemeClr>
                </a:solidFill>
                <a:latin typeface="Microsoft YaHei" panose="020B0503020204020204" pitchFamily="34" charset="-122"/>
                <a:ea typeface="Microsoft YaHe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Click to edit Master title style</a:t>
            </a:r>
            <a:endParaRPr lang="zh-CN" altLang="en-US" dirty="0" smtClean="0"/>
          </a:p>
        </p:txBody>
      </p:sp>
      <p:sp>
        <p:nvSpPr>
          <p:cNvPr id="23" name="文本占位符 2"/>
          <p:cNvSpPr>
            <a:spLocks noGrp="1"/>
          </p:cNvSpPr>
          <p:nvPr>
            <p:ph type="body" idx="14" hasCustomPrompt="1"/>
          </p:nvPr>
        </p:nvSpPr>
        <p:spPr>
          <a:xfrm>
            <a:off x="6436392" y="4635852"/>
            <a:ext cx="4555458" cy="619017"/>
          </a:xfrm>
        </p:spPr>
        <p:txBody>
          <a:bodyPr anchor="ctr">
            <a:normAutofit/>
          </a:bodyPr>
          <a:lstStyle>
            <a:lvl1pPr marL="0" indent="0" algn="l" defTabSz="914400" rtl="0" eaLnBrk="1" latinLnBrk="0" hangingPunct="1">
              <a:lnSpc>
                <a:spcPct val="90000"/>
              </a:lnSpc>
              <a:spcBef>
                <a:spcPct val="0"/>
              </a:spcBef>
              <a:buNone/>
              <a:defRPr lang="zh-CN" altLang="en-US" sz="2200" b="1" strike="noStrike" kern="1200" dirty="0" smtClean="0">
                <a:solidFill>
                  <a:schemeClr val="tx1">
                    <a:lumMod val="75000"/>
                    <a:lumOff val="25000"/>
                  </a:schemeClr>
                </a:solidFill>
                <a:latin typeface="Microsoft YaHei" panose="020B0503020204020204" pitchFamily="34" charset="-122"/>
                <a:ea typeface="Microsoft YaHe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Click to edit Master title style</a:t>
            </a:r>
            <a:endParaRPr lang="zh-CN" altLang="en-US" dirty="0" smtClean="0"/>
          </a:p>
        </p:txBody>
      </p:sp>
      <p:sp>
        <p:nvSpPr>
          <p:cNvPr id="24" name="文本占位符 2"/>
          <p:cNvSpPr>
            <a:spLocks noGrp="1"/>
          </p:cNvSpPr>
          <p:nvPr>
            <p:ph type="body" idx="15" hasCustomPrompt="1"/>
          </p:nvPr>
        </p:nvSpPr>
        <p:spPr>
          <a:xfrm>
            <a:off x="6436392" y="1605530"/>
            <a:ext cx="4555458" cy="619017"/>
          </a:xfrm>
        </p:spPr>
        <p:txBody>
          <a:bodyPr anchor="ctr">
            <a:normAutofit/>
          </a:bodyPr>
          <a:lstStyle>
            <a:lvl1pPr marL="0" indent="0" algn="l" defTabSz="914400" rtl="0" eaLnBrk="1" latinLnBrk="0" hangingPunct="1">
              <a:lnSpc>
                <a:spcPct val="90000"/>
              </a:lnSpc>
              <a:spcBef>
                <a:spcPct val="0"/>
              </a:spcBef>
              <a:buNone/>
              <a:defRPr lang="zh-CN" altLang="en-US" sz="2200" b="1" strike="noStrike" kern="1200" dirty="0" smtClean="0">
                <a:solidFill>
                  <a:schemeClr val="tx1">
                    <a:lumMod val="75000"/>
                    <a:lumOff val="25000"/>
                  </a:schemeClr>
                </a:solidFill>
                <a:latin typeface="Microsoft YaHei" panose="020B0503020204020204" pitchFamily="34" charset="-122"/>
                <a:ea typeface="Microsoft YaHe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Click to edit Master title style</a:t>
            </a:r>
            <a:endParaRPr lang="zh-CN" altLang="en-US" dirty="0" smtClean="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B046E8FC-32C2-412C-BB5B-1B61C7E32455}" type="datetime1">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标题 1"/>
          <p:cNvSpPr>
            <a:spLocks noGrp="1"/>
          </p:cNvSpPr>
          <p:nvPr>
            <p:ph type="title"/>
          </p:nvPr>
        </p:nvSpPr>
        <p:spPr>
          <a:xfrm>
            <a:off x="838200" y="4728739"/>
            <a:ext cx="10515600" cy="618385"/>
          </a:xfrm>
        </p:spPr>
        <p:txBody>
          <a:bodyPr>
            <a:noAutofit/>
          </a:bodyPr>
          <a:lstStyle>
            <a:lvl1pPr algn="ctr">
              <a:defRPr sz="3600" b="1">
                <a:solidFill>
                  <a:schemeClr val="tx1">
                    <a:lumMod val="75000"/>
                    <a:lumOff val="25000"/>
                  </a:schemeClr>
                </a:solidFill>
                <a:latin typeface="Microsoft YaHei" panose="020B0503020204020204" pitchFamily="34" charset="-122"/>
                <a:ea typeface="Microsoft YaHei" panose="020B0503020204020204" pitchFamily="34" charset="-122"/>
              </a:defRPr>
            </a:lvl1pPr>
          </a:lstStyle>
          <a:p>
            <a:r>
              <a:rPr lang="zh-CN" altLang="en-US" dirty="0" smtClean="0"/>
              <a:t>Click to edit Master title style</a:t>
            </a:r>
            <a:endParaRPr lang="zh-CN" altLang="en-US" dirty="0" smtClean="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B046E8FC-32C2-412C-BB5B-1B61C7E32455}" type="datetime1">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标题 1"/>
          <p:cNvSpPr>
            <a:spLocks noGrp="1"/>
          </p:cNvSpPr>
          <p:nvPr>
            <p:ph type="title"/>
          </p:nvPr>
        </p:nvSpPr>
        <p:spPr>
          <a:xfrm>
            <a:off x="838200" y="4728739"/>
            <a:ext cx="10515600" cy="618385"/>
          </a:xfrm>
        </p:spPr>
        <p:txBody>
          <a:bodyPr>
            <a:noAutofit/>
          </a:bodyPr>
          <a:lstStyle>
            <a:lvl1pPr algn="ctr">
              <a:defRPr sz="3600" b="0">
                <a:solidFill>
                  <a:schemeClr val="tx1">
                    <a:lumMod val="75000"/>
                    <a:lumOff val="25000"/>
                  </a:schemeClr>
                </a:solidFill>
                <a:latin typeface="Microsoft YaHei" panose="020B0503020204020204" pitchFamily="34" charset="-122"/>
                <a:ea typeface="Microsoft YaHei" panose="020B0503020204020204" pitchFamily="34" charset="-122"/>
              </a:defRPr>
            </a:lvl1pPr>
          </a:lstStyle>
          <a:p>
            <a:r>
              <a:rPr lang="zh-CN" altLang="en-US" dirty="0" smtClean="0"/>
              <a:t>Click to edit Master title style</a:t>
            </a:r>
            <a:endParaRPr lang="zh-CN" altLang="en-US" dirty="0" smtClean="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B046E8FC-32C2-412C-BB5B-1B61C7E32455}" type="datetime1">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标题 1"/>
          <p:cNvSpPr>
            <a:spLocks noGrp="1"/>
          </p:cNvSpPr>
          <p:nvPr>
            <p:ph type="title"/>
          </p:nvPr>
        </p:nvSpPr>
        <p:spPr>
          <a:xfrm>
            <a:off x="838200" y="4728739"/>
            <a:ext cx="10515600" cy="618385"/>
          </a:xfrm>
        </p:spPr>
        <p:txBody>
          <a:bodyPr>
            <a:noAutofit/>
          </a:bodyPr>
          <a:lstStyle>
            <a:lvl1pPr algn="ctr">
              <a:defRPr sz="3600" b="1">
                <a:solidFill>
                  <a:schemeClr val="tx1">
                    <a:lumMod val="75000"/>
                    <a:lumOff val="25000"/>
                  </a:schemeClr>
                </a:solidFill>
                <a:latin typeface="Microsoft YaHei" panose="020B0503020204020204" pitchFamily="34" charset="-122"/>
                <a:ea typeface="Microsoft YaHei" panose="020B0503020204020204" pitchFamily="34" charset="-122"/>
              </a:defRPr>
            </a:lvl1pPr>
          </a:lstStyle>
          <a:p>
            <a:r>
              <a:rPr lang="zh-CN" altLang="en-US" dirty="0" smtClean="0"/>
              <a:t>Click to edit Master title style</a:t>
            </a:r>
            <a:endParaRPr lang="zh-CN" altLang="en-US" dirty="0" smtClean="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B046E8FC-32C2-412C-BB5B-1B61C7E32455}" type="datetime1">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标题 1"/>
          <p:cNvSpPr>
            <a:spLocks noGrp="1"/>
          </p:cNvSpPr>
          <p:nvPr>
            <p:ph type="title"/>
          </p:nvPr>
        </p:nvSpPr>
        <p:spPr>
          <a:xfrm>
            <a:off x="838200" y="4728739"/>
            <a:ext cx="10515600" cy="618385"/>
          </a:xfrm>
        </p:spPr>
        <p:txBody>
          <a:bodyPr>
            <a:noAutofit/>
          </a:bodyPr>
          <a:lstStyle>
            <a:lvl1pPr algn="ctr">
              <a:defRPr sz="3600" b="1">
                <a:solidFill>
                  <a:schemeClr val="tx1">
                    <a:lumMod val="75000"/>
                    <a:lumOff val="25000"/>
                  </a:schemeClr>
                </a:solidFill>
                <a:latin typeface="Microsoft YaHei" panose="020B0503020204020204" pitchFamily="34" charset="-122"/>
                <a:ea typeface="Microsoft YaHei" panose="020B0503020204020204" pitchFamily="34" charset="-122"/>
              </a:defRPr>
            </a:lvl1pPr>
          </a:lstStyle>
          <a:p>
            <a:r>
              <a:rPr lang="zh-CN" altLang="en-US" dirty="0" smtClean="0"/>
              <a:t>Click to edit Master title style</a:t>
            </a:r>
            <a:endParaRPr lang="zh-CN" altLang="en-US" dirty="0"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zh-CN" altLang="en-US" smtClean="0"/>
              <a:t>Click to edit Master title style</a:t>
            </a:r>
            <a:endParaRPr lang="zh-CN" altLang="en-US" smtClean="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Click to edit Master text style</a:t>
            </a:r>
            <a:endParaRPr lang="zh-CN" altLang="en-US" smtClean="0"/>
          </a:p>
          <a:p>
            <a:pPr lvl="1"/>
            <a:r>
              <a:rPr lang="zh-CN" altLang="en-US" smtClean="0"/>
              <a:t>Second level</a:t>
            </a:r>
            <a:endParaRPr lang="zh-CN" altLang="en-US" smtClean="0"/>
          </a:p>
          <a:p>
            <a:pPr lvl="2"/>
            <a:r>
              <a:rPr lang="zh-CN" altLang="en-US" smtClean="0"/>
              <a:t>Third level</a:t>
            </a:r>
            <a:endParaRPr lang="zh-CN" altLang="en-US" smtClean="0"/>
          </a:p>
          <a:p>
            <a:pPr lvl="3"/>
            <a:r>
              <a:rPr lang="zh-CN" altLang="en-US" smtClean="0"/>
              <a:t>Fourth level</a:t>
            </a:r>
            <a:endParaRPr lang="zh-CN" altLang="en-US" smtClean="0"/>
          </a:p>
          <a:p>
            <a:pPr lvl="4"/>
            <a:r>
              <a:rPr lang="zh-CN" altLang="en-US" smtClean="0"/>
              <a:t>Fifth level</a:t>
            </a:r>
            <a:endParaRPr lang="zh-CN" altLang="en-US"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4"/>
          <p:cNvSpPr/>
          <p:nvPr/>
        </p:nvSpPr>
        <p:spPr>
          <a:xfrm rot="5400000" flipH="1">
            <a:off x="-973668" y="973667"/>
            <a:ext cx="6858002" cy="4910667"/>
          </a:xfrm>
          <a:custGeom>
            <a:avLst/>
            <a:gdLst/>
            <a:ahLst/>
            <a:cxnLst/>
            <a:rect l="l" t="t" r="r" b="b"/>
            <a:pathLst>
              <a:path w="5151968" h="5410203">
                <a:moveTo>
                  <a:pt x="5151967" y="2023534"/>
                </a:moveTo>
                <a:lnTo>
                  <a:pt x="0" y="2023534"/>
                </a:lnTo>
                <a:lnTo>
                  <a:pt x="2575984" y="0"/>
                </a:lnTo>
                <a:close/>
                <a:moveTo>
                  <a:pt x="5151968" y="2023536"/>
                </a:moveTo>
                <a:lnTo>
                  <a:pt x="5151968" y="5410203"/>
                </a:lnTo>
                <a:lnTo>
                  <a:pt x="8468" y="5410203"/>
                </a:lnTo>
                <a:lnTo>
                  <a:pt x="8468" y="2023536"/>
                </a:lnTo>
                <a:close/>
              </a:path>
            </a:pathLst>
          </a:custGeom>
          <a:solidFill>
            <a:srgbClr val="62AFC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2" name="Picture 1"/>
          <p:cNvPicPr/>
          <p:nvPr/>
        </p:nvPicPr>
        <p:blipFill>
          <a:blip r:embed="rId1"/>
          <a:stretch>
            <a:fillRect/>
          </a:stretch>
        </p:blipFill>
        <p:spPr>
          <a:xfrm>
            <a:off x="136525" y="151130"/>
            <a:ext cx="12115165" cy="6485255"/>
          </a:xfrm>
          <a:prstGeom prst="rect">
            <a:avLst/>
          </a:prstGeom>
          <a:noFill/>
          <a:ln w="9525">
            <a:noFill/>
          </a:ln>
        </p:spPr>
      </p:pic>
      <p:sp>
        <p:nvSpPr>
          <p:cNvPr id="3" name="矩形 2"/>
          <p:cNvSpPr/>
          <p:nvPr/>
        </p:nvSpPr>
        <p:spPr>
          <a:xfrm>
            <a:off x="1825625" y="2898140"/>
            <a:ext cx="8747760" cy="1163320"/>
          </a:xfrm>
          <a:prstGeom prst="roundRect">
            <a:avLst>
              <a:gd name="adj" fmla="val 2488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6000">
                <a:solidFill>
                  <a:srgbClr val="00B0F0"/>
                </a:solidFill>
                <a:latin typeface="Showcard Gothic" panose="04020904020102020604" charset="0"/>
                <a:cs typeface="Showcard Gothic" panose="04020904020102020604" charset="0"/>
              </a:rPr>
              <a:t>Body Fat Prediction</a:t>
            </a:r>
            <a:endParaRPr lang="en-US" altLang="zh-CN" sz="6000">
              <a:solidFill>
                <a:srgbClr val="00B0F0"/>
              </a:solidFill>
              <a:latin typeface="Showcard Gothic" panose="04020904020102020604" charset="0"/>
              <a:cs typeface="Showcard Gothic" panose="040209040201020206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75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等腰三角形 4"/>
          <p:cNvSpPr/>
          <p:nvPr/>
        </p:nvSpPr>
        <p:spPr>
          <a:xfrm rot="5400000" flipH="1">
            <a:off x="-973668" y="973667"/>
            <a:ext cx="6858002" cy="4910667"/>
          </a:xfrm>
          <a:custGeom>
            <a:avLst/>
            <a:gdLst/>
            <a:ahLst/>
            <a:cxnLst/>
            <a:rect l="l" t="t" r="r" b="b"/>
            <a:pathLst>
              <a:path w="5151968" h="5410203">
                <a:moveTo>
                  <a:pt x="5151967" y="2023534"/>
                </a:moveTo>
                <a:lnTo>
                  <a:pt x="0" y="2023534"/>
                </a:lnTo>
                <a:lnTo>
                  <a:pt x="2575984" y="0"/>
                </a:lnTo>
                <a:close/>
                <a:moveTo>
                  <a:pt x="5151968" y="2023536"/>
                </a:moveTo>
                <a:lnTo>
                  <a:pt x="5151968" y="5410203"/>
                </a:lnTo>
                <a:lnTo>
                  <a:pt x="8468" y="5410203"/>
                </a:lnTo>
                <a:lnTo>
                  <a:pt x="8468" y="2023536"/>
                </a:lnTo>
                <a:close/>
              </a:path>
            </a:pathLst>
          </a:custGeom>
          <a:solidFill>
            <a:srgbClr val="62AFC8"/>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r>
              <a:rPr kumimoji="1" lang="en-US" altLang="zh-CN"/>
              <a:t>I</a:t>
            </a:r>
            <a:endParaRPr kumimoji="1" lang="en-US" altLang="zh-CN"/>
          </a:p>
        </p:txBody>
      </p:sp>
      <p:sp>
        <p:nvSpPr>
          <p:cNvPr id="2" name="Text Box 1"/>
          <p:cNvSpPr txBox="1"/>
          <p:nvPr/>
        </p:nvSpPr>
        <p:spPr>
          <a:xfrm>
            <a:off x="0" y="3106420"/>
            <a:ext cx="4802505" cy="645160"/>
          </a:xfrm>
          <a:prstGeom prst="rect">
            <a:avLst/>
          </a:prstGeom>
          <a:noFill/>
        </p:spPr>
        <p:txBody>
          <a:bodyPr wrap="none" rtlCol="0">
            <a:spAutoFit/>
          </a:bodyPr>
          <a:p>
            <a:r>
              <a:rPr lang="en-US" sz="3600" b="1">
                <a:latin typeface="Arial Black" panose="020B0A04020102020204" charset="0"/>
                <a:cs typeface="Arial Black" panose="020B0A04020102020204" charset="0"/>
              </a:rPr>
              <a:t>IMPLEMENTATION</a:t>
            </a:r>
            <a:endParaRPr lang="en-US" sz="3600" b="1">
              <a:latin typeface="Arial Black" panose="020B0A04020102020204" charset="0"/>
              <a:cs typeface="Arial Black" panose="020B0A04020102020204" charset="0"/>
            </a:endParaRPr>
          </a:p>
        </p:txBody>
      </p:sp>
      <p:sp>
        <p:nvSpPr>
          <p:cNvPr id="3" name="Text Box 2"/>
          <p:cNvSpPr txBox="1"/>
          <p:nvPr/>
        </p:nvSpPr>
        <p:spPr>
          <a:xfrm>
            <a:off x="4910455" y="71120"/>
            <a:ext cx="5477510" cy="368300"/>
          </a:xfrm>
          <a:prstGeom prst="rect">
            <a:avLst/>
          </a:prstGeom>
          <a:noFill/>
        </p:spPr>
        <p:txBody>
          <a:bodyPr wrap="square" rtlCol="0">
            <a:spAutoFit/>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等腰三角形 4"/>
          <p:cNvSpPr/>
          <p:nvPr/>
        </p:nvSpPr>
        <p:spPr>
          <a:xfrm rot="5400000" flipH="1">
            <a:off x="-973668" y="973667"/>
            <a:ext cx="6858002" cy="4910667"/>
          </a:xfrm>
          <a:custGeom>
            <a:avLst/>
            <a:gdLst/>
            <a:ahLst/>
            <a:cxnLst/>
            <a:rect l="l" t="t" r="r" b="b"/>
            <a:pathLst>
              <a:path w="5151968" h="5410203">
                <a:moveTo>
                  <a:pt x="5151967" y="2023534"/>
                </a:moveTo>
                <a:lnTo>
                  <a:pt x="0" y="2023534"/>
                </a:lnTo>
                <a:lnTo>
                  <a:pt x="2575984" y="0"/>
                </a:lnTo>
                <a:close/>
                <a:moveTo>
                  <a:pt x="5151968" y="2023536"/>
                </a:moveTo>
                <a:lnTo>
                  <a:pt x="5151968" y="5410203"/>
                </a:lnTo>
                <a:lnTo>
                  <a:pt x="8468" y="5410203"/>
                </a:lnTo>
                <a:lnTo>
                  <a:pt x="8468" y="2023536"/>
                </a:lnTo>
                <a:close/>
              </a:path>
            </a:pathLst>
          </a:custGeom>
          <a:solidFill>
            <a:srgbClr val="62AFC8"/>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a:p>
        </p:txBody>
      </p:sp>
      <p:sp>
        <p:nvSpPr>
          <p:cNvPr id="2" name="Text Box 1"/>
          <p:cNvSpPr txBox="1"/>
          <p:nvPr/>
        </p:nvSpPr>
        <p:spPr>
          <a:xfrm>
            <a:off x="810895" y="3075940"/>
            <a:ext cx="2786380" cy="706755"/>
          </a:xfrm>
          <a:prstGeom prst="rect">
            <a:avLst/>
          </a:prstGeom>
          <a:noFill/>
        </p:spPr>
        <p:txBody>
          <a:bodyPr wrap="none" rtlCol="0">
            <a:spAutoFit/>
          </a:bodyPr>
          <a:p>
            <a:r>
              <a:rPr lang="en-US" sz="4000" b="1">
                <a:latin typeface="Arial Black" panose="020B0A04020102020204" charset="0"/>
                <a:cs typeface="Arial Black" panose="020B0A04020102020204" charset="0"/>
              </a:rPr>
              <a:t>RESULTS</a:t>
            </a:r>
            <a:endParaRPr lang="en-US" sz="4000" b="1">
              <a:latin typeface="Arial Black" panose="020B0A04020102020204" charset="0"/>
              <a:cs typeface="Arial Black" panose="020B0A04020102020204" charset="0"/>
            </a:endParaRPr>
          </a:p>
        </p:txBody>
      </p:sp>
      <p:sp>
        <p:nvSpPr>
          <p:cNvPr id="3" name="Text Box 2"/>
          <p:cNvSpPr txBox="1"/>
          <p:nvPr/>
        </p:nvSpPr>
        <p:spPr>
          <a:xfrm>
            <a:off x="4910455" y="2152650"/>
            <a:ext cx="7101840" cy="2553335"/>
          </a:xfrm>
          <a:prstGeom prst="rect">
            <a:avLst/>
          </a:prstGeom>
          <a:noFill/>
        </p:spPr>
        <p:txBody>
          <a:bodyPr wrap="square" rtlCol="0" anchor="t">
            <a:spAutoFit/>
          </a:bodyPr>
          <a:p>
            <a:r>
              <a:rPr lang="en-US" sz="2000">
                <a:latin typeface="Baskerville Old Face" panose="02020602080505020303" charset="0"/>
                <a:cs typeface="Baskerville Old Face" panose="02020602080505020303" charset="0"/>
              </a:rPr>
              <a:t>             The final statistical regression models included age, BMI,      anthropometric measures, and skinfold measures with significant effects following the stepwise process. The models predicted body fat percentage in the testing group with average errors of less than 0.10% body fat in males and females, while the four previously existing methods (Durnin, Hodgdon, Jackson, and Woolcott) significantly underestimated or overestimated body fat in both genders, with errors ranging between 2% and 10%. </a:t>
            </a:r>
            <a:endParaRPr lang="en-US" sz="2000">
              <a:latin typeface="Baskerville Old Face" panose="02020602080505020303" charset="0"/>
              <a:cs typeface="Baskerville Old Face" panose="02020602080505020303"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等腰三角形 4"/>
          <p:cNvSpPr/>
          <p:nvPr/>
        </p:nvSpPr>
        <p:spPr>
          <a:xfrm rot="5400000" flipH="1">
            <a:off x="-973668" y="973667"/>
            <a:ext cx="6858002" cy="4910667"/>
          </a:xfrm>
          <a:custGeom>
            <a:avLst/>
            <a:gdLst/>
            <a:ahLst/>
            <a:cxnLst/>
            <a:rect l="l" t="t" r="r" b="b"/>
            <a:pathLst>
              <a:path w="5151968" h="5410203">
                <a:moveTo>
                  <a:pt x="5151967" y="2023534"/>
                </a:moveTo>
                <a:lnTo>
                  <a:pt x="0" y="2023534"/>
                </a:lnTo>
                <a:lnTo>
                  <a:pt x="2575984" y="0"/>
                </a:lnTo>
                <a:close/>
                <a:moveTo>
                  <a:pt x="5151968" y="2023536"/>
                </a:moveTo>
                <a:lnTo>
                  <a:pt x="5151968" y="5410203"/>
                </a:lnTo>
                <a:lnTo>
                  <a:pt x="8468" y="5410203"/>
                </a:lnTo>
                <a:lnTo>
                  <a:pt x="8468" y="2023536"/>
                </a:lnTo>
                <a:close/>
              </a:path>
            </a:pathLst>
          </a:custGeom>
          <a:solidFill>
            <a:srgbClr val="62AFC8"/>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a:p>
        </p:txBody>
      </p:sp>
      <p:sp>
        <p:nvSpPr>
          <p:cNvPr id="2" name="Text Box 1"/>
          <p:cNvSpPr txBox="1"/>
          <p:nvPr/>
        </p:nvSpPr>
        <p:spPr>
          <a:xfrm>
            <a:off x="0" y="2767965"/>
            <a:ext cx="4437380" cy="1322070"/>
          </a:xfrm>
          <a:prstGeom prst="rect">
            <a:avLst/>
          </a:prstGeom>
          <a:noFill/>
        </p:spPr>
        <p:txBody>
          <a:bodyPr wrap="none" rtlCol="0">
            <a:spAutoFit/>
          </a:bodyPr>
          <a:p>
            <a:r>
              <a:rPr lang="en-US" sz="4000" b="1">
                <a:latin typeface="Arial Black" panose="020B0A04020102020204" charset="0"/>
                <a:cs typeface="Arial Black" panose="020B0A04020102020204" charset="0"/>
              </a:rPr>
              <a:t>      RESULT</a:t>
            </a:r>
            <a:endParaRPr lang="en-US" sz="4000" b="1">
              <a:latin typeface="Arial Black" panose="020B0A04020102020204" charset="0"/>
              <a:cs typeface="Arial Black" panose="020B0A04020102020204" charset="0"/>
            </a:endParaRPr>
          </a:p>
          <a:p>
            <a:r>
              <a:rPr lang="en-US" sz="4000" b="1">
                <a:latin typeface="Arial Black" panose="020B0A04020102020204" charset="0"/>
                <a:cs typeface="Arial Black" panose="020B0A04020102020204" charset="0"/>
              </a:rPr>
              <a:t>SCREENSHOTS</a:t>
            </a:r>
            <a:endParaRPr lang="en-US" sz="4000" b="1">
              <a:latin typeface="Arial Black" panose="020B0A04020102020204" charset="0"/>
              <a:cs typeface="Arial Black" panose="020B0A04020102020204" charset="0"/>
            </a:endParaRPr>
          </a:p>
        </p:txBody>
      </p:sp>
      <p:pic>
        <p:nvPicPr>
          <p:cNvPr id="3" name="Picture 2"/>
          <p:cNvPicPr>
            <a:picLocks noChangeAspect="1"/>
          </p:cNvPicPr>
          <p:nvPr/>
        </p:nvPicPr>
        <p:blipFill>
          <a:blip r:embed="rId1"/>
          <a:srcRect t="-314" b="26862"/>
          <a:stretch>
            <a:fillRect/>
          </a:stretch>
        </p:blipFill>
        <p:spPr>
          <a:xfrm>
            <a:off x="6171565" y="235585"/>
            <a:ext cx="3794125" cy="63773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等腰三角形 4"/>
          <p:cNvSpPr/>
          <p:nvPr/>
        </p:nvSpPr>
        <p:spPr>
          <a:xfrm rot="5400000" flipH="1">
            <a:off x="-973668" y="973667"/>
            <a:ext cx="6858002" cy="4910667"/>
          </a:xfrm>
          <a:custGeom>
            <a:avLst/>
            <a:gdLst/>
            <a:ahLst/>
            <a:cxnLst/>
            <a:rect l="l" t="t" r="r" b="b"/>
            <a:pathLst>
              <a:path w="5151968" h="5410203">
                <a:moveTo>
                  <a:pt x="5151967" y="2023534"/>
                </a:moveTo>
                <a:lnTo>
                  <a:pt x="0" y="2023534"/>
                </a:lnTo>
                <a:lnTo>
                  <a:pt x="2575984" y="0"/>
                </a:lnTo>
                <a:close/>
                <a:moveTo>
                  <a:pt x="5151968" y="2023536"/>
                </a:moveTo>
                <a:lnTo>
                  <a:pt x="5151968" y="5410203"/>
                </a:lnTo>
                <a:lnTo>
                  <a:pt x="8468" y="5410203"/>
                </a:lnTo>
                <a:lnTo>
                  <a:pt x="8468" y="2023536"/>
                </a:lnTo>
                <a:close/>
              </a:path>
            </a:pathLst>
          </a:custGeom>
          <a:solidFill>
            <a:srgbClr val="62AFC8"/>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a:p>
        </p:txBody>
      </p:sp>
      <p:sp>
        <p:nvSpPr>
          <p:cNvPr id="2" name="Text Box 1"/>
          <p:cNvSpPr txBox="1"/>
          <p:nvPr/>
        </p:nvSpPr>
        <p:spPr>
          <a:xfrm>
            <a:off x="395605" y="3075305"/>
            <a:ext cx="3983990" cy="706755"/>
          </a:xfrm>
          <a:prstGeom prst="rect">
            <a:avLst/>
          </a:prstGeom>
          <a:noFill/>
        </p:spPr>
        <p:txBody>
          <a:bodyPr wrap="none" rtlCol="0">
            <a:spAutoFit/>
          </a:bodyPr>
          <a:p>
            <a:r>
              <a:rPr lang="en-US" sz="4000" b="1">
                <a:latin typeface="Arial Black" panose="020B0A04020102020204" charset="0"/>
                <a:cs typeface="Arial Black" panose="020B0A04020102020204" charset="0"/>
              </a:rPr>
              <a:t>CONCLUSION</a:t>
            </a:r>
            <a:endParaRPr lang="en-US" sz="4000" b="1">
              <a:latin typeface="Arial Black" panose="020B0A04020102020204" charset="0"/>
              <a:cs typeface="Arial Black" panose="020B0A04020102020204" charset="0"/>
            </a:endParaRPr>
          </a:p>
        </p:txBody>
      </p:sp>
      <p:sp>
        <p:nvSpPr>
          <p:cNvPr id="3" name="Text Box 2"/>
          <p:cNvSpPr txBox="1"/>
          <p:nvPr/>
        </p:nvSpPr>
        <p:spPr>
          <a:xfrm>
            <a:off x="4910455" y="2305685"/>
            <a:ext cx="7281545" cy="2245360"/>
          </a:xfrm>
          <a:prstGeom prst="rect">
            <a:avLst/>
          </a:prstGeom>
          <a:noFill/>
        </p:spPr>
        <p:txBody>
          <a:bodyPr wrap="square" rtlCol="0" anchor="t">
            <a:spAutoFit/>
          </a:bodyPr>
          <a:p>
            <a:r>
              <a:rPr lang="en-US" sz="2000">
                <a:latin typeface="Baskerville Old Face" panose="02020602080505020303" charset="0"/>
                <a:cs typeface="Baskerville Old Face" panose="02020602080505020303" charset="0"/>
              </a:rPr>
              <a:t>                The final models included hand thickness, and the female model was dependent on waist circumference and two of the skinfold measures, while the male model used hip and thigh circumferences, along with three skinfold measures. By including the skinfold measurements separately, instead of only as sums like previous models have done, these models can account for the different relative contributions of each site to total body fat.</a:t>
            </a:r>
            <a:endParaRPr lang="en-US" sz="2000">
              <a:latin typeface="Baskerville Old Face" panose="02020602080505020303" charset="0"/>
              <a:cs typeface="Baskerville Old Face" panose="02020602080505020303"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等腰三角形 4"/>
          <p:cNvSpPr/>
          <p:nvPr/>
        </p:nvSpPr>
        <p:spPr>
          <a:xfrm flipH="1">
            <a:off x="635" y="3205480"/>
            <a:ext cx="12190730" cy="3652520"/>
          </a:xfrm>
          <a:prstGeom prst="rtTriangle">
            <a:avLst/>
          </a:prstGeom>
          <a:solidFill>
            <a:srgbClr val="62AFC8"/>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a:p>
        </p:txBody>
      </p:sp>
      <p:sp>
        <p:nvSpPr>
          <p:cNvPr id="2" name="Text Box 1"/>
          <p:cNvSpPr txBox="1"/>
          <p:nvPr/>
        </p:nvSpPr>
        <p:spPr>
          <a:xfrm>
            <a:off x="1449705" y="2065020"/>
            <a:ext cx="9329420" cy="1014730"/>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p>
            <a:r>
              <a:rPr lang="en-US" sz="6000">
                <a:solidFill>
                  <a:srgbClr val="FF0000"/>
                </a:solidFill>
                <a:highlight>
                  <a:srgbClr val="00FFFF"/>
                </a:highlight>
                <a:latin typeface="Eras Bold ITC" panose="020B0907030504020204" charset="0"/>
                <a:cs typeface="Eras Bold ITC" panose="020B0907030504020204" charset="0"/>
              </a:rPr>
              <a:t>BODY FAT PREDICTION</a:t>
            </a:r>
            <a:endParaRPr lang="en-US" sz="6000">
              <a:solidFill>
                <a:srgbClr val="FF0000"/>
              </a:solidFill>
              <a:highlight>
                <a:srgbClr val="00FFFF"/>
              </a:highlight>
              <a:latin typeface="Eras Bold ITC" panose="020B0907030504020204" charset="0"/>
              <a:cs typeface="Eras Bold ITC" panose="020B0907030504020204" charset="0"/>
            </a:endParaRPr>
          </a:p>
        </p:txBody>
      </p:sp>
      <p:sp>
        <p:nvSpPr>
          <p:cNvPr id="5" name="Freeform 4"/>
          <p:cNvSpPr/>
          <p:nvPr/>
        </p:nvSpPr>
        <p:spPr>
          <a:xfrm>
            <a:off x="0" y="0"/>
            <a:ext cx="12228195" cy="2077085"/>
          </a:xfrm>
          <a:custGeom>
            <a:avLst/>
            <a:gdLst>
              <a:gd name="connsiteX0" fmla="*/ 0 w 19257"/>
              <a:gd name="connsiteY0" fmla="*/ 47 h 3271"/>
              <a:gd name="connsiteX1" fmla="*/ 3878 w 19257"/>
              <a:gd name="connsiteY1" fmla="*/ 2 h 3271"/>
              <a:gd name="connsiteX2" fmla="*/ 15397 w 19257"/>
              <a:gd name="connsiteY2" fmla="*/ 2 h 3271"/>
              <a:gd name="connsiteX3" fmla="*/ 19257 w 19257"/>
              <a:gd name="connsiteY3" fmla="*/ 0 h 3271"/>
              <a:gd name="connsiteX4" fmla="*/ 17005 w 19257"/>
              <a:gd name="connsiteY4" fmla="*/ 3271 h 3271"/>
              <a:gd name="connsiteX5" fmla="*/ 2293 w 19257"/>
              <a:gd name="connsiteY5" fmla="*/ 3223 h 3271"/>
              <a:gd name="connsiteX6" fmla="*/ 0 w 19257"/>
              <a:gd name="connsiteY6" fmla="*/ 47 h 3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257" h="3271">
                <a:moveTo>
                  <a:pt x="0" y="47"/>
                </a:moveTo>
                <a:lnTo>
                  <a:pt x="3878" y="2"/>
                </a:lnTo>
                <a:lnTo>
                  <a:pt x="15397" y="2"/>
                </a:lnTo>
                <a:lnTo>
                  <a:pt x="19257" y="0"/>
                </a:lnTo>
                <a:lnTo>
                  <a:pt x="17005" y="3271"/>
                </a:lnTo>
                <a:lnTo>
                  <a:pt x="2293" y="3223"/>
                </a:lnTo>
                <a:lnTo>
                  <a:pt x="0" y="47"/>
                </a:lnTo>
                <a:close/>
              </a:path>
            </a:pathLst>
          </a:custGeom>
          <a:solidFill>
            <a:srgbClr val="42BAC8"/>
          </a:solidFill>
          <a:ln>
            <a:solidFill>
              <a:srgbClr val="42B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6" name="Text Box 5"/>
          <p:cNvSpPr txBox="1"/>
          <p:nvPr/>
        </p:nvSpPr>
        <p:spPr>
          <a:xfrm>
            <a:off x="3430905" y="734060"/>
            <a:ext cx="5884545" cy="829945"/>
          </a:xfrm>
          <a:prstGeom prst="rect">
            <a:avLst/>
          </a:prstGeom>
          <a:noFill/>
        </p:spPr>
        <p:txBody>
          <a:bodyPr wrap="square" rtlCol="0">
            <a:spAutoFit/>
          </a:bodyPr>
          <a:p>
            <a:r>
              <a:rPr lang="en-US" sz="4800">
                <a:solidFill>
                  <a:schemeClr val="tx1"/>
                </a:solidFill>
                <a:latin typeface="Arial Black" panose="020B0A04020102020204" charset="0"/>
                <a:cs typeface="Arial Black" panose="020B0A04020102020204" charset="0"/>
              </a:rPr>
              <a:t>PROJECT TITLE</a:t>
            </a:r>
            <a:endParaRPr lang="en-US" sz="4800">
              <a:solidFill>
                <a:schemeClr val="tx1"/>
              </a:solidFill>
              <a:latin typeface="Arial Black" panose="020B0A04020102020204" charset="0"/>
              <a:cs typeface="Arial Black" panose="020B0A04020102020204" charset="0"/>
            </a:endParaRPr>
          </a:p>
        </p:txBody>
      </p:sp>
      <p:sp>
        <p:nvSpPr>
          <p:cNvPr id="7" name="Text Box 6"/>
          <p:cNvSpPr txBox="1"/>
          <p:nvPr/>
        </p:nvSpPr>
        <p:spPr>
          <a:xfrm>
            <a:off x="7083425" y="3905885"/>
            <a:ext cx="2658110" cy="460375"/>
          </a:xfrm>
          <a:prstGeom prst="rect">
            <a:avLst/>
          </a:prstGeom>
          <a:noFill/>
        </p:spPr>
        <p:txBody>
          <a:bodyPr wrap="none" rtlCol="0">
            <a:spAutoFit/>
          </a:bodyPr>
          <a:p>
            <a:r>
              <a:rPr lang="en-US" sz="2400" b="1" u="sng">
                <a:latin typeface="Arial Black" panose="020B0A04020102020204" charset="0"/>
                <a:cs typeface="Arial Black" panose="020B0A04020102020204" charset="0"/>
              </a:rPr>
              <a:t>CREATED BY :-</a:t>
            </a:r>
            <a:endParaRPr lang="en-US" sz="2400" b="1" u="sng">
              <a:latin typeface="Arial Black" panose="020B0A04020102020204" charset="0"/>
              <a:cs typeface="Arial Black" panose="020B0A04020102020204" charset="0"/>
            </a:endParaRPr>
          </a:p>
        </p:txBody>
      </p:sp>
      <p:sp>
        <p:nvSpPr>
          <p:cNvPr id="8" name="Text Box 7"/>
          <p:cNvSpPr txBox="1"/>
          <p:nvPr/>
        </p:nvSpPr>
        <p:spPr>
          <a:xfrm>
            <a:off x="8322310" y="4288790"/>
            <a:ext cx="3662680" cy="1014730"/>
          </a:xfrm>
          <a:prstGeom prst="rect">
            <a:avLst/>
          </a:prstGeom>
          <a:noFill/>
        </p:spPr>
        <p:txBody>
          <a:bodyPr wrap="square" rtlCol="0">
            <a:spAutoFit/>
          </a:bodyPr>
          <a:p>
            <a:endParaRPr lang="en-US" sz="2000" b="1">
              <a:latin typeface="Calibri" panose="020F0502020204030204" charset="0"/>
              <a:cs typeface="Calibri" panose="020F0502020204030204" charset="0"/>
            </a:endParaRPr>
          </a:p>
          <a:p>
            <a:r>
              <a:rPr lang="en-US" sz="2000" b="1">
                <a:latin typeface="Calibri" panose="020F0502020204030204" charset="0"/>
                <a:cs typeface="Calibri" panose="020F0502020204030204" charset="0"/>
              </a:rPr>
              <a:t>SANTOSH SAHU       -    U19CN378</a:t>
            </a:r>
            <a:endParaRPr lang="en-US" sz="2000" b="1">
              <a:latin typeface="Calibri" panose="020F0502020204030204" charset="0"/>
              <a:cs typeface="Calibri" panose="020F0502020204030204" charset="0"/>
            </a:endParaRPr>
          </a:p>
          <a:p>
            <a:endParaRPr lang="en-US" sz="2000" b="1">
              <a:latin typeface="Calibri" panose="020F0502020204030204" charset="0"/>
              <a:cs typeface="Calibri" panose="020F0502020204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等腰三角形 4"/>
          <p:cNvSpPr/>
          <p:nvPr/>
        </p:nvSpPr>
        <p:spPr>
          <a:xfrm rot="5400000" flipH="1">
            <a:off x="-973668" y="973667"/>
            <a:ext cx="6858002" cy="4910667"/>
          </a:xfrm>
          <a:custGeom>
            <a:avLst/>
            <a:gdLst/>
            <a:ahLst/>
            <a:cxnLst/>
            <a:rect l="l" t="t" r="r" b="b"/>
            <a:pathLst>
              <a:path w="5151968" h="5410203">
                <a:moveTo>
                  <a:pt x="5151967" y="2023534"/>
                </a:moveTo>
                <a:lnTo>
                  <a:pt x="0" y="2023534"/>
                </a:lnTo>
                <a:lnTo>
                  <a:pt x="2575984" y="0"/>
                </a:lnTo>
                <a:close/>
                <a:moveTo>
                  <a:pt x="5151968" y="2023536"/>
                </a:moveTo>
                <a:lnTo>
                  <a:pt x="5151968" y="5410203"/>
                </a:lnTo>
                <a:lnTo>
                  <a:pt x="8468" y="5410203"/>
                </a:lnTo>
                <a:lnTo>
                  <a:pt x="8468" y="2023536"/>
                </a:lnTo>
                <a:close/>
              </a:path>
            </a:pathLst>
          </a:custGeom>
          <a:solidFill>
            <a:srgbClr val="62AFC8"/>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a:p>
        </p:txBody>
      </p:sp>
      <p:sp>
        <p:nvSpPr>
          <p:cNvPr id="7" name="Text Box 6"/>
          <p:cNvSpPr txBox="1"/>
          <p:nvPr/>
        </p:nvSpPr>
        <p:spPr>
          <a:xfrm>
            <a:off x="1206500" y="3244850"/>
            <a:ext cx="2771775" cy="706755"/>
          </a:xfrm>
          <a:prstGeom prst="rect">
            <a:avLst/>
          </a:prstGeom>
          <a:noFill/>
        </p:spPr>
        <p:txBody>
          <a:bodyPr wrap="square" rtlCol="0">
            <a:spAutoFit/>
          </a:bodyPr>
          <a:p>
            <a:r>
              <a:rPr lang="en-US" sz="4000" b="1">
                <a:latin typeface="Arial Black" panose="020B0A04020102020204" charset="0"/>
                <a:cs typeface="Arial Black" panose="020B0A04020102020204" charset="0"/>
              </a:rPr>
              <a:t>AGENDA</a:t>
            </a:r>
            <a:endParaRPr lang="en-US" sz="4000" b="1">
              <a:latin typeface="Arial Black" panose="020B0A04020102020204" charset="0"/>
              <a:cs typeface="Arial Black" panose="020B0A04020102020204" charset="0"/>
            </a:endParaRPr>
          </a:p>
        </p:txBody>
      </p:sp>
      <p:sp>
        <p:nvSpPr>
          <p:cNvPr id="8" name="Text Box 7"/>
          <p:cNvSpPr txBox="1"/>
          <p:nvPr/>
        </p:nvSpPr>
        <p:spPr>
          <a:xfrm>
            <a:off x="5933440" y="0"/>
            <a:ext cx="6188075" cy="7355205"/>
          </a:xfrm>
          <a:prstGeom prst="rect">
            <a:avLst/>
          </a:prstGeom>
          <a:noFill/>
        </p:spPr>
        <p:txBody>
          <a:bodyPr wrap="square" rtlCol="0">
            <a:spAutoFit/>
            <a:scene3d>
              <a:camera prst="orthographicFront"/>
              <a:lightRig rig="threePt" dir="t"/>
            </a:scene3d>
          </a:bodyPr>
          <a:p>
            <a:pPr marL="285750" indent="-285750">
              <a:buFont typeface="Wingdings" panose="05000000000000000000" charset="0"/>
              <a:buChar char="o"/>
            </a:pPr>
            <a:r>
              <a:rPr lang="en-US" sz="200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rPr>
              <a:t>Abstract.</a:t>
            </a:r>
            <a:endParaRPr lang="en-US" sz="200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indent="0">
              <a:buFont typeface="Wingdings" panose="05000000000000000000" charset="0"/>
              <a:buNone/>
            </a:pPr>
            <a:endParaRPr lang="en-US" sz="200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marL="285750" indent="-285750">
              <a:buFont typeface="Wingdings" panose="05000000000000000000" charset="0"/>
              <a:buChar char="o"/>
            </a:pPr>
            <a:r>
              <a:rPr lang="en-US" sz="200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rPr>
              <a:t>Aim And Objectives.</a:t>
            </a:r>
            <a:endParaRPr lang="en-US" sz="200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marL="285750" indent="-285750">
              <a:buFont typeface="Wingdings" panose="05000000000000000000" charset="0"/>
              <a:buChar char="o"/>
            </a:pPr>
            <a:endParaRPr lang="en-US" sz="200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marL="285750" indent="-285750">
              <a:buFont typeface="Wingdings" panose="05000000000000000000" charset="0"/>
              <a:buChar char="o"/>
            </a:pPr>
            <a:r>
              <a:rPr lang="en-US" sz="200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rPr>
              <a:t>Methods.</a:t>
            </a:r>
            <a:endParaRPr lang="en-US" sz="200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indent="0">
              <a:buFont typeface="Wingdings" panose="05000000000000000000" charset="0"/>
              <a:buNone/>
            </a:pPr>
            <a:endParaRPr lang="en-US" sz="200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marL="285750" indent="-285750">
              <a:buFont typeface="Wingdings" panose="05000000000000000000" charset="0"/>
              <a:buChar char="o"/>
            </a:pPr>
            <a:r>
              <a:rPr lang="en-US" sz="200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rPr>
              <a:t>Technologies Requirements.</a:t>
            </a:r>
            <a:endParaRPr lang="en-US" sz="200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marL="285750" indent="-285750">
              <a:buFont typeface="Wingdings" panose="05000000000000000000" charset="0"/>
              <a:buChar char="o"/>
            </a:pPr>
            <a:endParaRPr lang="en-US" sz="200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marL="285750" indent="-285750">
              <a:buFont typeface="Wingdings" panose="05000000000000000000" charset="0"/>
              <a:buChar char="o"/>
            </a:pPr>
            <a:r>
              <a:rPr lang="en-US" sz="200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rPr>
              <a:t>Calculations.</a:t>
            </a:r>
            <a:endParaRPr lang="en-US" sz="200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indent="0">
              <a:buFont typeface="Wingdings" panose="05000000000000000000" charset="0"/>
              <a:buNone/>
            </a:pPr>
            <a:endParaRPr lang="en-US" sz="200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marL="285750" indent="-285750">
              <a:buFont typeface="Wingdings" panose="05000000000000000000" charset="0"/>
              <a:buChar char="o"/>
            </a:pPr>
            <a:r>
              <a:rPr lang="en-US" sz="200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rPr>
              <a:t>Implementation.</a:t>
            </a:r>
            <a:endParaRPr lang="en-US" sz="200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indent="0">
              <a:buFont typeface="Wingdings" panose="05000000000000000000" charset="0"/>
              <a:buNone/>
            </a:pPr>
            <a:endParaRPr lang="en-US" sz="200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marL="285750" indent="-285750">
              <a:buFont typeface="Wingdings" panose="05000000000000000000" charset="0"/>
              <a:buChar char="o"/>
            </a:pPr>
            <a:r>
              <a:rPr lang="en-US" sz="200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rPr>
              <a:t>Installation Process.</a:t>
            </a:r>
            <a:endParaRPr lang="en-US" sz="200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indent="0">
              <a:buFont typeface="Wingdings" panose="05000000000000000000" charset="0"/>
              <a:buNone/>
            </a:pPr>
            <a:endParaRPr lang="en-US" sz="200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marL="285750" indent="-285750">
              <a:buFont typeface="Wingdings" panose="05000000000000000000" charset="0"/>
              <a:buChar char="o"/>
            </a:pPr>
            <a:r>
              <a:rPr lang="en-US" sz="200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rPr>
              <a:t>Result.</a:t>
            </a:r>
            <a:endParaRPr lang="en-US" sz="200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marL="285750" indent="-285750">
              <a:buFont typeface="Wingdings" panose="05000000000000000000" charset="0"/>
              <a:buChar char="o"/>
            </a:pPr>
            <a:endParaRPr lang="en-US" sz="200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marL="285750" indent="-285750">
              <a:buFont typeface="Wingdings" panose="05000000000000000000" charset="0"/>
              <a:buChar char="o"/>
            </a:pPr>
            <a:r>
              <a:rPr lang="en-US" sz="200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rPr>
              <a:t>Result ScreenShots.</a:t>
            </a:r>
            <a:endParaRPr lang="en-US" sz="200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indent="0">
              <a:buFont typeface="Wingdings" panose="05000000000000000000" charset="0"/>
              <a:buNone/>
            </a:pPr>
            <a:endParaRPr lang="en-US" sz="200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marL="285750" indent="-285750">
              <a:buFont typeface="Wingdings" panose="05000000000000000000" charset="0"/>
              <a:buChar char="o"/>
            </a:pPr>
            <a:r>
              <a:rPr lang="en-US" sz="200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rPr>
              <a:t>Conclusion.</a:t>
            </a:r>
            <a:endParaRPr lang="en-US" sz="200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marL="285750" indent="-285750">
              <a:buFont typeface="Wingdings" panose="05000000000000000000" charset="0"/>
              <a:buChar char="o"/>
            </a:pPr>
            <a:endParaRPr lang="en-US" sz="2000">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marL="285750" indent="-285750">
              <a:buFont typeface="Wingdings" panose="05000000000000000000" charset="0"/>
              <a:buChar char="o"/>
            </a:pPr>
            <a:endParaRPr lang="en-US">
              <a:solidFill>
                <a:schemeClr val="tx1"/>
              </a:solidFill>
              <a:effectLst>
                <a:outerShdw blurRad="38100" dist="19050" dir="2700000" algn="tl" rotWithShape="0">
                  <a:schemeClr val="dk1">
                    <a:alpha val="40000"/>
                  </a:schemeClr>
                </a:outerShdw>
              </a:effectLst>
              <a:latin typeface="Calibri" panose="020F0502020204030204" charset="0"/>
              <a:cs typeface="Calibri" panose="020F0502020204030204" charset="0"/>
            </a:endParaRPr>
          </a:p>
          <a:p>
            <a:pPr indent="0">
              <a:buFont typeface="Wingdings" panose="05000000000000000000" charset="0"/>
              <a:buNone/>
            </a:pPr>
            <a:endParaRPr lang="en-US">
              <a:solidFill>
                <a:schemeClr val="tx1"/>
              </a:solidFill>
              <a:effectLst>
                <a:outerShdw blurRad="38100" dist="19050" dir="2700000" algn="tl" rotWithShape="0">
                  <a:schemeClr val="dk1">
                    <a:alpha val="40000"/>
                  </a:schemeClr>
                </a:outerShdw>
              </a:effectLst>
            </a:endParaRPr>
          </a:p>
          <a:p>
            <a:pPr marL="285750" indent="-285750">
              <a:buFont typeface="Wingdings" panose="05000000000000000000" charset="0"/>
              <a:buChar char="o"/>
            </a:pPr>
            <a:endParaRPr lang="en-US">
              <a:solidFill>
                <a:schemeClr val="tx1"/>
              </a:solidFill>
              <a:effectLst>
                <a:outerShdw blurRad="38100" dist="19050" dir="2700000" algn="tl" rotWithShape="0">
                  <a:schemeClr val="dk1">
                    <a:alpha val="40000"/>
                  </a:schemeClr>
                </a:outerShdw>
              </a:effectLst>
            </a:endParaRPr>
          </a:p>
          <a:p>
            <a:pPr marL="285750" indent="-285750">
              <a:buFont typeface="Wingdings" panose="05000000000000000000" charset="0"/>
              <a:buChar char="o"/>
            </a:pPr>
            <a:endParaRPr lang="en-US">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4"/>
          <p:cNvSpPr/>
          <p:nvPr/>
        </p:nvSpPr>
        <p:spPr>
          <a:xfrm rot="5400000" flipH="1">
            <a:off x="-973668" y="973667"/>
            <a:ext cx="6858002" cy="4910667"/>
          </a:xfrm>
          <a:custGeom>
            <a:avLst/>
            <a:gdLst/>
            <a:ahLst/>
            <a:cxnLst/>
            <a:rect l="l" t="t" r="r" b="b"/>
            <a:pathLst>
              <a:path w="5151968" h="5410203">
                <a:moveTo>
                  <a:pt x="5151967" y="2023534"/>
                </a:moveTo>
                <a:lnTo>
                  <a:pt x="0" y="2023534"/>
                </a:lnTo>
                <a:lnTo>
                  <a:pt x="2575984" y="0"/>
                </a:lnTo>
                <a:close/>
                <a:moveTo>
                  <a:pt x="5151968" y="2023536"/>
                </a:moveTo>
                <a:lnTo>
                  <a:pt x="5151968" y="5410203"/>
                </a:lnTo>
                <a:lnTo>
                  <a:pt x="8468" y="5410203"/>
                </a:lnTo>
                <a:lnTo>
                  <a:pt x="8468" y="2023536"/>
                </a:lnTo>
                <a:close/>
              </a:path>
            </a:pathLst>
          </a:custGeom>
          <a:solidFill>
            <a:srgbClr val="62AFC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 name="Text Box 1"/>
          <p:cNvSpPr txBox="1"/>
          <p:nvPr/>
        </p:nvSpPr>
        <p:spPr>
          <a:xfrm>
            <a:off x="993140" y="3075940"/>
            <a:ext cx="3254375" cy="706755"/>
          </a:xfrm>
          <a:prstGeom prst="rect">
            <a:avLst/>
          </a:prstGeom>
          <a:noFill/>
        </p:spPr>
        <p:txBody>
          <a:bodyPr wrap="none" rtlCol="0">
            <a:spAutoFit/>
          </a:bodyPr>
          <a:p>
            <a:r>
              <a:rPr lang="en-US" sz="4000" b="1">
                <a:latin typeface="Arial Black" panose="020B0A04020102020204" charset="0"/>
                <a:cs typeface="Arial Black" panose="020B0A04020102020204" charset="0"/>
              </a:rPr>
              <a:t>ABSTRACT</a:t>
            </a:r>
            <a:endParaRPr lang="en-US" sz="4000" b="1">
              <a:latin typeface="Arial Black" panose="020B0A04020102020204" charset="0"/>
              <a:cs typeface="Arial Black" panose="020B0A04020102020204" charset="0"/>
            </a:endParaRPr>
          </a:p>
        </p:txBody>
      </p:sp>
      <p:sp>
        <p:nvSpPr>
          <p:cNvPr id="3" name="Text Box 2"/>
          <p:cNvSpPr txBox="1"/>
          <p:nvPr/>
        </p:nvSpPr>
        <p:spPr>
          <a:xfrm>
            <a:off x="4817745" y="560070"/>
            <a:ext cx="7374255" cy="6247130"/>
          </a:xfrm>
          <a:prstGeom prst="rect">
            <a:avLst/>
          </a:prstGeom>
          <a:noFill/>
        </p:spPr>
        <p:txBody>
          <a:bodyPr wrap="square" rtlCol="0">
            <a:spAutoFit/>
          </a:bodyPr>
          <a:p>
            <a:r>
              <a:rPr lang="en-US" sz="2000">
                <a:latin typeface="Baskerville Old Face" panose="02020602080505020303" charset="0"/>
                <a:cs typeface="Baskerville Old Face" panose="02020602080505020303" charset="0"/>
              </a:rPr>
              <a:t>The Body Fat Prediction  is an Android Application which  is basically based on Machine learning and Data Science. BFP calculate the fat percentage, body mass index and weight to height ratio in the body. Excess of body fat leads to serious medical diseases, such as cancer, heart disease, and diabete. To away this diseases reduction of fat is very important. By knowing our fat weight, helps in fat reduction. Although there are several ways to measure the body fat percentage (BFP), the methods are often associated with hassle and high costs. By research from existing approaches, this study proposes new intelligent hybrid approaches to obtain a small number of explanatory variables, and the proposed forecasting models are able to  predict the BFP. The proposed hybrid models consist of multiple regression, artificial neural network (ANN), multivariate adaptive regression splines (MARS), and support vector regression (SVR) techniques which used to predict discrete values. A real dataset was used to demonstrate the development of the proposed hybrid models. The Prediction results revealed that the proposed hybrid schemes outperformed the typical, single-stage forecasting models. By using and then giving inputs to this application all can know there fat percentage and body mass, there can reduse fat by taking low fat foods to get a best health.</a:t>
            </a:r>
            <a:endParaRPr lang="en-US" sz="2000">
              <a:latin typeface="Baskerville Old Face" panose="02020602080505020303" charset="0"/>
              <a:cs typeface="Baskerville Old Face" panose="02020602080505020303"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等腰三角形 4"/>
          <p:cNvSpPr/>
          <p:nvPr/>
        </p:nvSpPr>
        <p:spPr>
          <a:xfrm rot="5400000" flipH="1">
            <a:off x="-973668" y="973667"/>
            <a:ext cx="6858002" cy="4910667"/>
          </a:xfrm>
          <a:custGeom>
            <a:avLst/>
            <a:gdLst/>
            <a:ahLst/>
            <a:cxnLst/>
            <a:rect l="l" t="t" r="r" b="b"/>
            <a:pathLst>
              <a:path w="5151968" h="5410203">
                <a:moveTo>
                  <a:pt x="5151967" y="2023534"/>
                </a:moveTo>
                <a:lnTo>
                  <a:pt x="0" y="2023534"/>
                </a:lnTo>
                <a:lnTo>
                  <a:pt x="2575984" y="0"/>
                </a:lnTo>
                <a:close/>
                <a:moveTo>
                  <a:pt x="5151968" y="2023536"/>
                </a:moveTo>
                <a:lnTo>
                  <a:pt x="5151968" y="5410203"/>
                </a:lnTo>
                <a:lnTo>
                  <a:pt x="8468" y="5410203"/>
                </a:lnTo>
                <a:lnTo>
                  <a:pt x="8468" y="2023536"/>
                </a:lnTo>
                <a:close/>
              </a:path>
            </a:pathLst>
          </a:custGeom>
          <a:solidFill>
            <a:srgbClr val="62AFC8"/>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a:p>
        </p:txBody>
      </p:sp>
      <p:sp>
        <p:nvSpPr>
          <p:cNvPr id="2" name="Text Box 1"/>
          <p:cNvSpPr txBox="1"/>
          <p:nvPr/>
        </p:nvSpPr>
        <p:spPr>
          <a:xfrm>
            <a:off x="232410" y="2613660"/>
            <a:ext cx="3905250" cy="1691640"/>
          </a:xfrm>
          <a:prstGeom prst="rect">
            <a:avLst/>
          </a:prstGeom>
          <a:noFill/>
        </p:spPr>
        <p:txBody>
          <a:bodyPr wrap="none" rtlCol="0">
            <a:spAutoFit/>
          </a:bodyPr>
          <a:p>
            <a:r>
              <a:rPr lang="en-US" sz="4000">
                <a:latin typeface="Arial Black" panose="020B0A04020102020204" charset="0"/>
                <a:cs typeface="Arial Black" panose="020B0A04020102020204" charset="0"/>
              </a:rPr>
              <a:t>       </a:t>
            </a:r>
            <a:r>
              <a:rPr lang="en-US" sz="4400">
                <a:latin typeface="Arial Black" panose="020B0A04020102020204" charset="0"/>
                <a:cs typeface="Arial Black" panose="020B0A04020102020204" charset="0"/>
              </a:rPr>
              <a:t>AIM</a:t>
            </a:r>
            <a:r>
              <a:rPr lang="en-US" sz="4000">
                <a:latin typeface="Arial Black" panose="020B0A04020102020204" charset="0"/>
                <a:cs typeface="Arial Black" panose="020B0A04020102020204" charset="0"/>
              </a:rPr>
              <a:t>        </a:t>
            </a:r>
            <a:endParaRPr lang="en-US" sz="4000">
              <a:latin typeface="Arial Black" panose="020B0A04020102020204" charset="0"/>
              <a:cs typeface="Arial Black" panose="020B0A04020102020204" charset="0"/>
            </a:endParaRPr>
          </a:p>
          <a:p>
            <a:r>
              <a:rPr lang="en-US" sz="2000">
                <a:latin typeface="Arial Black" panose="020B0A04020102020204" charset="0"/>
                <a:cs typeface="Arial Black" panose="020B0A04020102020204" charset="0"/>
              </a:rPr>
              <a:t>                  and </a:t>
            </a:r>
            <a:endParaRPr lang="en-US" sz="4000">
              <a:latin typeface="Arial Black" panose="020B0A04020102020204" charset="0"/>
              <a:cs typeface="Arial Black" panose="020B0A04020102020204" charset="0"/>
            </a:endParaRPr>
          </a:p>
          <a:p>
            <a:r>
              <a:rPr lang="en-US" sz="4000">
                <a:latin typeface="Arial Black" panose="020B0A04020102020204" charset="0"/>
                <a:cs typeface="Arial Black" panose="020B0A04020102020204" charset="0"/>
              </a:rPr>
              <a:t>OBJECTIVES</a:t>
            </a:r>
            <a:endParaRPr lang="en-US" sz="4000">
              <a:latin typeface="Arial Black" panose="020B0A04020102020204" charset="0"/>
              <a:cs typeface="Arial Black" panose="020B0A04020102020204" charset="0"/>
            </a:endParaRPr>
          </a:p>
        </p:txBody>
      </p:sp>
      <p:sp>
        <p:nvSpPr>
          <p:cNvPr id="3" name="Text Box 2"/>
          <p:cNvSpPr txBox="1"/>
          <p:nvPr/>
        </p:nvSpPr>
        <p:spPr>
          <a:xfrm>
            <a:off x="5101590" y="3611245"/>
            <a:ext cx="7060565" cy="2584450"/>
          </a:xfrm>
          <a:prstGeom prst="rect">
            <a:avLst/>
          </a:prstGeom>
          <a:noFill/>
        </p:spPr>
        <p:txBody>
          <a:bodyPr wrap="square" rtlCol="0">
            <a:spAutoFit/>
          </a:bodyPr>
          <a:p>
            <a:pPr marL="285750" indent="-285750">
              <a:buFont typeface="Arial" panose="020B0604020202020204" pitchFamily="34" charset="0"/>
              <a:buChar char="•"/>
            </a:pPr>
            <a:r>
              <a:rPr lang="en-US"/>
              <a:t>To calculate the body fat percentage, body mass index and weight to hight ratio.</a:t>
            </a:r>
            <a:endParaRPr lang="en-US"/>
          </a:p>
          <a:p>
            <a:pPr indent="0">
              <a:buFont typeface="Arial" panose="020B0604020202020204" pitchFamily="34" charset="0"/>
              <a:buNone/>
            </a:pPr>
            <a:endParaRPr lang="en-US"/>
          </a:p>
          <a:p>
            <a:pPr marL="285750" indent="-285750">
              <a:buFont typeface="Arial" panose="020B0604020202020204" pitchFamily="34" charset="0"/>
              <a:buChar char="•"/>
            </a:pPr>
            <a:r>
              <a:rPr lang="en-US"/>
              <a:t>To help people to maintain their fat from the body. </a:t>
            </a:r>
            <a:endParaRPr lang="en-US"/>
          </a:p>
          <a:p>
            <a:endParaRPr lang="en-US"/>
          </a:p>
          <a:p>
            <a:pPr marL="285750" indent="-285750">
              <a:buFont typeface="Arial" panose="020B0604020202020204" pitchFamily="34" charset="0"/>
              <a:buChar char="•"/>
            </a:pPr>
            <a:r>
              <a:rPr lang="en-US"/>
              <a:t>People should know their measures for a good health.</a:t>
            </a:r>
            <a:endParaRPr lang="en-US"/>
          </a:p>
          <a:p>
            <a:endParaRPr lang="en-US"/>
          </a:p>
          <a:p>
            <a:pPr marL="285750" indent="-285750">
              <a:buFont typeface="Arial" panose="020B0604020202020204" pitchFamily="34" charset="0"/>
              <a:buChar char="•"/>
            </a:pPr>
            <a:r>
              <a:rPr lang="en-US"/>
              <a:t>To avoid several diseases. </a:t>
            </a:r>
            <a:endParaRPr lang="en-US"/>
          </a:p>
          <a:p>
            <a:pPr indent="0">
              <a:buFont typeface="Arial" panose="020B0604020202020204" pitchFamily="34" charset="0"/>
              <a:buNone/>
            </a:pPr>
            <a:r>
              <a:rPr lang="en-US"/>
              <a:t> </a:t>
            </a:r>
            <a:endParaRPr lang="en-US"/>
          </a:p>
        </p:txBody>
      </p:sp>
      <p:sp>
        <p:nvSpPr>
          <p:cNvPr id="4" name="Text Box 3"/>
          <p:cNvSpPr txBox="1"/>
          <p:nvPr/>
        </p:nvSpPr>
        <p:spPr>
          <a:xfrm>
            <a:off x="4991100" y="1849755"/>
            <a:ext cx="7281545" cy="1322070"/>
          </a:xfrm>
          <a:prstGeom prst="rect">
            <a:avLst/>
          </a:prstGeom>
          <a:noFill/>
        </p:spPr>
        <p:txBody>
          <a:bodyPr wrap="square" rtlCol="0" anchor="t">
            <a:spAutoFit/>
          </a:bodyPr>
          <a:p>
            <a:r>
              <a:rPr lang="en-US" sz="2000">
                <a:latin typeface="Baskerville Old Face" panose="02020602080505020303" charset="0"/>
                <a:cs typeface="Baskerville Old Face" panose="02020602080505020303" charset="0"/>
              </a:rPr>
              <a:t>      This study was to develop a new prediction model for body fat estimation in working  men  and  women,  accounting  for  a  wide  range  of  ages  and  obesity  levels  and variation in individual anthropometry.</a:t>
            </a:r>
            <a:endParaRPr lang="en-US" sz="2000">
              <a:latin typeface="Baskerville Old Face" panose="02020602080505020303" charset="0"/>
              <a:cs typeface="Baskerville Old Face" panose="02020602080505020303"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123815" y="2306955"/>
            <a:ext cx="7280275" cy="2245360"/>
          </a:xfrm>
          <a:prstGeom prst="rect">
            <a:avLst/>
          </a:prstGeom>
          <a:noFill/>
        </p:spPr>
        <p:txBody>
          <a:bodyPr wrap="square" rtlCol="0" anchor="t">
            <a:spAutoFit/>
          </a:bodyPr>
          <a:p>
            <a:r>
              <a:rPr lang="en-US" sz="2000">
                <a:latin typeface="Baskerville Old Face" panose="02020602080505020303" charset="0"/>
                <a:cs typeface="Baskerville Old Face" panose="02020602080505020303" charset="0"/>
              </a:rPr>
              <a:t>This study included 228 adults between the ages of 21 and 70, with BMI between 18.5 and 40.0 kg m−2. The study population was split into training (n = 163) and validation (n = 65) groups, which were used to develop and validate the prediction models. The models were developed on the training group using a backwards stepwise regression analysis, with the initial predictors including age, BMI, and several anthropometric and skinfold measurements.</a:t>
            </a:r>
            <a:endParaRPr lang="en-US" sz="2000">
              <a:latin typeface="Baskerville Old Face" panose="02020602080505020303" charset="0"/>
              <a:cs typeface="Baskerville Old Face" panose="02020602080505020303" charset="0"/>
            </a:endParaRPr>
          </a:p>
        </p:txBody>
      </p:sp>
      <p:sp>
        <p:nvSpPr>
          <p:cNvPr id="13" name="等腰三角形 4"/>
          <p:cNvSpPr/>
          <p:nvPr/>
        </p:nvSpPr>
        <p:spPr>
          <a:xfrm rot="5400000" flipH="1">
            <a:off x="-973668" y="973667"/>
            <a:ext cx="6858002" cy="4910667"/>
          </a:xfrm>
          <a:custGeom>
            <a:avLst/>
            <a:gdLst/>
            <a:ahLst/>
            <a:cxnLst/>
            <a:rect l="l" t="t" r="r" b="b"/>
            <a:pathLst>
              <a:path w="5151968" h="5410203">
                <a:moveTo>
                  <a:pt x="5151967" y="2023534"/>
                </a:moveTo>
                <a:lnTo>
                  <a:pt x="0" y="2023534"/>
                </a:lnTo>
                <a:lnTo>
                  <a:pt x="2575984" y="0"/>
                </a:lnTo>
                <a:close/>
                <a:moveTo>
                  <a:pt x="5151968" y="2023536"/>
                </a:moveTo>
                <a:lnTo>
                  <a:pt x="5151968" y="5410203"/>
                </a:lnTo>
                <a:lnTo>
                  <a:pt x="8468" y="5410203"/>
                </a:lnTo>
                <a:lnTo>
                  <a:pt x="8468" y="2023536"/>
                </a:lnTo>
                <a:close/>
              </a:path>
            </a:pathLst>
          </a:custGeom>
          <a:solidFill>
            <a:srgbClr val="62AFC8"/>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a:p>
        </p:txBody>
      </p:sp>
      <p:sp>
        <p:nvSpPr>
          <p:cNvPr id="3" name="Text Box 2"/>
          <p:cNvSpPr txBox="1"/>
          <p:nvPr/>
        </p:nvSpPr>
        <p:spPr>
          <a:xfrm>
            <a:off x="950595" y="3075940"/>
            <a:ext cx="3008630" cy="706755"/>
          </a:xfrm>
          <a:prstGeom prst="rect">
            <a:avLst/>
          </a:prstGeom>
          <a:noFill/>
        </p:spPr>
        <p:txBody>
          <a:bodyPr wrap="none" rtlCol="0">
            <a:spAutoFit/>
          </a:bodyPr>
          <a:p>
            <a:r>
              <a:rPr lang="en-US" sz="4000" b="1">
                <a:latin typeface="Arial Black" panose="020B0A04020102020204" charset="0"/>
                <a:cs typeface="Arial Black" panose="020B0A04020102020204" charset="0"/>
              </a:rPr>
              <a:t>METHODS</a:t>
            </a:r>
            <a:endParaRPr lang="en-US" sz="4000" b="1">
              <a:latin typeface="Arial Black" panose="020B0A04020102020204" charset="0"/>
              <a:cs typeface="Arial Black" panose="020B0A04020102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等腰三角形 4"/>
          <p:cNvSpPr/>
          <p:nvPr/>
        </p:nvSpPr>
        <p:spPr>
          <a:xfrm rot="5400000" flipH="1">
            <a:off x="-973668" y="973667"/>
            <a:ext cx="6858002" cy="4910667"/>
          </a:xfrm>
          <a:custGeom>
            <a:avLst/>
            <a:gdLst/>
            <a:ahLst/>
            <a:cxnLst/>
            <a:rect l="l" t="t" r="r" b="b"/>
            <a:pathLst>
              <a:path w="5151968" h="5410203">
                <a:moveTo>
                  <a:pt x="5151967" y="2023534"/>
                </a:moveTo>
                <a:lnTo>
                  <a:pt x="0" y="2023534"/>
                </a:lnTo>
                <a:lnTo>
                  <a:pt x="2575984" y="0"/>
                </a:lnTo>
                <a:close/>
                <a:moveTo>
                  <a:pt x="5151968" y="2023536"/>
                </a:moveTo>
                <a:lnTo>
                  <a:pt x="5151968" y="5410203"/>
                </a:lnTo>
                <a:lnTo>
                  <a:pt x="8468" y="5410203"/>
                </a:lnTo>
                <a:lnTo>
                  <a:pt x="8468" y="2023536"/>
                </a:lnTo>
                <a:close/>
              </a:path>
            </a:pathLst>
          </a:custGeom>
          <a:solidFill>
            <a:srgbClr val="62AFC8"/>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a:p>
        </p:txBody>
      </p:sp>
      <p:sp>
        <p:nvSpPr>
          <p:cNvPr id="2" name="Text Box 1"/>
          <p:cNvSpPr txBox="1"/>
          <p:nvPr/>
        </p:nvSpPr>
        <p:spPr>
          <a:xfrm>
            <a:off x="345440" y="2891155"/>
            <a:ext cx="3982720" cy="1076325"/>
          </a:xfrm>
          <a:prstGeom prst="rect">
            <a:avLst/>
          </a:prstGeom>
          <a:noFill/>
        </p:spPr>
        <p:txBody>
          <a:bodyPr wrap="none" rtlCol="0">
            <a:spAutoFit/>
          </a:bodyPr>
          <a:p>
            <a:r>
              <a:rPr lang="en-US" sz="3200" b="1">
                <a:latin typeface="Arial Black" panose="020B0A04020102020204" charset="0"/>
                <a:cs typeface="Arial Black" panose="020B0A04020102020204" charset="0"/>
              </a:rPr>
              <a:t>  TECHNOLOGY</a:t>
            </a:r>
            <a:endParaRPr lang="en-US" sz="3200" b="1">
              <a:latin typeface="Arial Black" panose="020B0A04020102020204" charset="0"/>
              <a:cs typeface="Arial Black" panose="020B0A04020102020204" charset="0"/>
            </a:endParaRPr>
          </a:p>
          <a:p>
            <a:r>
              <a:rPr lang="en-US" sz="3200" b="1">
                <a:latin typeface="Arial Black" panose="020B0A04020102020204" charset="0"/>
                <a:cs typeface="Arial Black" panose="020B0A04020102020204" charset="0"/>
              </a:rPr>
              <a:t> REQUIREMENTS</a:t>
            </a:r>
            <a:endParaRPr lang="en-US" sz="3200" b="1">
              <a:latin typeface="Arial Black" panose="020B0A04020102020204" charset="0"/>
              <a:cs typeface="Arial Black" panose="020B0A040201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等腰三角形 4"/>
          <p:cNvSpPr/>
          <p:nvPr/>
        </p:nvSpPr>
        <p:spPr>
          <a:xfrm rot="5400000" flipH="1">
            <a:off x="-973668" y="973667"/>
            <a:ext cx="6858002" cy="4910667"/>
          </a:xfrm>
          <a:custGeom>
            <a:avLst/>
            <a:gdLst/>
            <a:ahLst/>
            <a:cxnLst/>
            <a:rect l="l" t="t" r="r" b="b"/>
            <a:pathLst>
              <a:path w="5151968" h="5410203">
                <a:moveTo>
                  <a:pt x="5151967" y="2023534"/>
                </a:moveTo>
                <a:lnTo>
                  <a:pt x="0" y="2023534"/>
                </a:lnTo>
                <a:lnTo>
                  <a:pt x="2575984" y="0"/>
                </a:lnTo>
                <a:close/>
                <a:moveTo>
                  <a:pt x="5151968" y="2023536"/>
                </a:moveTo>
                <a:lnTo>
                  <a:pt x="5151968" y="5410203"/>
                </a:lnTo>
                <a:lnTo>
                  <a:pt x="8468" y="5410203"/>
                </a:lnTo>
                <a:lnTo>
                  <a:pt x="8468" y="2023536"/>
                </a:lnTo>
                <a:close/>
              </a:path>
            </a:pathLst>
          </a:custGeom>
          <a:solidFill>
            <a:srgbClr val="62AFC8"/>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a:p>
        </p:txBody>
      </p:sp>
      <p:sp>
        <p:nvSpPr>
          <p:cNvPr id="2" name="Text Box 1"/>
          <p:cNvSpPr txBox="1"/>
          <p:nvPr/>
        </p:nvSpPr>
        <p:spPr>
          <a:xfrm>
            <a:off x="373380" y="3106420"/>
            <a:ext cx="4163695" cy="645160"/>
          </a:xfrm>
          <a:prstGeom prst="rect">
            <a:avLst/>
          </a:prstGeom>
          <a:noFill/>
        </p:spPr>
        <p:txBody>
          <a:bodyPr wrap="none" rtlCol="0">
            <a:spAutoFit/>
          </a:bodyPr>
          <a:p>
            <a:r>
              <a:rPr lang="en-US" sz="3600" b="1">
                <a:latin typeface="Arial Black" panose="020B0A04020102020204" charset="0"/>
                <a:cs typeface="Arial Black" panose="020B0A04020102020204" charset="0"/>
              </a:rPr>
              <a:t>CALCULATIONS</a:t>
            </a:r>
            <a:endParaRPr lang="en-US" sz="3600" b="1">
              <a:latin typeface="Arial Black" panose="020B0A04020102020204" charset="0"/>
              <a:cs typeface="Arial Black" panose="020B0A04020102020204" charset="0"/>
            </a:endParaRPr>
          </a:p>
        </p:txBody>
      </p:sp>
      <p:sp>
        <p:nvSpPr>
          <p:cNvPr id="3" name="Text Box 2"/>
          <p:cNvSpPr txBox="1"/>
          <p:nvPr/>
        </p:nvSpPr>
        <p:spPr>
          <a:xfrm>
            <a:off x="4910455" y="985520"/>
            <a:ext cx="7203440" cy="1938020"/>
          </a:xfrm>
          <a:prstGeom prst="rect">
            <a:avLst/>
          </a:prstGeom>
          <a:noFill/>
        </p:spPr>
        <p:txBody>
          <a:bodyPr wrap="square" rtlCol="0" anchor="t">
            <a:spAutoFit/>
          </a:bodyPr>
          <a:p>
            <a:r>
              <a:rPr lang="en-US" sz="2000" b="1" u="sng">
                <a:latin typeface="Baskerville Old Face" panose="02020602080505020303" charset="0"/>
                <a:cs typeface="Baskerville Old Face" panose="02020602080505020303" charset="0"/>
              </a:rPr>
              <a:t>Equation (1):</a:t>
            </a:r>
            <a:endParaRPr lang="en-US" sz="2000">
              <a:latin typeface="Baskerville Old Face" panose="02020602080505020303" charset="0"/>
              <a:cs typeface="Baskerville Old Face" panose="02020602080505020303" charset="0"/>
            </a:endParaRPr>
          </a:p>
          <a:p>
            <a:r>
              <a:rPr lang="en-US" sz="2000">
                <a:latin typeface="Baskerville Old Face" panose="02020602080505020303" charset="0"/>
                <a:cs typeface="Baskerville Old Face" panose="02020602080505020303" charset="0"/>
              </a:rPr>
              <a:t>Female BFP = 225.43 – Age*12.42 + (Age2)*0.140 – BMI*14.43 + (BMI2)*0.266 + (Age*BMI)*0.893 – (Age*BMI2)*0.0154 – (Age2*BMI)*0.0100 + (Age2*BMI2)*0.000174 + (Waist circumference)*0.129 – (Neck thickness)*6.44 – (Vertical abdominal skinfold)*1.83 + (Thigh skinfold)*1.61</a:t>
            </a:r>
            <a:endParaRPr lang="en-US" sz="2000">
              <a:latin typeface="Baskerville Old Face" panose="02020602080505020303" charset="0"/>
              <a:cs typeface="Baskerville Old Face" panose="02020602080505020303" charset="0"/>
            </a:endParaRPr>
          </a:p>
        </p:txBody>
      </p:sp>
      <p:sp>
        <p:nvSpPr>
          <p:cNvPr id="4" name="Text Box 3"/>
          <p:cNvSpPr txBox="1"/>
          <p:nvPr/>
        </p:nvSpPr>
        <p:spPr>
          <a:xfrm>
            <a:off x="4910455" y="4095750"/>
            <a:ext cx="7288530" cy="1938020"/>
          </a:xfrm>
          <a:prstGeom prst="rect">
            <a:avLst/>
          </a:prstGeom>
          <a:noFill/>
        </p:spPr>
        <p:txBody>
          <a:bodyPr wrap="square" rtlCol="0" anchor="t">
            <a:spAutoFit/>
          </a:bodyPr>
          <a:p>
            <a:r>
              <a:rPr lang="en-US" sz="2000" b="1" u="sng">
                <a:latin typeface="Baskerville Old Face" panose="02020602080505020303" charset="0"/>
                <a:cs typeface="Baskerville Old Face" panose="02020602080505020303" charset="0"/>
              </a:rPr>
              <a:t>Equation (2):  </a:t>
            </a:r>
            <a:endParaRPr lang="en-US" sz="2000" b="1" u="sng">
              <a:latin typeface="Baskerville Old Face" panose="02020602080505020303" charset="0"/>
              <a:cs typeface="Baskerville Old Face" panose="02020602080505020303" charset="0"/>
            </a:endParaRPr>
          </a:p>
          <a:p>
            <a:r>
              <a:rPr lang="en-US" sz="2000">
                <a:latin typeface="Baskerville Old Face" panose="02020602080505020303" charset="0"/>
                <a:cs typeface="Baskerville Old Face" panose="02020602080505020303" charset="0"/>
              </a:rPr>
              <a:t>Male BFP = 22.76 + Age2*0.00168 – BMI*0.700 + (BMI2)*0.0139 – (Age2*BMI)*0.000233 + (Age2*BMI2)*0.0000072 + (Hip circumference)*0.288 – (Mid-thigh circumference)*0.401 – (Neck </a:t>
            </a:r>
            <a:endParaRPr lang="en-US" sz="2000">
              <a:latin typeface="Baskerville Old Face" panose="02020602080505020303" charset="0"/>
              <a:cs typeface="Baskerville Old Face" panose="02020602080505020303" charset="0"/>
            </a:endParaRPr>
          </a:p>
          <a:p>
            <a:r>
              <a:rPr lang="en-US" sz="2000">
                <a:latin typeface="Baskerville Old Face" panose="02020602080505020303" charset="0"/>
                <a:cs typeface="Baskerville Old Face" panose="02020602080505020303" charset="0"/>
              </a:rPr>
              <a:t> thickness)*4.94 + (Subscapular skinfold)*2.22 + (Vertical abdominal skinfold)*1.60 + (Thigh skinfold)*1.69</a:t>
            </a:r>
            <a:endParaRPr lang="en-US" sz="2000">
              <a:latin typeface="Baskerville Old Face" panose="02020602080505020303" charset="0"/>
              <a:cs typeface="Baskerville Old Face" panose="02020602080505020303"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等腰三角形 4"/>
          <p:cNvSpPr/>
          <p:nvPr/>
        </p:nvSpPr>
        <p:spPr>
          <a:xfrm rot="5400000" flipH="1">
            <a:off x="-973668" y="973667"/>
            <a:ext cx="6858002" cy="4910667"/>
          </a:xfrm>
          <a:custGeom>
            <a:avLst/>
            <a:gdLst/>
            <a:ahLst/>
            <a:cxnLst/>
            <a:rect l="l" t="t" r="r" b="b"/>
            <a:pathLst>
              <a:path w="5151968" h="5410203">
                <a:moveTo>
                  <a:pt x="5151967" y="2023534"/>
                </a:moveTo>
                <a:lnTo>
                  <a:pt x="0" y="2023534"/>
                </a:lnTo>
                <a:lnTo>
                  <a:pt x="2575984" y="0"/>
                </a:lnTo>
                <a:close/>
                <a:moveTo>
                  <a:pt x="5151968" y="2023536"/>
                </a:moveTo>
                <a:lnTo>
                  <a:pt x="5151968" y="5410203"/>
                </a:lnTo>
                <a:lnTo>
                  <a:pt x="8468" y="5410203"/>
                </a:lnTo>
                <a:lnTo>
                  <a:pt x="8468" y="2023536"/>
                </a:lnTo>
                <a:close/>
              </a:path>
            </a:pathLst>
          </a:custGeom>
          <a:solidFill>
            <a:srgbClr val="62AFC8"/>
          </a:solidFill>
          <a:ln>
            <a:no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kumimoji="1" lang="zh-CN" altLang="en-US"/>
          </a:p>
        </p:txBody>
      </p:sp>
      <p:sp>
        <p:nvSpPr>
          <p:cNvPr id="2" name="Text Box 1"/>
          <p:cNvSpPr txBox="1"/>
          <p:nvPr/>
        </p:nvSpPr>
        <p:spPr>
          <a:xfrm>
            <a:off x="71120" y="2767965"/>
            <a:ext cx="4352925" cy="1322070"/>
          </a:xfrm>
          <a:prstGeom prst="rect">
            <a:avLst/>
          </a:prstGeom>
          <a:noFill/>
        </p:spPr>
        <p:txBody>
          <a:bodyPr wrap="none" rtlCol="0">
            <a:spAutoFit/>
          </a:bodyPr>
          <a:p>
            <a:r>
              <a:rPr lang="en-US" sz="4000" b="1">
                <a:latin typeface="Arial Black" panose="020B0A04020102020204" charset="0"/>
                <a:cs typeface="Arial Black" panose="020B0A04020102020204" charset="0"/>
              </a:rPr>
              <a:t>INSTALLATION</a:t>
            </a:r>
            <a:endParaRPr lang="en-US" sz="4000" b="1">
              <a:latin typeface="Arial Black" panose="020B0A04020102020204" charset="0"/>
              <a:cs typeface="Arial Black" panose="020B0A04020102020204" charset="0"/>
            </a:endParaRPr>
          </a:p>
          <a:p>
            <a:r>
              <a:rPr lang="en-US" sz="4000" b="1">
                <a:latin typeface="Arial Black" panose="020B0A04020102020204" charset="0"/>
                <a:cs typeface="Arial Black" panose="020B0A04020102020204" charset="0"/>
              </a:rPr>
              <a:t>    PROCESS</a:t>
            </a:r>
            <a:endParaRPr lang="en-US" sz="4000" b="1">
              <a:latin typeface="Arial Black" panose="020B0A04020102020204" charset="0"/>
              <a:cs typeface="Arial Black" panose="020B0A04020102020204" charset="0"/>
            </a:endParaRPr>
          </a:p>
        </p:txBody>
      </p:sp>
      <p:sp>
        <p:nvSpPr>
          <p:cNvPr id="3" name="Text Box 2"/>
          <p:cNvSpPr txBox="1"/>
          <p:nvPr/>
        </p:nvSpPr>
        <p:spPr>
          <a:xfrm>
            <a:off x="4911090" y="0"/>
            <a:ext cx="7280910" cy="398780"/>
          </a:xfrm>
          <a:prstGeom prst="rect">
            <a:avLst/>
          </a:prstGeom>
          <a:noFill/>
        </p:spPr>
        <p:txBody>
          <a:bodyPr wrap="square" rtlCol="0">
            <a:spAutoFit/>
          </a:bodyPr>
          <a:p>
            <a:r>
              <a:rPr lang="en-US" sz="2000">
                <a:latin typeface="Baskerville Old Face" panose="02020602080505020303" charset="0"/>
                <a:cs typeface="Baskerville Old Face" panose="02020602080505020303" charset="0"/>
              </a:rPr>
              <a:t>Step-1: </a:t>
            </a:r>
            <a:endParaRPr lang="en-US" sz="2000">
              <a:latin typeface="Baskerville Old Face" panose="02020602080505020303" charset="0"/>
              <a:cs typeface="Baskerville Old Face" panose="02020602080505020303"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复合">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4210</Words>
  <Application>WPS Presentation</Application>
  <PresentationFormat>自定义</PresentationFormat>
  <Paragraphs>93</Paragraphs>
  <Slides>13</Slides>
  <Notes>26</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13</vt:i4>
      </vt:variant>
    </vt:vector>
  </HeadingPairs>
  <TitlesOfParts>
    <vt:vector size="29" baseType="lpstr">
      <vt:lpstr>Arial</vt:lpstr>
      <vt:lpstr>SimSun</vt:lpstr>
      <vt:lpstr>Wingdings</vt:lpstr>
      <vt:lpstr>Courier New</vt:lpstr>
      <vt:lpstr>Microsoft YaHei</vt:lpstr>
      <vt:lpstr>Showcard Gothic</vt:lpstr>
      <vt:lpstr>Eras Bold ITC</vt:lpstr>
      <vt:lpstr>Arial Black</vt:lpstr>
      <vt:lpstr>Calibri</vt:lpstr>
      <vt:lpstr>Wingdings</vt:lpstr>
      <vt:lpstr>Baskerville Old Face</vt:lpstr>
      <vt:lpstr>Palatino Linotype</vt:lpstr>
      <vt:lpstr>Arial Unicode MS</vt:lpstr>
      <vt:lpstr>Century Gothic</vt:lpstr>
      <vt:lpstr>YouYuan</vt:lpstr>
      <vt:lpstr>主管人员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santo</cp:lastModifiedBy>
  <cp:revision>358</cp:revision>
  <dcterms:created xsi:type="dcterms:W3CDTF">2014-12-01T05:17:00Z</dcterms:created>
  <dcterms:modified xsi:type="dcterms:W3CDTF">2023-11-12T09:30:02Z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1033-12.2.0.13306</vt:lpwstr>
  </property>
  <property fmtid="{D5CDD505-2E9C-101B-9397-08002B2CF9AE}" pid="3" name="ICV">
    <vt:lpwstr>CE030C74E66B460C9FCC4F35FB1350F0</vt:lpwstr>
  </property>
</Properties>
</file>