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D64B82-9972-440C-936B-D7CBE80617A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52022AE-592C-4BD9-8BA1-811475397AAD}">
      <dgm:prSet/>
      <dgm:spPr/>
      <dgm:t>
        <a:bodyPr/>
        <a:lstStyle/>
        <a:p>
          <a:r>
            <a:rPr lang="da-DK"/>
            <a:t>Excel læser</a:t>
          </a:r>
          <a:endParaRPr lang="en-US"/>
        </a:p>
      </dgm:t>
    </dgm:pt>
    <dgm:pt modelId="{815C8692-7450-42A8-BA4B-FCC62B14DFFE}" type="parTrans" cxnId="{464D9341-17CE-4985-A40A-7FB8AA697D86}">
      <dgm:prSet/>
      <dgm:spPr/>
      <dgm:t>
        <a:bodyPr/>
        <a:lstStyle/>
        <a:p>
          <a:endParaRPr lang="en-US"/>
        </a:p>
      </dgm:t>
    </dgm:pt>
    <dgm:pt modelId="{3D56BBBC-931F-4C51-835C-C06FB6D0A995}" type="sibTrans" cxnId="{464D9341-17CE-4985-A40A-7FB8AA697D86}">
      <dgm:prSet/>
      <dgm:spPr/>
      <dgm:t>
        <a:bodyPr/>
        <a:lstStyle/>
        <a:p>
          <a:endParaRPr lang="en-US"/>
        </a:p>
      </dgm:t>
    </dgm:pt>
    <dgm:pt modelId="{072D40E2-CE8C-4B2B-BC0B-62954F523236}">
      <dgm:prSet/>
      <dgm:spPr/>
      <dgm:t>
        <a:bodyPr/>
        <a:lstStyle/>
        <a:p>
          <a:r>
            <a:rPr lang="da-DK"/>
            <a:t>PDF Downloader</a:t>
          </a:r>
          <a:endParaRPr lang="en-US"/>
        </a:p>
      </dgm:t>
    </dgm:pt>
    <dgm:pt modelId="{A9EA6FF6-3DE1-489F-8A11-C4D82C07939B}" type="parTrans" cxnId="{56541473-5195-48E9-ADA2-3D41FF0A31D2}">
      <dgm:prSet/>
      <dgm:spPr/>
      <dgm:t>
        <a:bodyPr/>
        <a:lstStyle/>
        <a:p>
          <a:endParaRPr lang="en-US"/>
        </a:p>
      </dgm:t>
    </dgm:pt>
    <dgm:pt modelId="{0101BB6C-6EBB-4DFC-933D-FE7C26154DC5}" type="sibTrans" cxnId="{56541473-5195-48E9-ADA2-3D41FF0A31D2}">
      <dgm:prSet/>
      <dgm:spPr/>
      <dgm:t>
        <a:bodyPr/>
        <a:lstStyle/>
        <a:p>
          <a:endParaRPr lang="en-US"/>
        </a:p>
      </dgm:t>
    </dgm:pt>
    <dgm:pt modelId="{1998BDE2-38B8-460B-A69E-8F4C1421F910}">
      <dgm:prSet/>
      <dgm:spPr/>
      <dgm:t>
        <a:bodyPr/>
        <a:lstStyle/>
        <a:p>
          <a:r>
            <a:rPr lang="da-DK"/>
            <a:t>PDF læser</a:t>
          </a:r>
          <a:endParaRPr lang="en-US"/>
        </a:p>
      </dgm:t>
    </dgm:pt>
    <dgm:pt modelId="{72567C3A-85BA-404E-B4F1-1FD6935AE613}" type="parTrans" cxnId="{188EAEEF-DB73-4D18-A624-0EFBAABF32F7}">
      <dgm:prSet/>
      <dgm:spPr/>
      <dgm:t>
        <a:bodyPr/>
        <a:lstStyle/>
        <a:p>
          <a:endParaRPr lang="en-US"/>
        </a:p>
      </dgm:t>
    </dgm:pt>
    <dgm:pt modelId="{AFDF7319-C8F4-4E5C-8F6F-26CEC5D312BE}" type="sibTrans" cxnId="{188EAEEF-DB73-4D18-A624-0EFBAABF32F7}">
      <dgm:prSet/>
      <dgm:spPr/>
      <dgm:t>
        <a:bodyPr/>
        <a:lstStyle/>
        <a:p>
          <a:endParaRPr lang="en-US"/>
        </a:p>
      </dgm:t>
    </dgm:pt>
    <dgm:pt modelId="{42CF9638-33FB-47F0-81A8-58DC69E7446D}" type="pres">
      <dgm:prSet presAssocID="{A8D64B82-9972-440C-936B-D7CBE80617A3}" presName="root" presStyleCnt="0">
        <dgm:presLayoutVars>
          <dgm:dir/>
          <dgm:resizeHandles val="exact"/>
        </dgm:presLayoutVars>
      </dgm:prSet>
      <dgm:spPr/>
    </dgm:pt>
    <dgm:pt modelId="{8B1AD146-245C-41A9-875A-D2F6BEC5140F}" type="pres">
      <dgm:prSet presAssocID="{552022AE-592C-4BD9-8BA1-811475397AAD}" presName="compNode" presStyleCnt="0"/>
      <dgm:spPr/>
    </dgm:pt>
    <dgm:pt modelId="{ED17168B-97A1-4644-8DBA-C764B30F56D1}" type="pres">
      <dgm:prSet presAssocID="{552022AE-592C-4BD9-8BA1-811475397AAD}" presName="bgRect" presStyleLbl="bgShp" presStyleIdx="0" presStyleCnt="3"/>
      <dgm:spPr/>
    </dgm:pt>
    <dgm:pt modelId="{5C4E9233-3281-4016-AD21-A469EAED9F45}" type="pres">
      <dgm:prSet presAssocID="{552022AE-592C-4BD9-8BA1-811475397AA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kument"/>
        </a:ext>
      </dgm:extLst>
    </dgm:pt>
    <dgm:pt modelId="{33A327CF-C9D6-4145-A7B8-AED77B2E1E41}" type="pres">
      <dgm:prSet presAssocID="{552022AE-592C-4BD9-8BA1-811475397AAD}" presName="spaceRect" presStyleCnt="0"/>
      <dgm:spPr/>
    </dgm:pt>
    <dgm:pt modelId="{7F32239E-6421-45C5-8E09-473506CA19B1}" type="pres">
      <dgm:prSet presAssocID="{552022AE-592C-4BD9-8BA1-811475397AAD}" presName="parTx" presStyleLbl="revTx" presStyleIdx="0" presStyleCnt="3">
        <dgm:presLayoutVars>
          <dgm:chMax val="0"/>
          <dgm:chPref val="0"/>
        </dgm:presLayoutVars>
      </dgm:prSet>
      <dgm:spPr/>
    </dgm:pt>
    <dgm:pt modelId="{F595B082-FEA3-4F09-8E5D-73FB240C28E3}" type="pres">
      <dgm:prSet presAssocID="{3D56BBBC-931F-4C51-835C-C06FB6D0A995}" presName="sibTrans" presStyleCnt="0"/>
      <dgm:spPr/>
    </dgm:pt>
    <dgm:pt modelId="{84870B9B-9285-4C03-A571-2B6E152CA4A4}" type="pres">
      <dgm:prSet presAssocID="{072D40E2-CE8C-4B2B-BC0B-62954F523236}" presName="compNode" presStyleCnt="0"/>
      <dgm:spPr/>
    </dgm:pt>
    <dgm:pt modelId="{424791F4-9986-4902-8C01-C15EEE32094E}" type="pres">
      <dgm:prSet presAssocID="{072D40E2-CE8C-4B2B-BC0B-62954F523236}" presName="bgRect" presStyleLbl="bgShp" presStyleIdx="1" presStyleCnt="3"/>
      <dgm:spPr/>
    </dgm:pt>
    <dgm:pt modelId="{23DF7C45-A08B-4278-80D0-9FA87B3F562F}" type="pres">
      <dgm:prSet presAssocID="{072D40E2-CE8C-4B2B-BC0B-62954F52323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C9A554B7-7DCD-4297-A542-E1540553CD92}" type="pres">
      <dgm:prSet presAssocID="{072D40E2-CE8C-4B2B-BC0B-62954F523236}" presName="spaceRect" presStyleCnt="0"/>
      <dgm:spPr/>
    </dgm:pt>
    <dgm:pt modelId="{9AF2D9BE-15FF-4BD9-8D45-4AD1B4ED8B50}" type="pres">
      <dgm:prSet presAssocID="{072D40E2-CE8C-4B2B-BC0B-62954F523236}" presName="parTx" presStyleLbl="revTx" presStyleIdx="1" presStyleCnt="3">
        <dgm:presLayoutVars>
          <dgm:chMax val="0"/>
          <dgm:chPref val="0"/>
        </dgm:presLayoutVars>
      </dgm:prSet>
      <dgm:spPr/>
    </dgm:pt>
    <dgm:pt modelId="{0B0CF9B8-63A2-4A67-8426-41F7A2A69CEB}" type="pres">
      <dgm:prSet presAssocID="{0101BB6C-6EBB-4DFC-933D-FE7C26154DC5}" presName="sibTrans" presStyleCnt="0"/>
      <dgm:spPr/>
    </dgm:pt>
    <dgm:pt modelId="{EEC68F96-775E-4617-96D5-8CA70E603C1B}" type="pres">
      <dgm:prSet presAssocID="{1998BDE2-38B8-460B-A69E-8F4C1421F910}" presName="compNode" presStyleCnt="0"/>
      <dgm:spPr/>
    </dgm:pt>
    <dgm:pt modelId="{5227FB20-C936-44D8-852B-A9A68A46CD30}" type="pres">
      <dgm:prSet presAssocID="{1998BDE2-38B8-460B-A69E-8F4C1421F910}" presName="bgRect" presStyleLbl="bgShp" presStyleIdx="2" presStyleCnt="3"/>
      <dgm:spPr/>
    </dgm:pt>
    <dgm:pt modelId="{AB52C45D-3DD9-45F8-B35C-A651B4E8899E}" type="pres">
      <dgm:prSet presAssocID="{1998BDE2-38B8-460B-A69E-8F4C1421F91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øger"/>
        </a:ext>
      </dgm:extLst>
    </dgm:pt>
    <dgm:pt modelId="{A1A554D7-99DA-4A71-B1F3-D7A5A8853688}" type="pres">
      <dgm:prSet presAssocID="{1998BDE2-38B8-460B-A69E-8F4C1421F910}" presName="spaceRect" presStyleCnt="0"/>
      <dgm:spPr/>
    </dgm:pt>
    <dgm:pt modelId="{773F53BF-210D-4166-BE3B-74FEE8F3348F}" type="pres">
      <dgm:prSet presAssocID="{1998BDE2-38B8-460B-A69E-8F4C1421F91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86D3F04-1C33-4008-8D85-006FDB481078}" type="presOf" srcId="{552022AE-592C-4BD9-8BA1-811475397AAD}" destId="{7F32239E-6421-45C5-8E09-473506CA19B1}" srcOrd="0" destOrd="0" presId="urn:microsoft.com/office/officeart/2018/2/layout/IconVerticalSolidList"/>
    <dgm:cxn modelId="{A98AD72E-A589-4593-A7FD-749687B8C445}" type="presOf" srcId="{072D40E2-CE8C-4B2B-BC0B-62954F523236}" destId="{9AF2D9BE-15FF-4BD9-8D45-4AD1B4ED8B50}" srcOrd="0" destOrd="0" presId="urn:microsoft.com/office/officeart/2018/2/layout/IconVerticalSolidList"/>
    <dgm:cxn modelId="{0A859D5B-05EB-4112-B9A3-7A7319A55624}" type="presOf" srcId="{1998BDE2-38B8-460B-A69E-8F4C1421F910}" destId="{773F53BF-210D-4166-BE3B-74FEE8F3348F}" srcOrd="0" destOrd="0" presId="urn:microsoft.com/office/officeart/2018/2/layout/IconVerticalSolidList"/>
    <dgm:cxn modelId="{464D9341-17CE-4985-A40A-7FB8AA697D86}" srcId="{A8D64B82-9972-440C-936B-D7CBE80617A3}" destId="{552022AE-592C-4BD9-8BA1-811475397AAD}" srcOrd="0" destOrd="0" parTransId="{815C8692-7450-42A8-BA4B-FCC62B14DFFE}" sibTransId="{3D56BBBC-931F-4C51-835C-C06FB6D0A995}"/>
    <dgm:cxn modelId="{56541473-5195-48E9-ADA2-3D41FF0A31D2}" srcId="{A8D64B82-9972-440C-936B-D7CBE80617A3}" destId="{072D40E2-CE8C-4B2B-BC0B-62954F523236}" srcOrd="1" destOrd="0" parTransId="{A9EA6FF6-3DE1-489F-8A11-C4D82C07939B}" sibTransId="{0101BB6C-6EBB-4DFC-933D-FE7C26154DC5}"/>
    <dgm:cxn modelId="{9E726BAC-1E42-45B0-B97D-203CB16CF75E}" type="presOf" srcId="{A8D64B82-9972-440C-936B-D7CBE80617A3}" destId="{42CF9638-33FB-47F0-81A8-58DC69E7446D}" srcOrd="0" destOrd="0" presId="urn:microsoft.com/office/officeart/2018/2/layout/IconVerticalSolidList"/>
    <dgm:cxn modelId="{188EAEEF-DB73-4D18-A624-0EFBAABF32F7}" srcId="{A8D64B82-9972-440C-936B-D7CBE80617A3}" destId="{1998BDE2-38B8-460B-A69E-8F4C1421F910}" srcOrd="2" destOrd="0" parTransId="{72567C3A-85BA-404E-B4F1-1FD6935AE613}" sibTransId="{AFDF7319-C8F4-4E5C-8F6F-26CEC5D312BE}"/>
    <dgm:cxn modelId="{F0A64A24-822D-4B84-A257-96AA8FCB5027}" type="presParOf" srcId="{42CF9638-33FB-47F0-81A8-58DC69E7446D}" destId="{8B1AD146-245C-41A9-875A-D2F6BEC5140F}" srcOrd="0" destOrd="0" presId="urn:microsoft.com/office/officeart/2018/2/layout/IconVerticalSolidList"/>
    <dgm:cxn modelId="{57F7E11D-5110-4011-935A-C8F03CE6C3F5}" type="presParOf" srcId="{8B1AD146-245C-41A9-875A-D2F6BEC5140F}" destId="{ED17168B-97A1-4644-8DBA-C764B30F56D1}" srcOrd="0" destOrd="0" presId="urn:microsoft.com/office/officeart/2018/2/layout/IconVerticalSolidList"/>
    <dgm:cxn modelId="{CDAA348D-F847-4B2F-9A1F-1EB6E5B79B39}" type="presParOf" srcId="{8B1AD146-245C-41A9-875A-D2F6BEC5140F}" destId="{5C4E9233-3281-4016-AD21-A469EAED9F45}" srcOrd="1" destOrd="0" presId="urn:microsoft.com/office/officeart/2018/2/layout/IconVerticalSolidList"/>
    <dgm:cxn modelId="{A0BD4469-1361-4CA8-AE5C-0F026D81684D}" type="presParOf" srcId="{8B1AD146-245C-41A9-875A-D2F6BEC5140F}" destId="{33A327CF-C9D6-4145-A7B8-AED77B2E1E41}" srcOrd="2" destOrd="0" presId="urn:microsoft.com/office/officeart/2018/2/layout/IconVerticalSolidList"/>
    <dgm:cxn modelId="{13FBCB5B-F73F-402E-BB5B-A8C984E2A260}" type="presParOf" srcId="{8B1AD146-245C-41A9-875A-D2F6BEC5140F}" destId="{7F32239E-6421-45C5-8E09-473506CA19B1}" srcOrd="3" destOrd="0" presId="urn:microsoft.com/office/officeart/2018/2/layout/IconVerticalSolidList"/>
    <dgm:cxn modelId="{BDAFEEB7-634C-4288-B502-B286EF68972E}" type="presParOf" srcId="{42CF9638-33FB-47F0-81A8-58DC69E7446D}" destId="{F595B082-FEA3-4F09-8E5D-73FB240C28E3}" srcOrd="1" destOrd="0" presId="urn:microsoft.com/office/officeart/2018/2/layout/IconVerticalSolidList"/>
    <dgm:cxn modelId="{83F04A9C-8E68-42CD-A437-AAF350D6F722}" type="presParOf" srcId="{42CF9638-33FB-47F0-81A8-58DC69E7446D}" destId="{84870B9B-9285-4C03-A571-2B6E152CA4A4}" srcOrd="2" destOrd="0" presId="urn:microsoft.com/office/officeart/2018/2/layout/IconVerticalSolidList"/>
    <dgm:cxn modelId="{80B72171-EE9E-4F89-8C91-1856E133FF7D}" type="presParOf" srcId="{84870B9B-9285-4C03-A571-2B6E152CA4A4}" destId="{424791F4-9986-4902-8C01-C15EEE32094E}" srcOrd="0" destOrd="0" presId="urn:microsoft.com/office/officeart/2018/2/layout/IconVerticalSolidList"/>
    <dgm:cxn modelId="{BDE1C3D3-EC92-419E-9E42-49EB5BBE9351}" type="presParOf" srcId="{84870B9B-9285-4C03-A571-2B6E152CA4A4}" destId="{23DF7C45-A08B-4278-80D0-9FA87B3F562F}" srcOrd="1" destOrd="0" presId="urn:microsoft.com/office/officeart/2018/2/layout/IconVerticalSolidList"/>
    <dgm:cxn modelId="{1DD884A2-F1A2-4838-A2BF-CEFA58AFD8A3}" type="presParOf" srcId="{84870B9B-9285-4C03-A571-2B6E152CA4A4}" destId="{C9A554B7-7DCD-4297-A542-E1540553CD92}" srcOrd="2" destOrd="0" presId="urn:microsoft.com/office/officeart/2018/2/layout/IconVerticalSolidList"/>
    <dgm:cxn modelId="{352045D0-D707-474F-82EB-A80C9E2275E3}" type="presParOf" srcId="{84870B9B-9285-4C03-A571-2B6E152CA4A4}" destId="{9AF2D9BE-15FF-4BD9-8D45-4AD1B4ED8B50}" srcOrd="3" destOrd="0" presId="urn:microsoft.com/office/officeart/2018/2/layout/IconVerticalSolidList"/>
    <dgm:cxn modelId="{3019E174-B32C-4054-B1ED-2FD9E4946984}" type="presParOf" srcId="{42CF9638-33FB-47F0-81A8-58DC69E7446D}" destId="{0B0CF9B8-63A2-4A67-8426-41F7A2A69CEB}" srcOrd="3" destOrd="0" presId="urn:microsoft.com/office/officeart/2018/2/layout/IconVerticalSolidList"/>
    <dgm:cxn modelId="{09BF3E51-2CB3-4257-B548-7FDA297315ED}" type="presParOf" srcId="{42CF9638-33FB-47F0-81A8-58DC69E7446D}" destId="{EEC68F96-775E-4617-96D5-8CA70E603C1B}" srcOrd="4" destOrd="0" presId="urn:microsoft.com/office/officeart/2018/2/layout/IconVerticalSolidList"/>
    <dgm:cxn modelId="{C957CAC5-0F90-48CF-97F2-6F112FA73988}" type="presParOf" srcId="{EEC68F96-775E-4617-96D5-8CA70E603C1B}" destId="{5227FB20-C936-44D8-852B-A9A68A46CD30}" srcOrd="0" destOrd="0" presId="urn:microsoft.com/office/officeart/2018/2/layout/IconVerticalSolidList"/>
    <dgm:cxn modelId="{ED3CBB47-0DBB-4989-9B64-2EB9DC027AAD}" type="presParOf" srcId="{EEC68F96-775E-4617-96D5-8CA70E603C1B}" destId="{AB52C45D-3DD9-45F8-B35C-A651B4E8899E}" srcOrd="1" destOrd="0" presId="urn:microsoft.com/office/officeart/2018/2/layout/IconVerticalSolidList"/>
    <dgm:cxn modelId="{866970C4-AA11-4B98-9556-27CDFFC23D67}" type="presParOf" srcId="{EEC68F96-775E-4617-96D5-8CA70E603C1B}" destId="{A1A554D7-99DA-4A71-B1F3-D7A5A8853688}" srcOrd="2" destOrd="0" presId="urn:microsoft.com/office/officeart/2018/2/layout/IconVerticalSolidList"/>
    <dgm:cxn modelId="{87CB29F5-1AA7-4320-AD32-0D9C56D97760}" type="presParOf" srcId="{EEC68F96-775E-4617-96D5-8CA70E603C1B}" destId="{773F53BF-210D-4166-BE3B-74FEE8F3348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891E5D-6B99-48B5-B096-B025CCFA0D13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5602BAC-B9F8-4BA1-A486-01BAEF926E28}">
      <dgm:prSet/>
      <dgm:spPr/>
      <dgm:t>
        <a:bodyPr/>
        <a:lstStyle/>
        <a:p>
          <a:r>
            <a:rPr lang="da-DK" b="0"/>
            <a:t>pth = ""</a:t>
          </a:r>
          <a:endParaRPr lang="en-US"/>
        </a:p>
      </dgm:t>
    </dgm:pt>
    <dgm:pt modelId="{225D1960-A0F1-465F-8BD3-FF2220C57ABF}" type="parTrans" cxnId="{2328D520-E59C-4422-9189-C9F0BEA011F5}">
      <dgm:prSet/>
      <dgm:spPr/>
      <dgm:t>
        <a:bodyPr/>
        <a:lstStyle/>
        <a:p>
          <a:endParaRPr lang="en-US"/>
        </a:p>
      </dgm:t>
    </dgm:pt>
    <dgm:pt modelId="{E831E4C5-52B8-4FFA-80A9-A9D86C88B4EA}" type="sibTrans" cxnId="{2328D520-E59C-4422-9189-C9F0BEA011F5}">
      <dgm:prSet/>
      <dgm:spPr/>
      <dgm:t>
        <a:bodyPr/>
        <a:lstStyle/>
        <a:p>
          <a:endParaRPr lang="en-US"/>
        </a:p>
      </dgm:t>
    </dgm:pt>
    <dgm:pt modelId="{B08FD042-278B-4271-98FC-DBFD1CFD95F1}">
      <dgm:prSet/>
      <dgm:spPr/>
      <dgm:t>
        <a:bodyPr/>
        <a:lstStyle/>
        <a:p>
          <a:r>
            <a:rPr lang="da-DK" b="0"/>
            <a:t>list_pth = pth + "GRI_2017_2020.xlsx"</a:t>
          </a:r>
          <a:endParaRPr lang="en-US"/>
        </a:p>
      </dgm:t>
    </dgm:pt>
    <dgm:pt modelId="{49E94227-4EA6-45D5-91DA-D07DFD778B5F}" type="parTrans" cxnId="{826FAE6F-8334-4E3F-A64A-E063E91BC037}">
      <dgm:prSet/>
      <dgm:spPr/>
      <dgm:t>
        <a:bodyPr/>
        <a:lstStyle/>
        <a:p>
          <a:endParaRPr lang="en-US"/>
        </a:p>
      </dgm:t>
    </dgm:pt>
    <dgm:pt modelId="{6CB811C1-AD7B-44A9-A765-E3E10E1B5D8A}" type="sibTrans" cxnId="{826FAE6F-8334-4E3F-A64A-E063E91BC037}">
      <dgm:prSet/>
      <dgm:spPr/>
      <dgm:t>
        <a:bodyPr/>
        <a:lstStyle/>
        <a:p>
          <a:endParaRPr lang="en-US"/>
        </a:p>
      </dgm:t>
    </dgm:pt>
    <dgm:pt modelId="{18950B34-B897-41C4-88DB-A8206681D682}">
      <dgm:prSet/>
      <dgm:spPr/>
      <dgm:t>
        <a:bodyPr/>
        <a:lstStyle/>
        <a:p>
          <a:r>
            <a:rPr lang="da-DK" b="0"/>
            <a:t>ID = "BRnum"</a:t>
          </a:r>
          <a:endParaRPr lang="en-US"/>
        </a:p>
      </dgm:t>
    </dgm:pt>
    <dgm:pt modelId="{79E213D4-D7CC-43FC-A868-F29307C11BBB}" type="parTrans" cxnId="{25157A8F-2854-4568-8BBD-AF8BF827F439}">
      <dgm:prSet/>
      <dgm:spPr/>
      <dgm:t>
        <a:bodyPr/>
        <a:lstStyle/>
        <a:p>
          <a:endParaRPr lang="en-US"/>
        </a:p>
      </dgm:t>
    </dgm:pt>
    <dgm:pt modelId="{B83EAA08-782E-468D-9BB5-0129FC027703}" type="sibTrans" cxnId="{25157A8F-2854-4568-8BBD-AF8BF827F439}">
      <dgm:prSet/>
      <dgm:spPr/>
      <dgm:t>
        <a:bodyPr/>
        <a:lstStyle/>
        <a:p>
          <a:endParaRPr lang="en-US"/>
        </a:p>
      </dgm:t>
    </dgm:pt>
    <dgm:pt modelId="{6404AC33-9CB0-4D1E-8BB9-54E2EFBB380D}">
      <dgm:prSet/>
      <dgm:spPr/>
      <dgm:t>
        <a:bodyPr/>
        <a:lstStyle/>
        <a:p>
          <a:r>
            <a:rPr lang="da-DK" b="0"/>
            <a:t>pdf = pdfDownloader(list_pth, pth, ID)</a:t>
          </a:r>
          <a:endParaRPr lang="en-US"/>
        </a:p>
      </dgm:t>
    </dgm:pt>
    <dgm:pt modelId="{C6373902-0252-4C33-9B59-41B944932CAB}" type="parTrans" cxnId="{0662D270-6FE4-4BAB-9B7A-A857A26025F3}">
      <dgm:prSet/>
      <dgm:spPr/>
      <dgm:t>
        <a:bodyPr/>
        <a:lstStyle/>
        <a:p>
          <a:endParaRPr lang="en-US"/>
        </a:p>
      </dgm:t>
    </dgm:pt>
    <dgm:pt modelId="{64DCA50C-5189-42DA-8DA9-44944FE041A3}" type="sibTrans" cxnId="{0662D270-6FE4-4BAB-9B7A-A857A26025F3}">
      <dgm:prSet/>
      <dgm:spPr/>
      <dgm:t>
        <a:bodyPr/>
        <a:lstStyle/>
        <a:p>
          <a:endParaRPr lang="en-US"/>
        </a:p>
      </dgm:t>
    </dgm:pt>
    <dgm:pt modelId="{C0268FED-17DF-4E81-9078-6D2A0B802E3A}">
      <dgm:prSet/>
      <dgm:spPr/>
      <dgm:t>
        <a:bodyPr/>
        <a:lstStyle/>
        <a:p>
          <a:r>
            <a:rPr lang="da-DK" b="0"/>
            <a:t>pdf.run()</a:t>
          </a:r>
          <a:endParaRPr lang="en-US"/>
        </a:p>
      </dgm:t>
    </dgm:pt>
    <dgm:pt modelId="{B32241FC-1774-4834-818A-0F8421F7D376}" type="parTrans" cxnId="{1A155194-13BB-4FE7-A407-C431A5C13440}">
      <dgm:prSet/>
      <dgm:spPr/>
      <dgm:t>
        <a:bodyPr/>
        <a:lstStyle/>
        <a:p>
          <a:endParaRPr lang="en-US"/>
        </a:p>
      </dgm:t>
    </dgm:pt>
    <dgm:pt modelId="{E1733A99-6BE0-40B2-8C23-980CC8B6B22B}" type="sibTrans" cxnId="{1A155194-13BB-4FE7-A407-C431A5C13440}">
      <dgm:prSet/>
      <dgm:spPr/>
      <dgm:t>
        <a:bodyPr/>
        <a:lstStyle/>
        <a:p>
          <a:endParaRPr lang="en-US"/>
        </a:p>
      </dgm:t>
    </dgm:pt>
    <dgm:pt modelId="{1EE98DA6-1962-4FE4-BCE5-D343B9EC7746}" type="pres">
      <dgm:prSet presAssocID="{C1891E5D-6B99-48B5-B096-B025CCFA0D13}" presName="linear" presStyleCnt="0">
        <dgm:presLayoutVars>
          <dgm:dir/>
          <dgm:animLvl val="lvl"/>
          <dgm:resizeHandles val="exact"/>
        </dgm:presLayoutVars>
      </dgm:prSet>
      <dgm:spPr/>
    </dgm:pt>
    <dgm:pt modelId="{612F1840-31D7-472C-9C85-AF8FC63489DD}" type="pres">
      <dgm:prSet presAssocID="{D5602BAC-B9F8-4BA1-A486-01BAEF926E28}" presName="parentLin" presStyleCnt="0"/>
      <dgm:spPr/>
    </dgm:pt>
    <dgm:pt modelId="{6C085342-6483-4160-AEDA-41534B0C96F5}" type="pres">
      <dgm:prSet presAssocID="{D5602BAC-B9F8-4BA1-A486-01BAEF926E28}" presName="parentLeftMargin" presStyleLbl="node1" presStyleIdx="0" presStyleCnt="5"/>
      <dgm:spPr/>
    </dgm:pt>
    <dgm:pt modelId="{D08EA4FF-E5B8-4B2D-9CEE-BAFD75BDA02B}" type="pres">
      <dgm:prSet presAssocID="{D5602BAC-B9F8-4BA1-A486-01BAEF926E2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5A2AB66-9ED4-4243-AF52-36D7CF5CB35D}" type="pres">
      <dgm:prSet presAssocID="{D5602BAC-B9F8-4BA1-A486-01BAEF926E28}" presName="negativeSpace" presStyleCnt="0"/>
      <dgm:spPr/>
    </dgm:pt>
    <dgm:pt modelId="{D4A76CDC-B6CD-4310-9E51-86372FB6EE17}" type="pres">
      <dgm:prSet presAssocID="{D5602BAC-B9F8-4BA1-A486-01BAEF926E28}" presName="childText" presStyleLbl="conFgAcc1" presStyleIdx="0" presStyleCnt="5">
        <dgm:presLayoutVars>
          <dgm:bulletEnabled val="1"/>
        </dgm:presLayoutVars>
      </dgm:prSet>
      <dgm:spPr/>
    </dgm:pt>
    <dgm:pt modelId="{FB6BCC43-0116-4B79-B2C4-AC695880041C}" type="pres">
      <dgm:prSet presAssocID="{E831E4C5-52B8-4FFA-80A9-A9D86C88B4EA}" presName="spaceBetweenRectangles" presStyleCnt="0"/>
      <dgm:spPr/>
    </dgm:pt>
    <dgm:pt modelId="{A0ACBAC7-3BDB-4919-810F-179F60F8F649}" type="pres">
      <dgm:prSet presAssocID="{B08FD042-278B-4271-98FC-DBFD1CFD95F1}" presName="parentLin" presStyleCnt="0"/>
      <dgm:spPr/>
    </dgm:pt>
    <dgm:pt modelId="{B4C75551-535F-45F2-8F0D-7DA1B0A6D93D}" type="pres">
      <dgm:prSet presAssocID="{B08FD042-278B-4271-98FC-DBFD1CFD95F1}" presName="parentLeftMargin" presStyleLbl="node1" presStyleIdx="0" presStyleCnt="5"/>
      <dgm:spPr/>
    </dgm:pt>
    <dgm:pt modelId="{AB364B00-CE8C-4FF9-B7F5-47242FBC78D7}" type="pres">
      <dgm:prSet presAssocID="{B08FD042-278B-4271-98FC-DBFD1CFD95F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23D646F-754E-4A26-BEA4-E831D8400EA1}" type="pres">
      <dgm:prSet presAssocID="{B08FD042-278B-4271-98FC-DBFD1CFD95F1}" presName="negativeSpace" presStyleCnt="0"/>
      <dgm:spPr/>
    </dgm:pt>
    <dgm:pt modelId="{9CE33D91-9187-461B-B79A-BD126AFD4940}" type="pres">
      <dgm:prSet presAssocID="{B08FD042-278B-4271-98FC-DBFD1CFD95F1}" presName="childText" presStyleLbl="conFgAcc1" presStyleIdx="1" presStyleCnt="5">
        <dgm:presLayoutVars>
          <dgm:bulletEnabled val="1"/>
        </dgm:presLayoutVars>
      </dgm:prSet>
      <dgm:spPr/>
    </dgm:pt>
    <dgm:pt modelId="{12776768-61F9-45D3-AD5D-FB301CF6712C}" type="pres">
      <dgm:prSet presAssocID="{6CB811C1-AD7B-44A9-A765-E3E10E1B5D8A}" presName="spaceBetweenRectangles" presStyleCnt="0"/>
      <dgm:spPr/>
    </dgm:pt>
    <dgm:pt modelId="{9BF10D24-0640-4EE8-A6DC-00E06C3A6AEA}" type="pres">
      <dgm:prSet presAssocID="{18950B34-B897-41C4-88DB-A8206681D682}" presName="parentLin" presStyleCnt="0"/>
      <dgm:spPr/>
    </dgm:pt>
    <dgm:pt modelId="{38118C13-BB66-4355-9180-4AE4C4786AD3}" type="pres">
      <dgm:prSet presAssocID="{18950B34-B897-41C4-88DB-A8206681D682}" presName="parentLeftMargin" presStyleLbl="node1" presStyleIdx="1" presStyleCnt="5"/>
      <dgm:spPr/>
    </dgm:pt>
    <dgm:pt modelId="{54708B6A-428F-4A8E-B0EB-965E3668B3C5}" type="pres">
      <dgm:prSet presAssocID="{18950B34-B897-41C4-88DB-A8206681D68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1FCCA01-BFAC-4139-BBF1-D0EB354F8793}" type="pres">
      <dgm:prSet presAssocID="{18950B34-B897-41C4-88DB-A8206681D682}" presName="negativeSpace" presStyleCnt="0"/>
      <dgm:spPr/>
    </dgm:pt>
    <dgm:pt modelId="{22DA208E-7EB0-4EF7-A087-F5A12725DE67}" type="pres">
      <dgm:prSet presAssocID="{18950B34-B897-41C4-88DB-A8206681D682}" presName="childText" presStyleLbl="conFgAcc1" presStyleIdx="2" presStyleCnt="5">
        <dgm:presLayoutVars>
          <dgm:bulletEnabled val="1"/>
        </dgm:presLayoutVars>
      </dgm:prSet>
      <dgm:spPr/>
    </dgm:pt>
    <dgm:pt modelId="{25D8D4B2-98A7-46FC-BF85-1FF1477E2431}" type="pres">
      <dgm:prSet presAssocID="{B83EAA08-782E-468D-9BB5-0129FC027703}" presName="spaceBetweenRectangles" presStyleCnt="0"/>
      <dgm:spPr/>
    </dgm:pt>
    <dgm:pt modelId="{295EA191-F3FE-4525-B268-889D9AFAB389}" type="pres">
      <dgm:prSet presAssocID="{6404AC33-9CB0-4D1E-8BB9-54E2EFBB380D}" presName="parentLin" presStyleCnt="0"/>
      <dgm:spPr/>
    </dgm:pt>
    <dgm:pt modelId="{0980F7D0-7173-4525-80CA-1986939F5970}" type="pres">
      <dgm:prSet presAssocID="{6404AC33-9CB0-4D1E-8BB9-54E2EFBB380D}" presName="parentLeftMargin" presStyleLbl="node1" presStyleIdx="2" presStyleCnt="5"/>
      <dgm:spPr/>
    </dgm:pt>
    <dgm:pt modelId="{2A0580DA-AB56-416F-A1BF-5422A98316B1}" type="pres">
      <dgm:prSet presAssocID="{6404AC33-9CB0-4D1E-8BB9-54E2EFBB380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9F4E267-7C0C-444B-9C64-46F79C18558D}" type="pres">
      <dgm:prSet presAssocID="{6404AC33-9CB0-4D1E-8BB9-54E2EFBB380D}" presName="negativeSpace" presStyleCnt="0"/>
      <dgm:spPr/>
    </dgm:pt>
    <dgm:pt modelId="{FCD90E14-9712-4D7C-8902-A56E93EAE4D2}" type="pres">
      <dgm:prSet presAssocID="{6404AC33-9CB0-4D1E-8BB9-54E2EFBB380D}" presName="childText" presStyleLbl="conFgAcc1" presStyleIdx="3" presStyleCnt="5">
        <dgm:presLayoutVars>
          <dgm:bulletEnabled val="1"/>
        </dgm:presLayoutVars>
      </dgm:prSet>
      <dgm:spPr/>
    </dgm:pt>
    <dgm:pt modelId="{05ECCCCA-B6AA-4B12-B492-EE7948C3E91F}" type="pres">
      <dgm:prSet presAssocID="{64DCA50C-5189-42DA-8DA9-44944FE041A3}" presName="spaceBetweenRectangles" presStyleCnt="0"/>
      <dgm:spPr/>
    </dgm:pt>
    <dgm:pt modelId="{2D2EEBF5-EFE0-4020-B8CD-EFFFF17A3AC7}" type="pres">
      <dgm:prSet presAssocID="{C0268FED-17DF-4E81-9078-6D2A0B802E3A}" presName="parentLin" presStyleCnt="0"/>
      <dgm:spPr/>
    </dgm:pt>
    <dgm:pt modelId="{5B17571B-62AC-4AD0-8AD8-E540C8EB867F}" type="pres">
      <dgm:prSet presAssocID="{C0268FED-17DF-4E81-9078-6D2A0B802E3A}" presName="parentLeftMargin" presStyleLbl="node1" presStyleIdx="3" presStyleCnt="5"/>
      <dgm:spPr/>
    </dgm:pt>
    <dgm:pt modelId="{06302827-1B1A-4014-804C-054346A8556B}" type="pres">
      <dgm:prSet presAssocID="{C0268FED-17DF-4E81-9078-6D2A0B802E3A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435B5329-F42C-477B-8987-F920CF92BCE8}" type="pres">
      <dgm:prSet presAssocID="{C0268FED-17DF-4E81-9078-6D2A0B802E3A}" presName="negativeSpace" presStyleCnt="0"/>
      <dgm:spPr/>
    </dgm:pt>
    <dgm:pt modelId="{B012BDCB-01D8-40F0-8A88-5196D3235E20}" type="pres">
      <dgm:prSet presAssocID="{C0268FED-17DF-4E81-9078-6D2A0B802E3A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2328D520-E59C-4422-9189-C9F0BEA011F5}" srcId="{C1891E5D-6B99-48B5-B096-B025CCFA0D13}" destId="{D5602BAC-B9F8-4BA1-A486-01BAEF926E28}" srcOrd="0" destOrd="0" parTransId="{225D1960-A0F1-465F-8BD3-FF2220C57ABF}" sibTransId="{E831E4C5-52B8-4FFA-80A9-A9D86C88B4EA}"/>
    <dgm:cxn modelId="{56003026-B5B4-446F-A0E3-7CB4C039DC98}" type="presOf" srcId="{18950B34-B897-41C4-88DB-A8206681D682}" destId="{54708B6A-428F-4A8E-B0EB-965E3668B3C5}" srcOrd="1" destOrd="0" presId="urn:microsoft.com/office/officeart/2005/8/layout/list1"/>
    <dgm:cxn modelId="{8C4F1735-1195-4309-9C3A-B0F703473ED7}" type="presOf" srcId="{C0268FED-17DF-4E81-9078-6D2A0B802E3A}" destId="{06302827-1B1A-4014-804C-054346A8556B}" srcOrd="1" destOrd="0" presId="urn:microsoft.com/office/officeart/2005/8/layout/list1"/>
    <dgm:cxn modelId="{F68ABE47-44B9-4E01-9FED-C89B42A0A9D1}" type="presOf" srcId="{6404AC33-9CB0-4D1E-8BB9-54E2EFBB380D}" destId="{0980F7D0-7173-4525-80CA-1986939F5970}" srcOrd="0" destOrd="0" presId="urn:microsoft.com/office/officeart/2005/8/layout/list1"/>
    <dgm:cxn modelId="{826FAE6F-8334-4E3F-A64A-E063E91BC037}" srcId="{C1891E5D-6B99-48B5-B096-B025CCFA0D13}" destId="{B08FD042-278B-4271-98FC-DBFD1CFD95F1}" srcOrd="1" destOrd="0" parTransId="{49E94227-4EA6-45D5-91DA-D07DFD778B5F}" sibTransId="{6CB811C1-AD7B-44A9-A765-E3E10E1B5D8A}"/>
    <dgm:cxn modelId="{0662D270-6FE4-4BAB-9B7A-A857A26025F3}" srcId="{C1891E5D-6B99-48B5-B096-B025CCFA0D13}" destId="{6404AC33-9CB0-4D1E-8BB9-54E2EFBB380D}" srcOrd="3" destOrd="0" parTransId="{C6373902-0252-4C33-9B59-41B944932CAB}" sibTransId="{64DCA50C-5189-42DA-8DA9-44944FE041A3}"/>
    <dgm:cxn modelId="{51997480-597E-4B9B-BFB1-C8A86089E1AC}" type="presOf" srcId="{D5602BAC-B9F8-4BA1-A486-01BAEF926E28}" destId="{D08EA4FF-E5B8-4B2D-9CEE-BAFD75BDA02B}" srcOrd="1" destOrd="0" presId="urn:microsoft.com/office/officeart/2005/8/layout/list1"/>
    <dgm:cxn modelId="{0F2BEF8A-6275-4180-9099-21BEF46BF572}" type="presOf" srcId="{B08FD042-278B-4271-98FC-DBFD1CFD95F1}" destId="{B4C75551-535F-45F2-8F0D-7DA1B0A6D93D}" srcOrd="0" destOrd="0" presId="urn:microsoft.com/office/officeart/2005/8/layout/list1"/>
    <dgm:cxn modelId="{25157A8F-2854-4568-8BBD-AF8BF827F439}" srcId="{C1891E5D-6B99-48B5-B096-B025CCFA0D13}" destId="{18950B34-B897-41C4-88DB-A8206681D682}" srcOrd="2" destOrd="0" parTransId="{79E213D4-D7CC-43FC-A868-F29307C11BBB}" sibTransId="{B83EAA08-782E-468D-9BB5-0129FC027703}"/>
    <dgm:cxn modelId="{1A155194-13BB-4FE7-A407-C431A5C13440}" srcId="{C1891E5D-6B99-48B5-B096-B025CCFA0D13}" destId="{C0268FED-17DF-4E81-9078-6D2A0B802E3A}" srcOrd="4" destOrd="0" parTransId="{B32241FC-1774-4834-818A-0F8421F7D376}" sibTransId="{E1733A99-6BE0-40B2-8C23-980CC8B6B22B}"/>
    <dgm:cxn modelId="{82E90AA1-D402-4EBD-AFF6-F2F54506E246}" type="presOf" srcId="{C1891E5D-6B99-48B5-B096-B025CCFA0D13}" destId="{1EE98DA6-1962-4FE4-BCE5-D343B9EC7746}" srcOrd="0" destOrd="0" presId="urn:microsoft.com/office/officeart/2005/8/layout/list1"/>
    <dgm:cxn modelId="{B617FCBC-9B3F-4F11-A630-3530491CBE5C}" type="presOf" srcId="{18950B34-B897-41C4-88DB-A8206681D682}" destId="{38118C13-BB66-4355-9180-4AE4C4786AD3}" srcOrd="0" destOrd="0" presId="urn:microsoft.com/office/officeart/2005/8/layout/list1"/>
    <dgm:cxn modelId="{F5DE8FC2-33A5-47AC-8F94-EFF018E1C2CA}" type="presOf" srcId="{C0268FED-17DF-4E81-9078-6D2A0B802E3A}" destId="{5B17571B-62AC-4AD0-8AD8-E540C8EB867F}" srcOrd="0" destOrd="0" presId="urn:microsoft.com/office/officeart/2005/8/layout/list1"/>
    <dgm:cxn modelId="{1E8717E2-6093-4846-A22F-9F72E66B57F8}" type="presOf" srcId="{B08FD042-278B-4271-98FC-DBFD1CFD95F1}" destId="{AB364B00-CE8C-4FF9-B7F5-47242FBC78D7}" srcOrd="1" destOrd="0" presId="urn:microsoft.com/office/officeart/2005/8/layout/list1"/>
    <dgm:cxn modelId="{30A2FBF6-BD09-400D-B8E5-4EBA97FA3CC4}" type="presOf" srcId="{6404AC33-9CB0-4D1E-8BB9-54E2EFBB380D}" destId="{2A0580DA-AB56-416F-A1BF-5422A98316B1}" srcOrd="1" destOrd="0" presId="urn:microsoft.com/office/officeart/2005/8/layout/list1"/>
    <dgm:cxn modelId="{6996F3F8-1526-478F-91F8-84C1A33BCEB5}" type="presOf" srcId="{D5602BAC-B9F8-4BA1-A486-01BAEF926E28}" destId="{6C085342-6483-4160-AEDA-41534B0C96F5}" srcOrd="0" destOrd="0" presId="urn:microsoft.com/office/officeart/2005/8/layout/list1"/>
    <dgm:cxn modelId="{E8A177DF-35BB-4D4E-A71C-DDC9C7E84279}" type="presParOf" srcId="{1EE98DA6-1962-4FE4-BCE5-D343B9EC7746}" destId="{612F1840-31D7-472C-9C85-AF8FC63489DD}" srcOrd="0" destOrd="0" presId="urn:microsoft.com/office/officeart/2005/8/layout/list1"/>
    <dgm:cxn modelId="{939554A1-1478-4EB1-80C3-DC3D3FCB7133}" type="presParOf" srcId="{612F1840-31D7-472C-9C85-AF8FC63489DD}" destId="{6C085342-6483-4160-AEDA-41534B0C96F5}" srcOrd="0" destOrd="0" presId="urn:microsoft.com/office/officeart/2005/8/layout/list1"/>
    <dgm:cxn modelId="{7E4353F2-8BAF-45E5-B742-42FE95B66365}" type="presParOf" srcId="{612F1840-31D7-472C-9C85-AF8FC63489DD}" destId="{D08EA4FF-E5B8-4B2D-9CEE-BAFD75BDA02B}" srcOrd="1" destOrd="0" presId="urn:microsoft.com/office/officeart/2005/8/layout/list1"/>
    <dgm:cxn modelId="{9CECADD3-D458-4A33-ACA7-D0B1EF953939}" type="presParOf" srcId="{1EE98DA6-1962-4FE4-BCE5-D343B9EC7746}" destId="{95A2AB66-9ED4-4243-AF52-36D7CF5CB35D}" srcOrd="1" destOrd="0" presId="urn:microsoft.com/office/officeart/2005/8/layout/list1"/>
    <dgm:cxn modelId="{322F507E-C858-4E04-97DD-8CE8E0E740D8}" type="presParOf" srcId="{1EE98DA6-1962-4FE4-BCE5-D343B9EC7746}" destId="{D4A76CDC-B6CD-4310-9E51-86372FB6EE17}" srcOrd="2" destOrd="0" presId="urn:microsoft.com/office/officeart/2005/8/layout/list1"/>
    <dgm:cxn modelId="{B44C07AB-70F8-4056-83B6-EEBF38EFC668}" type="presParOf" srcId="{1EE98DA6-1962-4FE4-BCE5-D343B9EC7746}" destId="{FB6BCC43-0116-4B79-B2C4-AC695880041C}" srcOrd="3" destOrd="0" presId="urn:microsoft.com/office/officeart/2005/8/layout/list1"/>
    <dgm:cxn modelId="{4AB64E26-625F-4D2F-BE9A-08C8024030E7}" type="presParOf" srcId="{1EE98DA6-1962-4FE4-BCE5-D343B9EC7746}" destId="{A0ACBAC7-3BDB-4919-810F-179F60F8F649}" srcOrd="4" destOrd="0" presId="urn:microsoft.com/office/officeart/2005/8/layout/list1"/>
    <dgm:cxn modelId="{309F5CD1-B518-4E56-B368-945851D784D4}" type="presParOf" srcId="{A0ACBAC7-3BDB-4919-810F-179F60F8F649}" destId="{B4C75551-535F-45F2-8F0D-7DA1B0A6D93D}" srcOrd="0" destOrd="0" presId="urn:microsoft.com/office/officeart/2005/8/layout/list1"/>
    <dgm:cxn modelId="{4E1D130A-57DA-49DB-A736-8C6320B02C81}" type="presParOf" srcId="{A0ACBAC7-3BDB-4919-810F-179F60F8F649}" destId="{AB364B00-CE8C-4FF9-B7F5-47242FBC78D7}" srcOrd="1" destOrd="0" presId="urn:microsoft.com/office/officeart/2005/8/layout/list1"/>
    <dgm:cxn modelId="{EE1D11E6-2B06-411C-B5BC-5635F0D94D77}" type="presParOf" srcId="{1EE98DA6-1962-4FE4-BCE5-D343B9EC7746}" destId="{A23D646F-754E-4A26-BEA4-E831D8400EA1}" srcOrd="5" destOrd="0" presId="urn:microsoft.com/office/officeart/2005/8/layout/list1"/>
    <dgm:cxn modelId="{B3A57B23-899F-4739-865F-D319BA21F732}" type="presParOf" srcId="{1EE98DA6-1962-4FE4-BCE5-D343B9EC7746}" destId="{9CE33D91-9187-461B-B79A-BD126AFD4940}" srcOrd="6" destOrd="0" presId="urn:microsoft.com/office/officeart/2005/8/layout/list1"/>
    <dgm:cxn modelId="{59D54092-E390-47CF-B7C6-1AE9DAEB4B22}" type="presParOf" srcId="{1EE98DA6-1962-4FE4-BCE5-D343B9EC7746}" destId="{12776768-61F9-45D3-AD5D-FB301CF6712C}" srcOrd="7" destOrd="0" presId="urn:microsoft.com/office/officeart/2005/8/layout/list1"/>
    <dgm:cxn modelId="{32046284-338F-4520-8A27-81E384853371}" type="presParOf" srcId="{1EE98DA6-1962-4FE4-BCE5-D343B9EC7746}" destId="{9BF10D24-0640-4EE8-A6DC-00E06C3A6AEA}" srcOrd="8" destOrd="0" presId="urn:microsoft.com/office/officeart/2005/8/layout/list1"/>
    <dgm:cxn modelId="{4292A0BA-8E01-41FD-98E2-7281FEE719F9}" type="presParOf" srcId="{9BF10D24-0640-4EE8-A6DC-00E06C3A6AEA}" destId="{38118C13-BB66-4355-9180-4AE4C4786AD3}" srcOrd="0" destOrd="0" presId="urn:microsoft.com/office/officeart/2005/8/layout/list1"/>
    <dgm:cxn modelId="{F5595F23-0DD6-4266-A24A-DC26EA3F6B62}" type="presParOf" srcId="{9BF10D24-0640-4EE8-A6DC-00E06C3A6AEA}" destId="{54708B6A-428F-4A8E-B0EB-965E3668B3C5}" srcOrd="1" destOrd="0" presId="urn:microsoft.com/office/officeart/2005/8/layout/list1"/>
    <dgm:cxn modelId="{B5E9B848-05CA-4758-8E3D-1A9B3418523B}" type="presParOf" srcId="{1EE98DA6-1962-4FE4-BCE5-D343B9EC7746}" destId="{31FCCA01-BFAC-4139-BBF1-D0EB354F8793}" srcOrd="9" destOrd="0" presId="urn:microsoft.com/office/officeart/2005/8/layout/list1"/>
    <dgm:cxn modelId="{41613F72-1861-403D-A70C-BA7F55BE3452}" type="presParOf" srcId="{1EE98DA6-1962-4FE4-BCE5-D343B9EC7746}" destId="{22DA208E-7EB0-4EF7-A087-F5A12725DE67}" srcOrd="10" destOrd="0" presId="urn:microsoft.com/office/officeart/2005/8/layout/list1"/>
    <dgm:cxn modelId="{DAEB343F-F41A-42E6-92F4-6EFCB65A8292}" type="presParOf" srcId="{1EE98DA6-1962-4FE4-BCE5-D343B9EC7746}" destId="{25D8D4B2-98A7-46FC-BF85-1FF1477E2431}" srcOrd="11" destOrd="0" presId="urn:microsoft.com/office/officeart/2005/8/layout/list1"/>
    <dgm:cxn modelId="{AB0216E0-EB9E-48B1-973C-8C4C24C55405}" type="presParOf" srcId="{1EE98DA6-1962-4FE4-BCE5-D343B9EC7746}" destId="{295EA191-F3FE-4525-B268-889D9AFAB389}" srcOrd="12" destOrd="0" presId="urn:microsoft.com/office/officeart/2005/8/layout/list1"/>
    <dgm:cxn modelId="{978A5511-B617-4725-BD64-07944376A1EB}" type="presParOf" srcId="{295EA191-F3FE-4525-B268-889D9AFAB389}" destId="{0980F7D0-7173-4525-80CA-1986939F5970}" srcOrd="0" destOrd="0" presId="urn:microsoft.com/office/officeart/2005/8/layout/list1"/>
    <dgm:cxn modelId="{687FA19F-ABF3-49CA-BC02-7BAC2BA64409}" type="presParOf" srcId="{295EA191-F3FE-4525-B268-889D9AFAB389}" destId="{2A0580DA-AB56-416F-A1BF-5422A98316B1}" srcOrd="1" destOrd="0" presId="urn:microsoft.com/office/officeart/2005/8/layout/list1"/>
    <dgm:cxn modelId="{4FCE3FFD-30BF-4FF3-8AC3-7CFB73AD4EA5}" type="presParOf" srcId="{1EE98DA6-1962-4FE4-BCE5-D343B9EC7746}" destId="{D9F4E267-7C0C-444B-9C64-46F79C18558D}" srcOrd="13" destOrd="0" presId="urn:microsoft.com/office/officeart/2005/8/layout/list1"/>
    <dgm:cxn modelId="{3F92933A-5FAD-4C50-8015-E45E340AA56D}" type="presParOf" srcId="{1EE98DA6-1962-4FE4-BCE5-D343B9EC7746}" destId="{FCD90E14-9712-4D7C-8902-A56E93EAE4D2}" srcOrd="14" destOrd="0" presId="urn:microsoft.com/office/officeart/2005/8/layout/list1"/>
    <dgm:cxn modelId="{CF89B8C3-D290-4CD0-A123-11880BB11950}" type="presParOf" srcId="{1EE98DA6-1962-4FE4-BCE5-D343B9EC7746}" destId="{05ECCCCA-B6AA-4B12-B492-EE7948C3E91F}" srcOrd="15" destOrd="0" presId="urn:microsoft.com/office/officeart/2005/8/layout/list1"/>
    <dgm:cxn modelId="{E0D9E0A3-97FE-402A-8D30-3AAF85E6634D}" type="presParOf" srcId="{1EE98DA6-1962-4FE4-BCE5-D343B9EC7746}" destId="{2D2EEBF5-EFE0-4020-B8CD-EFFFF17A3AC7}" srcOrd="16" destOrd="0" presId="urn:microsoft.com/office/officeart/2005/8/layout/list1"/>
    <dgm:cxn modelId="{218A5447-C728-4317-AAB7-2A70311C7CFB}" type="presParOf" srcId="{2D2EEBF5-EFE0-4020-B8CD-EFFFF17A3AC7}" destId="{5B17571B-62AC-4AD0-8AD8-E540C8EB867F}" srcOrd="0" destOrd="0" presId="urn:microsoft.com/office/officeart/2005/8/layout/list1"/>
    <dgm:cxn modelId="{43235473-6D2A-47AF-80C7-2D0DADF0FFE8}" type="presParOf" srcId="{2D2EEBF5-EFE0-4020-B8CD-EFFFF17A3AC7}" destId="{06302827-1B1A-4014-804C-054346A8556B}" srcOrd="1" destOrd="0" presId="urn:microsoft.com/office/officeart/2005/8/layout/list1"/>
    <dgm:cxn modelId="{3D436BA6-6651-46B6-B717-40F7C9B5BE95}" type="presParOf" srcId="{1EE98DA6-1962-4FE4-BCE5-D343B9EC7746}" destId="{435B5329-F42C-477B-8987-F920CF92BCE8}" srcOrd="17" destOrd="0" presId="urn:microsoft.com/office/officeart/2005/8/layout/list1"/>
    <dgm:cxn modelId="{0309AE2F-06AC-473E-896A-4F165F0E7F23}" type="presParOf" srcId="{1EE98DA6-1962-4FE4-BCE5-D343B9EC7746}" destId="{B012BDCB-01D8-40F0-8A88-5196D3235E20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17168B-97A1-4644-8DBA-C764B30F56D1}">
      <dsp:nvSpPr>
        <dsp:cNvPr id="0" name=""/>
        <dsp:cNvSpPr/>
      </dsp:nvSpPr>
      <dsp:spPr>
        <a:xfrm>
          <a:off x="0" y="695"/>
          <a:ext cx="6117335" cy="16272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4E9233-3281-4016-AD21-A469EAED9F45}">
      <dsp:nvSpPr>
        <dsp:cNvPr id="0" name=""/>
        <dsp:cNvSpPr/>
      </dsp:nvSpPr>
      <dsp:spPr>
        <a:xfrm>
          <a:off x="492238" y="366823"/>
          <a:ext cx="894979" cy="8949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32239E-6421-45C5-8E09-473506CA19B1}">
      <dsp:nvSpPr>
        <dsp:cNvPr id="0" name=""/>
        <dsp:cNvSpPr/>
      </dsp:nvSpPr>
      <dsp:spPr>
        <a:xfrm>
          <a:off x="1879455" y="695"/>
          <a:ext cx="4237880" cy="1627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16" tIns="172216" rIns="172216" bIns="17221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500" kern="1200"/>
            <a:t>Excel læser</a:t>
          </a:r>
          <a:endParaRPr lang="en-US" sz="2500" kern="1200"/>
        </a:p>
      </dsp:txBody>
      <dsp:txXfrm>
        <a:off x="1879455" y="695"/>
        <a:ext cx="4237880" cy="1627234"/>
      </dsp:txXfrm>
    </dsp:sp>
    <dsp:sp modelId="{424791F4-9986-4902-8C01-C15EEE32094E}">
      <dsp:nvSpPr>
        <dsp:cNvPr id="0" name=""/>
        <dsp:cNvSpPr/>
      </dsp:nvSpPr>
      <dsp:spPr>
        <a:xfrm>
          <a:off x="0" y="2034738"/>
          <a:ext cx="6117335" cy="16272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DF7C45-A08B-4278-80D0-9FA87B3F562F}">
      <dsp:nvSpPr>
        <dsp:cNvPr id="0" name=""/>
        <dsp:cNvSpPr/>
      </dsp:nvSpPr>
      <dsp:spPr>
        <a:xfrm>
          <a:off x="492238" y="2400866"/>
          <a:ext cx="894979" cy="8949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F2D9BE-15FF-4BD9-8D45-4AD1B4ED8B50}">
      <dsp:nvSpPr>
        <dsp:cNvPr id="0" name=""/>
        <dsp:cNvSpPr/>
      </dsp:nvSpPr>
      <dsp:spPr>
        <a:xfrm>
          <a:off x="1879455" y="2034738"/>
          <a:ext cx="4237880" cy="1627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16" tIns="172216" rIns="172216" bIns="17221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500" kern="1200"/>
            <a:t>PDF Downloader</a:t>
          </a:r>
          <a:endParaRPr lang="en-US" sz="2500" kern="1200"/>
        </a:p>
      </dsp:txBody>
      <dsp:txXfrm>
        <a:off x="1879455" y="2034738"/>
        <a:ext cx="4237880" cy="1627234"/>
      </dsp:txXfrm>
    </dsp:sp>
    <dsp:sp modelId="{5227FB20-C936-44D8-852B-A9A68A46CD30}">
      <dsp:nvSpPr>
        <dsp:cNvPr id="0" name=""/>
        <dsp:cNvSpPr/>
      </dsp:nvSpPr>
      <dsp:spPr>
        <a:xfrm>
          <a:off x="0" y="4068781"/>
          <a:ext cx="6117335" cy="16272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52C45D-3DD9-45F8-B35C-A651B4E8899E}">
      <dsp:nvSpPr>
        <dsp:cNvPr id="0" name=""/>
        <dsp:cNvSpPr/>
      </dsp:nvSpPr>
      <dsp:spPr>
        <a:xfrm>
          <a:off x="492238" y="4434909"/>
          <a:ext cx="894979" cy="8949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F53BF-210D-4166-BE3B-74FEE8F3348F}">
      <dsp:nvSpPr>
        <dsp:cNvPr id="0" name=""/>
        <dsp:cNvSpPr/>
      </dsp:nvSpPr>
      <dsp:spPr>
        <a:xfrm>
          <a:off x="1879455" y="4068781"/>
          <a:ext cx="4237880" cy="1627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16" tIns="172216" rIns="172216" bIns="17221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500" kern="1200"/>
            <a:t>PDF læser</a:t>
          </a:r>
          <a:endParaRPr lang="en-US" sz="2500" kern="1200"/>
        </a:p>
      </dsp:txBody>
      <dsp:txXfrm>
        <a:off x="1879455" y="4068781"/>
        <a:ext cx="4237880" cy="16272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A76CDC-B6CD-4310-9E51-86372FB6EE17}">
      <dsp:nvSpPr>
        <dsp:cNvPr id="0" name=""/>
        <dsp:cNvSpPr/>
      </dsp:nvSpPr>
      <dsp:spPr>
        <a:xfrm>
          <a:off x="0" y="657390"/>
          <a:ext cx="6900512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8EA4FF-E5B8-4B2D-9CEE-BAFD75BDA02B}">
      <dsp:nvSpPr>
        <dsp:cNvPr id="0" name=""/>
        <dsp:cNvSpPr/>
      </dsp:nvSpPr>
      <dsp:spPr>
        <a:xfrm>
          <a:off x="345025" y="332670"/>
          <a:ext cx="4830358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200" b="0" kern="1200"/>
            <a:t>pth = ""</a:t>
          </a:r>
          <a:endParaRPr lang="en-US" sz="2200" kern="1200"/>
        </a:p>
      </dsp:txBody>
      <dsp:txXfrm>
        <a:off x="376728" y="364373"/>
        <a:ext cx="4766952" cy="586034"/>
      </dsp:txXfrm>
    </dsp:sp>
    <dsp:sp modelId="{9CE33D91-9187-461B-B79A-BD126AFD4940}">
      <dsp:nvSpPr>
        <dsp:cNvPr id="0" name=""/>
        <dsp:cNvSpPr/>
      </dsp:nvSpPr>
      <dsp:spPr>
        <a:xfrm>
          <a:off x="0" y="1655310"/>
          <a:ext cx="6900512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364B00-CE8C-4FF9-B7F5-47242FBC78D7}">
      <dsp:nvSpPr>
        <dsp:cNvPr id="0" name=""/>
        <dsp:cNvSpPr/>
      </dsp:nvSpPr>
      <dsp:spPr>
        <a:xfrm>
          <a:off x="345025" y="1330590"/>
          <a:ext cx="4830358" cy="649440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200" b="0" kern="1200"/>
            <a:t>list_pth = pth + "GRI_2017_2020.xlsx"</a:t>
          </a:r>
          <a:endParaRPr lang="en-US" sz="2200" kern="1200"/>
        </a:p>
      </dsp:txBody>
      <dsp:txXfrm>
        <a:off x="376728" y="1362293"/>
        <a:ext cx="4766952" cy="586034"/>
      </dsp:txXfrm>
    </dsp:sp>
    <dsp:sp modelId="{22DA208E-7EB0-4EF7-A087-F5A12725DE67}">
      <dsp:nvSpPr>
        <dsp:cNvPr id="0" name=""/>
        <dsp:cNvSpPr/>
      </dsp:nvSpPr>
      <dsp:spPr>
        <a:xfrm>
          <a:off x="0" y="2653230"/>
          <a:ext cx="6900512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708B6A-428F-4A8E-B0EB-965E3668B3C5}">
      <dsp:nvSpPr>
        <dsp:cNvPr id="0" name=""/>
        <dsp:cNvSpPr/>
      </dsp:nvSpPr>
      <dsp:spPr>
        <a:xfrm>
          <a:off x="345025" y="2328510"/>
          <a:ext cx="4830358" cy="64944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200" b="0" kern="1200"/>
            <a:t>ID = "BRnum"</a:t>
          </a:r>
          <a:endParaRPr lang="en-US" sz="2200" kern="1200"/>
        </a:p>
      </dsp:txBody>
      <dsp:txXfrm>
        <a:off x="376728" y="2360213"/>
        <a:ext cx="4766952" cy="586034"/>
      </dsp:txXfrm>
    </dsp:sp>
    <dsp:sp modelId="{FCD90E14-9712-4D7C-8902-A56E93EAE4D2}">
      <dsp:nvSpPr>
        <dsp:cNvPr id="0" name=""/>
        <dsp:cNvSpPr/>
      </dsp:nvSpPr>
      <dsp:spPr>
        <a:xfrm>
          <a:off x="0" y="3651150"/>
          <a:ext cx="6900512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0580DA-AB56-416F-A1BF-5422A98316B1}">
      <dsp:nvSpPr>
        <dsp:cNvPr id="0" name=""/>
        <dsp:cNvSpPr/>
      </dsp:nvSpPr>
      <dsp:spPr>
        <a:xfrm>
          <a:off x="345025" y="3326430"/>
          <a:ext cx="4830358" cy="649440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200" b="0" kern="1200"/>
            <a:t>pdf = pdfDownloader(list_pth, pth, ID)</a:t>
          </a:r>
          <a:endParaRPr lang="en-US" sz="2200" kern="1200"/>
        </a:p>
      </dsp:txBody>
      <dsp:txXfrm>
        <a:off x="376728" y="3358133"/>
        <a:ext cx="4766952" cy="586034"/>
      </dsp:txXfrm>
    </dsp:sp>
    <dsp:sp modelId="{B012BDCB-01D8-40F0-8A88-5196D3235E20}">
      <dsp:nvSpPr>
        <dsp:cNvPr id="0" name=""/>
        <dsp:cNvSpPr/>
      </dsp:nvSpPr>
      <dsp:spPr>
        <a:xfrm>
          <a:off x="0" y="4649070"/>
          <a:ext cx="6900512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302827-1B1A-4014-804C-054346A8556B}">
      <dsp:nvSpPr>
        <dsp:cNvPr id="0" name=""/>
        <dsp:cNvSpPr/>
      </dsp:nvSpPr>
      <dsp:spPr>
        <a:xfrm>
          <a:off x="345025" y="4324350"/>
          <a:ext cx="4830358" cy="64944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200" b="0" kern="1200"/>
            <a:t>pdf.run()</a:t>
          </a:r>
          <a:endParaRPr lang="en-US" sz="2200" kern="1200"/>
        </a:p>
      </dsp:txBody>
      <dsp:txXfrm>
        <a:off x="376728" y="4356053"/>
        <a:ext cx="4766952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8048E6-91D9-C2A3-10E4-EAD4F3639A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53CD6302-F210-E147-7340-021E18471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2255788-3EAF-F443-C9B2-1A85B6C1D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0288-C6BB-41D6-89C9-6101B71E03E4}" type="datetimeFigureOut">
              <a:rPr lang="da-DK" smtClean="0"/>
              <a:t>22-02-2023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3686268-21BF-2D31-DB8F-08E9D61C0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3581F0D-664A-7E21-DB63-23C2211CE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803C-7E17-48F9-9515-31A34CA96AD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89937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C28AAE-A2F5-1304-6216-1045DF5D1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4F3653A-BBA5-B9C0-CDF4-359F64E66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2E19838-CB8E-2E5F-4172-657871967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0288-C6BB-41D6-89C9-6101B71E03E4}" type="datetimeFigureOut">
              <a:rPr lang="da-DK" smtClean="0"/>
              <a:t>22-02-2023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7009D12-AB97-F9B8-6749-20C9A21AE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8F6D582-592D-3603-C526-3EFF70E7D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803C-7E17-48F9-9515-31A34CA96AD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4149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4C1CBB2E-62A6-6B8F-2B5F-874F20904D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CA2C052-D257-A774-6496-C0540420A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14C96A7-C0CC-C7A9-DC2B-FFD62D1D1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0288-C6BB-41D6-89C9-6101B71E03E4}" type="datetimeFigureOut">
              <a:rPr lang="da-DK" smtClean="0"/>
              <a:t>22-02-2023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62F3F17-4E54-929A-602F-E1C37312C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B57624A-F7F6-530C-913F-C13E52011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803C-7E17-48F9-9515-31A34CA96AD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79682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DE3C75-B88D-022C-3581-14788E5F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6EC68AA-933D-CD86-64D1-F1A7BC8AE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5F6BB50-3B75-5305-CE3E-29A59358A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0288-C6BB-41D6-89C9-6101B71E03E4}" type="datetimeFigureOut">
              <a:rPr lang="da-DK" smtClean="0"/>
              <a:t>22-02-2023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B4280B2-9437-7AF9-FEC3-4F433FAAE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A32EF08-C99D-36A9-96DF-A5278215B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803C-7E17-48F9-9515-31A34CA96AD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8650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F40950-30CD-D52E-0348-7012C9762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41B5DE8-D8D0-F505-43BB-320B7FE79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E34AC30-10B5-26B7-EDA0-1C48F1CE6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0288-C6BB-41D6-89C9-6101B71E03E4}" type="datetimeFigureOut">
              <a:rPr lang="da-DK" smtClean="0"/>
              <a:t>22-02-2023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F2BB2DB-1EA5-D1DC-E00F-6C79D0715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F808A7A-B780-BB3C-4A6D-34D2FCDDC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803C-7E17-48F9-9515-31A34CA96AD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21027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7D1BA9-0743-EBD7-E755-84642274F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AF1E23C-B4D4-7DF6-F1B4-D8C26BB8F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75E4E1A-9B37-9DFB-9545-8BF220D08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862921A-B130-3D85-DB70-FFF635901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0288-C6BB-41D6-89C9-6101B71E03E4}" type="datetimeFigureOut">
              <a:rPr lang="da-DK" smtClean="0"/>
              <a:t>22-02-2023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771A73D-7ECB-0FAE-1D57-65019438E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5E4E14A-D1D1-853F-51C4-CC42D7CD9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803C-7E17-48F9-9515-31A34CA96AD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1222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106063-65B0-60FA-4DDF-96C9F30E7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A9F70E8-4486-42A1-81DB-A7C2E0AF8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EA6DF8AF-0A82-E6FE-8B75-D91987756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CA2E841E-3DB9-B7DF-2C95-03433814C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B05F4374-B20A-3479-472B-27B6C1B80D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CCED0F95-0A19-6B96-D777-719952A70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0288-C6BB-41D6-89C9-6101B71E03E4}" type="datetimeFigureOut">
              <a:rPr lang="da-DK" smtClean="0"/>
              <a:t>22-02-2023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61443E62-B594-32F6-658F-D18D28D67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E53D8999-AACB-FFDE-4038-C5DEDD4DC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803C-7E17-48F9-9515-31A34CA96AD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19559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1D1315-7929-2C32-5D41-F3584A69B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10709482-7351-4874-DFF5-3BDE0F69A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0288-C6BB-41D6-89C9-6101B71E03E4}" type="datetimeFigureOut">
              <a:rPr lang="da-DK" smtClean="0"/>
              <a:t>22-02-2023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24C54247-2DB1-DED7-5F2B-71EFB7FE5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A4D3642F-BCE6-C154-E025-9CA8E1E3A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803C-7E17-48F9-9515-31A34CA96AD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58656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3303B18F-BBBB-1F94-BF3C-60D42197B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0288-C6BB-41D6-89C9-6101B71E03E4}" type="datetimeFigureOut">
              <a:rPr lang="da-DK" smtClean="0"/>
              <a:t>22-02-2023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A1BF6876-E9B3-0FE5-9496-0F38BF0CD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A967FD75-C4BA-4A30-AA28-C1D873868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803C-7E17-48F9-9515-31A34CA96AD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2359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835853-1A3B-7191-6BFA-25A16D2A8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B05A29F-BAD7-5B11-5FDC-D015278DF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6912AE52-A3B7-A0E5-26F6-53E68BAF1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412B4D1-4E81-9A0D-372C-FC3821B8A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0288-C6BB-41D6-89C9-6101B71E03E4}" type="datetimeFigureOut">
              <a:rPr lang="da-DK" smtClean="0"/>
              <a:t>22-02-2023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F370A6F-507A-8AD4-6AE6-CB9FF52BE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4355AF0-FFDA-0CDA-3AC3-6C617B74F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803C-7E17-48F9-9515-31A34CA96AD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2761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614871-D6F3-B1CA-301F-203979F2D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12F22635-1075-EE88-5BFA-FBD7871DFE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4BBF4406-F84E-B608-D62E-2261271D5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3D870CA-D847-AAF0-A75B-563715453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0288-C6BB-41D6-89C9-6101B71E03E4}" type="datetimeFigureOut">
              <a:rPr lang="da-DK" smtClean="0"/>
              <a:t>22-02-2023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CDEB58B-9788-D027-7889-8140E28A0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A5D1B15-48E1-F900-BFEC-55C162FAB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803C-7E17-48F9-9515-31A34CA96AD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9985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DF094933-0998-448C-52FB-CD7CB31C1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DB8EBB4-203D-B286-4673-21E70776C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9572BDF-BE1C-A301-72B8-2BE241BA28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0288-C6BB-41D6-89C9-6101B71E03E4}" type="datetimeFigureOut">
              <a:rPr lang="da-DK" smtClean="0"/>
              <a:t>22-02-2023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5173161-CBE6-3A48-599D-8BB9A85491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A46E0EE-ECF0-485A-44A9-984CFCD00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0803C-7E17-48F9-9515-31A34CA96AD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12737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0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2">
            <a:extLst>
              <a:ext uri="{FF2B5EF4-FFF2-40B4-BE49-F238E27FC236}">
                <a16:creationId xmlns:a16="http://schemas.microsoft.com/office/drawing/2014/main" id="{5CA4BCD1-F813-4A68-8727-7A3DE67AC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440" y="1049670"/>
            <a:ext cx="1128382" cy="847206"/>
            <a:chOff x="7393391" y="1075612"/>
            <a:chExt cx="1128382" cy="847206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9641" y="2134209"/>
            <a:ext cx="4840399" cy="4290450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E4B9AB89-BA23-4985-97B3-EB677E496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0608" y="421767"/>
            <a:ext cx="2847251" cy="2523756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36FC9198-E7C0-476E-AEEA-E406CF307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8854" y="4490695"/>
            <a:ext cx="2071275" cy="1835943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Billede 6" descr="Et billede, der indeholder pil&#10;&#10;Automatisk genereret beskrivelse">
            <a:extLst>
              <a:ext uri="{FF2B5EF4-FFF2-40B4-BE49-F238E27FC236}">
                <a16:creationId xmlns:a16="http://schemas.microsoft.com/office/drawing/2014/main" id="{38B29484-F72E-6758-39BF-14A140343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492" y="807728"/>
            <a:ext cx="1582915" cy="158291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A73EF60-D7E6-2F46-6817-89E5E79EC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0440" y="2945523"/>
            <a:ext cx="4432438" cy="3066471"/>
          </a:xfrm>
        </p:spPr>
        <p:txBody>
          <a:bodyPr anchor="t">
            <a:normAutofit/>
          </a:bodyPr>
          <a:lstStyle/>
          <a:p>
            <a:pPr algn="l"/>
            <a:r>
              <a:rPr lang="da-DK"/>
              <a:t>PDF-Downloader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A6B08E37-49F6-E555-22F8-D2F17EA02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0441" y="2011679"/>
            <a:ext cx="4432438" cy="905897"/>
          </a:xfrm>
        </p:spPr>
        <p:txBody>
          <a:bodyPr anchor="b">
            <a:normAutofit/>
          </a:bodyPr>
          <a:lstStyle/>
          <a:p>
            <a:pPr algn="l"/>
            <a:endParaRPr lang="da-DK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C2A6EB1F-B1E4-820F-0863-A52F084986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240" y="2776604"/>
            <a:ext cx="3018084" cy="3018084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E07F56F0-5774-1C61-3EF5-BCD3A4EEBB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535" y="4759365"/>
            <a:ext cx="1290907" cy="129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47FF64-BE2E-CF46-2DEB-4B3279B6C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chemeClr val="bg1"/>
                </a:solidFill>
              </a:rPr>
              <a:t>PDF Læser</a:t>
            </a:r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15B9F6EB-DD57-B336-A9F2-7A3141EF0CD1}"/>
              </a:ext>
            </a:extLst>
          </p:cNvPr>
          <p:cNvSpPr txBox="1"/>
          <p:nvPr/>
        </p:nvSpPr>
        <p:spPr>
          <a:xfrm>
            <a:off x="571500" y="1314599"/>
            <a:ext cx="100203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def check(</a:t>
            </a:r>
            <a:r>
              <a:rPr lang="da-DK" b="0" i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a-DK" b="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da-DK" b="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.df2.index:</a:t>
            </a:r>
          </a:p>
          <a:p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savefile = </a:t>
            </a:r>
            <a:r>
              <a:rPr lang="da-DK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i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a-DK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.pth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+ "</a:t>
            </a:r>
            <a:r>
              <a:rPr lang="da-DK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dwn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/" + </a:t>
            </a:r>
            <a:r>
              <a:rPr lang="da-DK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(j) + '.pdf')</a:t>
            </a:r>
          </a:p>
          <a:p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a-DK" b="0" i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os.path.isfile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(savefile):</a:t>
            </a:r>
          </a:p>
          <a:p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da-DK" b="0" i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da-DK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pdfFileObj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= open(savefile, 'rb')</a:t>
            </a:r>
          </a:p>
          <a:p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da-DK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pdfReader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= PyPDF2.PdfReader(</a:t>
            </a:r>
            <a:r>
              <a:rPr lang="da-DK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pdfFileObj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da-DK" b="0" i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len(</a:t>
            </a:r>
            <a:r>
              <a:rPr lang="da-DK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pdfReader.pages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) &gt; 0:</a:t>
            </a:r>
          </a:p>
          <a:p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da-DK" b="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.df2.at[j, '</a:t>
            </a:r>
            <a:r>
              <a:rPr lang="da-DK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pdf_downloaded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'] = "yes"</a:t>
            </a:r>
          </a:p>
          <a:p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da-DK" b="0" i="1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endParaRPr lang="da-DK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da-DK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da-DK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savefile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endParaRPr lang="da-DK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da-DK" b="0" i="1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df2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a-DK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pdf_downloaded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']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a-DK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No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endParaRPr lang="da-DK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da-DK" b="0" i="1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e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endParaRPr lang="da-DK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da-DK" b="0" i="1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df2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a-DK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pdf_downloaded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']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a-DK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No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endParaRPr lang="da-DK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da-DK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)+"</a:t>
            </a:r>
            <a:r>
              <a:rPr lang="da-DK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a-DK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da-DK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)))</a:t>
            </a:r>
            <a:endParaRPr lang="da-DK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da-DK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da-DK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savefile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endParaRPr lang="da-DK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a-DK" b="0" i="1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endParaRPr lang="da-DK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da-DK" b="0" i="1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df2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a-DK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pdf_downloaded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']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a-DK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No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endParaRPr lang="da-DK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da-DK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da-DK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not a file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")</a:t>
            </a:r>
            <a:endParaRPr lang="da-DK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2462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47FF64-BE2E-CF46-2DEB-4B3279B6C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chemeClr val="bg1"/>
                </a:solidFill>
              </a:rPr>
              <a:t>PDF Læser</a:t>
            </a:r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15B9F6EB-DD57-B336-A9F2-7A3141EF0CD1}"/>
              </a:ext>
            </a:extLst>
          </p:cNvPr>
          <p:cNvSpPr txBox="1"/>
          <p:nvPr/>
        </p:nvSpPr>
        <p:spPr>
          <a:xfrm>
            <a:off x="571500" y="1314599"/>
            <a:ext cx="100203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def check(</a:t>
            </a:r>
            <a:r>
              <a:rPr lang="da-DK" b="0" i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a-DK" b="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da-DK" b="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.df2.index:</a:t>
            </a:r>
          </a:p>
          <a:p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savefile = </a:t>
            </a:r>
            <a:r>
              <a:rPr lang="da-DK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i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a-DK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.pth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+ "</a:t>
            </a:r>
            <a:r>
              <a:rPr lang="da-DK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dwn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/" + </a:t>
            </a:r>
            <a:r>
              <a:rPr lang="da-DK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(j) + '.pdf')</a:t>
            </a:r>
          </a:p>
          <a:p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a-DK" b="0" i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os.path.isfile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(savefile):</a:t>
            </a:r>
          </a:p>
          <a:p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da-DK" b="0" i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da-DK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pdfFileObj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= open(savefile, 'rb')</a:t>
            </a:r>
          </a:p>
          <a:p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da-DK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pdfReader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= PyPDF2.PdfReader(</a:t>
            </a:r>
            <a:r>
              <a:rPr lang="da-DK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pdfFileObj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da-DK" b="0" i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len(</a:t>
            </a:r>
            <a:r>
              <a:rPr lang="da-DK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pdfReader.pages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) &gt; 0:</a:t>
            </a:r>
          </a:p>
          <a:p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da-DK" b="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.df2.at[j, '</a:t>
            </a:r>
            <a:r>
              <a:rPr lang="da-DK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pdf_downloaded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'] = "yes"</a:t>
            </a:r>
          </a:p>
          <a:p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da-DK" b="0" i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da-DK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da-DK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savefile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endParaRPr lang="da-DK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da-DK" b="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.df2.at[j, '</a:t>
            </a:r>
            <a:r>
              <a:rPr lang="da-DK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pdf_downloaded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'] = "No"</a:t>
            </a:r>
          </a:p>
          <a:p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da-DK" b="0" i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e:</a:t>
            </a:r>
          </a:p>
          <a:p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da-DK" b="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.df2.at[j, '</a:t>
            </a:r>
            <a:r>
              <a:rPr lang="da-DK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pdf_downloaded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'] = "No"</a:t>
            </a:r>
          </a:p>
          <a:p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        print(</a:t>
            </a:r>
            <a:r>
              <a:rPr lang="da-DK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(j)+" " + </a:t>
            </a:r>
            <a:r>
              <a:rPr lang="da-DK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(e)))</a:t>
            </a:r>
          </a:p>
          <a:p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da-DK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da-DK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savefile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endParaRPr lang="da-DK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a-DK" b="0" i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da-DK" b="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.df2.at[j, '</a:t>
            </a:r>
            <a:r>
              <a:rPr lang="da-DK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pdf_downloaded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'] = "No"</a:t>
            </a:r>
          </a:p>
          <a:p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    print("not a file")</a:t>
            </a:r>
          </a:p>
        </p:txBody>
      </p:sp>
    </p:spTree>
    <p:extLst>
      <p:ext uri="{BB962C8B-B14F-4D97-AF65-F5344CB8AC3E}">
        <p14:creationId xmlns:p14="http://schemas.microsoft.com/office/powerpoint/2010/main" val="30309249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8323B4A-20BA-83DA-BCEC-A4F613DAE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Config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ekstfelt 4">
            <a:extLst>
              <a:ext uri="{FF2B5EF4-FFF2-40B4-BE49-F238E27FC236}">
                <a16:creationId xmlns:a16="http://schemas.microsoft.com/office/drawing/2014/main" id="{E8524E5E-60A6-FAD6-10CA-AE687F9F06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1688815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7808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20887" cy="6491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ADB235-DFD0-BDC5-830F-86FBA5B8C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209086"/>
            <a:ext cx="3876848" cy="4064925"/>
          </a:xfrm>
        </p:spPr>
        <p:txBody>
          <a:bodyPr anchor="ctr">
            <a:normAutofit/>
          </a:bodyPr>
          <a:lstStyle/>
          <a:p>
            <a:r>
              <a:rPr lang="da-DK" sz="5000"/>
              <a:t>Breakdown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1999B20-6058-4C55-882E-A1FB050B6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569464"/>
            <a:ext cx="242107" cy="1340860"/>
            <a:chOff x="56167" y="2761488"/>
            <a:chExt cx="242107" cy="1340860"/>
          </a:xfrm>
        </p:grpSpPr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168AC90C-344A-4A64-BC4B-AEE98034B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47AEB9AE-7E63-42CA-A3E5-F8EF7D8CA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076031FA-B93F-4A7D-AE66-85ADC613E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0C1FC8D1-E08A-4B12-A48F-BF225E5B0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F62D5F69-2C82-4007-8EF0-EBC9C2350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677FAED6-5057-4B80-B1CF-196DC022B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CE77C39F-572F-4435-85B4-9E9A35CF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B3283BD4-0BC4-41D1-B09B-CBDC4292C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2">
              <a:extLst>
                <a:ext uri="{FF2B5EF4-FFF2-40B4-BE49-F238E27FC236}">
                  <a16:creationId xmlns:a16="http://schemas.microsoft.com/office/drawing/2014/main" id="{BA3E687B-951E-45B2-BEFE-4CBEB32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59">
              <a:extLst>
                <a:ext uri="{FF2B5EF4-FFF2-40B4-BE49-F238E27FC236}">
                  <a16:creationId xmlns:a16="http://schemas.microsoft.com/office/drawing/2014/main" id="{A49870CA-6E02-4787-82A6-28C0CB6B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">
              <a:extLst>
                <a:ext uri="{FF2B5EF4-FFF2-40B4-BE49-F238E27FC236}">
                  <a16:creationId xmlns:a16="http://schemas.microsoft.com/office/drawing/2014/main" id="{5639C028-DD6E-4E69-AE6E-1CC158EDC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59">
              <a:extLst>
                <a:ext uri="{FF2B5EF4-FFF2-40B4-BE49-F238E27FC236}">
                  <a16:creationId xmlns:a16="http://schemas.microsoft.com/office/drawing/2014/main" id="{B1CD1FE8-3027-45AA-AD53-5B131FB03D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2">
              <a:extLst>
                <a:ext uri="{FF2B5EF4-FFF2-40B4-BE49-F238E27FC236}">
                  <a16:creationId xmlns:a16="http://schemas.microsoft.com/office/drawing/2014/main" id="{1FD2B706-0BB9-4A30-9206-252E09AE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59">
              <a:extLst>
                <a:ext uri="{FF2B5EF4-FFF2-40B4-BE49-F238E27FC236}">
                  <a16:creationId xmlns:a16="http://schemas.microsoft.com/office/drawing/2014/main" id="{D5783E13-BA0A-4F1E-A4F0-BFC9FF10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2">
              <a:extLst>
                <a:ext uri="{FF2B5EF4-FFF2-40B4-BE49-F238E27FC236}">
                  <a16:creationId xmlns:a16="http://schemas.microsoft.com/office/drawing/2014/main" id="{D0847D6C-8036-43A9-BA3E-D1E892888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59">
              <a:extLst>
                <a:ext uri="{FF2B5EF4-FFF2-40B4-BE49-F238E27FC236}">
                  <a16:creationId xmlns:a16="http://schemas.microsoft.com/office/drawing/2014/main" id="{1D610CBF-7C35-498A-9BDD-A2954A7CA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2">
              <a:extLst>
                <a:ext uri="{FF2B5EF4-FFF2-40B4-BE49-F238E27FC236}">
                  <a16:creationId xmlns:a16="http://schemas.microsoft.com/office/drawing/2014/main" id="{BCB60915-0422-4144-87E9-2289DBC04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59">
              <a:extLst>
                <a:ext uri="{FF2B5EF4-FFF2-40B4-BE49-F238E27FC236}">
                  <a16:creationId xmlns:a16="http://schemas.microsoft.com/office/drawing/2014/main" id="{9D64F486-DA93-45CE-9075-4110C67F1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2">
              <a:extLst>
                <a:ext uri="{FF2B5EF4-FFF2-40B4-BE49-F238E27FC236}">
                  <a16:creationId xmlns:a16="http://schemas.microsoft.com/office/drawing/2014/main" id="{DA8356F6-E822-44E0-8A11-33E5A5432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59">
              <a:extLst>
                <a:ext uri="{FF2B5EF4-FFF2-40B4-BE49-F238E27FC236}">
                  <a16:creationId xmlns:a16="http://schemas.microsoft.com/office/drawing/2014/main" id="{C825C106-0BD3-41C1-8520-50F54BD67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Pladsholder til indhold 2">
            <a:extLst>
              <a:ext uri="{FF2B5EF4-FFF2-40B4-BE49-F238E27FC236}">
                <a16:creationId xmlns:a16="http://schemas.microsoft.com/office/drawing/2014/main" id="{B8E9C006-60BB-42E3-A9C5-6C67174C6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8414731"/>
              </p:ext>
            </p:extLst>
          </p:nvPr>
        </p:nvGraphicFramePr>
        <p:xfrm>
          <a:off x="5614416" y="457200"/>
          <a:ext cx="6117336" cy="569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31599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55E52-309C-1BB3-15E4-BDECCCDF6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chemeClr val="bg1"/>
                </a:solidFill>
              </a:rPr>
              <a:t>Class </a:t>
            </a:r>
            <a:r>
              <a:rPr lang="da-DK" dirty="0" err="1">
                <a:solidFill>
                  <a:schemeClr val="bg1"/>
                </a:solidFill>
              </a:rPr>
              <a:t>constructor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DD38D742-A7F9-32B3-029B-4F73A3EB71BD}"/>
              </a:ext>
            </a:extLst>
          </p:cNvPr>
          <p:cNvSpPr txBox="1"/>
          <p:nvPr/>
        </p:nvSpPr>
        <p:spPr>
          <a:xfrm>
            <a:off x="1204913" y="1852643"/>
            <a:ext cx="978217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pdfDownloader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endParaRPr lang="da-DK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a-DK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da-DK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da-DK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i="1" dirty="0" err="1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list_pth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pth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i="1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):</a:t>
            </a:r>
            <a:endParaRPr lang="da-DK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a-DK" b="0" i="1" dirty="0" err="1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a-DK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list_pth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list_pth</a:t>
            </a:r>
            <a:endParaRPr lang="da-DK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a-DK" b="0" i="1" dirty="0" err="1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a-DK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pth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pth</a:t>
            </a:r>
            <a:endParaRPr lang="da-DK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a-DK" b="0" i="1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ID 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i="1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ID</a:t>
            </a:r>
            <a:endParaRPr lang="da-DK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a-DK" b="0" i="1" dirty="0" err="1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a-DK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dwn_pth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pth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a-DK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dwn</a:t>
            </a:r>
            <a:r>
              <a:rPr lang="da-DK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endParaRPr lang="da-DK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a-DK" b="0" i="1" dirty="0" err="1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a-DK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dwn_files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glob</a:t>
            </a:r>
            <a:r>
              <a:rPr lang="da-DK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glob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da-DK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da-DK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i="1" dirty="0" err="1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a-DK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dwn_pth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a-DK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a-DK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*.pdf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"))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a-DK" b="0" i="1" dirty="0" err="1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a-DK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exist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a-DK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da-DK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da-DK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basename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)[:-</a:t>
            </a:r>
            <a:r>
              <a:rPr lang="da-DK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f </a:t>
            </a:r>
            <a:r>
              <a:rPr lang="da-DK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i="1" dirty="0" err="1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a-DK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dwn_files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]</a:t>
            </a:r>
            <a:endParaRPr lang="da-DK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a-DK" b="0" i="1" dirty="0" err="1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a-DK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da-DK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read_excel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list_pth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a-DK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sheet_name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a-DK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a-DK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index_col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a-DK" b="0" i="1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endParaRPr lang="da-DK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a-DK" b="0" i="1" dirty="0" err="1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a-DK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non_empty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i="1" dirty="0" err="1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a-DK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da-DK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b="0" dirty="0" err="1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Pdf_URL</a:t>
            </a:r>
            <a:r>
              <a:rPr lang="da-DK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notnull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True</a:t>
            </a:r>
            <a:endParaRPr lang="da-DK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a-DK" b="0" i="1" dirty="0" err="1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a-DK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i="1" dirty="0" err="1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a-DK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a-DK" b="0" i="1" dirty="0" err="1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a-DK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non_empty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]</a:t>
            </a:r>
            <a:endParaRPr lang="da-DK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a-DK" b="0" i="1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df2 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i="1" dirty="0" err="1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a-DK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da-DK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endParaRPr lang="da-DK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5812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55E52-309C-1BB3-15E4-BDECCCDF6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chemeClr val="bg1"/>
                </a:solidFill>
              </a:rPr>
              <a:t>Excel Læser</a:t>
            </a:r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DD38D742-A7F9-32B3-029B-4F73A3EB71BD}"/>
              </a:ext>
            </a:extLst>
          </p:cNvPr>
          <p:cNvSpPr txBox="1"/>
          <p:nvPr/>
        </p:nvSpPr>
        <p:spPr>
          <a:xfrm>
            <a:off x="1204913" y="1852643"/>
            <a:ext cx="978217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lang="da-DK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pdfDownloader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def __</a:t>
            </a:r>
            <a:r>
              <a:rPr lang="da-DK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__(</a:t>
            </a:r>
            <a:r>
              <a:rPr lang="da-DK" b="0" i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b="0" i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list_pth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b="0" i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pth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b="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a-DK" b="0" i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a-DK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.list_pth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a-DK" b="0" i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list_pth</a:t>
            </a:r>
            <a:endParaRPr lang="da-DK" b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a-DK" b="0" i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a-DK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.pth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a-DK" b="0" i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pth</a:t>
            </a:r>
            <a:endParaRPr lang="da-DK" b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a-DK" b="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.ID = </a:t>
            </a:r>
            <a:r>
              <a:rPr lang="da-DK" b="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ID</a:t>
            </a:r>
            <a:endParaRPr lang="da-DK" b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a-DK" b="0" i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a-DK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.dwn_pth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a-DK" b="0" i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pth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+ "</a:t>
            </a:r>
            <a:r>
              <a:rPr lang="da-DK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dwn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/"</a:t>
            </a:r>
          </a:p>
          <a:p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a-DK" b="0" i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a-DK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.dwn_files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a-DK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glob.glob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os.path.join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i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a-DK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.dwn_pth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, "*.pdf")) </a:t>
            </a:r>
          </a:p>
          <a:p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a-DK" b="0" i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a-DK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.exist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da-DK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os.path.basename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(f)[:-4] </a:t>
            </a:r>
            <a:r>
              <a:rPr lang="da-DK" b="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f </a:t>
            </a:r>
            <a:r>
              <a:rPr lang="da-DK" b="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i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a-DK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.dwn_files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a-DK" b="0" i="1" dirty="0" err="1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a-DK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da-DK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read_excel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list_pth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a-DK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sheet_name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a-DK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a-DK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index_col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a-DK" b="0" i="1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endParaRPr lang="da-DK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a-DK" b="0" i="1" dirty="0" err="1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a-DK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non_empty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i="1" dirty="0" err="1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a-DK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da-DK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b="0" dirty="0" err="1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Pdf_URL</a:t>
            </a:r>
            <a:r>
              <a:rPr lang="da-DK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notnull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True</a:t>
            </a:r>
            <a:endParaRPr lang="da-DK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a-DK" b="0" i="1" dirty="0" err="1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a-DK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i="1" dirty="0" err="1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a-DK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a-DK" b="0" i="1" dirty="0" err="1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a-DK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non_empty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]</a:t>
            </a:r>
            <a:endParaRPr lang="da-DK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a-DK" b="0" i="1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df2 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i="1" dirty="0" err="1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a-DK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da-DK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endParaRPr lang="da-DK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1275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92B02C-08D8-8BFA-B9D1-2E8ECCAA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chemeClr val="bg1"/>
                </a:solidFill>
              </a:rPr>
              <a:t>PDF Downloader</a:t>
            </a: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E13ECB14-88D8-BA41-A157-97BA4A5888EE}"/>
              </a:ext>
            </a:extLst>
          </p:cNvPr>
          <p:cNvSpPr txBox="1"/>
          <p:nvPr/>
        </p:nvSpPr>
        <p:spPr>
          <a:xfrm>
            <a:off x="228600" y="1491199"/>
            <a:ext cx="117348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download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i="1" dirty="0" err="1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i="1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):</a:t>
            </a:r>
            <a:endParaRPr lang="da-DK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a-DK" b="0" i="1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i="1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i="1" dirty="0" err="1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a-DK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exist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endParaRPr lang="da-DK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savefile 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i="1" dirty="0" err="1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a-DK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pth</a:t>
            </a:r>
            <a:r>
              <a:rPr lang="da-DK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da-DK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a-DK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dwn</a:t>
            </a:r>
            <a:r>
              <a:rPr lang="da-DK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a-DK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da-DK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i="1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da-DK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da-DK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.pdf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')</a:t>
            </a:r>
            <a:endParaRPr lang="da-DK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da-DK" b="0" i="1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endParaRPr lang="da-DK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</a:t>
            </a:r>
            <a:r>
              <a:rPr lang="da-DK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urllib</a:t>
            </a:r>
            <a:r>
              <a:rPr lang="da-DK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da-DK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urlretrieve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i="1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df2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a-DK" b="0" i="1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,'</a:t>
            </a:r>
            <a:r>
              <a:rPr lang="da-DK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Pdf_URL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'],</a:t>
            </a:r>
            <a:r>
              <a:rPr lang="da-DK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savefile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endParaRPr lang="da-DK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da-DK" b="0" i="1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da-DK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da-DK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e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endParaRPr lang="da-DK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da-DK" b="0" i="1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df2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a-DK" b="0" i="1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,"</a:t>
            </a:r>
            <a:r>
              <a:rPr lang="da-DK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"]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endParaRPr lang="da-DK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da-DK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da-DK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da-DK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downloading</a:t>
            </a:r>
            <a:r>
              <a:rPr lang="da-DK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 file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da-DK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i="1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a-DK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))</a:t>
            </a:r>
            <a:endParaRPr lang="da-DK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da-DK" b="0" i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da-DK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urllib.request.urlretrieve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.df2.at[</a:t>
            </a:r>
            <a:r>
              <a:rPr lang="da-DK" b="0" i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da-DK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,'Report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Html Address'], savefile)</a:t>
            </a:r>
          </a:p>
          <a:p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da-DK" b="0" i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da-DK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b="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e:</a:t>
            </a:r>
          </a:p>
          <a:p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da-DK" b="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.df2.at[</a:t>
            </a:r>
            <a:r>
              <a:rPr lang="da-DK" b="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,"</a:t>
            </a:r>
            <a:r>
              <a:rPr lang="da-DK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"] = </a:t>
            </a:r>
            <a:r>
              <a:rPr lang="da-DK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(e)</a:t>
            </a:r>
          </a:p>
          <a:p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            print("</a:t>
            </a:r>
            <a:r>
              <a:rPr lang="da-DK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downloading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file", </a:t>
            </a:r>
            <a:r>
              <a:rPr lang="da-DK" b="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(e))</a:t>
            </a:r>
          </a:p>
        </p:txBody>
      </p:sp>
    </p:spTree>
    <p:extLst>
      <p:ext uri="{BB962C8B-B14F-4D97-AF65-F5344CB8AC3E}">
        <p14:creationId xmlns:p14="http://schemas.microsoft.com/office/powerpoint/2010/main" val="942517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92B02C-08D8-8BFA-B9D1-2E8ECCAA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chemeClr val="bg1"/>
                </a:solidFill>
              </a:rPr>
              <a:t>PDF Downloader</a:t>
            </a: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E13ECB14-88D8-BA41-A157-97BA4A5888EE}"/>
              </a:ext>
            </a:extLst>
          </p:cNvPr>
          <p:cNvSpPr txBox="1"/>
          <p:nvPr/>
        </p:nvSpPr>
        <p:spPr>
          <a:xfrm>
            <a:off x="228600" y="1491199"/>
            <a:ext cx="117348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download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i="1" dirty="0" err="1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i="1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):</a:t>
            </a:r>
            <a:endParaRPr lang="da-DK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a-DK" b="0" i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not in </a:t>
            </a:r>
            <a:r>
              <a:rPr lang="da-DK" b="0" i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a-DK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.exist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    savefile = </a:t>
            </a:r>
            <a:r>
              <a:rPr lang="da-DK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i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a-DK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.pth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+ "</a:t>
            </a:r>
            <a:r>
              <a:rPr lang="da-DK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dwn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/" + </a:t>
            </a:r>
            <a:r>
              <a:rPr lang="da-DK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) + '.pdf')</a:t>
            </a:r>
          </a:p>
          <a:p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da-DK" b="0" i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       </a:t>
            </a:r>
            <a:r>
              <a:rPr lang="da-DK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urllib.request.urlretrieve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.df2.at[</a:t>
            </a:r>
            <a:r>
              <a:rPr lang="da-DK" b="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,'</a:t>
            </a:r>
            <a:r>
              <a:rPr lang="da-DK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Pdf_URL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'], savefile)</a:t>
            </a:r>
          </a:p>
          <a:p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da-DK" b="0" i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da-DK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b="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e:</a:t>
            </a:r>
          </a:p>
          <a:p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da-DK" b="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.df2.at[</a:t>
            </a:r>
            <a:r>
              <a:rPr lang="da-DK" b="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,"</a:t>
            </a:r>
            <a:r>
              <a:rPr lang="da-DK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"] = </a:t>
            </a:r>
            <a:r>
              <a:rPr lang="da-DK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(e)</a:t>
            </a:r>
          </a:p>
          <a:p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        print("</a:t>
            </a:r>
            <a:r>
              <a:rPr lang="da-DK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downloading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file", </a:t>
            </a:r>
            <a:r>
              <a:rPr lang="da-DK" b="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(e))</a:t>
            </a:r>
          </a:p>
          <a:p>
            <a:b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da-DK" b="0" i="1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endParaRPr lang="da-DK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da-DK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urllib</a:t>
            </a:r>
            <a:r>
              <a:rPr lang="da-DK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da-DK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urlretrieve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i="1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df2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a-DK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da-DK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,'</a:t>
            </a:r>
            <a:r>
              <a:rPr lang="da-DK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Report</a:t>
            </a:r>
            <a:r>
              <a:rPr lang="da-DK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 Html Address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'],</a:t>
            </a:r>
            <a:r>
              <a:rPr lang="da-DK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savefile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endParaRPr lang="da-DK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da-DK" b="0" i="1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da-DK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da-DK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e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endParaRPr lang="da-DK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da-DK" b="0" i="1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df2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a-DK" b="0" i="1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,"</a:t>
            </a:r>
            <a:r>
              <a:rPr lang="da-DK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"]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endParaRPr lang="da-DK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da-DK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da-DK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da-DK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downloading</a:t>
            </a:r>
            <a:r>
              <a:rPr lang="da-DK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 file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da-DK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i="1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a-DK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))</a:t>
            </a:r>
            <a:endParaRPr lang="da-DK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2822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D37F1A-88AD-7D56-6085-9C59C7D18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chemeClr val="bg1"/>
                </a:solidFill>
              </a:rPr>
              <a:t>PDF Downloader</a:t>
            </a: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831CBA96-18A2-EFFF-0DEE-639035252B3D}"/>
              </a:ext>
            </a:extLst>
          </p:cNvPr>
          <p:cNvSpPr txBox="1"/>
          <p:nvPr/>
        </p:nvSpPr>
        <p:spPr>
          <a:xfrm>
            <a:off x="1047750" y="2136339"/>
            <a:ext cx="101155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threader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i="1" dirty="0" err="1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i="1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a-DK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):</a:t>
            </a:r>
            <a:endParaRPr lang="da-DK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a-DK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concurrent</a:t>
            </a:r>
            <a:r>
              <a:rPr lang="da-DK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futures</a:t>
            </a:r>
            <a:r>
              <a:rPr lang="da-DK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ThreadPoolExecutor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max_workers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a-DK" b="0" i="1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executor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endParaRPr lang="da-DK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a-DK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lang="da-DK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a-DK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endParaRPr lang="da-DK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a-DK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i="1" dirty="0" err="1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):</a:t>
            </a:r>
            <a:endParaRPr lang="da-DK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a-DK" b="0" i="1" dirty="0" err="1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a-DK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threader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i="1" dirty="0" err="1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a-DK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download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a-DK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i="1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df2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endParaRPr lang="da-DK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065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47FF64-BE2E-CF46-2DEB-4B3279B6C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chemeClr val="bg1"/>
                </a:solidFill>
              </a:rPr>
              <a:t>PDF Læser</a:t>
            </a:r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15B9F6EB-DD57-B336-A9F2-7A3141EF0CD1}"/>
              </a:ext>
            </a:extLst>
          </p:cNvPr>
          <p:cNvSpPr txBox="1"/>
          <p:nvPr/>
        </p:nvSpPr>
        <p:spPr>
          <a:xfrm>
            <a:off x="571500" y="1314599"/>
            <a:ext cx="100203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check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i="1" dirty="0" err="1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):</a:t>
            </a:r>
            <a:endParaRPr lang="da-DK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a-DK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da-DK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i="1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df2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endParaRPr lang="da-DK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savefile 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i="1" dirty="0" err="1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a-DK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pth</a:t>
            </a:r>
            <a:r>
              <a:rPr lang="da-DK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da-DK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a-DK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dwn</a:t>
            </a:r>
            <a:r>
              <a:rPr lang="da-DK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a-DK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da-DK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da-DK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da-DK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.pdf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')</a:t>
            </a:r>
            <a:endParaRPr lang="da-DK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a-DK" b="0" i="1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da-DK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da-DK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isfile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savefile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):</a:t>
            </a:r>
            <a:endParaRPr lang="da-DK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da-DK" b="0" i="1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endParaRPr lang="da-DK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da-DK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pdfFileObj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savefile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a-DK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')</a:t>
            </a:r>
            <a:endParaRPr lang="da-DK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da-DK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pdfReader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PyPDF2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PdfReader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pdfFileObj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endParaRPr lang="da-DK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da-DK" b="0" i="1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pdfReader</a:t>
            </a:r>
            <a:r>
              <a:rPr lang="da-DK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pages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endParaRPr lang="da-DK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da-DK" b="0" i="1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df2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a-DK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pdf_downloaded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']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a-DK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yes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endParaRPr lang="da-DK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da-DK" b="0" i="1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endParaRPr lang="da-DK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da-DK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da-DK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savefile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endParaRPr lang="da-DK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da-DK" b="0" i="1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df2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a-DK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pdf_downloaded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']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a-DK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No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endParaRPr lang="da-DK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da-DK" b="0" i="1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e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endParaRPr lang="da-DK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da-DK" b="0" i="1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df2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a-DK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pdf_downloaded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']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a-DK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No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endParaRPr lang="da-DK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da-DK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)+"</a:t>
            </a:r>
            <a:r>
              <a:rPr lang="da-DK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a-DK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da-DK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)))</a:t>
            </a:r>
            <a:endParaRPr lang="da-DK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da-DK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da-DK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savefile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endParaRPr lang="da-DK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a-DK" b="0" i="1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endParaRPr lang="da-DK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da-DK" b="0" i="1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df2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a-DK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pdf_downloaded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']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a-DK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No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endParaRPr lang="da-DK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da-DK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da-DK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not a file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")</a:t>
            </a:r>
            <a:endParaRPr lang="da-DK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481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47FF64-BE2E-CF46-2DEB-4B3279B6C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chemeClr val="bg1"/>
                </a:solidFill>
              </a:rPr>
              <a:t>PDF Læser</a:t>
            </a:r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15B9F6EB-DD57-B336-A9F2-7A3141EF0CD1}"/>
              </a:ext>
            </a:extLst>
          </p:cNvPr>
          <p:cNvSpPr txBox="1"/>
          <p:nvPr/>
        </p:nvSpPr>
        <p:spPr>
          <a:xfrm>
            <a:off x="571500" y="1314599"/>
            <a:ext cx="100203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check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i="1" dirty="0" err="1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):</a:t>
            </a:r>
            <a:endParaRPr lang="da-DK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a-DK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da-DK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i="1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df2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endParaRPr lang="da-DK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savefile 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i="1" dirty="0" err="1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a-DK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pth</a:t>
            </a:r>
            <a:r>
              <a:rPr lang="da-DK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da-DK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a-DK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dwn</a:t>
            </a:r>
            <a:r>
              <a:rPr lang="da-DK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a-DK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da-DK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da-DK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da-DK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.pdf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')</a:t>
            </a:r>
            <a:endParaRPr lang="da-DK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a-DK" b="0" i="1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da-DK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da-DK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isfile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savefile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):</a:t>
            </a:r>
            <a:endParaRPr lang="da-DK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da-DK" b="0" i="1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endParaRPr lang="da-DK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da-DK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pdfFileObj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savefile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a-DK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')</a:t>
            </a:r>
            <a:endParaRPr lang="da-DK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da-DK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pdfReader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PyPDF2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PdfReader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pdfFileObj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endParaRPr lang="da-DK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da-DK" b="0" i="1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pdfReader</a:t>
            </a:r>
            <a:r>
              <a:rPr lang="da-DK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pages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endParaRPr lang="da-DK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da-DK" b="0" i="1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df2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a-DK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pdf_downloaded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']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a-DK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yes</a:t>
            </a:r>
            <a:r>
              <a:rPr lang="da-DK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endParaRPr lang="da-DK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da-DK" b="0" i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da-DK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os.remove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(savefile)</a:t>
            </a:r>
          </a:p>
          <a:p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da-DK" b="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.df2.at[j, '</a:t>
            </a:r>
            <a:r>
              <a:rPr lang="da-DK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pdf_downloaded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'] = "No"</a:t>
            </a:r>
          </a:p>
          <a:p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da-DK" b="0" i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e:</a:t>
            </a:r>
          </a:p>
          <a:p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da-DK" b="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.df2.at[j, '</a:t>
            </a:r>
            <a:r>
              <a:rPr lang="da-DK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pdf_downloaded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'] = "No"</a:t>
            </a:r>
          </a:p>
          <a:p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        print(</a:t>
            </a:r>
            <a:r>
              <a:rPr lang="da-DK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(j)+" " + </a:t>
            </a:r>
            <a:r>
              <a:rPr lang="da-DK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(e)))</a:t>
            </a:r>
          </a:p>
          <a:p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da-DK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os.remove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(savefile)</a:t>
            </a:r>
          </a:p>
          <a:p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a-DK" b="0" i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da-DK" b="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.df2.at[j, '</a:t>
            </a:r>
            <a:r>
              <a:rPr lang="da-DK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pdf_downloaded</a:t>
            </a:r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'] = "No"</a:t>
            </a:r>
          </a:p>
          <a:p>
            <a:r>
              <a:rPr lang="da-DK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    print("not a file")</a:t>
            </a:r>
          </a:p>
        </p:txBody>
      </p:sp>
    </p:spTree>
    <p:extLst>
      <p:ext uri="{BB962C8B-B14F-4D97-AF65-F5344CB8AC3E}">
        <p14:creationId xmlns:p14="http://schemas.microsoft.com/office/powerpoint/2010/main" val="32262877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1563</Words>
  <Application>Microsoft Office PowerPoint</Application>
  <PresentationFormat>Widescreen</PresentationFormat>
  <Paragraphs>151</Paragraphs>
  <Slides>12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Office-tema</vt:lpstr>
      <vt:lpstr>PDF-Downloader</vt:lpstr>
      <vt:lpstr>Breakdown</vt:lpstr>
      <vt:lpstr>Class constructor</vt:lpstr>
      <vt:lpstr>Excel Læser</vt:lpstr>
      <vt:lpstr>PDF Downloader</vt:lpstr>
      <vt:lpstr>PDF Downloader</vt:lpstr>
      <vt:lpstr>PDF Downloader</vt:lpstr>
      <vt:lpstr>PDF Læser</vt:lpstr>
      <vt:lpstr>PDF Læser</vt:lpstr>
      <vt:lpstr>PDF Læser</vt:lpstr>
      <vt:lpstr>PDF Læser</vt:lpstr>
      <vt:lpstr>Config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PDF-Downloader</dc:title>
  <dc:creator>Kenneth Heimann</dc:creator>
  <cp:lastModifiedBy>Kenneth Heimann</cp:lastModifiedBy>
  <cp:revision>2</cp:revision>
  <dcterms:created xsi:type="dcterms:W3CDTF">2023-02-22T06:57:07Z</dcterms:created>
  <dcterms:modified xsi:type="dcterms:W3CDTF">2023-02-22T08:06:53Z</dcterms:modified>
</cp:coreProperties>
</file>