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notesSlides/notesSlide2.xml" ContentType="application/vnd.openxmlformats-officedocument.presentationml.notesSlide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notesSlides/notesSlide3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notesSlides/notesSlide4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drawings/drawing1.xml" ContentType="application/vnd.openxmlformats-officedocument.drawingml.chartshapes+xml"/>
  <Override PartName="/ppt/notesSlides/notesSlide5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drawings/drawing2.xml" ContentType="application/vnd.openxmlformats-officedocument.drawingml.chartshapes+xml"/>
  <Override PartName="/ppt/notesSlides/notesSlide6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drawings/drawing3.xml" ContentType="application/vnd.openxmlformats-officedocument.drawingml.chartshapes+xml"/>
  <Override PartName="/ppt/notesSlides/notesSlide7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drawings/drawing4.xml" ContentType="application/vnd.openxmlformats-officedocument.drawingml.chartshapes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notesSlides/notesSlide8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drawings/drawing5.xml" ContentType="application/vnd.openxmlformats-officedocument.drawingml.chartshapes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notesSlides/notesSlide9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drawings/drawing6.xml" ContentType="application/vnd.openxmlformats-officedocument.drawingml.chartshapes+xml"/>
  <Override PartName="/ppt/notesSlides/notesSlide10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drawings/drawing7.xml" ContentType="application/vnd.openxmlformats-officedocument.drawingml.chartshapes+xml"/>
  <Override PartName="/ppt/notesSlides/notesSlide11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drawings/drawing8.xml" ContentType="application/vnd.openxmlformats-officedocument.drawingml.chartshapes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notesSlides/notesSlide12.xml" ContentType="application/vnd.openxmlformats-officedocument.presentationml.notesSl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drawings/drawing9.xml" ContentType="application/vnd.openxmlformats-officedocument.drawingml.chartshapes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notesSlides/notesSlide13.xml" ContentType="application/vnd.openxmlformats-officedocument.presentationml.notesSlid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drawings/drawing10.xml" ContentType="application/vnd.openxmlformats-officedocument.drawingml.chartshapes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notesSlides/notesSlide14.xml" ContentType="application/vnd.openxmlformats-officedocument.presentationml.notesSlid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drawings/drawing11.xml" ContentType="application/vnd.openxmlformats-officedocument.drawingml.chartshapes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notesSlides/notesSlide15.xml" ContentType="application/vnd.openxmlformats-officedocument.presentationml.notesSlid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drawings/drawing12.xml" ContentType="application/vnd.openxmlformats-officedocument.drawingml.chartshapes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notesSlides/notesSlide16.xml" ContentType="application/vnd.openxmlformats-officedocument.presentationml.notesSlide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9"/>
  </p:notesMasterIdLst>
  <p:sldIdLst>
    <p:sldId id="256" r:id="rId2"/>
    <p:sldId id="359" r:id="rId3"/>
    <p:sldId id="311" r:id="rId4"/>
    <p:sldId id="312" r:id="rId5"/>
    <p:sldId id="313" r:id="rId6"/>
    <p:sldId id="353" r:id="rId7"/>
    <p:sldId id="358" r:id="rId8"/>
    <p:sldId id="257" r:id="rId9"/>
    <p:sldId id="259" r:id="rId10"/>
    <p:sldId id="260" r:id="rId11"/>
    <p:sldId id="262" r:id="rId12"/>
    <p:sldId id="261" r:id="rId13"/>
    <p:sldId id="317" r:id="rId14"/>
    <p:sldId id="315" r:id="rId15"/>
    <p:sldId id="314" r:id="rId16"/>
    <p:sldId id="316" r:id="rId17"/>
    <p:sldId id="327" r:id="rId18"/>
    <p:sldId id="318" r:id="rId19"/>
    <p:sldId id="269" r:id="rId20"/>
    <p:sldId id="329" r:id="rId21"/>
    <p:sldId id="270" r:id="rId22"/>
    <p:sldId id="325" r:id="rId23"/>
    <p:sldId id="330" r:id="rId24"/>
    <p:sldId id="415" r:id="rId25"/>
    <p:sldId id="332" r:id="rId26"/>
    <p:sldId id="360" r:id="rId27"/>
    <p:sldId id="337" r:id="rId28"/>
    <p:sldId id="338" r:id="rId29"/>
    <p:sldId id="340" r:id="rId30"/>
    <p:sldId id="354" r:id="rId31"/>
    <p:sldId id="356" r:id="rId32"/>
    <p:sldId id="357" r:id="rId33"/>
    <p:sldId id="345" r:id="rId34"/>
    <p:sldId id="349" r:id="rId35"/>
    <p:sldId id="350" r:id="rId36"/>
    <p:sldId id="322" r:id="rId37"/>
    <p:sldId id="275" r:id="rId38"/>
    <p:sldId id="276" r:id="rId39"/>
    <p:sldId id="278" r:id="rId40"/>
    <p:sldId id="279" r:id="rId41"/>
    <p:sldId id="277" r:id="rId42"/>
    <p:sldId id="281" r:id="rId43"/>
    <p:sldId id="282" r:id="rId44"/>
    <p:sldId id="283" r:id="rId45"/>
    <p:sldId id="416" r:id="rId46"/>
    <p:sldId id="351" r:id="rId47"/>
    <p:sldId id="362" r:id="rId48"/>
    <p:sldId id="265" r:id="rId49"/>
    <p:sldId id="363" r:id="rId50"/>
    <p:sldId id="366" r:id="rId51"/>
    <p:sldId id="367" r:id="rId52"/>
    <p:sldId id="417" r:id="rId53"/>
    <p:sldId id="368" r:id="rId54"/>
    <p:sldId id="391" r:id="rId55"/>
    <p:sldId id="396" r:id="rId56"/>
    <p:sldId id="419" r:id="rId57"/>
    <p:sldId id="395" r:id="rId58"/>
    <p:sldId id="369" r:id="rId59"/>
    <p:sldId id="399" r:id="rId60"/>
    <p:sldId id="373" r:id="rId61"/>
    <p:sldId id="379" r:id="rId62"/>
    <p:sldId id="380" r:id="rId63"/>
    <p:sldId id="382" r:id="rId64"/>
    <p:sldId id="420" r:id="rId65"/>
    <p:sldId id="381" r:id="rId66"/>
    <p:sldId id="386" r:id="rId67"/>
    <p:sldId id="400" r:id="rId68"/>
    <p:sldId id="401" r:id="rId69"/>
    <p:sldId id="421" r:id="rId70"/>
    <p:sldId id="389" r:id="rId71"/>
    <p:sldId id="390" r:id="rId72"/>
    <p:sldId id="392" r:id="rId73"/>
    <p:sldId id="394" r:id="rId74"/>
    <p:sldId id="402" r:id="rId75"/>
    <p:sldId id="446" r:id="rId76"/>
    <p:sldId id="433" r:id="rId77"/>
    <p:sldId id="435" r:id="rId78"/>
    <p:sldId id="441" r:id="rId79"/>
    <p:sldId id="440" r:id="rId80"/>
    <p:sldId id="438" r:id="rId81"/>
    <p:sldId id="439" r:id="rId82"/>
    <p:sldId id="443" r:id="rId83"/>
    <p:sldId id="412" r:id="rId84"/>
    <p:sldId id="442" r:id="rId85"/>
    <p:sldId id="444" r:id="rId86"/>
    <p:sldId id="445" r:id="rId87"/>
    <p:sldId id="307" r:id="rId88"/>
    <p:sldId id="397" r:id="rId89"/>
    <p:sldId id="393" r:id="rId90"/>
    <p:sldId id="308" r:id="rId91"/>
    <p:sldId id="290" r:id="rId92"/>
    <p:sldId id="291" r:id="rId93"/>
    <p:sldId id="309" r:id="rId94"/>
    <p:sldId id="292" r:id="rId95"/>
    <p:sldId id="310" r:id="rId96"/>
    <p:sldId id="306" r:id="rId97"/>
    <p:sldId id="284" r:id="rId9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D507096-FD03-4B7B-981D-162C22A817F0}">
          <p14:sldIdLst>
            <p14:sldId id="256"/>
            <p14:sldId id="359"/>
            <p14:sldId id="311"/>
            <p14:sldId id="312"/>
            <p14:sldId id="313"/>
            <p14:sldId id="353"/>
            <p14:sldId id="358"/>
            <p14:sldId id="257"/>
            <p14:sldId id="259"/>
            <p14:sldId id="260"/>
            <p14:sldId id="262"/>
            <p14:sldId id="261"/>
            <p14:sldId id="317"/>
            <p14:sldId id="315"/>
            <p14:sldId id="314"/>
            <p14:sldId id="316"/>
            <p14:sldId id="327"/>
            <p14:sldId id="318"/>
            <p14:sldId id="269"/>
            <p14:sldId id="329"/>
            <p14:sldId id="270"/>
            <p14:sldId id="325"/>
            <p14:sldId id="330"/>
            <p14:sldId id="415"/>
            <p14:sldId id="332"/>
            <p14:sldId id="360"/>
            <p14:sldId id="337"/>
            <p14:sldId id="338"/>
            <p14:sldId id="340"/>
            <p14:sldId id="354"/>
            <p14:sldId id="356"/>
            <p14:sldId id="357"/>
            <p14:sldId id="345"/>
            <p14:sldId id="349"/>
            <p14:sldId id="350"/>
            <p14:sldId id="322"/>
            <p14:sldId id="275"/>
            <p14:sldId id="276"/>
            <p14:sldId id="278"/>
            <p14:sldId id="279"/>
            <p14:sldId id="277"/>
          </p14:sldIdLst>
        </p14:section>
        <p14:section name="Untitled Section" id="{A20C6114-4E99-4B05-9BFF-224587DD3F05}">
          <p14:sldIdLst>
            <p14:sldId id="281"/>
            <p14:sldId id="282"/>
            <p14:sldId id="283"/>
            <p14:sldId id="416"/>
            <p14:sldId id="351"/>
            <p14:sldId id="362"/>
            <p14:sldId id="265"/>
            <p14:sldId id="363"/>
            <p14:sldId id="366"/>
            <p14:sldId id="367"/>
            <p14:sldId id="417"/>
            <p14:sldId id="368"/>
            <p14:sldId id="391"/>
            <p14:sldId id="396"/>
            <p14:sldId id="419"/>
            <p14:sldId id="395"/>
            <p14:sldId id="369"/>
            <p14:sldId id="399"/>
            <p14:sldId id="373"/>
            <p14:sldId id="379"/>
            <p14:sldId id="380"/>
            <p14:sldId id="382"/>
            <p14:sldId id="420"/>
            <p14:sldId id="381"/>
            <p14:sldId id="386"/>
            <p14:sldId id="400"/>
            <p14:sldId id="401"/>
            <p14:sldId id="421"/>
            <p14:sldId id="389"/>
            <p14:sldId id="390"/>
            <p14:sldId id="392"/>
            <p14:sldId id="394"/>
            <p14:sldId id="402"/>
            <p14:sldId id="446"/>
            <p14:sldId id="433"/>
            <p14:sldId id="435"/>
            <p14:sldId id="441"/>
            <p14:sldId id="440"/>
            <p14:sldId id="438"/>
            <p14:sldId id="439"/>
            <p14:sldId id="443"/>
            <p14:sldId id="412"/>
            <p14:sldId id="442"/>
            <p14:sldId id="444"/>
            <p14:sldId id="445"/>
            <p14:sldId id="307"/>
            <p14:sldId id="397"/>
            <p14:sldId id="393"/>
            <p14:sldId id="308"/>
            <p14:sldId id="290"/>
            <p14:sldId id="291"/>
            <p14:sldId id="309"/>
            <p14:sldId id="292"/>
            <p14:sldId id="310"/>
            <p14:sldId id="306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degh Khosravi" initials="SK" lastIdx="1" clrIdx="0">
    <p:extLst>
      <p:ext uri="{19B8F6BF-5375-455C-9EA6-DF929625EA0E}">
        <p15:presenceInfo xmlns:p15="http://schemas.microsoft.com/office/powerpoint/2012/main" userId="33a04b5b7b411df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6" autoAdjust="0"/>
    <p:restoredTop sz="94660"/>
  </p:normalViewPr>
  <p:slideViewPr>
    <p:cSldViewPr snapToGrid="0">
      <p:cViewPr varScale="1">
        <p:scale>
          <a:sx n="68" d="100"/>
          <a:sy n="68" d="100"/>
        </p:scale>
        <p:origin x="8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chartUserShapes" Target="../drawings/drawing3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chartUserShapes" Target="../drawings/drawing4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chartUserShapes" Target="../drawings/drawing5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Relationship Id="rId4" Type="http://schemas.openxmlformats.org/officeDocument/2006/relationships/chartUserShapes" Target="../drawings/drawing6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Relationship Id="rId4" Type="http://schemas.openxmlformats.org/officeDocument/2006/relationships/chartUserShapes" Target="../drawings/drawing7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Relationship Id="rId4" Type="http://schemas.openxmlformats.org/officeDocument/2006/relationships/chartUserShapes" Target="../drawings/drawing8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Relationship Id="rId4" Type="http://schemas.openxmlformats.org/officeDocument/2006/relationships/chartUserShapes" Target="../drawings/drawing9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Relationship Id="rId4" Type="http://schemas.openxmlformats.org/officeDocument/2006/relationships/chartUserShapes" Target="../drawings/drawing10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Relationship Id="rId4" Type="http://schemas.openxmlformats.org/officeDocument/2006/relationships/chartUserShapes" Target="../drawings/drawing11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Relationship Id="rId4" Type="http://schemas.openxmlformats.org/officeDocument/2006/relationships/chartUserShapes" Target="../drawings/drawing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chartUserShapes" Target="../drawings/drawing1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Unknown</a:t>
            </a:r>
            <a:r>
              <a:rPr lang="en-US" baseline="0" dirty="0"/>
              <a:t> function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1.8608068013237476E-2"/>
          <c:y val="0.13435982219721843"/>
          <c:w val="0.95291975731294454"/>
          <c:h val="0.7876926591315131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95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xVal>
            <c:numRef>
              <c:f>Sheet1!$A$2:$A$7</c:f>
              <c:numCache>
                <c:formatCode>General</c:formatCode>
                <c:ptCount val="6"/>
                <c:pt idx="0">
                  <c:v>-2</c:v>
                </c:pt>
                <c:pt idx="1">
                  <c:v>-1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4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  <c:pt idx="4">
                  <c:v>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24A-4C4D-992E-1D4A87206E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35982831"/>
        <c:axId val="1035975343"/>
      </c:scatterChart>
      <c:valAx>
        <c:axId val="103598283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5975343"/>
        <c:crosses val="autoZero"/>
        <c:crossBetween val="midCat"/>
      </c:valAx>
      <c:valAx>
        <c:axId val="10359753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598283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9756594740300669E-2"/>
          <c:y val="0.14318962074508607"/>
          <c:w val="0.9079780599997318"/>
          <c:h val="0.77855078953310708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Sheet1!$A$2:$A$4</c:f>
              <c:numCache>
                <c:formatCode>General</c:formatCode>
                <c:ptCount val="3"/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3D7-4A6F-AD30-1ED2811267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4656160"/>
        <c:axId val="204648672"/>
      </c:scatterChart>
      <c:valAx>
        <c:axId val="2046561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648672"/>
        <c:crosses val="autoZero"/>
        <c:crossBetween val="midCat"/>
      </c:valAx>
      <c:valAx>
        <c:axId val="204648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6561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9756594740300669E-2"/>
          <c:y val="0.14318962074508607"/>
          <c:w val="0.9079780599997318"/>
          <c:h val="0.77855078953310708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Sheet1!$A$2:$A$4</c:f>
              <c:numCache>
                <c:formatCode>General</c:formatCode>
                <c:ptCount val="3"/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3D7-4A6F-AD30-1ED2811267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4656160"/>
        <c:axId val="204648672"/>
      </c:scatterChart>
      <c:valAx>
        <c:axId val="2046561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648672"/>
        <c:crosses val="autoZero"/>
        <c:crossBetween val="midCat"/>
      </c:valAx>
      <c:valAx>
        <c:axId val="204648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6561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9756594740300669E-2"/>
          <c:y val="0.14318962074508607"/>
          <c:w val="0.9079780599997318"/>
          <c:h val="0.77855078953310708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Sheet1!$A$2:$A$4</c:f>
              <c:numCache>
                <c:formatCode>General</c:formatCode>
                <c:ptCount val="3"/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3D7-4A6F-AD30-1ED2811267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4656160"/>
        <c:axId val="204648672"/>
      </c:scatterChart>
      <c:valAx>
        <c:axId val="2046561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648672"/>
        <c:crosses val="autoZero"/>
        <c:crossBetween val="midCat"/>
      </c:valAx>
      <c:valAx>
        <c:axId val="204648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6561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9756594740300669E-2"/>
          <c:y val="0.14318962074508607"/>
          <c:w val="0.9079780599997318"/>
          <c:h val="0.77855078953310708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Sheet1!$A$2:$A$4</c:f>
              <c:numCache>
                <c:formatCode>General</c:formatCode>
                <c:ptCount val="3"/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3D7-4A6F-AD30-1ED2811267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4656160"/>
        <c:axId val="204648672"/>
      </c:scatterChart>
      <c:valAx>
        <c:axId val="2046561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648672"/>
        <c:crosses val="autoZero"/>
        <c:crossBetween val="midCat"/>
      </c:valAx>
      <c:valAx>
        <c:axId val="204648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6561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9756594740300669E-2"/>
          <c:y val="0.14318962074508607"/>
          <c:w val="0.9079780599997318"/>
          <c:h val="0.77855078953310708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Sheet1!$A$2:$A$4</c:f>
              <c:numCache>
                <c:formatCode>General</c:formatCode>
                <c:ptCount val="3"/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3D7-4A6F-AD30-1ED2811267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4656160"/>
        <c:axId val="204648672"/>
      </c:scatterChart>
      <c:valAx>
        <c:axId val="2046561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648672"/>
        <c:crosses val="autoZero"/>
        <c:crossBetween val="midCat"/>
      </c:valAx>
      <c:valAx>
        <c:axId val="204648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6561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9756594740300669E-2"/>
          <c:y val="0.14318962074508607"/>
          <c:w val="0.9079780599997318"/>
          <c:h val="0.77855078953310708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Sheet1!$A$2:$A$4</c:f>
              <c:numCache>
                <c:formatCode>General</c:formatCode>
                <c:ptCount val="3"/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3D7-4A6F-AD30-1ED2811267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4656160"/>
        <c:axId val="204648672"/>
      </c:scatterChart>
      <c:valAx>
        <c:axId val="2046561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648672"/>
        <c:crosses val="autoZero"/>
        <c:crossBetween val="midCat"/>
      </c:valAx>
      <c:valAx>
        <c:axId val="204648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6561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9756594740300669E-2"/>
          <c:y val="0.14318962074508607"/>
          <c:w val="0.9079780599997318"/>
          <c:h val="0.77855078953310708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Sheet1!$A$2:$A$4</c:f>
              <c:numCache>
                <c:formatCode>General</c:formatCode>
                <c:ptCount val="3"/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3D7-4A6F-AD30-1ED2811267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4656160"/>
        <c:axId val="204648672"/>
      </c:scatterChart>
      <c:valAx>
        <c:axId val="2046561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648672"/>
        <c:crosses val="autoZero"/>
        <c:crossBetween val="midCat"/>
      </c:valAx>
      <c:valAx>
        <c:axId val="204648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6561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9756594740300669E-2"/>
          <c:y val="0.14318962074508607"/>
          <c:w val="0.9079780599997318"/>
          <c:h val="0.77855078953310708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Sheet1!$A$2:$A$4</c:f>
              <c:numCache>
                <c:formatCode>General</c:formatCode>
                <c:ptCount val="3"/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3D7-4A6F-AD30-1ED2811267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4656160"/>
        <c:axId val="204648672"/>
      </c:scatterChart>
      <c:valAx>
        <c:axId val="2046561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648672"/>
        <c:crosses val="autoZero"/>
        <c:crossBetween val="midCat"/>
      </c:valAx>
      <c:valAx>
        <c:axId val="204648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6561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9756594740300669E-2"/>
          <c:y val="0.14318962074508607"/>
          <c:w val="0.9079780599997318"/>
          <c:h val="0.77855078953310708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Sheet1!$A$2:$A$4</c:f>
              <c:numCache>
                <c:formatCode>General</c:formatCode>
                <c:ptCount val="3"/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3D7-4A6F-AD30-1ED2811267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4656160"/>
        <c:axId val="204648672"/>
      </c:scatterChart>
      <c:valAx>
        <c:axId val="2046561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648672"/>
        <c:crosses val="autoZero"/>
        <c:crossBetween val="midCat"/>
      </c:valAx>
      <c:valAx>
        <c:axId val="204648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6561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9756594740300669E-2"/>
          <c:y val="0.14318962074508607"/>
          <c:w val="0.9079780599997318"/>
          <c:h val="0.77855078953310708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Sheet1!$A$2:$A$4</c:f>
              <c:numCache>
                <c:formatCode>General</c:formatCode>
                <c:ptCount val="3"/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3D7-4A6F-AD30-1ED2811267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4656160"/>
        <c:axId val="204648672"/>
      </c:scatterChart>
      <c:valAx>
        <c:axId val="2046561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648672"/>
        <c:crosses val="autoZero"/>
        <c:crossBetween val="midCat"/>
      </c:valAx>
      <c:valAx>
        <c:axId val="204648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6561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8298491205668843E-3"/>
          <c:y val="4.4958327460108735E-2"/>
          <c:w val="0.95137725576294374"/>
          <c:h val="0.910083345079782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2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-2</c:v>
                </c:pt>
                <c:pt idx="1">
                  <c:v>-1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4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  <c:pt idx="4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4FB-4C49-B8DD-B80697F3E7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35982831"/>
        <c:axId val="1035975343"/>
      </c:scatterChart>
      <c:valAx>
        <c:axId val="1035982831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35975343"/>
        <c:crosses val="autoZero"/>
        <c:crossBetween val="midCat"/>
      </c:valAx>
      <c:valAx>
        <c:axId val="1035975343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035982831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2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-2</c:v>
                </c:pt>
                <c:pt idx="1">
                  <c:v>-1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4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  <c:pt idx="4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24A-4C4D-992E-1D4A87206E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35982831"/>
        <c:axId val="1035975343"/>
      </c:scatterChart>
      <c:valAx>
        <c:axId val="1035982831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035975343"/>
        <c:crosses val="autoZero"/>
        <c:crossBetween val="midCat"/>
      </c:valAx>
      <c:valAx>
        <c:axId val="1035975343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03598283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2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-2</c:v>
                </c:pt>
                <c:pt idx="1">
                  <c:v>-1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4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  <c:pt idx="4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24A-4C4D-992E-1D4A87206E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35982831"/>
        <c:axId val="1035975343"/>
      </c:scatterChart>
      <c:valAx>
        <c:axId val="1035982831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035975343"/>
        <c:crosses val="autoZero"/>
        <c:crossBetween val="midCat"/>
      </c:valAx>
      <c:valAx>
        <c:axId val="1035975343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03598283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2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Sheet1!$A$2:$A$7</c:f>
              <c:numCache>
                <c:formatCode>General</c:formatCode>
                <c:ptCount val="6"/>
                <c:pt idx="2">
                  <c:v>0</c:v>
                </c:pt>
                <c:pt idx="3">
                  <c:v>1</c:v>
                </c:pt>
                <c:pt idx="4">
                  <c:v>2</c:v>
                </c:pt>
                <c:pt idx="5">
                  <c:v>3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2">
                  <c:v>0</c:v>
                </c:pt>
                <c:pt idx="3">
                  <c:v>1</c:v>
                </c:pt>
                <c:pt idx="4">
                  <c:v>4</c:v>
                </c:pt>
                <c:pt idx="5">
                  <c:v>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24A-4C4D-992E-1D4A87206E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35982831"/>
        <c:axId val="1035975343"/>
      </c:scatterChart>
      <c:valAx>
        <c:axId val="103598283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5975343"/>
        <c:crosses val="autoZero"/>
        <c:crossBetween val="midCat"/>
      </c:valAx>
      <c:valAx>
        <c:axId val="10359753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598283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2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-2</c:v>
                </c:pt>
                <c:pt idx="1">
                  <c:v>-1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4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  <c:pt idx="4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5FC-455B-BB79-58EC9E3AA8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35982831"/>
        <c:axId val="1035975343"/>
      </c:scatterChart>
      <c:valAx>
        <c:axId val="1035982831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035975343"/>
        <c:crosses val="autoZero"/>
        <c:crossBetween val="midCat"/>
      </c:valAx>
      <c:valAx>
        <c:axId val="1035975343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03598283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Unknown</a:t>
            </a:r>
            <a:r>
              <a:rPr lang="en-US" baseline="0" dirty="0"/>
              <a:t> function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2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-2</c:v>
                </c:pt>
                <c:pt idx="1">
                  <c:v>-1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4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  <c:pt idx="4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BCF-4B4D-959E-ECCE77C1AD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35982831"/>
        <c:axId val="1035975343"/>
      </c:scatterChart>
      <c:valAx>
        <c:axId val="1035982831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035975343"/>
        <c:crosses val="autoZero"/>
        <c:crossBetween val="midCat"/>
      </c:valAx>
      <c:valAx>
        <c:axId val="1035975343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03598283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9756594740300669E-2"/>
          <c:y val="0.14318962074508607"/>
          <c:w val="0.9079780599997318"/>
          <c:h val="0.77855078953310708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Sheet1!$A$2:$A$4</c:f>
              <c:numCache>
                <c:formatCode>General</c:formatCode>
                <c:ptCount val="3"/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3D7-4A6F-AD30-1ED2811267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4656160"/>
        <c:axId val="204648672"/>
      </c:scatterChart>
      <c:valAx>
        <c:axId val="2046561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648672"/>
        <c:crosses val="autoZero"/>
        <c:crossBetween val="midCat"/>
      </c:valAx>
      <c:valAx>
        <c:axId val="204648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6561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9756594740300669E-2"/>
          <c:y val="0.14318962074508607"/>
          <c:w val="0.9079780599997318"/>
          <c:h val="0.77855078953310708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Sheet1!$A$2:$A$4</c:f>
              <c:numCache>
                <c:formatCode>General</c:formatCode>
                <c:ptCount val="3"/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3D7-4A6F-AD30-1ED2811267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4656160"/>
        <c:axId val="204648672"/>
      </c:scatterChart>
      <c:valAx>
        <c:axId val="2046561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648672"/>
        <c:crosses val="autoZero"/>
        <c:crossBetween val="midCat"/>
      </c:valAx>
      <c:valAx>
        <c:axId val="204648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6561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17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18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19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06101D-E54C-410E-B797-F420B4DABEC8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20FD0D-81B6-41B7-BA81-E8533B31926B}">
      <dgm:prSet phldrT="[Text]"/>
      <dgm:spPr/>
      <dgm:t>
        <a:bodyPr/>
        <a:lstStyle/>
        <a:p>
          <a:r>
            <a:rPr lang="en-US" dirty="0">
              <a:cs typeface="B Nazanin" panose="00000400000000000000" pitchFamily="2" charset="-78"/>
            </a:rPr>
            <a:t>CM</a:t>
          </a:r>
        </a:p>
      </dgm:t>
    </dgm:pt>
    <dgm:pt modelId="{53ED02C7-8C04-454F-ABE3-E3BC4A8FC10F}" type="parTrans" cxnId="{01D5A347-2867-4F06-BF23-5C31DFD184DC}">
      <dgm:prSet/>
      <dgm:spPr/>
      <dgm:t>
        <a:bodyPr/>
        <a:lstStyle/>
        <a:p>
          <a:endParaRPr lang="en-US"/>
        </a:p>
      </dgm:t>
    </dgm:pt>
    <dgm:pt modelId="{6324CB97-8181-4EF3-BD28-A9DAD2E1B823}" type="sibTrans" cxnId="{01D5A347-2867-4F06-BF23-5C31DFD184DC}">
      <dgm:prSet/>
      <dgm:spPr/>
      <dgm:t>
        <a:bodyPr/>
        <a:lstStyle/>
        <a:p>
          <a:endParaRPr lang="en-US"/>
        </a:p>
      </dgm:t>
    </dgm:pt>
    <dgm:pt modelId="{2805B870-CB84-4CA1-9E92-CA9F2DE06A87}">
      <dgm:prSet phldrT="[Text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800" b="1" dirty="0">
              <a:cs typeface="B Nazanin" panose="00000400000000000000" pitchFamily="2" charset="-78"/>
            </a:rPr>
            <a:t>P</a:t>
          </a:r>
        </a:p>
        <a:p>
          <a:r>
            <a:rPr lang="fa-IR" sz="2000" b="1" dirty="0">
              <a:cs typeface="B Nazanin" panose="00000400000000000000" pitchFamily="2" charset="-78"/>
            </a:rPr>
            <a:t>مثبت</a:t>
          </a:r>
          <a:endParaRPr lang="en-US" sz="2600" b="1" dirty="0">
            <a:cs typeface="B Nazanin" panose="00000400000000000000" pitchFamily="2" charset="-78"/>
          </a:endParaRPr>
        </a:p>
      </dgm:t>
    </dgm:pt>
    <dgm:pt modelId="{E13B9032-1C3A-4E4E-979C-4D95202516C5}" type="parTrans" cxnId="{7E4BEA5D-62E1-4CB8-9ADE-7207B4443775}">
      <dgm:prSet/>
      <dgm:spPr/>
      <dgm:t>
        <a:bodyPr/>
        <a:lstStyle/>
        <a:p>
          <a:endParaRPr lang="en-US">
            <a:cs typeface="B Nazanin" panose="00000400000000000000" pitchFamily="2" charset="-78"/>
          </a:endParaRPr>
        </a:p>
      </dgm:t>
    </dgm:pt>
    <dgm:pt modelId="{97B4AFB7-209C-490A-BFC9-3465C6B7EB5B}" type="sibTrans" cxnId="{7E4BEA5D-62E1-4CB8-9ADE-7207B4443775}">
      <dgm:prSet/>
      <dgm:spPr/>
      <dgm:t>
        <a:bodyPr/>
        <a:lstStyle/>
        <a:p>
          <a:endParaRPr lang="en-US"/>
        </a:p>
      </dgm:t>
    </dgm:pt>
    <dgm:pt modelId="{C63E5C19-C21E-4FEF-A30F-C532AA8AB4AE}">
      <dgm:prSet phldrT="[Text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800" b="1" dirty="0">
              <a:cs typeface="B Nazanin" panose="00000400000000000000" pitchFamily="2" charset="-78"/>
            </a:rPr>
            <a:t>N</a:t>
          </a:r>
        </a:p>
        <a:p>
          <a:r>
            <a:rPr lang="fa-IR" sz="2000" b="1" dirty="0">
              <a:cs typeface="B Nazanin" panose="00000400000000000000" pitchFamily="2" charset="-78"/>
            </a:rPr>
            <a:t>منفی</a:t>
          </a:r>
          <a:endParaRPr lang="en-US" sz="2600" b="1" dirty="0">
            <a:cs typeface="B Nazanin" panose="00000400000000000000" pitchFamily="2" charset="-78"/>
          </a:endParaRPr>
        </a:p>
      </dgm:t>
    </dgm:pt>
    <dgm:pt modelId="{0C55BE6D-114D-496B-9A51-3592B1A9AAFB}" type="parTrans" cxnId="{193C6930-02FE-41C4-92F1-FA33D1EEC696}">
      <dgm:prSet/>
      <dgm:spPr/>
      <dgm:t>
        <a:bodyPr/>
        <a:lstStyle/>
        <a:p>
          <a:endParaRPr lang="en-US">
            <a:cs typeface="B Nazanin" panose="00000400000000000000" pitchFamily="2" charset="-78"/>
          </a:endParaRPr>
        </a:p>
      </dgm:t>
    </dgm:pt>
    <dgm:pt modelId="{A05110E6-75B0-4F64-8B60-DB9D480F7594}" type="sibTrans" cxnId="{193C6930-02FE-41C4-92F1-FA33D1EEC696}">
      <dgm:prSet/>
      <dgm:spPr/>
      <dgm:t>
        <a:bodyPr/>
        <a:lstStyle/>
        <a:p>
          <a:endParaRPr lang="en-US"/>
        </a:p>
      </dgm:t>
    </dgm:pt>
    <dgm:pt modelId="{71C0B9B8-9564-45F2-B6A8-31688CBED9AB}">
      <dgm:prSet phldrT="[Text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600" b="1" dirty="0">
              <a:cs typeface="B Nazanin" panose="00000400000000000000" pitchFamily="2" charset="-78"/>
            </a:rPr>
            <a:t>F</a:t>
          </a:r>
        </a:p>
        <a:p>
          <a:r>
            <a:rPr lang="fa-IR" sz="2000" b="1" dirty="0">
              <a:cs typeface="B Nazanin" panose="00000400000000000000" pitchFamily="2" charset="-78"/>
            </a:rPr>
            <a:t>به اشتباه گفتیم</a:t>
          </a:r>
          <a:endParaRPr lang="en-US" sz="2000" b="1" dirty="0">
            <a:cs typeface="B Nazanin" panose="00000400000000000000" pitchFamily="2" charset="-78"/>
          </a:endParaRPr>
        </a:p>
      </dgm:t>
    </dgm:pt>
    <dgm:pt modelId="{BEBE133A-89B9-49E0-A677-97A85F2EE2DD}" type="parTrans" cxnId="{585A3D48-CE77-4B53-AAEE-C1934D820FDE}">
      <dgm:prSet/>
      <dgm:spPr/>
      <dgm:t>
        <a:bodyPr/>
        <a:lstStyle/>
        <a:p>
          <a:endParaRPr lang="en-US">
            <a:cs typeface="B Nazanin" panose="00000400000000000000" pitchFamily="2" charset="-78"/>
          </a:endParaRPr>
        </a:p>
      </dgm:t>
    </dgm:pt>
    <dgm:pt modelId="{AB40D54D-E200-40ED-BC9D-99A7DF54A8B9}" type="sibTrans" cxnId="{585A3D48-CE77-4B53-AAEE-C1934D820FDE}">
      <dgm:prSet/>
      <dgm:spPr/>
      <dgm:t>
        <a:bodyPr/>
        <a:lstStyle/>
        <a:p>
          <a:endParaRPr lang="en-US"/>
        </a:p>
      </dgm:t>
    </dgm:pt>
    <dgm:pt modelId="{7D51590B-2BE5-4F9E-B8E2-6BCAA4377EB3}">
      <dgm:prSet phldrT="[Text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800" b="1" dirty="0">
              <a:cs typeface="B Nazanin" panose="00000400000000000000" pitchFamily="2" charset="-78"/>
            </a:rPr>
            <a:t>T</a:t>
          </a:r>
        </a:p>
        <a:p>
          <a:r>
            <a:rPr lang="fa-IR" sz="2000" b="1" dirty="0">
              <a:cs typeface="B Nazanin" panose="00000400000000000000" pitchFamily="2" charset="-78"/>
            </a:rPr>
            <a:t>مثبت</a:t>
          </a:r>
          <a:endParaRPr lang="en-US" sz="2600" b="1" dirty="0">
            <a:cs typeface="B Nazanin" panose="00000400000000000000" pitchFamily="2" charset="-78"/>
          </a:endParaRPr>
        </a:p>
      </dgm:t>
    </dgm:pt>
    <dgm:pt modelId="{F2CDC59C-A24F-4372-A722-DD24652A8EC3}" type="parTrans" cxnId="{34105C18-CF0E-4F9A-82A1-9DC60B1460C6}">
      <dgm:prSet/>
      <dgm:spPr/>
      <dgm:t>
        <a:bodyPr/>
        <a:lstStyle/>
        <a:p>
          <a:endParaRPr lang="en-US">
            <a:cs typeface="B Nazanin" panose="00000400000000000000" pitchFamily="2" charset="-78"/>
          </a:endParaRPr>
        </a:p>
      </dgm:t>
    </dgm:pt>
    <dgm:pt modelId="{07A0FF08-4BA5-49A3-B58D-77268D16589A}" type="sibTrans" cxnId="{34105C18-CF0E-4F9A-82A1-9DC60B1460C6}">
      <dgm:prSet/>
      <dgm:spPr/>
      <dgm:t>
        <a:bodyPr/>
        <a:lstStyle/>
        <a:p>
          <a:endParaRPr lang="en-US"/>
        </a:p>
      </dgm:t>
    </dgm:pt>
    <dgm:pt modelId="{6E76E26A-2DA2-40D7-862A-14D866BE6911}">
      <dgm:prSet phldrT="[Text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800" b="1" dirty="0">
              <a:cs typeface="B Nazanin" panose="00000400000000000000" pitchFamily="2" charset="-78"/>
            </a:rPr>
            <a:t>N</a:t>
          </a:r>
        </a:p>
        <a:p>
          <a:r>
            <a:rPr lang="fa-IR" sz="2000" b="1" dirty="0">
              <a:cs typeface="B Nazanin" panose="00000400000000000000" pitchFamily="2" charset="-78"/>
            </a:rPr>
            <a:t>منفی</a:t>
          </a:r>
          <a:endParaRPr lang="en-US" sz="2600" b="1" dirty="0">
            <a:cs typeface="B Nazanin" panose="00000400000000000000" pitchFamily="2" charset="-78"/>
          </a:endParaRPr>
        </a:p>
      </dgm:t>
    </dgm:pt>
    <dgm:pt modelId="{BC466032-C14A-4D1C-AAC0-8A6D6F7E34BD}" type="parTrans" cxnId="{9E508561-F17A-41F8-96CB-DCDEC9C93745}">
      <dgm:prSet/>
      <dgm:spPr/>
      <dgm:t>
        <a:bodyPr/>
        <a:lstStyle/>
        <a:p>
          <a:endParaRPr lang="en-US">
            <a:cs typeface="B Nazanin" panose="00000400000000000000" pitchFamily="2" charset="-78"/>
          </a:endParaRPr>
        </a:p>
      </dgm:t>
    </dgm:pt>
    <dgm:pt modelId="{4FCE08B3-3542-4FE3-9191-0B0F7EADA1AD}" type="sibTrans" cxnId="{9E508561-F17A-41F8-96CB-DCDEC9C93745}">
      <dgm:prSet/>
      <dgm:spPr/>
      <dgm:t>
        <a:bodyPr/>
        <a:lstStyle/>
        <a:p>
          <a:endParaRPr lang="en-US"/>
        </a:p>
      </dgm:t>
    </dgm:pt>
    <dgm:pt modelId="{B67F7D9D-F82F-4BF5-AC14-2C877F5A47C1}">
      <dgm:prSet phldrT="[Text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3200" b="1" dirty="0">
              <a:cs typeface="B Nazanin" panose="00000400000000000000" pitchFamily="2" charset="-78"/>
            </a:rPr>
            <a:t>TP</a:t>
          </a:r>
          <a:endParaRPr lang="en-US" sz="6000" b="1" dirty="0">
            <a:cs typeface="B Nazanin" panose="00000400000000000000" pitchFamily="2" charset="-78"/>
          </a:endParaRPr>
        </a:p>
      </dgm:t>
    </dgm:pt>
    <dgm:pt modelId="{C6C363DE-3629-46B2-8866-ACDD0808FE2C}" type="parTrans" cxnId="{ACE7A023-832D-40B1-997C-5CCC5B7FF144}">
      <dgm:prSet/>
      <dgm:spPr/>
      <dgm:t>
        <a:bodyPr/>
        <a:lstStyle/>
        <a:p>
          <a:endParaRPr lang="en-US">
            <a:cs typeface="B Nazanin" panose="00000400000000000000" pitchFamily="2" charset="-78"/>
          </a:endParaRPr>
        </a:p>
      </dgm:t>
    </dgm:pt>
    <dgm:pt modelId="{CE5F113A-D229-4640-A3DC-C93423709578}" type="sibTrans" cxnId="{ACE7A023-832D-40B1-997C-5CCC5B7FF144}">
      <dgm:prSet/>
      <dgm:spPr/>
      <dgm:t>
        <a:bodyPr/>
        <a:lstStyle/>
        <a:p>
          <a:endParaRPr lang="en-US"/>
        </a:p>
      </dgm:t>
    </dgm:pt>
    <dgm:pt modelId="{ED53DD2E-548F-4A21-99FC-A20FA84617B8}">
      <dgm:prSet phldrT="[Text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3200" b="1" dirty="0">
              <a:cs typeface="B Nazanin" panose="00000400000000000000" pitchFamily="2" charset="-78"/>
            </a:rPr>
            <a:t>TN</a:t>
          </a:r>
        </a:p>
      </dgm:t>
    </dgm:pt>
    <dgm:pt modelId="{720BABE1-FA41-4B58-A9A8-9500DAF372D3}" type="parTrans" cxnId="{78D398B2-C6C1-402B-A3EF-80FC1D78D4BD}">
      <dgm:prSet/>
      <dgm:spPr/>
      <dgm:t>
        <a:bodyPr/>
        <a:lstStyle/>
        <a:p>
          <a:endParaRPr lang="en-US">
            <a:cs typeface="B Nazanin" panose="00000400000000000000" pitchFamily="2" charset="-78"/>
          </a:endParaRPr>
        </a:p>
      </dgm:t>
    </dgm:pt>
    <dgm:pt modelId="{69EE2C26-AFE4-4554-9E80-85A209DBDA45}" type="sibTrans" cxnId="{78D398B2-C6C1-402B-A3EF-80FC1D78D4BD}">
      <dgm:prSet/>
      <dgm:spPr/>
      <dgm:t>
        <a:bodyPr/>
        <a:lstStyle/>
        <a:p>
          <a:endParaRPr lang="en-US"/>
        </a:p>
      </dgm:t>
    </dgm:pt>
    <dgm:pt modelId="{810FFC43-02EC-4082-B00D-EAD459176904}">
      <dgm:prSet phldrT="[Text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3200" b="1" dirty="0">
              <a:cs typeface="B Nazanin" panose="00000400000000000000" pitchFamily="2" charset="-78"/>
            </a:rPr>
            <a:t>FP</a:t>
          </a:r>
          <a:endParaRPr lang="en-US" sz="6000" b="1" dirty="0">
            <a:cs typeface="B Nazanin" panose="00000400000000000000" pitchFamily="2" charset="-78"/>
          </a:endParaRPr>
        </a:p>
      </dgm:t>
    </dgm:pt>
    <dgm:pt modelId="{D11799C9-8282-4205-B9E1-7D7EAB622331}" type="parTrans" cxnId="{43C59278-2F6C-40E1-8A1B-F88C9693592B}">
      <dgm:prSet/>
      <dgm:spPr/>
      <dgm:t>
        <a:bodyPr/>
        <a:lstStyle/>
        <a:p>
          <a:endParaRPr lang="en-US">
            <a:cs typeface="B Nazanin" panose="00000400000000000000" pitchFamily="2" charset="-78"/>
          </a:endParaRPr>
        </a:p>
      </dgm:t>
    </dgm:pt>
    <dgm:pt modelId="{CE531C25-B9AE-4FBF-A11A-8795A20801C3}" type="sibTrans" cxnId="{43C59278-2F6C-40E1-8A1B-F88C9693592B}">
      <dgm:prSet/>
      <dgm:spPr/>
      <dgm:t>
        <a:bodyPr/>
        <a:lstStyle/>
        <a:p>
          <a:endParaRPr lang="en-US"/>
        </a:p>
      </dgm:t>
    </dgm:pt>
    <dgm:pt modelId="{EE06A97F-28A6-4BAF-AAB2-45898A341C0B}">
      <dgm:prSet phldrT="[Text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3200" b="1" dirty="0">
              <a:cs typeface="B Nazanin" panose="00000400000000000000" pitchFamily="2" charset="-78"/>
            </a:rPr>
            <a:t>FN</a:t>
          </a:r>
          <a:endParaRPr lang="en-US" sz="6000" b="1" dirty="0">
            <a:cs typeface="B Nazanin" panose="00000400000000000000" pitchFamily="2" charset="-78"/>
          </a:endParaRPr>
        </a:p>
      </dgm:t>
    </dgm:pt>
    <dgm:pt modelId="{6DC06F10-C26A-46A2-90BF-826EECF15904}" type="parTrans" cxnId="{9495DA21-5685-4184-A0AE-22B86759C371}">
      <dgm:prSet/>
      <dgm:spPr/>
      <dgm:t>
        <a:bodyPr/>
        <a:lstStyle/>
        <a:p>
          <a:endParaRPr lang="en-US">
            <a:cs typeface="B Nazanin" panose="00000400000000000000" pitchFamily="2" charset="-78"/>
          </a:endParaRPr>
        </a:p>
      </dgm:t>
    </dgm:pt>
    <dgm:pt modelId="{D187AB57-8B6D-44F2-87BA-D3DEBA4A6100}" type="sibTrans" cxnId="{9495DA21-5685-4184-A0AE-22B86759C371}">
      <dgm:prSet/>
      <dgm:spPr/>
      <dgm:t>
        <a:bodyPr/>
        <a:lstStyle/>
        <a:p>
          <a:endParaRPr lang="en-US"/>
        </a:p>
      </dgm:t>
    </dgm:pt>
    <dgm:pt modelId="{229A4629-B716-4434-8DB9-9F159C03BE72}">
      <dgm:prSet phldrT="[Text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800" b="1" dirty="0">
              <a:cs typeface="B Nazanin" panose="00000400000000000000" pitchFamily="2" charset="-78"/>
            </a:rPr>
            <a:t>T</a:t>
          </a:r>
        </a:p>
        <a:p>
          <a:r>
            <a:rPr lang="fa-IR" sz="2000" b="1" dirty="0">
              <a:cs typeface="B Nazanin" panose="00000400000000000000" pitchFamily="2" charset="-78"/>
            </a:rPr>
            <a:t>به درستی گفتیم</a:t>
          </a:r>
          <a:endParaRPr lang="en-US" sz="2800" b="1" dirty="0">
            <a:cs typeface="B Nazanin" panose="00000400000000000000" pitchFamily="2" charset="-78"/>
          </a:endParaRPr>
        </a:p>
      </dgm:t>
    </dgm:pt>
    <dgm:pt modelId="{88F0040C-AB2B-492A-8D8E-A33DA268B9DD}" type="sibTrans" cxnId="{0AEE0C15-FE14-4F56-8096-315B44C72299}">
      <dgm:prSet/>
      <dgm:spPr/>
      <dgm:t>
        <a:bodyPr/>
        <a:lstStyle/>
        <a:p>
          <a:endParaRPr lang="en-US"/>
        </a:p>
      </dgm:t>
    </dgm:pt>
    <dgm:pt modelId="{2BCFE02F-818B-4F2A-9941-272D632DA636}" type="parTrans" cxnId="{0AEE0C15-FE14-4F56-8096-315B44C72299}">
      <dgm:prSet/>
      <dgm:spPr/>
      <dgm:t>
        <a:bodyPr/>
        <a:lstStyle/>
        <a:p>
          <a:endParaRPr lang="en-US">
            <a:cs typeface="B Nazanin" panose="00000400000000000000" pitchFamily="2" charset="-78"/>
          </a:endParaRPr>
        </a:p>
      </dgm:t>
    </dgm:pt>
    <dgm:pt modelId="{C0535CA2-15F4-469C-AEE9-404A41372BB0}" type="pres">
      <dgm:prSet presAssocID="{B806101D-E54C-410E-B797-F420B4DABEC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F6AF8DE-0A55-4263-9B23-5A7C3D667B7A}" type="pres">
      <dgm:prSet presAssocID="{B020FD0D-81B6-41B7-BA81-E8533B31926B}" presName="root1" presStyleCnt="0"/>
      <dgm:spPr/>
    </dgm:pt>
    <dgm:pt modelId="{4FE8ACF7-85D2-4AAE-9099-F665FD6AD3BE}" type="pres">
      <dgm:prSet presAssocID="{B020FD0D-81B6-41B7-BA81-E8533B31926B}" presName="LevelOneTextNode" presStyleLbl="node0" presStyleIdx="0" presStyleCnt="1">
        <dgm:presLayoutVars>
          <dgm:chPref val="3"/>
        </dgm:presLayoutVars>
      </dgm:prSet>
      <dgm:spPr/>
    </dgm:pt>
    <dgm:pt modelId="{F72282B6-CB59-40FD-B553-77E8A01A1C4A}" type="pres">
      <dgm:prSet presAssocID="{B020FD0D-81B6-41B7-BA81-E8533B31926B}" presName="level2hierChild" presStyleCnt="0"/>
      <dgm:spPr/>
    </dgm:pt>
    <dgm:pt modelId="{8ACFB8E5-C9BF-4C58-AC6C-83CE454E4180}" type="pres">
      <dgm:prSet presAssocID="{2BCFE02F-818B-4F2A-9941-272D632DA636}" presName="conn2-1" presStyleLbl="parChTrans1D2" presStyleIdx="0" presStyleCnt="2"/>
      <dgm:spPr/>
    </dgm:pt>
    <dgm:pt modelId="{BEB37F9A-CA29-46B3-B29E-48187EEB6055}" type="pres">
      <dgm:prSet presAssocID="{2BCFE02F-818B-4F2A-9941-272D632DA636}" presName="connTx" presStyleLbl="parChTrans1D2" presStyleIdx="0" presStyleCnt="2"/>
      <dgm:spPr/>
    </dgm:pt>
    <dgm:pt modelId="{76AF7366-C4CA-4ED6-AFB9-EBFCD3D29416}" type="pres">
      <dgm:prSet presAssocID="{229A4629-B716-4434-8DB9-9F159C03BE72}" presName="root2" presStyleCnt="0"/>
      <dgm:spPr/>
    </dgm:pt>
    <dgm:pt modelId="{6A6A4CA4-F135-4BB7-BA50-6D6270F8E400}" type="pres">
      <dgm:prSet presAssocID="{229A4629-B716-4434-8DB9-9F159C03BE72}" presName="LevelTwoTextNode" presStyleLbl="node2" presStyleIdx="0" presStyleCnt="2">
        <dgm:presLayoutVars>
          <dgm:chPref val="3"/>
        </dgm:presLayoutVars>
      </dgm:prSet>
      <dgm:spPr/>
    </dgm:pt>
    <dgm:pt modelId="{71D28C32-E8F4-4E70-87C5-13E430E584FE}" type="pres">
      <dgm:prSet presAssocID="{229A4629-B716-4434-8DB9-9F159C03BE72}" presName="level3hierChild" presStyleCnt="0"/>
      <dgm:spPr/>
    </dgm:pt>
    <dgm:pt modelId="{5917C44C-C60C-464C-9AB9-E28F37735962}" type="pres">
      <dgm:prSet presAssocID="{E13B9032-1C3A-4E4E-979C-4D95202516C5}" presName="conn2-1" presStyleLbl="parChTrans1D3" presStyleIdx="0" presStyleCnt="4"/>
      <dgm:spPr/>
    </dgm:pt>
    <dgm:pt modelId="{5385986B-A83D-4716-BB2A-24C66DFE992E}" type="pres">
      <dgm:prSet presAssocID="{E13B9032-1C3A-4E4E-979C-4D95202516C5}" presName="connTx" presStyleLbl="parChTrans1D3" presStyleIdx="0" presStyleCnt="4"/>
      <dgm:spPr/>
    </dgm:pt>
    <dgm:pt modelId="{23082F45-FC9D-4A99-82A4-A9EA9A2DE528}" type="pres">
      <dgm:prSet presAssocID="{2805B870-CB84-4CA1-9E92-CA9F2DE06A87}" presName="root2" presStyleCnt="0"/>
      <dgm:spPr/>
    </dgm:pt>
    <dgm:pt modelId="{E5DD4136-D3FA-477B-BEA7-8DB2624C9666}" type="pres">
      <dgm:prSet presAssocID="{2805B870-CB84-4CA1-9E92-CA9F2DE06A87}" presName="LevelTwoTextNode" presStyleLbl="node3" presStyleIdx="0" presStyleCnt="4">
        <dgm:presLayoutVars>
          <dgm:chPref val="3"/>
        </dgm:presLayoutVars>
      </dgm:prSet>
      <dgm:spPr/>
    </dgm:pt>
    <dgm:pt modelId="{3720A0D2-A108-42C9-96A8-A609EC54F4DA}" type="pres">
      <dgm:prSet presAssocID="{2805B870-CB84-4CA1-9E92-CA9F2DE06A87}" presName="level3hierChild" presStyleCnt="0"/>
      <dgm:spPr/>
    </dgm:pt>
    <dgm:pt modelId="{62EC57E8-56F0-464C-98F5-C9D5B1B1BAF6}" type="pres">
      <dgm:prSet presAssocID="{C6C363DE-3629-46B2-8866-ACDD0808FE2C}" presName="conn2-1" presStyleLbl="parChTrans1D4" presStyleIdx="0" presStyleCnt="4"/>
      <dgm:spPr/>
    </dgm:pt>
    <dgm:pt modelId="{B3F30473-2FB1-4B71-A90B-03F3E7BB5465}" type="pres">
      <dgm:prSet presAssocID="{C6C363DE-3629-46B2-8866-ACDD0808FE2C}" presName="connTx" presStyleLbl="parChTrans1D4" presStyleIdx="0" presStyleCnt="4"/>
      <dgm:spPr/>
    </dgm:pt>
    <dgm:pt modelId="{37805009-6435-4121-9DE5-4DDCB594905B}" type="pres">
      <dgm:prSet presAssocID="{B67F7D9D-F82F-4BF5-AC14-2C877F5A47C1}" presName="root2" presStyleCnt="0"/>
      <dgm:spPr/>
    </dgm:pt>
    <dgm:pt modelId="{47FF07B6-6F8B-4830-8A62-06341A6CAD61}" type="pres">
      <dgm:prSet presAssocID="{B67F7D9D-F82F-4BF5-AC14-2C877F5A47C1}" presName="LevelTwoTextNode" presStyleLbl="node4" presStyleIdx="0" presStyleCnt="4">
        <dgm:presLayoutVars>
          <dgm:chPref val="3"/>
        </dgm:presLayoutVars>
      </dgm:prSet>
      <dgm:spPr/>
    </dgm:pt>
    <dgm:pt modelId="{89381D1C-2D2E-4DCE-9422-7B2F35BC9A7F}" type="pres">
      <dgm:prSet presAssocID="{B67F7D9D-F82F-4BF5-AC14-2C877F5A47C1}" presName="level3hierChild" presStyleCnt="0"/>
      <dgm:spPr/>
    </dgm:pt>
    <dgm:pt modelId="{97BE0EF2-EA72-4AB4-B756-B4791ADD4697}" type="pres">
      <dgm:prSet presAssocID="{0C55BE6D-114D-496B-9A51-3592B1A9AAFB}" presName="conn2-1" presStyleLbl="parChTrans1D3" presStyleIdx="1" presStyleCnt="4"/>
      <dgm:spPr/>
    </dgm:pt>
    <dgm:pt modelId="{6C273F2E-04FD-4325-83A9-3305462F13FE}" type="pres">
      <dgm:prSet presAssocID="{0C55BE6D-114D-496B-9A51-3592B1A9AAFB}" presName="connTx" presStyleLbl="parChTrans1D3" presStyleIdx="1" presStyleCnt="4"/>
      <dgm:spPr/>
    </dgm:pt>
    <dgm:pt modelId="{0403F125-32F9-49FB-B9B1-962A1928A2C8}" type="pres">
      <dgm:prSet presAssocID="{C63E5C19-C21E-4FEF-A30F-C532AA8AB4AE}" presName="root2" presStyleCnt="0"/>
      <dgm:spPr/>
    </dgm:pt>
    <dgm:pt modelId="{AFFCF90A-0EC0-4A2C-945D-71EDE1815216}" type="pres">
      <dgm:prSet presAssocID="{C63E5C19-C21E-4FEF-A30F-C532AA8AB4AE}" presName="LevelTwoTextNode" presStyleLbl="node3" presStyleIdx="1" presStyleCnt="4">
        <dgm:presLayoutVars>
          <dgm:chPref val="3"/>
        </dgm:presLayoutVars>
      </dgm:prSet>
      <dgm:spPr/>
    </dgm:pt>
    <dgm:pt modelId="{7782BBDF-4D6B-48F3-9D88-87F4BEBE29C4}" type="pres">
      <dgm:prSet presAssocID="{C63E5C19-C21E-4FEF-A30F-C532AA8AB4AE}" presName="level3hierChild" presStyleCnt="0"/>
      <dgm:spPr/>
    </dgm:pt>
    <dgm:pt modelId="{35440BFA-0F3F-4AFC-91B3-7BA7FCF6B8D5}" type="pres">
      <dgm:prSet presAssocID="{720BABE1-FA41-4B58-A9A8-9500DAF372D3}" presName="conn2-1" presStyleLbl="parChTrans1D4" presStyleIdx="1" presStyleCnt="4"/>
      <dgm:spPr/>
    </dgm:pt>
    <dgm:pt modelId="{D219DDAC-97C2-42CA-86AD-E079C66791FE}" type="pres">
      <dgm:prSet presAssocID="{720BABE1-FA41-4B58-A9A8-9500DAF372D3}" presName="connTx" presStyleLbl="parChTrans1D4" presStyleIdx="1" presStyleCnt="4"/>
      <dgm:spPr/>
    </dgm:pt>
    <dgm:pt modelId="{D3E1C962-CBB2-4462-95DA-2FFA85E1757C}" type="pres">
      <dgm:prSet presAssocID="{ED53DD2E-548F-4A21-99FC-A20FA84617B8}" presName="root2" presStyleCnt="0"/>
      <dgm:spPr/>
    </dgm:pt>
    <dgm:pt modelId="{2D67D94A-AE10-4BF9-A627-FE923EAE7BB0}" type="pres">
      <dgm:prSet presAssocID="{ED53DD2E-548F-4A21-99FC-A20FA84617B8}" presName="LevelTwoTextNode" presStyleLbl="node4" presStyleIdx="1" presStyleCnt="4">
        <dgm:presLayoutVars>
          <dgm:chPref val="3"/>
        </dgm:presLayoutVars>
      </dgm:prSet>
      <dgm:spPr/>
    </dgm:pt>
    <dgm:pt modelId="{7E583D9D-14BB-42D3-931B-28840D031CC9}" type="pres">
      <dgm:prSet presAssocID="{ED53DD2E-548F-4A21-99FC-A20FA84617B8}" presName="level3hierChild" presStyleCnt="0"/>
      <dgm:spPr/>
    </dgm:pt>
    <dgm:pt modelId="{6B442786-FBED-4071-9B2A-CE5C9FC4A622}" type="pres">
      <dgm:prSet presAssocID="{BEBE133A-89B9-49E0-A677-97A85F2EE2DD}" presName="conn2-1" presStyleLbl="parChTrans1D2" presStyleIdx="1" presStyleCnt="2"/>
      <dgm:spPr/>
    </dgm:pt>
    <dgm:pt modelId="{AD324138-307E-4EDF-90F1-B4416F9564A4}" type="pres">
      <dgm:prSet presAssocID="{BEBE133A-89B9-49E0-A677-97A85F2EE2DD}" presName="connTx" presStyleLbl="parChTrans1D2" presStyleIdx="1" presStyleCnt="2"/>
      <dgm:spPr/>
    </dgm:pt>
    <dgm:pt modelId="{4D49A7A1-DB8F-4237-927A-C705BAF09B3F}" type="pres">
      <dgm:prSet presAssocID="{71C0B9B8-9564-45F2-B6A8-31688CBED9AB}" presName="root2" presStyleCnt="0"/>
      <dgm:spPr/>
    </dgm:pt>
    <dgm:pt modelId="{31035FA4-0F90-4287-B4FB-B03ECD435EA1}" type="pres">
      <dgm:prSet presAssocID="{71C0B9B8-9564-45F2-B6A8-31688CBED9AB}" presName="LevelTwoTextNode" presStyleLbl="node2" presStyleIdx="1" presStyleCnt="2">
        <dgm:presLayoutVars>
          <dgm:chPref val="3"/>
        </dgm:presLayoutVars>
      </dgm:prSet>
      <dgm:spPr/>
    </dgm:pt>
    <dgm:pt modelId="{434100EA-BC0C-4591-99AD-F62D180548AA}" type="pres">
      <dgm:prSet presAssocID="{71C0B9B8-9564-45F2-B6A8-31688CBED9AB}" presName="level3hierChild" presStyleCnt="0"/>
      <dgm:spPr/>
    </dgm:pt>
    <dgm:pt modelId="{C21B7398-A23B-4A1F-8C10-70ED18F70F88}" type="pres">
      <dgm:prSet presAssocID="{F2CDC59C-A24F-4372-A722-DD24652A8EC3}" presName="conn2-1" presStyleLbl="parChTrans1D3" presStyleIdx="2" presStyleCnt="4"/>
      <dgm:spPr/>
    </dgm:pt>
    <dgm:pt modelId="{A2A2C738-02A3-4783-82F6-EEA7B08A0BA3}" type="pres">
      <dgm:prSet presAssocID="{F2CDC59C-A24F-4372-A722-DD24652A8EC3}" presName="connTx" presStyleLbl="parChTrans1D3" presStyleIdx="2" presStyleCnt="4"/>
      <dgm:spPr/>
    </dgm:pt>
    <dgm:pt modelId="{2E6AB0D6-6543-4D95-AB92-806987053A46}" type="pres">
      <dgm:prSet presAssocID="{7D51590B-2BE5-4F9E-B8E2-6BCAA4377EB3}" presName="root2" presStyleCnt="0"/>
      <dgm:spPr/>
    </dgm:pt>
    <dgm:pt modelId="{4B6AD3A7-DB03-4993-9006-EDD490876FDF}" type="pres">
      <dgm:prSet presAssocID="{7D51590B-2BE5-4F9E-B8E2-6BCAA4377EB3}" presName="LevelTwoTextNode" presStyleLbl="node3" presStyleIdx="2" presStyleCnt="4">
        <dgm:presLayoutVars>
          <dgm:chPref val="3"/>
        </dgm:presLayoutVars>
      </dgm:prSet>
      <dgm:spPr/>
    </dgm:pt>
    <dgm:pt modelId="{F573DBDF-46EC-4A1B-BC06-2616007B2D38}" type="pres">
      <dgm:prSet presAssocID="{7D51590B-2BE5-4F9E-B8E2-6BCAA4377EB3}" presName="level3hierChild" presStyleCnt="0"/>
      <dgm:spPr/>
    </dgm:pt>
    <dgm:pt modelId="{E01CC700-EF4C-4CC6-929C-0E2ECC7B5862}" type="pres">
      <dgm:prSet presAssocID="{D11799C9-8282-4205-B9E1-7D7EAB622331}" presName="conn2-1" presStyleLbl="parChTrans1D4" presStyleIdx="2" presStyleCnt="4"/>
      <dgm:spPr/>
    </dgm:pt>
    <dgm:pt modelId="{245C5974-5275-4116-A037-8BB8F649D8C5}" type="pres">
      <dgm:prSet presAssocID="{D11799C9-8282-4205-B9E1-7D7EAB622331}" presName="connTx" presStyleLbl="parChTrans1D4" presStyleIdx="2" presStyleCnt="4"/>
      <dgm:spPr/>
    </dgm:pt>
    <dgm:pt modelId="{034D97C4-2A05-47C5-BB30-9797221A031D}" type="pres">
      <dgm:prSet presAssocID="{810FFC43-02EC-4082-B00D-EAD459176904}" presName="root2" presStyleCnt="0"/>
      <dgm:spPr/>
    </dgm:pt>
    <dgm:pt modelId="{C87B61B8-3411-44CE-BC96-9A676310037C}" type="pres">
      <dgm:prSet presAssocID="{810FFC43-02EC-4082-B00D-EAD459176904}" presName="LevelTwoTextNode" presStyleLbl="node4" presStyleIdx="2" presStyleCnt="4">
        <dgm:presLayoutVars>
          <dgm:chPref val="3"/>
        </dgm:presLayoutVars>
      </dgm:prSet>
      <dgm:spPr/>
    </dgm:pt>
    <dgm:pt modelId="{3CCE42F2-FC75-467A-AFDE-D6FDB9972B6C}" type="pres">
      <dgm:prSet presAssocID="{810FFC43-02EC-4082-B00D-EAD459176904}" presName="level3hierChild" presStyleCnt="0"/>
      <dgm:spPr/>
    </dgm:pt>
    <dgm:pt modelId="{01EC5CC4-AD9F-4B4B-B341-F5D81EF64F1B}" type="pres">
      <dgm:prSet presAssocID="{BC466032-C14A-4D1C-AAC0-8A6D6F7E34BD}" presName="conn2-1" presStyleLbl="parChTrans1D3" presStyleIdx="3" presStyleCnt="4"/>
      <dgm:spPr/>
    </dgm:pt>
    <dgm:pt modelId="{54B9F14E-BB2F-4699-B0E6-22AC21489B26}" type="pres">
      <dgm:prSet presAssocID="{BC466032-C14A-4D1C-AAC0-8A6D6F7E34BD}" presName="connTx" presStyleLbl="parChTrans1D3" presStyleIdx="3" presStyleCnt="4"/>
      <dgm:spPr/>
    </dgm:pt>
    <dgm:pt modelId="{E49B3FDE-B3E3-4BC7-B6FF-449DCBD1FA1D}" type="pres">
      <dgm:prSet presAssocID="{6E76E26A-2DA2-40D7-862A-14D866BE6911}" presName="root2" presStyleCnt="0"/>
      <dgm:spPr/>
    </dgm:pt>
    <dgm:pt modelId="{B121521A-1D49-4803-8FD7-FDFEAD85F9FA}" type="pres">
      <dgm:prSet presAssocID="{6E76E26A-2DA2-40D7-862A-14D866BE6911}" presName="LevelTwoTextNode" presStyleLbl="node3" presStyleIdx="3" presStyleCnt="4">
        <dgm:presLayoutVars>
          <dgm:chPref val="3"/>
        </dgm:presLayoutVars>
      </dgm:prSet>
      <dgm:spPr/>
    </dgm:pt>
    <dgm:pt modelId="{5F3E4BD8-FE04-4B7C-834E-15E9E6EBDC88}" type="pres">
      <dgm:prSet presAssocID="{6E76E26A-2DA2-40D7-862A-14D866BE6911}" presName="level3hierChild" presStyleCnt="0"/>
      <dgm:spPr/>
    </dgm:pt>
    <dgm:pt modelId="{D51800D8-3E7A-4227-B5CC-70F3606A69FC}" type="pres">
      <dgm:prSet presAssocID="{6DC06F10-C26A-46A2-90BF-826EECF15904}" presName="conn2-1" presStyleLbl="parChTrans1D4" presStyleIdx="3" presStyleCnt="4"/>
      <dgm:spPr/>
    </dgm:pt>
    <dgm:pt modelId="{A062C12D-1FA9-45F1-A3F3-798EB8DF4CC0}" type="pres">
      <dgm:prSet presAssocID="{6DC06F10-C26A-46A2-90BF-826EECF15904}" presName="connTx" presStyleLbl="parChTrans1D4" presStyleIdx="3" presStyleCnt="4"/>
      <dgm:spPr/>
    </dgm:pt>
    <dgm:pt modelId="{F24807CB-B604-4671-B5DC-321E5401F4F3}" type="pres">
      <dgm:prSet presAssocID="{EE06A97F-28A6-4BAF-AAB2-45898A341C0B}" presName="root2" presStyleCnt="0"/>
      <dgm:spPr/>
    </dgm:pt>
    <dgm:pt modelId="{1022CDC8-DA8A-488A-A3D0-96DC12F7F488}" type="pres">
      <dgm:prSet presAssocID="{EE06A97F-28A6-4BAF-AAB2-45898A341C0B}" presName="LevelTwoTextNode" presStyleLbl="node4" presStyleIdx="3" presStyleCnt="4">
        <dgm:presLayoutVars>
          <dgm:chPref val="3"/>
        </dgm:presLayoutVars>
      </dgm:prSet>
      <dgm:spPr/>
    </dgm:pt>
    <dgm:pt modelId="{0C74AE52-4C4B-4DF8-B169-FAC1F8C46891}" type="pres">
      <dgm:prSet presAssocID="{EE06A97F-28A6-4BAF-AAB2-45898A341C0B}" presName="level3hierChild" presStyleCnt="0"/>
      <dgm:spPr/>
    </dgm:pt>
  </dgm:ptLst>
  <dgm:cxnLst>
    <dgm:cxn modelId="{C4B8C108-EF0D-411D-9180-69DC9AF1CB09}" type="presOf" srcId="{C6C363DE-3629-46B2-8866-ACDD0808FE2C}" destId="{B3F30473-2FB1-4B71-A90B-03F3E7BB5465}" srcOrd="1" destOrd="0" presId="urn:microsoft.com/office/officeart/2005/8/layout/hierarchy2"/>
    <dgm:cxn modelId="{1DFF4813-7C35-46D3-9EA7-5BEAEA0E85D0}" type="presOf" srcId="{6E76E26A-2DA2-40D7-862A-14D866BE6911}" destId="{B121521A-1D49-4803-8FD7-FDFEAD85F9FA}" srcOrd="0" destOrd="0" presId="urn:microsoft.com/office/officeart/2005/8/layout/hierarchy2"/>
    <dgm:cxn modelId="{715CD913-2CEB-4F01-ACC1-3AA3DE99C8A6}" type="presOf" srcId="{BC466032-C14A-4D1C-AAC0-8A6D6F7E34BD}" destId="{54B9F14E-BB2F-4699-B0E6-22AC21489B26}" srcOrd="1" destOrd="0" presId="urn:microsoft.com/office/officeart/2005/8/layout/hierarchy2"/>
    <dgm:cxn modelId="{0AEE0C15-FE14-4F56-8096-315B44C72299}" srcId="{B020FD0D-81B6-41B7-BA81-E8533B31926B}" destId="{229A4629-B716-4434-8DB9-9F159C03BE72}" srcOrd="0" destOrd="0" parTransId="{2BCFE02F-818B-4F2A-9941-272D632DA636}" sibTransId="{88F0040C-AB2B-492A-8D8E-A33DA268B9DD}"/>
    <dgm:cxn modelId="{2815A116-DBC4-4619-B1C8-C26A8973360A}" type="presOf" srcId="{BC466032-C14A-4D1C-AAC0-8A6D6F7E34BD}" destId="{01EC5CC4-AD9F-4B4B-B341-F5D81EF64F1B}" srcOrd="0" destOrd="0" presId="urn:microsoft.com/office/officeart/2005/8/layout/hierarchy2"/>
    <dgm:cxn modelId="{34105C18-CF0E-4F9A-82A1-9DC60B1460C6}" srcId="{71C0B9B8-9564-45F2-B6A8-31688CBED9AB}" destId="{7D51590B-2BE5-4F9E-B8E2-6BCAA4377EB3}" srcOrd="0" destOrd="0" parTransId="{F2CDC59C-A24F-4372-A722-DD24652A8EC3}" sibTransId="{07A0FF08-4BA5-49A3-B58D-77268D16589A}"/>
    <dgm:cxn modelId="{F6C7721E-DF5D-4DCB-B2B4-67223F16872B}" type="presOf" srcId="{720BABE1-FA41-4B58-A9A8-9500DAF372D3}" destId="{35440BFA-0F3F-4AFC-91B3-7BA7FCF6B8D5}" srcOrd="0" destOrd="0" presId="urn:microsoft.com/office/officeart/2005/8/layout/hierarchy2"/>
    <dgm:cxn modelId="{9495DA21-5685-4184-A0AE-22B86759C371}" srcId="{6E76E26A-2DA2-40D7-862A-14D866BE6911}" destId="{EE06A97F-28A6-4BAF-AAB2-45898A341C0B}" srcOrd="0" destOrd="0" parTransId="{6DC06F10-C26A-46A2-90BF-826EECF15904}" sibTransId="{D187AB57-8B6D-44F2-87BA-D3DEBA4A6100}"/>
    <dgm:cxn modelId="{ACE7A023-832D-40B1-997C-5CCC5B7FF144}" srcId="{2805B870-CB84-4CA1-9E92-CA9F2DE06A87}" destId="{B67F7D9D-F82F-4BF5-AC14-2C877F5A47C1}" srcOrd="0" destOrd="0" parTransId="{C6C363DE-3629-46B2-8866-ACDD0808FE2C}" sibTransId="{CE5F113A-D229-4640-A3DC-C93423709578}"/>
    <dgm:cxn modelId="{193C6930-02FE-41C4-92F1-FA33D1EEC696}" srcId="{229A4629-B716-4434-8DB9-9F159C03BE72}" destId="{C63E5C19-C21E-4FEF-A30F-C532AA8AB4AE}" srcOrd="1" destOrd="0" parTransId="{0C55BE6D-114D-496B-9A51-3592B1A9AAFB}" sibTransId="{A05110E6-75B0-4F64-8B60-DB9D480F7594}"/>
    <dgm:cxn modelId="{00ED6E33-6EEC-4B8D-9427-29C2B93E8706}" type="presOf" srcId="{2BCFE02F-818B-4F2A-9941-272D632DA636}" destId="{BEB37F9A-CA29-46B3-B29E-48187EEB6055}" srcOrd="1" destOrd="0" presId="urn:microsoft.com/office/officeart/2005/8/layout/hierarchy2"/>
    <dgm:cxn modelId="{86DA6736-6A7A-4F43-B2B4-B0DDFC6DA0E0}" type="presOf" srcId="{810FFC43-02EC-4082-B00D-EAD459176904}" destId="{C87B61B8-3411-44CE-BC96-9A676310037C}" srcOrd="0" destOrd="0" presId="urn:microsoft.com/office/officeart/2005/8/layout/hierarchy2"/>
    <dgm:cxn modelId="{907E023B-E274-4182-96DB-9853149F925A}" type="presOf" srcId="{D11799C9-8282-4205-B9E1-7D7EAB622331}" destId="{E01CC700-EF4C-4CC6-929C-0E2ECC7B5862}" srcOrd="0" destOrd="0" presId="urn:microsoft.com/office/officeart/2005/8/layout/hierarchy2"/>
    <dgm:cxn modelId="{74073540-662D-46FE-A57B-A04E87453D68}" type="presOf" srcId="{2805B870-CB84-4CA1-9E92-CA9F2DE06A87}" destId="{E5DD4136-D3FA-477B-BEA7-8DB2624C9666}" srcOrd="0" destOrd="0" presId="urn:microsoft.com/office/officeart/2005/8/layout/hierarchy2"/>
    <dgm:cxn modelId="{7E4BEA5D-62E1-4CB8-9ADE-7207B4443775}" srcId="{229A4629-B716-4434-8DB9-9F159C03BE72}" destId="{2805B870-CB84-4CA1-9E92-CA9F2DE06A87}" srcOrd="0" destOrd="0" parTransId="{E13B9032-1C3A-4E4E-979C-4D95202516C5}" sibTransId="{97B4AFB7-209C-490A-BFC9-3465C6B7EB5B}"/>
    <dgm:cxn modelId="{9E508561-F17A-41F8-96CB-DCDEC9C93745}" srcId="{71C0B9B8-9564-45F2-B6A8-31688CBED9AB}" destId="{6E76E26A-2DA2-40D7-862A-14D866BE6911}" srcOrd="1" destOrd="0" parTransId="{BC466032-C14A-4D1C-AAC0-8A6D6F7E34BD}" sibTransId="{4FCE08B3-3542-4FE3-9191-0B0F7EADA1AD}"/>
    <dgm:cxn modelId="{01D5A347-2867-4F06-BF23-5C31DFD184DC}" srcId="{B806101D-E54C-410E-B797-F420B4DABEC8}" destId="{B020FD0D-81B6-41B7-BA81-E8533B31926B}" srcOrd="0" destOrd="0" parTransId="{53ED02C7-8C04-454F-ABE3-E3BC4A8FC10F}" sibTransId="{6324CB97-8181-4EF3-BD28-A9DAD2E1B823}"/>
    <dgm:cxn modelId="{585A3D48-CE77-4B53-AAEE-C1934D820FDE}" srcId="{B020FD0D-81B6-41B7-BA81-E8533B31926B}" destId="{71C0B9B8-9564-45F2-B6A8-31688CBED9AB}" srcOrd="1" destOrd="0" parTransId="{BEBE133A-89B9-49E0-A677-97A85F2EE2DD}" sibTransId="{AB40D54D-E200-40ED-BC9D-99A7DF54A8B9}"/>
    <dgm:cxn modelId="{33E1AC4E-B577-4F76-B6E1-401401FA8873}" type="presOf" srcId="{2BCFE02F-818B-4F2A-9941-272D632DA636}" destId="{8ACFB8E5-C9BF-4C58-AC6C-83CE454E4180}" srcOrd="0" destOrd="0" presId="urn:microsoft.com/office/officeart/2005/8/layout/hierarchy2"/>
    <dgm:cxn modelId="{3F9DD670-29AD-4F43-837E-043629952E04}" type="presOf" srcId="{7D51590B-2BE5-4F9E-B8E2-6BCAA4377EB3}" destId="{4B6AD3A7-DB03-4993-9006-EDD490876FDF}" srcOrd="0" destOrd="0" presId="urn:microsoft.com/office/officeart/2005/8/layout/hierarchy2"/>
    <dgm:cxn modelId="{43C59278-2F6C-40E1-8A1B-F88C9693592B}" srcId="{7D51590B-2BE5-4F9E-B8E2-6BCAA4377EB3}" destId="{810FFC43-02EC-4082-B00D-EAD459176904}" srcOrd="0" destOrd="0" parTransId="{D11799C9-8282-4205-B9E1-7D7EAB622331}" sibTransId="{CE531C25-B9AE-4FBF-A11A-8795A20801C3}"/>
    <dgm:cxn modelId="{5E284084-2B52-4D7E-AAEA-8D54A2CF250C}" type="presOf" srcId="{F2CDC59C-A24F-4372-A722-DD24652A8EC3}" destId="{C21B7398-A23B-4A1F-8C10-70ED18F70F88}" srcOrd="0" destOrd="0" presId="urn:microsoft.com/office/officeart/2005/8/layout/hierarchy2"/>
    <dgm:cxn modelId="{C3B4D48E-E536-4C3F-BF7C-29D2594ADD2B}" type="presOf" srcId="{F2CDC59C-A24F-4372-A722-DD24652A8EC3}" destId="{A2A2C738-02A3-4783-82F6-EEA7B08A0BA3}" srcOrd="1" destOrd="0" presId="urn:microsoft.com/office/officeart/2005/8/layout/hierarchy2"/>
    <dgm:cxn modelId="{E286E790-6758-4567-B8FC-53AA3E66C33D}" type="presOf" srcId="{0C55BE6D-114D-496B-9A51-3592B1A9AAFB}" destId="{6C273F2E-04FD-4325-83A9-3305462F13FE}" srcOrd="1" destOrd="0" presId="urn:microsoft.com/office/officeart/2005/8/layout/hierarchy2"/>
    <dgm:cxn modelId="{73DAD694-DBB4-474B-AB48-D5B6A93F3180}" type="presOf" srcId="{B67F7D9D-F82F-4BF5-AC14-2C877F5A47C1}" destId="{47FF07B6-6F8B-4830-8A62-06341A6CAD61}" srcOrd="0" destOrd="0" presId="urn:microsoft.com/office/officeart/2005/8/layout/hierarchy2"/>
    <dgm:cxn modelId="{6A581399-DAAF-4ED9-B32D-1D9C7A911FFF}" type="presOf" srcId="{E13B9032-1C3A-4E4E-979C-4D95202516C5}" destId="{5917C44C-C60C-464C-9AB9-E28F37735962}" srcOrd="0" destOrd="0" presId="urn:microsoft.com/office/officeart/2005/8/layout/hierarchy2"/>
    <dgm:cxn modelId="{BF60ED9C-DC80-4011-9E57-4682A838F916}" type="presOf" srcId="{6DC06F10-C26A-46A2-90BF-826EECF15904}" destId="{D51800D8-3E7A-4227-B5CC-70F3606A69FC}" srcOrd="0" destOrd="0" presId="urn:microsoft.com/office/officeart/2005/8/layout/hierarchy2"/>
    <dgm:cxn modelId="{4C7F989F-7958-4C12-A2B1-AB67D2F16C0C}" type="presOf" srcId="{B806101D-E54C-410E-B797-F420B4DABEC8}" destId="{C0535CA2-15F4-469C-AEE9-404A41372BB0}" srcOrd="0" destOrd="0" presId="urn:microsoft.com/office/officeart/2005/8/layout/hierarchy2"/>
    <dgm:cxn modelId="{D30A78AA-03CB-4B3E-84C7-F5077D0768C6}" type="presOf" srcId="{720BABE1-FA41-4B58-A9A8-9500DAF372D3}" destId="{D219DDAC-97C2-42CA-86AD-E079C66791FE}" srcOrd="1" destOrd="0" presId="urn:microsoft.com/office/officeart/2005/8/layout/hierarchy2"/>
    <dgm:cxn modelId="{78D398B2-C6C1-402B-A3EF-80FC1D78D4BD}" srcId="{C63E5C19-C21E-4FEF-A30F-C532AA8AB4AE}" destId="{ED53DD2E-548F-4A21-99FC-A20FA84617B8}" srcOrd="0" destOrd="0" parTransId="{720BABE1-FA41-4B58-A9A8-9500DAF372D3}" sibTransId="{69EE2C26-AFE4-4554-9E80-85A209DBDA45}"/>
    <dgm:cxn modelId="{08912BBA-D0D4-4E45-BA95-7F9D7D271422}" type="presOf" srcId="{ED53DD2E-548F-4A21-99FC-A20FA84617B8}" destId="{2D67D94A-AE10-4BF9-A627-FE923EAE7BB0}" srcOrd="0" destOrd="0" presId="urn:microsoft.com/office/officeart/2005/8/layout/hierarchy2"/>
    <dgm:cxn modelId="{C20A1BBB-3A4A-4B1F-9003-9727A162C4AC}" type="presOf" srcId="{C63E5C19-C21E-4FEF-A30F-C532AA8AB4AE}" destId="{AFFCF90A-0EC0-4A2C-945D-71EDE1815216}" srcOrd="0" destOrd="0" presId="urn:microsoft.com/office/officeart/2005/8/layout/hierarchy2"/>
    <dgm:cxn modelId="{0B7278BE-7D27-4CB8-8676-824D1DDEDF8A}" type="presOf" srcId="{EE06A97F-28A6-4BAF-AAB2-45898A341C0B}" destId="{1022CDC8-DA8A-488A-A3D0-96DC12F7F488}" srcOrd="0" destOrd="0" presId="urn:microsoft.com/office/officeart/2005/8/layout/hierarchy2"/>
    <dgm:cxn modelId="{A6F71DBF-03A6-4E46-83EA-42DAFD43C3FA}" type="presOf" srcId="{229A4629-B716-4434-8DB9-9F159C03BE72}" destId="{6A6A4CA4-F135-4BB7-BA50-6D6270F8E400}" srcOrd="0" destOrd="0" presId="urn:microsoft.com/office/officeart/2005/8/layout/hierarchy2"/>
    <dgm:cxn modelId="{F379CEC6-F2AF-46EF-B62B-A87CB05C4A29}" type="presOf" srcId="{0C55BE6D-114D-496B-9A51-3592B1A9AAFB}" destId="{97BE0EF2-EA72-4AB4-B756-B4791ADD4697}" srcOrd="0" destOrd="0" presId="urn:microsoft.com/office/officeart/2005/8/layout/hierarchy2"/>
    <dgm:cxn modelId="{7196A2D7-3AEF-4779-BCE2-FD583A165A0D}" type="presOf" srcId="{71C0B9B8-9564-45F2-B6A8-31688CBED9AB}" destId="{31035FA4-0F90-4287-B4FB-B03ECD435EA1}" srcOrd="0" destOrd="0" presId="urn:microsoft.com/office/officeart/2005/8/layout/hierarchy2"/>
    <dgm:cxn modelId="{425B96D9-11E9-44D3-85B3-3BF02981537E}" type="presOf" srcId="{B020FD0D-81B6-41B7-BA81-E8533B31926B}" destId="{4FE8ACF7-85D2-4AAE-9099-F665FD6AD3BE}" srcOrd="0" destOrd="0" presId="urn:microsoft.com/office/officeart/2005/8/layout/hierarchy2"/>
    <dgm:cxn modelId="{EB013BEA-3800-424A-BFBD-ED910941D9D8}" type="presOf" srcId="{BEBE133A-89B9-49E0-A677-97A85F2EE2DD}" destId="{AD324138-307E-4EDF-90F1-B4416F9564A4}" srcOrd="1" destOrd="0" presId="urn:microsoft.com/office/officeart/2005/8/layout/hierarchy2"/>
    <dgm:cxn modelId="{3B214EED-812F-4640-8E14-C39F04BC357D}" type="presOf" srcId="{6DC06F10-C26A-46A2-90BF-826EECF15904}" destId="{A062C12D-1FA9-45F1-A3F3-798EB8DF4CC0}" srcOrd="1" destOrd="0" presId="urn:microsoft.com/office/officeart/2005/8/layout/hierarchy2"/>
    <dgm:cxn modelId="{876601EF-18DD-44AA-B091-0FF99351DC5C}" type="presOf" srcId="{D11799C9-8282-4205-B9E1-7D7EAB622331}" destId="{245C5974-5275-4116-A037-8BB8F649D8C5}" srcOrd="1" destOrd="0" presId="urn:microsoft.com/office/officeart/2005/8/layout/hierarchy2"/>
    <dgm:cxn modelId="{6A14D1F1-9B9F-4313-8033-9157493443D4}" type="presOf" srcId="{C6C363DE-3629-46B2-8866-ACDD0808FE2C}" destId="{62EC57E8-56F0-464C-98F5-C9D5B1B1BAF6}" srcOrd="0" destOrd="0" presId="urn:microsoft.com/office/officeart/2005/8/layout/hierarchy2"/>
    <dgm:cxn modelId="{FF21ECF3-AEAB-4CB5-B007-326E48F65C2C}" type="presOf" srcId="{BEBE133A-89B9-49E0-A677-97A85F2EE2DD}" destId="{6B442786-FBED-4071-9B2A-CE5C9FC4A622}" srcOrd="0" destOrd="0" presId="urn:microsoft.com/office/officeart/2005/8/layout/hierarchy2"/>
    <dgm:cxn modelId="{D0E7FBF3-E12E-4AF1-8505-D348043206EE}" type="presOf" srcId="{E13B9032-1C3A-4E4E-979C-4D95202516C5}" destId="{5385986B-A83D-4716-BB2A-24C66DFE992E}" srcOrd="1" destOrd="0" presId="urn:microsoft.com/office/officeart/2005/8/layout/hierarchy2"/>
    <dgm:cxn modelId="{D8550931-95E1-40E0-96F7-82436C06A3B0}" type="presParOf" srcId="{C0535CA2-15F4-469C-AEE9-404A41372BB0}" destId="{FF6AF8DE-0A55-4263-9B23-5A7C3D667B7A}" srcOrd="0" destOrd="0" presId="urn:microsoft.com/office/officeart/2005/8/layout/hierarchy2"/>
    <dgm:cxn modelId="{85B10A5C-3523-4CF9-A01B-B32CDA8677AB}" type="presParOf" srcId="{FF6AF8DE-0A55-4263-9B23-5A7C3D667B7A}" destId="{4FE8ACF7-85D2-4AAE-9099-F665FD6AD3BE}" srcOrd="0" destOrd="0" presId="urn:microsoft.com/office/officeart/2005/8/layout/hierarchy2"/>
    <dgm:cxn modelId="{028A48E1-0812-472A-BC60-752CCB3FF4C8}" type="presParOf" srcId="{FF6AF8DE-0A55-4263-9B23-5A7C3D667B7A}" destId="{F72282B6-CB59-40FD-B553-77E8A01A1C4A}" srcOrd="1" destOrd="0" presId="urn:microsoft.com/office/officeart/2005/8/layout/hierarchy2"/>
    <dgm:cxn modelId="{67019BF0-42B3-444B-920E-883A2AB34BCD}" type="presParOf" srcId="{F72282B6-CB59-40FD-B553-77E8A01A1C4A}" destId="{8ACFB8E5-C9BF-4C58-AC6C-83CE454E4180}" srcOrd="0" destOrd="0" presId="urn:microsoft.com/office/officeart/2005/8/layout/hierarchy2"/>
    <dgm:cxn modelId="{5F54A0C1-1DE7-4A72-A2FB-0C0DD3208F0D}" type="presParOf" srcId="{8ACFB8E5-C9BF-4C58-AC6C-83CE454E4180}" destId="{BEB37F9A-CA29-46B3-B29E-48187EEB6055}" srcOrd="0" destOrd="0" presId="urn:microsoft.com/office/officeart/2005/8/layout/hierarchy2"/>
    <dgm:cxn modelId="{2F2006CC-B15E-4897-AA1A-0EC2866A0FC6}" type="presParOf" srcId="{F72282B6-CB59-40FD-B553-77E8A01A1C4A}" destId="{76AF7366-C4CA-4ED6-AFB9-EBFCD3D29416}" srcOrd="1" destOrd="0" presId="urn:microsoft.com/office/officeart/2005/8/layout/hierarchy2"/>
    <dgm:cxn modelId="{3D9E60C0-B909-4D77-ADF4-5A79DCA7F593}" type="presParOf" srcId="{76AF7366-C4CA-4ED6-AFB9-EBFCD3D29416}" destId="{6A6A4CA4-F135-4BB7-BA50-6D6270F8E400}" srcOrd="0" destOrd="0" presId="urn:microsoft.com/office/officeart/2005/8/layout/hierarchy2"/>
    <dgm:cxn modelId="{97059087-A9B7-44E2-A7E8-4F80FB759E76}" type="presParOf" srcId="{76AF7366-C4CA-4ED6-AFB9-EBFCD3D29416}" destId="{71D28C32-E8F4-4E70-87C5-13E430E584FE}" srcOrd="1" destOrd="0" presId="urn:microsoft.com/office/officeart/2005/8/layout/hierarchy2"/>
    <dgm:cxn modelId="{19B9CBF6-A8BB-4278-8B80-0DFCF69CFDB6}" type="presParOf" srcId="{71D28C32-E8F4-4E70-87C5-13E430E584FE}" destId="{5917C44C-C60C-464C-9AB9-E28F37735962}" srcOrd="0" destOrd="0" presId="urn:microsoft.com/office/officeart/2005/8/layout/hierarchy2"/>
    <dgm:cxn modelId="{D1132390-65B6-43FE-9EE3-3D120152E54F}" type="presParOf" srcId="{5917C44C-C60C-464C-9AB9-E28F37735962}" destId="{5385986B-A83D-4716-BB2A-24C66DFE992E}" srcOrd="0" destOrd="0" presId="urn:microsoft.com/office/officeart/2005/8/layout/hierarchy2"/>
    <dgm:cxn modelId="{1D640514-DF87-4AFD-9158-A14E92772094}" type="presParOf" srcId="{71D28C32-E8F4-4E70-87C5-13E430E584FE}" destId="{23082F45-FC9D-4A99-82A4-A9EA9A2DE528}" srcOrd="1" destOrd="0" presId="urn:microsoft.com/office/officeart/2005/8/layout/hierarchy2"/>
    <dgm:cxn modelId="{251FED7E-E5DF-41DE-A961-F2466D2806DA}" type="presParOf" srcId="{23082F45-FC9D-4A99-82A4-A9EA9A2DE528}" destId="{E5DD4136-D3FA-477B-BEA7-8DB2624C9666}" srcOrd="0" destOrd="0" presId="urn:microsoft.com/office/officeart/2005/8/layout/hierarchy2"/>
    <dgm:cxn modelId="{2294847D-66F0-4775-B1D2-51C05ACFF192}" type="presParOf" srcId="{23082F45-FC9D-4A99-82A4-A9EA9A2DE528}" destId="{3720A0D2-A108-42C9-96A8-A609EC54F4DA}" srcOrd="1" destOrd="0" presId="urn:microsoft.com/office/officeart/2005/8/layout/hierarchy2"/>
    <dgm:cxn modelId="{F48A5AB9-1599-45E9-8EE2-E007EEA7BE56}" type="presParOf" srcId="{3720A0D2-A108-42C9-96A8-A609EC54F4DA}" destId="{62EC57E8-56F0-464C-98F5-C9D5B1B1BAF6}" srcOrd="0" destOrd="0" presId="urn:microsoft.com/office/officeart/2005/8/layout/hierarchy2"/>
    <dgm:cxn modelId="{3B0499AF-5E20-467F-A07B-BF9080993C40}" type="presParOf" srcId="{62EC57E8-56F0-464C-98F5-C9D5B1B1BAF6}" destId="{B3F30473-2FB1-4B71-A90B-03F3E7BB5465}" srcOrd="0" destOrd="0" presId="urn:microsoft.com/office/officeart/2005/8/layout/hierarchy2"/>
    <dgm:cxn modelId="{B896B57B-7F57-456B-A0C2-66C5845D576A}" type="presParOf" srcId="{3720A0D2-A108-42C9-96A8-A609EC54F4DA}" destId="{37805009-6435-4121-9DE5-4DDCB594905B}" srcOrd="1" destOrd="0" presId="urn:microsoft.com/office/officeart/2005/8/layout/hierarchy2"/>
    <dgm:cxn modelId="{C17B0C8E-6D93-4695-87A7-70C515553C94}" type="presParOf" srcId="{37805009-6435-4121-9DE5-4DDCB594905B}" destId="{47FF07B6-6F8B-4830-8A62-06341A6CAD61}" srcOrd="0" destOrd="0" presId="urn:microsoft.com/office/officeart/2005/8/layout/hierarchy2"/>
    <dgm:cxn modelId="{F921432C-63FE-4BF0-9BDC-8B1C8187CDE2}" type="presParOf" srcId="{37805009-6435-4121-9DE5-4DDCB594905B}" destId="{89381D1C-2D2E-4DCE-9422-7B2F35BC9A7F}" srcOrd="1" destOrd="0" presId="urn:microsoft.com/office/officeart/2005/8/layout/hierarchy2"/>
    <dgm:cxn modelId="{62B2BC56-1414-4B2F-B97B-940DA7E4324D}" type="presParOf" srcId="{71D28C32-E8F4-4E70-87C5-13E430E584FE}" destId="{97BE0EF2-EA72-4AB4-B756-B4791ADD4697}" srcOrd="2" destOrd="0" presId="urn:microsoft.com/office/officeart/2005/8/layout/hierarchy2"/>
    <dgm:cxn modelId="{15928C2C-50D7-4D65-83C6-93440D9AA1D9}" type="presParOf" srcId="{97BE0EF2-EA72-4AB4-B756-B4791ADD4697}" destId="{6C273F2E-04FD-4325-83A9-3305462F13FE}" srcOrd="0" destOrd="0" presId="urn:microsoft.com/office/officeart/2005/8/layout/hierarchy2"/>
    <dgm:cxn modelId="{5B667598-FC35-4954-91BE-E55FB9EF4F4E}" type="presParOf" srcId="{71D28C32-E8F4-4E70-87C5-13E430E584FE}" destId="{0403F125-32F9-49FB-B9B1-962A1928A2C8}" srcOrd="3" destOrd="0" presId="urn:microsoft.com/office/officeart/2005/8/layout/hierarchy2"/>
    <dgm:cxn modelId="{9C0F63F1-DE85-4911-9107-A254CD90548B}" type="presParOf" srcId="{0403F125-32F9-49FB-B9B1-962A1928A2C8}" destId="{AFFCF90A-0EC0-4A2C-945D-71EDE1815216}" srcOrd="0" destOrd="0" presId="urn:microsoft.com/office/officeart/2005/8/layout/hierarchy2"/>
    <dgm:cxn modelId="{CD1AA554-6AD6-4DF3-BAA2-B3D50C919F2C}" type="presParOf" srcId="{0403F125-32F9-49FB-B9B1-962A1928A2C8}" destId="{7782BBDF-4D6B-48F3-9D88-87F4BEBE29C4}" srcOrd="1" destOrd="0" presId="urn:microsoft.com/office/officeart/2005/8/layout/hierarchy2"/>
    <dgm:cxn modelId="{AF918023-4229-49DD-BD39-AD829139FAA8}" type="presParOf" srcId="{7782BBDF-4D6B-48F3-9D88-87F4BEBE29C4}" destId="{35440BFA-0F3F-4AFC-91B3-7BA7FCF6B8D5}" srcOrd="0" destOrd="0" presId="urn:microsoft.com/office/officeart/2005/8/layout/hierarchy2"/>
    <dgm:cxn modelId="{8DECB931-1C23-4CB8-8D72-D92A37934504}" type="presParOf" srcId="{35440BFA-0F3F-4AFC-91B3-7BA7FCF6B8D5}" destId="{D219DDAC-97C2-42CA-86AD-E079C66791FE}" srcOrd="0" destOrd="0" presId="urn:microsoft.com/office/officeart/2005/8/layout/hierarchy2"/>
    <dgm:cxn modelId="{BD5B7778-5603-46C0-BAC1-9CDE5851C563}" type="presParOf" srcId="{7782BBDF-4D6B-48F3-9D88-87F4BEBE29C4}" destId="{D3E1C962-CBB2-4462-95DA-2FFA85E1757C}" srcOrd="1" destOrd="0" presId="urn:microsoft.com/office/officeart/2005/8/layout/hierarchy2"/>
    <dgm:cxn modelId="{8E2B92CC-EF6D-4A4F-B9E5-20B2896E7555}" type="presParOf" srcId="{D3E1C962-CBB2-4462-95DA-2FFA85E1757C}" destId="{2D67D94A-AE10-4BF9-A627-FE923EAE7BB0}" srcOrd="0" destOrd="0" presId="urn:microsoft.com/office/officeart/2005/8/layout/hierarchy2"/>
    <dgm:cxn modelId="{8C01669F-DBE5-4ECF-AD94-4E992CF3122E}" type="presParOf" srcId="{D3E1C962-CBB2-4462-95DA-2FFA85E1757C}" destId="{7E583D9D-14BB-42D3-931B-28840D031CC9}" srcOrd="1" destOrd="0" presId="urn:microsoft.com/office/officeart/2005/8/layout/hierarchy2"/>
    <dgm:cxn modelId="{1AAE1793-BE72-42CB-AAC2-0EED6D57B542}" type="presParOf" srcId="{F72282B6-CB59-40FD-B553-77E8A01A1C4A}" destId="{6B442786-FBED-4071-9B2A-CE5C9FC4A622}" srcOrd="2" destOrd="0" presId="urn:microsoft.com/office/officeart/2005/8/layout/hierarchy2"/>
    <dgm:cxn modelId="{17521618-C55B-43F1-8155-13F761194421}" type="presParOf" srcId="{6B442786-FBED-4071-9B2A-CE5C9FC4A622}" destId="{AD324138-307E-4EDF-90F1-B4416F9564A4}" srcOrd="0" destOrd="0" presId="urn:microsoft.com/office/officeart/2005/8/layout/hierarchy2"/>
    <dgm:cxn modelId="{595087EB-B2D6-4AF7-9F6E-834640ECFA22}" type="presParOf" srcId="{F72282B6-CB59-40FD-B553-77E8A01A1C4A}" destId="{4D49A7A1-DB8F-4237-927A-C705BAF09B3F}" srcOrd="3" destOrd="0" presId="urn:microsoft.com/office/officeart/2005/8/layout/hierarchy2"/>
    <dgm:cxn modelId="{DA42CD3E-48A0-4F35-9555-6F2B862DF07E}" type="presParOf" srcId="{4D49A7A1-DB8F-4237-927A-C705BAF09B3F}" destId="{31035FA4-0F90-4287-B4FB-B03ECD435EA1}" srcOrd="0" destOrd="0" presId="urn:microsoft.com/office/officeart/2005/8/layout/hierarchy2"/>
    <dgm:cxn modelId="{73B45771-FAD6-4EE8-8958-8FD4A3E5E77C}" type="presParOf" srcId="{4D49A7A1-DB8F-4237-927A-C705BAF09B3F}" destId="{434100EA-BC0C-4591-99AD-F62D180548AA}" srcOrd="1" destOrd="0" presId="urn:microsoft.com/office/officeart/2005/8/layout/hierarchy2"/>
    <dgm:cxn modelId="{17CD109B-1A2F-4D77-8490-B47EB3773DF7}" type="presParOf" srcId="{434100EA-BC0C-4591-99AD-F62D180548AA}" destId="{C21B7398-A23B-4A1F-8C10-70ED18F70F88}" srcOrd="0" destOrd="0" presId="urn:microsoft.com/office/officeart/2005/8/layout/hierarchy2"/>
    <dgm:cxn modelId="{ADBE95C9-AE43-4072-806B-F6BD5417D8AE}" type="presParOf" srcId="{C21B7398-A23B-4A1F-8C10-70ED18F70F88}" destId="{A2A2C738-02A3-4783-82F6-EEA7B08A0BA3}" srcOrd="0" destOrd="0" presId="urn:microsoft.com/office/officeart/2005/8/layout/hierarchy2"/>
    <dgm:cxn modelId="{BCE39CFB-9861-40A3-9BD4-4A98F5CDD914}" type="presParOf" srcId="{434100EA-BC0C-4591-99AD-F62D180548AA}" destId="{2E6AB0D6-6543-4D95-AB92-806987053A46}" srcOrd="1" destOrd="0" presId="urn:microsoft.com/office/officeart/2005/8/layout/hierarchy2"/>
    <dgm:cxn modelId="{72A41AA3-7069-4272-8536-10CA160728C3}" type="presParOf" srcId="{2E6AB0D6-6543-4D95-AB92-806987053A46}" destId="{4B6AD3A7-DB03-4993-9006-EDD490876FDF}" srcOrd="0" destOrd="0" presId="urn:microsoft.com/office/officeart/2005/8/layout/hierarchy2"/>
    <dgm:cxn modelId="{FF61147D-18B3-413D-8D80-81E08C244FCE}" type="presParOf" srcId="{2E6AB0D6-6543-4D95-AB92-806987053A46}" destId="{F573DBDF-46EC-4A1B-BC06-2616007B2D38}" srcOrd="1" destOrd="0" presId="urn:microsoft.com/office/officeart/2005/8/layout/hierarchy2"/>
    <dgm:cxn modelId="{83BEDBC4-D491-4BD7-958F-8CFB936CB5DA}" type="presParOf" srcId="{F573DBDF-46EC-4A1B-BC06-2616007B2D38}" destId="{E01CC700-EF4C-4CC6-929C-0E2ECC7B5862}" srcOrd="0" destOrd="0" presId="urn:microsoft.com/office/officeart/2005/8/layout/hierarchy2"/>
    <dgm:cxn modelId="{9FD654EF-25EA-46EF-938D-C5E17A6329BC}" type="presParOf" srcId="{E01CC700-EF4C-4CC6-929C-0E2ECC7B5862}" destId="{245C5974-5275-4116-A037-8BB8F649D8C5}" srcOrd="0" destOrd="0" presId="urn:microsoft.com/office/officeart/2005/8/layout/hierarchy2"/>
    <dgm:cxn modelId="{A4AA45D0-F344-4143-BA92-6E4F5CC1C56D}" type="presParOf" srcId="{F573DBDF-46EC-4A1B-BC06-2616007B2D38}" destId="{034D97C4-2A05-47C5-BB30-9797221A031D}" srcOrd="1" destOrd="0" presId="urn:microsoft.com/office/officeart/2005/8/layout/hierarchy2"/>
    <dgm:cxn modelId="{44A80DA6-9F14-4FAB-B017-410F04D5200F}" type="presParOf" srcId="{034D97C4-2A05-47C5-BB30-9797221A031D}" destId="{C87B61B8-3411-44CE-BC96-9A676310037C}" srcOrd="0" destOrd="0" presId="urn:microsoft.com/office/officeart/2005/8/layout/hierarchy2"/>
    <dgm:cxn modelId="{BC7D0760-B761-4B05-95C5-EF024B8E7E1D}" type="presParOf" srcId="{034D97C4-2A05-47C5-BB30-9797221A031D}" destId="{3CCE42F2-FC75-467A-AFDE-D6FDB9972B6C}" srcOrd="1" destOrd="0" presId="urn:microsoft.com/office/officeart/2005/8/layout/hierarchy2"/>
    <dgm:cxn modelId="{8A509464-73B4-4644-A53B-9F19FAD7DC21}" type="presParOf" srcId="{434100EA-BC0C-4591-99AD-F62D180548AA}" destId="{01EC5CC4-AD9F-4B4B-B341-F5D81EF64F1B}" srcOrd="2" destOrd="0" presId="urn:microsoft.com/office/officeart/2005/8/layout/hierarchy2"/>
    <dgm:cxn modelId="{A0E96676-EE48-457C-9C22-2E690804F76C}" type="presParOf" srcId="{01EC5CC4-AD9F-4B4B-B341-F5D81EF64F1B}" destId="{54B9F14E-BB2F-4699-B0E6-22AC21489B26}" srcOrd="0" destOrd="0" presId="urn:microsoft.com/office/officeart/2005/8/layout/hierarchy2"/>
    <dgm:cxn modelId="{C8947C1A-66EE-4AFE-A380-A22A87F4AEEA}" type="presParOf" srcId="{434100EA-BC0C-4591-99AD-F62D180548AA}" destId="{E49B3FDE-B3E3-4BC7-B6FF-449DCBD1FA1D}" srcOrd="3" destOrd="0" presId="urn:microsoft.com/office/officeart/2005/8/layout/hierarchy2"/>
    <dgm:cxn modelId="{BED72321-BDF3-4533-8DB6-4001F0C657C4}" type="presParOf" srcId="{E49B3FDE-B3E3-4BC7-B6FF-449DCBD1FA1D}" destId="{B121521A-1D49-4803-8FD7-FDFEAD85F9FA}" srcOrd="0" destOrd="0" presId="urn:microsoft.com/office/officeart/2005/8/layout/hierarchy2"/>
    <dgm:cxn modelId="{1B21A86F-835C-4B0F-9327-108DB707F12B}" type="presParOf" srcId="{E49B3FDE-B3E3-4BC7-B6FF-449DCBD1FA1D}" destId="{5F3E4BD8-FE04-4B7C-834E-15E9E6EBDC88}" srcOrd="1" destOrd="0" presId="urn:microsoft.com/office/officeart/2005/8/layout/hierarchy2"/>
    <dgm:cxn modelId="{60EA9409-996E-42DD-95E6-A62622DBFD3C}" type="presParOf" srcId="{5F3E4BD8-FE04-4B7C-834E-15E9E6EBDC88}" destId="{D51800D8-3E7A-4227-B5CC-70F3606A69FC}" srcOrd="0" destOrd="0" presId="urn:microsoft.com/office/officeart/2005/8/layout/hierarchy2"/>
    <dgm:cxn modelId="{E953AA30-FBA2-4EF2-BF0F-1F1E939C9FC4}" type="presParOf" srcId="{D51800D8-3E7A-4227-B5CC-70F3606A69FC}" destId="{A062C12D-1FA9-45F1-A3F3-798EB8DF4CC0}" srcOrd="0" destOrd="0" presId="urn:microsoft.com/office/officeart/2005/8/layout/hierarchy2"/>
    <dgm:cxn modelId="{F025E95E-435C-4E21-9CAF-AC64B441AC0D}" type="presParOf" srcId="{5F3E4BD8-FE04-4B7C-834E-15E9E6EBDC88}" destId="{F24807CB-B604-4671-B5DC-321E5401F4F3}" srcOrd="1" destOrd="0" presId="urn:microsoft.com/office/officeart/2005/8/layout/hierarchy2"/>
    <dgm:cxn modelId="{624E481A-DB48-486B-AFFA-18ACBA6A111B}" type="presParOf" srcId="{F24807CB-B604-4671-B5DC-321E5401F4F3}" destId="{1022CDC8-DA8A-488A-A3D0-96DC12F7F488}" srcOrd="0" destOrd="0" presId="urn:microsoft.com/office/officeart/2005/8/layout/hierarchy2"/>
    <dgm:cxn modelId="{F7EB9F0E-B983-4B67-BD6E-A13376003EDF}" type="presParOf" srcId="{F24807CB-B604-4671-B5DC-321E5401F4F3}" destId="{0C74AE52-4C4B-4DF8-B169-FAC1F8C4689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E8ACF7-85D2-4AAE-9099-F665FD6AD3BE}">
      <dsp:nvSpPr>
        <dsp:cNvPr id="0" name=""/>
        <dsp:cNvSpPr/>
      </dsp:nvSpPr>
      <dsp:spPr>
        <a:xfrm>
          <a:off x="180536" y="1687470"/>
          <a:ext cx="1952793" cy="9763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dirty="0">
              <a:cs typeface="B Nazanin" panose="00000400000000000000" pitchFamily="2" charset="-78"/>
            </a:rPr>
            <a:t>CM</a:t>
          </a:r>
        </a:p>
      </dsp:txBody>
      <dsp:txXfrm>
        <a:off x="209134" y="1716068"/>
        <a:ext cx="1895597" cy="919200"/>
      </dsp:txXfrm>
    </dsp:sp>
    <dsp:sp modelId="{8ACFB8E5-C9BF-4C58-AC6C-83CE454E4180}">
      <dsp:nvSpPr>
        <dsp:cNvPr id="0" name=""/>
        <dsp:cNvSpPr/>
      </dsp:nvSpPr>
      <dsp:spPr>
        <a:xfrm rot="18289469">
          <a:off x="1839975" y="1594045"/>
          <a:ext cx="1367827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1367827" y="201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cs typeface="B Nazanin" panose="00000400000000000000" pitchFamily="2" charset="-78"/>
          </a:endParaRPr>
        </a:p>
      </dsp:txBody>
      <dsp:txXfrm>
        <a:off x="2489693" y="1580045"/>
        <a:ext cx="68391" cy="68391"/>
      </dsp:txXfrm>
    </dsp:sp>
    <dsp:sp modelId="{6A6A4CA4-F135-4BB7-BA50-6D6270F8E400}">
      <dsp:nvSpPr>
        <dsp:cNvPr id="0" name=""/>
        <dsp:cNvSpPr/>
      </dsp:nvSpPr>
      <dsp:spPr>
        <a:xfrm>
          <a:off x="2914447" y="564614"/>
          <a:ext cx="1952793" cy="97639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cs typeface="B Nazanin" panose="00000400000000000000" pitchFamily="2" charset="-78"/>
            </a:rPr>
            <a:t>T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000" b="1" kern="1200" dirty="0">
              <a:cs typeface="B Nazanin" panose="00000400000000000000" pitchFamily="2" charset="-78"/>
            </a:rPr>
            <a:t>به درستی گفتیم</a:t>
          </a:r>
          <a:endParaRPr lang="en-US" sz="2800" b="1" kern="1200" dirty="0">
            <a:cs typeface="B Nazanin" panose="00000400000000000000" pitchFamily="2" charset="-78"/>
          </a:endParaRPr>
        </a:p>
      </dsp:txBody>
      <dsp:txXfrm>
        <a:off x="2943045" y="593212"/>
        <a:ext cx="1895597" cy="919200"/>
      </dsp:txXfrm>
    </dsp:sp>
    <dsp:sp modelId="{5917C44C-C60C-464C-9AB9-E28F37735962}">
      <dsp:nvSpPr>
        <dsp:cNvPr id="0" name=""/>
        <dsp:cNvSpPr/>
      </dsp:nvSpPr>
      <dsp:spPr>
        <a:xfrm rot="19457599">
          <a:off x="4776825" y="751903"/>
          <a:ext cx="961949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961949" y="201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cs typeface="B Nazanin" panose="00000400000000000000" pitchFamily="2" charset="-78"/>
          </a:endParaRPr>
        </a:p>
      </dsp:txBody>
      <dsp:txXfrm>
        <a:off x="5233751" y="748049"/>
        <a:ext cx="48097" cy="48097"/>
      </dsp:txXfrm>
    </dsp:sp>
    <dsp:sp modelId="{E5DD4136-D3FA-477B-BEA7-8DB2624C9666}">
      <dsp:nvSpPr>
        <dsp:cNvPr id="0" name=""/>
        <dsp:cNvSpPr/>
      </dsp:nvSpPr>
      <dsp:spPr>
        <a:xfrm>
          <a:off x="5648358" y="3185"/>
          <a:ext cx="1952793" cy="97639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cs typeface="B Nazanin" panose="00000400000000000000" pitchFamily="2" charset="-78"/>
            </a:rPr>
            <a:t>P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000" b="1" kern="1200" dirty="0">
              <a:cs typeface="B Nazanin" panose="00000400000000000000" pitchFamily="2" charset="-78"/>
            </a:rPr>
            <a:t>مثبت</a:t>
          </a:r>
          <a:endParaRPr lang="en-US" sz="2600" b="1" kern="1200" dirty="0">
            <a:cs typeface="B Nazanin" panose="00000400000000000000" pitchFamily="2" charset="-78"/>
          </a:endParaRPr>
        </a:p>
      </dsp:txBody>
      <dsp:txXfrm>
        <a:off x="5676956" y="31783"/>
        <a:ext cx="1895597" cy="919200"/>
      </dsp:txXfrm>
    </dsp:sp>
    <dsp:sp modelId="{62EC57E8-56F0-464C-98F5-C9D5B1B1BAF6}">
      <dsp:nvSpPr>
        <dsp:cNvPr id="0" name=""/>
        <dsp:cNvSpPr/>
      </dsp:nvSpPr>
      <dsp:spPr>
        <a:xfrm>
          <a:off x="7601152" y="471189"/>
          <a:ext cx="781117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781117" y="201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cs typeface="B Nazanin" panose="00000400000000000000" pitchFamily="2" charset="-78"/>
          </a:endParaRPr>
        </a:p>
      </dsp:txBody>
      <dsp:txXfrm>
        <a:off x="7972183" y="471856"/>
        <a:ext cx="39055" cy="39055"/>
      </dsp:txXfrm>
    </dsp:sp>
    <dsp:sp modelId="{47FF07B6-6F8B-4830-8A62-06341A6CAD61}">
      <dsp:nvSpPr>
        <dsp:cNvPr id="0" name=""/>
        <dsp:cNvSpPr/>
      </dsp:nvSpPr>
      <dsp:spPr>
        <a:xfrm>
          <a:off x="8382269" y="3185"/>
          <a:ext cx="1952793" cy="97639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cs typeface="B Nazanin" panose="00000400000000000000" pitchFamily="2" charset="-78"/>
            </a:rPr>
            <a:t>TP</a:t>
          </a:r>
          <a:endParaRPr lang="en-US" sz="6000" b="1" kern="1200" dirty="0">
            <a:cs typeface="B Nazanin" panose="00000400000000000000" pitchFamily="2" charset="-78"/>
          </a:endParaRPr>
        </a:p>
      </dsp:txBody>
      <dsp:txXfrm>
        <a:off x="8410867" y="31783"/>
        <a:ext cx="1895597" cy="919200"/>
      </dsp:txXfrm>
    </dsp:sp>
    <dsp:sp modelId="{97BE0EF2-EA72-4AB4-B756-B4791ADD4697}">
      <dsp:nvSpPr>
        <dsp:cNvPr id="0" name=""/>
        <dsp:cNvSpPr/>
      </dsp:nvSpPr>
      <dsp:spPr>
        <a:xfrm rot="2142401">
          <a:off x="4776825" y="1313331"/>
          <a:ext cx="961949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961949" y="201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cs typeface="B Nazanin" panose="00000400000000000000" pitchFamily="2" charset="-78"/>
          </a:endParaRPr>
        </a:p>
      </dsp:txBody>
      <dsp:txXfrm>
        <a:off x="5233751" y="1309477"/>
        <a:ext cx="48097" cy="48097"/>
      </dsp:txXfrm>
    </dsp:sp>
    <dsp:sp modelId="{AFFCF90A-0EC0-4A2C-945D-71EDE1815216}">
      <dsp:nvSpPr>
        <dsp:cNvPr id="0" name=""/>
        <dsp:cNvSpPr/>
      </dsp:nvSpPr>
      <dsp:spPr>
        <a:xfrm>
          <a:off x="5648358" y="1126042"/>
          <a:ext cx="1952793" cy="97639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cs typeface="B Nazanin" panose="00000400000000000000" pitchFamily="2" charset="-78"/>
            </a:rPr>
            <a:t>N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000" b="1" kern="1200" dirty="0">
              <a:cs typeface="B Nazanin" panose="00000400000000000000" pitchFamily="2" charset="-78"/>
            </a:rPr>
            <a:t>منفی</a:t>
          </a:r>
          <a:endParaRPr lang="en-US" sz="2600" b="1" kern="1200" dirty="0">
            <a:cs typeface="B Nazanin" panose="00000400000000000000" pitchFamily="2" charset="-78"/>
          </a:endParaRPr>
        </a:p>
      </dsp:txBody>
      <dsp:txXfrm>
        <a:off x="5676956" y="1154640"/>
        <a:ext cx="1895597" cy="919200"/>
      </dsp:txXfrm>
    </dsp:sp>
    <dsp:sp modelId="{35440BFA-0F3F-4AFC-91B3-7BA7FCF6B8D5}">
      <dsp:nvSpPr>
        <dsp:cNvPr id="0" name=""/>
        <dsp:cNvSpPr/>
      </dsp:nvSpPr>
      <dsp:spPr>
        <a:xfrm>
          <a:off x="7601152" y="1594045"/>
          <a:ext cx="781117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781117" y="201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cs typeface="B Nazanin" panose="00000400000000000000" pitchFamily="2" charset="-78"/>
          </a:endParaRPr>
        </a:p>
      </dsp:txBody>
      <dsp:txXfrm>
        <a:off x="7972183" y="1594712"/>
        <a:ext cx="39055" cy="39055"/>
      </dsp:txXfrm>
    </dsp:sp>
    <dsp:sp modelId="{2D67D94A-AE10-4BF9-A627-FE923EAE7BB0}">
      <dsp:nvSpPr>
        <dsp:cNvPr id="0" name=""/>
        <dsp:cNvSpPr/>
      </dsp:nvSpPr>
      <dsp:spPr>
        <a:xfrm>
          <a:off x="8382269" y="1126042"/>
          <a:ext cx="1952793" cy="97639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cs typeface="B Nazanin" panose="00000400000000000000" pitchFamily="2" charset="-78"/>
            </a:rPr>
            <a:t>TN</a:t>
          </a:r>
        </a:p>
      </dsp:txBody>
      <dsp:txXfrm>
        <a:off x="8410867" y="1154640"/>
        <a:ext cx="1895597" cy="919200"/>
      </dsp:txXfrm>
    </dsp:sp>
    <dsp:sp modelId="{6B442786-FBED-4071-9B2A-CE5C9FC4A622}">
      <dsp:nvSpPr>
        <dsp:cNvPr id="0" name=""/>
        <dsp:cNvSpPr/>
      </dsp:nvSpPr>
      <dsp:spPr>
        <a:xfrm rot="3310531">
          <a:off x="1839975" y="2716902"/>
          <a:ext cx="1367827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1367827" y="201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cs typeface="B Nazanin" panose="00000400000000000000" pitchFamily="2" charset="-78"/>
          </a:endParaRPr>
        </a:p>
      </dsp:txBody>
      <dsp:txXfrm>
        <a:off x="2489693" y="2702901"/>
        <a:ext cx="68391" cy="68391"/>
      </dsp:txXfrm>
    </dsp:sp>
    <dsp:sp modelId="{31035FA4-0F90-4287-B4FB-B03ECD435EA1}">
      <dsp:nvSpPr>
        <dsp:cNvPr id="0" name=""/>
        <dsp:cNvSpPr/>
      </dsp:nvSpPr>
      <dsp:spPr>
        <a:xfrm>
          <a:off x="2914447" y="2810326"/>
          <a:ext cx="1952793" cy="97639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>
              <a:cs typeface="B Nazanin" panose="00000400000000000000" pitchFamily="2" charset="-78"/>
            </a:rPr>
            <a:t>F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000" b="1" kern="1200" dirty="0">
              <a:cs typeface="B Nazanin" panose="00000400000000000000" pitchFamily="2" charset="-78"/>
            </a:rPr>
            <a:t>به اشتباه گفتیم</a:t>
          </a:r>
          <a:endParaRPr lang="en-US" sz="2000" b="1" kern="1200" dirty="0">
            <a:cs typeface="B Nazanin" panose="00000400000000000000" pitchFamily="2" charset="-78"/>
          </a:endParaRPr>
        </a:p>
      </dsp:txBody>
      <dsp:txXfrm>
        <a:off x="2943045" y="2838924"/>
        <a:ext cx="1895597" cy="919200"/>
      </dsp:txXfrm>
    </dsp:sp>
    <dsp:sp modelId="{C21B7398-A23B-4A1F-8C10-70ED18F70F88}">
      <dsp:nvSpPr>
        <dsp:cNvPr id="0" name=""/>
        <dsp:cNvSpPr/>
      </dsp:nvSpPr>
      <dsp:spPr>
        <a:xfrm rot="19457599">
          <a:off x="4776825" y="2997616"/>
          <a:ext cx="961949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961949" y="201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cs typeface="B Nazanin" panose="00000400000000000000" pitchFamily="2" charset="-78"/>
          </a:endParaRPr>
        </a:p>
      </dsp:txBody>
      <dsp:txXfrm>
        <a:off x="5233751" y="2993762"/>
        <a:ext cx="48097" cy="48097"/>
      </dsp:txXfrm>
    </dsp:sp>
    <dsp:sp modelId="{4B6AD3A7-DB03-4993-9006-EDD490876FDF}">
      <dsp:nvSpPr>
        <dsp:cNvPr id="0" name=""/>
        <dsp:cNvSpPr/>
      </dsp:nvSpPr>
      <dsp:spPr>
        <a:xfrm>
          <a:off x="5648358" y="2248898"/>
          <a:ext cx="1952793" cy="97639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cs typeface="B Nazanin" panose="00000400000000000000" pitchFamily="2" charset="-78"/>
            </a:rPr>
            <a:t>T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000" b="1" kern="1200" dirty="0">
              <a:cs typeface="B Nazanin" panose="00000400000000000000" pitchFamily="2" charset="-78"/>
            </a:rPr>
            <a:t>مثبت</a:t>
          </a:r>
          <a:endParaRPr lang="en-US" sz="2600" b="1" kern="1200" dirty="0">
            <a:cs typeface="B Nazanin" panose="00000400000000000000" pitchFamily="2" charset="-78"/>
          </a:endParaRPr>
        </a:p>
      </dsp:txBody>
      <dsp:txXfrm>
        <a:off x="5676956" y="2277496"/>
        <a:ext cx="1895597" cy="919200"/>
      </dsp:txXfrm>
    </dsp:sp>
    <dsp:sp modelId="{E01CC700-EF4C-4CC6-929C-0E2ECC7B5862}">
      <dsp:nvSpPr>
        <dsp:cNvPr id="0" name=""/>
        <dsp:cNvSpPr/>
      </dsp:nvSpPr>
      <dsp:spPr>
        <a:xfrm>
          <a:off x="7601152" y="2716902"/>
          <a:ext cx="781117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781117" y="201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cs typeface="B Nazanin" panose="00000400000000000000" pitchFamily="2" charset="-78"/>
          </a:endParaRPr>
        </a:p>
      </dsp:txBody>
      <dsp:txXfrm>
        <a:off x="7972183" y="2717569"/>
        <a:ext cx="39055" cy="39055"/>
      </dsp:txXfrm>
    </dsp:sp>
    <dsp:sp modelId="{C87B61B8-3411-44CE-BC96-9A676310037C}">
      <dsp:nvSpPr>
        <dsp:cNvPr id="0" name=""/>
        <dsp:cNvSpPr/>
      </dsp:nvSpPr>
      <dsp:spPr>
        <a:xfrm>
          <a:off x="8382269" y="2248898"/>
          <a:ext cx="1952793" cy="97639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cs typeface="B Nazanin" panose="00000400000000000000" pitchFamily="2" charset="-78"/>
            </a:rPr>
            <a:t>FP</a:t>
          </a:r>
          <a:endParaRPr lang="en-US" sz="6000" b="1" kern="1200" dirty="0">
            <a:cs typeface="B Nazanin" panose="00000400000000000000" pitchFamily="2" charset="-78"/>
          </a:endParaRPr>
        </a:p>
      </dsp:txBody>
      <dsp:txXfrm>
        <a:off x="8410867" y="2277496"/>
        <a:ext cx="1895597" cy="919200"/>
      </dsp:txXfrm>
    </dsp:sp>
    <dsp:sp modelId="{01EC5CC4-AD9F-4B4B-B341-F5D81EF64F1B}">
      <dsp:nvSpPr>
        <dsp:cNvPr id="0" name=""/>
        <dsp:cNvSpPr/>
      </dsp:nvSpPr>
      <dsp:spPr>
        <a:xfrm rot="2142401">
          <a:off x="4776825" y="3559044"/>
          <a:ext cx="961949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961949" y="201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cs typeface="B Nazanin" panose="00000400000000000000" pitchFamily="2" charset="-78"/>
          </a:endParaRPr>
        </a:p>
      </dsp:txBody>
      <dsp:txXfrm>
        <a:off x="5233751" y="3555190"/>
        <a:ext cx="48097" cy="48097"/>
      </dsp:txXfrm>
    </dsp:sp>
    <dsp:sp modelId="{B121521A-1D49-4803-8FD7-FDFEAD85F9FA}">
      <dsp:nvSpPr>
        <dsp:cNvPr id="0" name=""/>
        <dsp:cNvSpPr/>
      </dsp:nvSpPr>
      <dsp:spPr>
        <a:xfrm>
          <a:off x="5648358" y="3371755"/>
          <a:ext cx="1952793" cy="97639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cs typeface="B Nazanin" panose="00000400000000000000" pitchFamily="2" charset="-78"/>
            </a:rPr>
            <a:t>N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000" b="1" kern="1200" dirty="0">
              <a:cs typeface="B Nazanin" panose="00000400000000000000" pitchFamily="2" charset="-78"/>
            </a:rPr>
            <a:t>منفی</a:t>
          </a:r>
          <a:endParaRPr lang="en-US" sz="2600" b="1" kern="1200" dirty="0">
            <a:cs typeface="B Nazanin" panose="00000400000000000000" pitchFamily="2" charset="-78"/>
          </a:endParaRPr>
        </a:p>
      </dsp:txBody>
      <dsp:txXfrm>
        <a:off x="5676956" y="3400353"/>
        <a:ext cx="1895597" cy="919200"/>
      </dsp:txXfrm>
    </dsp:sp>
    <dsp:sp modelId="{D51800D8-3E7A-4227-B5CC-70F3606A69FC}">
      <dsp:nvSpPr>
        <dsp:cNvPr id="0" name=""/>
        <dsp:cNvSpPr/>
      </dsp:nvSpPr>
      <dsp:spPr>
        <a:xfrm>
          <a:off x="7601152" y="3839758"/>
          <a:ext cx="781117" cy="40390"/>
        </a:xfrm>
        <a:custGeom>
          <a:avLst/>
          <a:gdLst/>
          <a:ahLst/>
          <a:cxnLst/>
          <a:rect l="0" t="0" r="0" b="0"/>
          <a:pathLst>
            <a:path>
              <a:moveTo>
                <a:pt x="0" y="20195"/>
              </a:moveTo>
              <a:lnTo>
                <a:pt x="781117" y="201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cs typeface="B Nazanin" panose="00000400000000000000" pitchFamily="2" charset="-78"/>
          </a:endParaRPr>
        </a:p>
      </dsp:txBody>
      <dsp:txXfrm>
        <a:off x="7972183" y="3840425"/>
        <a:ext cx="39055" cy="39055"/>
      </dsp:txXfrm>
    </dsp:sp>
    <dsp:sp modelId="{1022CDC8-DA8A-488A-A3D0-96DC12F7F488}">
      <dsp:nvSpPr>
        <dsp:cNvPr id="0" name=""/>
        <dsp:cNvSpPr/>
      </dsp:nvSpPr>
      <dsp:spPr>
        <a:xfrm>
          <a:off x="8382269" y="3371755"/>
          <a:ext cx="1952793" cy="97639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cs typeface="B Nazanin" panose="00000400000000000000" pitchFamily="2" charset="-78"/>
            </a:rPr>
            <a:t>FN</a:t>
          </a:r>
          <a:endParaRPr lang="en-US" sz="6000" b="1" kern="1200" dirty="0">
            <a:cs typeface="B Nazanin" panose="00000400000000000000" pitchFamily="2" charset="-78"/>
          </a:endParaRPr>
        </a:p>
      </dsp:txBody>
      <dsp:txXfrm>
        <a:off x="8410867" y="3400353"/>
        <a:ext cx="1895597" cy="919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0.15203</cdr:x>
      <cdr:y>0.63722</cdr:y>
    </cdr:from>
    <cdr:to>
      <cdr:x>0.1838</cdr:x>
      <cdr:y>0.69876</cdr:y>
    </cdr:to>
    <cdr:sp macro="" textlink="">
      <cdr:nvSpPr>
        <cdr:cNvPr id="2" name="Flowchart: Connector 1">
          <a:extLst xmlns:a="http://schemas.openxmlformats.org/drawingml/2006/main">
            <a:ext uri="{FF2B5EF4-FFF2-40B4-BE49-F238E27FC236}">
              <a16:creationId xmlns:a16="http://schemas.microsoft.com/office/drawing/2014/main" id="{367012A4-658C-41F2-B912-485D43B1D386}"/>
            </a:ext>
          </a:extLst>
        </cdr:cNvPr>
        <cdr:cNvSpPr/>
      </cdr:nvSpPr>
      <cdr:spPr>
        <a:xfrm xmlns:a="http://schemas.openxmlformats.org/drawingml/2006/main">
          <a:off x="1076958" y="2658304"/>
          <a:ext cx="225084" cy="256735"/>
        </a:xfrm>
        <a:prstGeom xmlns:a="http://schemas.openxmlformats.org/drawingml/2006/main" prst="flowChartConnector">
          <a:avLst/>
        </a:prstGeom>
        <a:solidFill xmlns:a="http://schemas.openxmlformats.org/drawingml/2006/main">
          <a:schemeClr val="accent2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0.06184</cdr:x>
      <cdr:y>0.69251</cdr:y>
    </cdr:from>
    <cdr:to>
      <cdr:x>0.09361</cdr:x>
      <cdr:y>0.75405</cdr:y>
    </cdr:to>
    <cdr:sp macro="" textlink="">
      <cdr:nvSpPr>
        <cdr:cNvPr id="3" name="Flowchart: Connector 2">
          <a:extLst xmlns:a="http://schemas.openxmlformats.org/drawingml/2006/main">
            <a:ext uri="{FF2B5EF4-FFF2-40B4-BE49-F238E27FC236}">
              <a16:creationId xmlns:a16="http://schemas.microsoft.com/office/drawing/2014/main" id="{367012A4-658C-41F2-B912-485D43B1D386}"/>
            </a:ext>
          </a:extLst>
        </cdr:cNvPr>
        <cdr:cNvSpPr/>
      </cdr:nvSpPr>
      <cdr:spPr>
        <a:xfrm xmlns:a="http://schemas.openxmlformats.org/drawingml/2006/main">
          <a:off x="438052" y="2888957"/>
          <a:ext cx="225084" cy="256735"/>
        </a:xfrm>
        <a:prstGeom xmlns:a="http://schemas.openxmlformats.org/drawingml/2006/main" prst="flowChartConnector">
          <a:avLst/>
        </a:prstGeom>
        <a:solidFill xmlns:a="http://schemas.openxmlformats.org/drawingml/2006/main">
          <a:schemeClr val="accent2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0.31057</cdr:x>
      <cdr:y>0.35032</cdr:y>
    </cdr:from>
    <cdr:to>
      <cdr:x>0.34234</cdr:x>
      <cdr:y>0.41186</cdr:y>
    </cdr:to>
    <cdr:sp macro="" textlink="">
      <cdr:nvSpPr>
        <cdr:cNvPr id="4" name="Flowchart: Connector 3">
          <a:extLst xmlns:a="http://schemas.openxmlformats.org/drawingml/2006/main">
            <a:ext uri="{FF2B5EF4-FFF2-40B4-BE49-F238E27FC236}">
              <a16:creationId xmlns:a16="http://schemas.microsoft.com/office/drawing/2014/main" id="{367012A4-658C-41F2-B912-485D43B1D386}"/>
            </a:ext>
          </a:extLst>
        </cdr:cNvPr>
        <cdr:cNvSpPr/>
      </cdr:nvSpPr>
      <cdr:spPr>
        <a:xfrm xmlns:a="http://schemas.openxmlformats.org/drawingml/2006/main">
          <a:off x="2200023" y="1461436"/>
          <a:ext cx="225054" cy="256727"/>
        </a:xfrm>
        <a:prstGeom xmlns:a="http://schemas.openxmlformats.org/drawingml/2006/main" prst="flowChartConnector">
          <a:avLst/>
        </a:prstGeom>
        <a:solidFill xmlns:a="http://schemas.openxmlformats.org/drawingml/2006/main">
          <a:schemeClr val="accent2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0.31645</cdr:x>
      <cdr:y>0.14349</cdr:y>
    </cdr:from>
    <cdr:to>
      <cdr:x>0.34822</cdr:x>
      <cdr:y>0.20503</cdr:y>
    </cdr:to>
    <cdr:sp macro="" textlink="">
      <cdr:nvSpPr>
        <cdr:cNvPr id="5" name="Flowchart: Connector 4">
          <a:extLst xmlns:a="http://schemas.openxmlformats.org/drawingml/2006/main">
            <a:ext uri="{FF2B5EF4-FFF2-40B4-BE49-F238E27FC236}">
              <a16:creationId xmlns:a16="http://schemas.microsoft.com/office/drawing/2014/main" id="{367012A4-658C-41F2-B912-485D43B1D386}"/>
            </a:ext>
          </a:extLst>
        </cdr:cNvPr>
        <cdr:cNvSpPr/>
      </cdr:nvSpPr>
      <cdr:spPr>
        <a:xfrm xmlns:a="http://schemas.openxmlformats.org/drawingml/2006/main">
          <a:off x="2241691" y="598607"/>
          <a:ext cx="225054" cy="256726"/>
        </a:xfrm>
        <a:prstGeom xmlns:a="http://schemas.openxmlformats.org/drawingml/2006/main" prst="flowChartConnector">
          <a:avLst/>
        </a:prstGeom>
        <a:solidFill xmlns:a="http://schemas.openxmlformats.org/drawingml/2006/main">
          <a:schemeClr val="accent2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0.42029</cdr:x>
      <cdr:y>0.26556</cdr:y>
    </cdr:from>
    <cdr:to>
      <cdr:x>0.45206</cdr:x>
      <cdr:y>0.3271</cdr:y>
    </cdr:to>
    <cdr:sp macro="" textlink="">
      <cdr:nvSpPr>
        <cdr:cNvPr id="6" name="Flowchart: Connector 5">
          <a:extLst xmlns:a="http://schemas.openxmlformats.org/drawingml/2006/main">
            <a:ext uri="{FF2B5EF4-FFF2-40B4-BE49-F238E27FC236}">
              <a16:creationId xmlns:a16="http://schemas.microsoft.com/office/drawing/2014/main" id="{367012A4-658C-41F2-B912-485D43B1D386}"/>
            </a:ext>
          </a:extLst>
        </cdr:cNvPr>
        <cdr:cNvSpPr/>
      </cdr:nvSpPr>
      <cdr:spPr>
        <a:xfrm xmlns:a="http://schemas.openxmlformats.org/drawingml/2006/main">
          <a:off x="2977266" y="1107839"/>
          <a:ext cx="225054" cy="256727"/>
        </a:xfrm>
        <a:prstGeom xmlns:a="http://schemas.openxmlformats.org/drawingml/2006/main" prst="flowChartConnector">
          <a:avLst/>
        </a:prstGeom>
        <a:solidFill xmlns:a="http://schemas.openxmlformats.org/drawingml/2006/main">
          <a:schemeClr val="accent2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0.55725</cdr:x>
      <cdr:y>0.08954</cdr:y>
    </cdr:from>
    <cdr:to>
      <cdr:x>0.58903</cdr:x>
      <cdr:y>0.15108</cdr:y>
    </cdr:to>
    <cdr:sp macro="" textlink="">
      <cdr:nvSpPr>
        <cdr:cNvPr id="7" name="Flowchart: Connector 6">
          <a:extLst xmlns:a="http://schemas.openxmlformats.org/drawingml/2006/main">
            <a:ext uri="{FF2B5EF4-FFF2-40B4-BE49-F238E27FC236}">
              <a16:creationId xmlns:a16="http://schemas.microsoft.com/office/drawing/2014/main" id="{367012A4-658C-41F2-B912-485D43B1D386}"/>
            </a:ext>
          </a:extLst>
        </cdr:cNvPr>
        <cdr:cNvSpPr/>
      </cdr:nvSpPr>
      <cdr:spPr>
        <a:xfrm xmlns:a="http://schemas.openxmlformats.org/drawingml/2006/main">
          <a:off x="3947516" y="373524"/>
          <a:ext cx="225125" cy="256726"/>
        </a:xfrm>
        <a:prstGeom xmlns:a="http://schemas.openxmlformats.org/drawingml/2006/main" prst="flowChartConnector">
          <a:avLst/>
        </a:prstGeom>
        <a:solidFill xmlns:a="http://schemas.openxmlformats.org/drawingml/2006/main">
          <a:schemeClr val="accent2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0.44208</cdr:x>
      <cdr:y>0.13547</cdr:y>
    </cdr:from>
    <cdr:to>
      <cdr:x>0.47385</cdr:x>
      <cdr:y>0.19702</cdr:y>
    </cdr:to>
    <cdr:sp macro="" textlink="">
      <cdr:nvSpPr>
        <cdr:cNvPr id="8" name="Flowchart: Connector 7">
          <a:extLst xmlns:a="http://schemas.openxmlformats.org/drawingml/2006/main">
            <a:ext uri="{FF2B5EF4-FFF2-40B4-BE49-F238E27FC236}">
              <a16:creationId xmlns:a16="http://schemas.microsoft.com/office/drawing/2014/main" id="{367012A4-658C-41F2-B912-485D43B1D386}"/>
            </a:ext>
          </a:extLst>
        </cdr:cNvPr>
        <cdr:cNvSpPr/>
      </cdr:nvSpPr>
      <cdr:spPr>
        <a:xfrm xmlns:a="http://schemas.openxmlformats.org/drawingml/2006/main">
          <a:off x="3131642" y="565153"/>
          <a:ext cx="225055" cy="256769"/>
        </a:xfrm>
        <a:prstGeom xmlns:a="http://schemas.openxmlformats.org/drawingml/2006/main" prst="flowChartConnector">
          <a:avLst/>
        </a:prstGeom>
        <a:solidFill xmlns:a="http://schemas.openxmlformats.org/drawingml/2006/main">
          <a:schemeClr val="accent2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0.5</cdr:x>
      <cdr:y>0.22804</cdr:y>
    </cdr:from>
    <cdr:to>
      <cdr:x>0.53177</cdr:x>
      <cdr:y>0.28958</cdr:y>
    </cdr:to>
    <cdr:sp macro="" textlink="">
      <cdr:nvSpPr>
        <cdr:cNvPr id="9" name="Flowchart: Connector 8">
          <a:extLst xmlns:a="http://schemas.openxmlformats.org/drawingml/2006/main">
            <a:ext uri="{FF2B5EF4-FFF2-40B4-BE49-F238E27FC236}">
              <a16:creationId xmlns:a16="http://schemas.microsoft.com/office/drawing/2014/main" id="{367012A4-658C-41F2-B912-485D43B1D386}"/>
            </a:ext>
          </a:extLst>
        </cdr:cNvPr>
        <cdr:cNvSpPr/>
      </cdr:nvSpPr>
      <cdr:spPr>
        <a:xfrm xmlns:a="http://schemas.openxmlformats.org/drawingml/2006/main">
          <a:off x="3541932" y="951336"/>
          <a:ext cx="225055" cy="256726"/>
        </a:xfrm>
        <a:prstGeom xmlns:a="http://schemas.openxmlformats.org/drawingml/2006/main" prst="flowChartConnector">
          <a:avLst/>
        </a:prstGeom>
        <a:solidFill xmlns:a="http://schemas.openxmlformats.org/drawingml/2006/main">
          <a:schemeClr val="accent2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0.08451</cdr:x>
      <cdr:y>0.54832</cdr:y>
    </cdr:from>
    <cdr:to>
      <cdr:x>0.11628</cdr:x>
      <cdr:y>0.60986</cdr:y>
    </cdr:to>
    <cdr:sp macro="" textlink="">
      <cdr:nvSpPr>
        <cdr:cNvPr id="10" name="Flowchart: Connector 9">
          <a:extLst xmlns:a="http://schemas.openxmlformats.org/drawingml/2006/main">
            <a:ext uri="{FF2B5EF4-FFF2-40B4-BE49-F238E27FC236}">
              <a16:creationId xmlns:a16="http://schemas.microsoft.com/office/drawing/2014/main" id="{C82832B2-021C-44CA-9862-49D0DF89D592}"/>
            </a:ext>
          </a:extLst>
        </cdr:cNvPr>
        <cdr:cNvSpPr/>
      </cdr:nvSpPr>
      <cdr:spPr>
        <a:xfrm xmlns:a="http://schemas.openxmlformats.org/drawingml/2006/main">
          <a:off x="598658" y="2287441"/>
          <a:ext cx="225054" cy="256727"/>
        </a:xfrm>
        <a:prstGeom xmlns:a="http://schemas.openxmlformats.org/drawingml/2006/main" prst="flowChartConnector">
          <a:avLst/>
        </a:prstGeom>
        <a:solidFill xmlns:a="http://schemas.openxmlformats.org/drawingml/2006/main">
          <a:schemeClr val="accent2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</c:userShapes>
</file>

<file path=ppt/drawings/drawing10.xml><?xml version="1.0" encoding="utf-8"?>
<c:userShapes xmlns:c="http://schemas.openxmlformats.org/drawingml/2006/chart">
  <cdr:relSizeAnchor xmlns:cdr="http://schemas.openxmlformats.org/drawingml/2006/chartDrawing">
    <cdr:from>
      <cdr:x>0.15203</cdr:x>
      <cdr:y>0.63722</cdr:y>
    </cdr:from>
    <cdr:to>
      <cdr:x>0.1838</cdr:x>
      <cdr:y>0.69876</cdr:y>
    </cdr:to>
    <cdr:sp macro="" textlink="">
      <cdr:nvSpPr>
        <cdr:cNvPr id="2" name="Flowchart: Connector 1">
          <a:extLst xmlns:a="http://schemas.openxmlformats.org/drawingml/2006/main">
            <a:ext uri="{FF2B5EF4-FFF2-40B4-BE49-F238E27FC236}">
              <a16:creationId xmlns:a16="http://schemas.microsoft.com/office/drawing/2014/main" id="{367012A4-658C-41F2-B912-485D43B1D386}"/>
            </a:ext>
          </a:extLst>
        </cdr:cNvPr>
        <cdr:cNvSpPr/>
      </cdr:nvSpPr>
      <cdr:spPr>
        <a:xfrm xmlns:a="http://schemas.openxmlformats.org/drawingml/2006/main">
          <a:off x="1076958" y="2658304"/>
          <a:ext cx="225084" cy="256735"/>
        </a:xfrm>
        <a:prstGeom xmlns:a="http://schemas.openxmlformats.org/drawingml/2006/main" prst="flowChartConnector">
          <a:avLst/>
        </a:prstGeom>
        <a:solidFill xmlns:a="http://schemas.openxmlformats.org/drawingml/2006/main">
          <a:schemeClr val="accent2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0.42029</cdr:x>
      <cdr:y>0.26556</cdr:y>
    </cdr:from>
    <cdr:to>
      <cdr:x>0.45206</cdr:x>
      <cdr:y>0.3271</cdr:y>
    </cdr:to>
    <cdr:sp macro="" textlink="">
      <cdr:nvSpPr>
        <cdr:cNvPr id="6" name="Flowchart: Connector 5">
          <a:extLst xmlns:a="http://schemas.openxmlformats.org/drawingml/2006/main">
            <a:ext uri="{FF2B5EF4-FFF2-40B4-BE49-F238E27FC236}">
              <a16:creationId xmlns:a16="http://schemas.microsoft.com/office/drawing/2014/main" id="{367012A4-658C-41F2-B912-485D43B1D386}"/>
            </a:ext>
          </a:extLst>
        </cdr:cNvPr>
        <cdr:cNvSpPr/>
      </cdr:nvSpPr>
      <cdr:spPr>
        <a:xfrm xmlns:a="http://schemas.openxmlformats.org/drawingml/2006/main">
          <a:off x="2977266" y="1107839"/>
          <a:ext cx="225054" cy="256727"/>
        </a:xfrm>
        <a:prstGeom xmlns:a="http://schemas.openxmlformats.org/drawingml/2006/main" prst="flowChartConnector">
          <a:avLst/>
        </a:prstGeom>
        <a:solidFill xmlns:a="http://schemas.openxmlformats.org/drawingml/2006/main">
          <a:schemeClr val="accent2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0.43811</cdr:x>
      <cdr:y>0.13547</cdr:y>
    </cdr:from>
    <cdr:to>
      <cdr:x>0.46988</cdr:x>
      <cdr:y>0.19702</cdr:y>
    </cdr:to>
    <cdr:sp macro="" textlink="">
      <cdr:nvSpPr>
        <cdr:cNvPr id="8" name="Flowchart: Connector 7">
          <a:extLst xmlns:a="http://schemas.openxmlformats.org/drawingml/2006/main">
            <a:ext uri="{FF2B5EF4-FFF2-40B4-BE49-F238E27FC236}">
              <a16:creationId xmlns:a16="http://schemas.microsoft.com/office/drawing/2014/main" id="{367012A4-658C-41F2-B912-485D43B1D386}"/>
            </a:ext>
          </a:extLst>
        </cdr:cNvPr>
        <cdr:cNvSpPr/>
      </cdr:nvSpPr>
      <cdr:spPr>
        <a:xfrm xmlns:a="http://schemas.openxmlformats.org/drawingml/2006/main">
          <a:off x="3103512" y="565153"/>
          <a:ext cx="225054" cy="256769"/>
        </a:xfrm>
        <a:prstGeom xmlns:a="http://schemas.openxmlformats.org/drawingml/2006/main" prst="flowChartConnector">
          <a:avLst/>
        </a:prstGeom>
        <a:solidFill xmlns:a="http://schemas.openxmlformats.org/drawingml/2006/main">
          <a:schemeClr val="accent2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0.08451</cdr:x>
      <cdr:y>0.54832</cdr:y>
    </cdr:from>
    <cdr:to>
      <cdr:x>0.11628</cdr:x>
      <cdr:y>0.60986</cdr:y>
    </cdr:to>
    <cdr:sp macro="" textlink="">
      <cdr:nvSpPr>
        <cdr:cNvPr id="10" name="Flowchart: Connector 9">
          <a:extLst xmlns:a="http://schemas.openxmlformats.org/drawingml/2006/main">
            <a:ext uri="{FF2B5EF4-FFF2-40B4-BE49-F238E27FC236}">
              <a16:creationId xmlns:a16="http://schemas.microsoft.com/office/drawing/2014/main" id="{C82832B2-021C-44CA-9862-49D0DF89D592}"/>
            </a:ext>
          </a:extLst>
        </cdr:cNvPr>
        <cdr:cNvSpPr/>
      </cdr:nvSpPr>
      <cdr:spPr>
        <a:xfrm xmlns:a="http://schemas.openxmlformats.org/drawingml/2006/main">
          <a:off x="598658" y="2287441"/>
          <a:ext cx="225054" cy="256727"/>
        </a:xfrm>
        <a:prstGeom xmlns:a="http://schemas.openxmlformats.org/drawingml/2006/main" prst="flowChartConnector">
          <a:avLst/>
        </a:prstGeom>
        <a:solidFill xmlns:a="http://schemas.openxmlformats.org/drawingml/2006/main">
          <a:schemeClr val="accent2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0.80406</cdr:x>
      <cdr:y>0.0177</cdr:y>
    </cdr:from>
    <cdr:to>
      <cdr:x>0.83583</cdr:x>
      <cdr:y>0.07924</cdr:y>
    </cdr:to>
    <cdr:sp macro="" textlink="">
      <cdr:nvSpPr>
        <cdr:cNvPr id="7" name="Flowchart: Connector 6">
          <a:extLst xmlns:a="http://schemas.openxmlformats.org/drawingml/2006/main">
            <a:ext uri="{FF2B5EF4-FFF2-40B4-BE49-F238E27FC236}">
              <a16:creationId xmlns:a16="http://schemas.microsoft.com/office/drawing/2014/main" id="{D9361F9D-0B4F-4E17-A442-B6A94CA40365}"/>
            </a:ext>
          </a:extLst>
        </cdr:cNvPr>
        <cdr:cNvSpPr/>
      </cdr:nvSpPr>
      <cdr:spPr>
        <a:xfrm xmlns:a="http://schemas.openxmlformats.org/drawingml/2006/main">
          <a:off x="5695852" y="73822"/>
          <a:ext cx="225054" cy="256727"/>
        </a:xfrm>
        <a:prstGeom xmlns:a="http://schemas.openxmlformats.org/drawingml/2006/main" prst="flowChartConnector">
          <a:avLst/>
        </a:prstGeom>
        <a:solidFill xmlns:a="http://schemas.openxmlformats.org/drawingml/2006/main">
          <a:srgbClr val="FF0000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</c:userShapes>
</file>

<file path=ppt/drawings/drawing11.xml><?xml version="1.0" encoding="utf-8"?>
<c:userShapes xmlns:c="http://schemas.openxmlformats.org/drawingml/2006/chart">
  <cdr:relSizeAnchor xmlns:cdr="http://schemas.openxmlformats.org/drawingml/2006/chartDrawing">
    <cdr:from>
      <cdr:x>0.15203</cdr:x>
      <cdr:y>0.63722</cdr:y>
    </cdr:from>
    <cdr:to>
      <cdr:x>0.1838</cdr:x>
      <cdr:y>0.69876</cdr:y>
    </cdr:to>
    <cdr:sp macro="" textlink="">
      <cdr:nvSpPr>
        <cdr:cNvPr id="2" name="Flowchart: Connector 1">
          <a:extLst xmlns:a="http://schemas.openxmlformats.org/drawingml/2006/main">
            <a:ext uri="{FF2B5EF4-FFF2-40B4-BE49-F238E27FC236}">
              <a16:creationId xmlns:a16="http://schemas.microsoft.com/office/drawing/2014/main" id="{367012A4-658C-41F2-B912-485D43B1D386}"/>
            </a:ext>
          </a:extLst>
        </cdr:cNvPr>
        <cdr:cNvSpPr/>
      </cdr:nvSpPr>
      <cdr:spPr>
        <a:xfrm xmlns:a="http://schemas.openxmlformats.org/drawingml/2006/main">
          <a:off x="1076958" y="2658304"/>
          <a:ext cx="225084" cy="256735"/>
        </a:xfrm>
        <a:prstGeom xmlns:a="http://schemas.openxmlformats.org/drawingml/2006/main" prst="flowChartConnector">
          <a:avLst/>
        </a:prstGeom>
        <a:solidFill xmlns:a="http://schemas.openxmlformats.org/drawingml/2006/main">
          <a:schemeClr val="accent2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0.42029</cdr:x>
      <cdr:y>0.26556</cdr:y>
    </cdr:from>
    <cdr:to>
      <cdr:x>0.45206</cdr:x>
      <cdr:y>0.3271</cdr:y>
    </cdr:to>
    <cdr:sp macro="" textlink="">
      <cdr:nvSpPr>
        <cdr:cNvPr id="6" name="Flowchart: Connector 5">
          <a:extLst xmlns:a="http://schemas.openxmlformats.org/drawingml/2006/main">
            <a:ext uri="{FF2B5EF4-FFF2-40B4-BE49-F238E27FC236}">
              <a16:creationId xmlns:a16="http://schemas.microsoft.com/office/drawing/2014/main" id="{367012A4-658C-41F2-B912-485D43B1D386}"/>
            </a:ext>
          </a:extLst>
        </cdr:cNvPr>
        <cdr:cNvSpPr/>
      </cdr:nvSpPr>
      <cdr:spPr>
        <a:xfrm xmlns:a="http://schemas.openxmlformats.org/drawingml/2006/main">
          <a:off x="2977266" y="1107839"/>
          <a:ext cx="225054" cy="256727"/>
        </a:xfrm>
        <a:prstGeom xmlns:a="http://schemas.openxmlformats.org/drawingml/2006/main" prst="flowChartConnector">
          <a:avLst/>
        </a:prstGeom>
        <a:solidFill xmlns:a="http://schemas.openxmlformats.org/drawingml/2006/main">
          <a:schemeClr val="accent2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0.43811</cdr:x>
      <cdr:y>0.13547</cdr:y>
    </cdr:from>
    <cdr:to>
      <cdr:x>0.46988</cdr:x>
      <cdr:y>0.19702</cdr:y>
    </cdr:to>
    <cdr:sp macro="" textlink="">
      <cdr:nvSpPr>
        <cdr:cNvPr id="8" name="Flowchart: Connector 7">
          <a:extLst xmlns:a="http://schemas.openxmlformats.org/drawingml/2006/main">
            <a:ext uri="{FF2B5EF4-FFF2-40B4-BE49-F238E27FC236}">
              <a16:creationId xmlns:a16="http://schemas.microsoft.com/office/drawing/2014/main" id="{367012A4-658C-41F2-B912-485D43B1D386}"/>
            </a:ext>
          </a:extLst>
        </cdr:cNvPr>
        <cdr:cNvSpPr/>
      </cdr:nvSpPr>
      <cdr:spPr>
        <a:xfrm xmlns:a="http://schemas.openxmlformats.org/drawingml/2006/main">
          <a:off x="3103512" y="565153"/>
          <a:ext cx="225054" cy="256769"/>
        </a:xfrm>
        <a:prstGeom xmlns:a="http://schemas.openxmlformats.org/drawingml/2006/main" prst="flowChartConnector">
          <a:avLst/>
        </a:prstGeom>
        <a:solidFill xmlns:a="http://schemas.openxmlformats.org/drawingml/2006/main">
          <a:schemeClr val="accent2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0.08451</cdr:x>
      <cdr:y>0.54832</cdr:y>
    </cdr:from>
    <cdr:to>
      <cdr:x>0.11628</cdr:x>
      <cdr:y>0.60986</cdr:y>
    </cdr:to>
    <cdr:sp macro="" textlink="">
      <cdr:nvSpPr>
        <cdr:cNvPr id="10" name="Flowchart: Connector 9">
          <a:extLst xmlns:a="http://schemas.openxmlformats.org/drawingml/2006/main">
            <a:ext uri="{FF2B5EF4-FFF2-40B4-BE49-F238E27FC236}">
              <a16:creationId xmlns:a16="http://schemas.microsoft.com/office/drawing/2014/main" id="{C82832B2-021C-44CA-9862-49D0DF89D592}"/>
            </a:ext>
          </a:extLst>
        </cdr:cNvPr>
        <cdr:cNvSpPr/>
      </cdr:nvSpPr>
      <cdr:spPr>
        <a:xfrm xmlns:a="http://schemas.openxmlformats.org/drawingml/2006/main">
          <a:off x="598658" y="2287441"/>
          <a:ext cx="225054" cy="256727"/>
        </a:xfrm>
        <a:prstGeom xmlns:a="http://schemas.openxmlformats.org/drawingml/2006/main" prst="flowChartConnector">
          <a:avLst/>
        </a:prstGeom>
        <a:solidFill xmlns:a="http://schemas.openxmlformats.org/drawingml/2006/main">
          <a:schemeClr val="accent2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0.43093</cdr:x>
      <cdr:y>0.51755</cdr:y>
    </cdr:from>
    <cdr:to>
      <cdr:x>0.4627</cdr:x>
      <cdr:y>0.57909</cdr:y>
    </cdr:to>
    <cdr:sp macro="" textlink="">
      <cdr:nvSpPr>
        <cdr:cNvPr id="7" name="Flowchart: Connector 6">
          <a:extLst xmlns:a="http://schemas.openxmlformats.org/drawingml/2006/main">
            <a:ext uri="{FF2B5EF4-FFF2-40B4-BE49-F238E27FC236}">
              <a16:creationId xmlns:a16="http://schemas.microsoft.com/office/drawing/2014/main" id="{D9361F9D-0B4F-4E17-A442-B6A94CA40365}"/>
            </a:ext>
          </a:extLst>
        </cdr:cNvPr>
        <cdr:cNvSpPr/>
      </cdr:nvSpPr>
      <cdr:spPr>
        <a:xfrm xmlns:a="http://schemas.openxmlformats.org/drawingml/2006/main">
          <a:off x="3052671" y="2159077"/>
          <a:ext cx="225055" cy="256727"/>
        </a:xfrm>
        <a:prstGeom xmlns:a="http://schemas.openxmlformats.org/drawingml/2006/main" prst="flowChartConnector">
          <a:avLst/>
        </a:prstGeom>
        <a:solidFill xmlns:a="http://schemas.openxmlformats.org/drawingml/2006/main">
          <a:srgbClr val="FF0000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</c:userShapes>
</file>

<file path=ppt/drawings/drawing12.xml><?xml version="1.0" encoding="utf-8"?>
<c:userShapes xmlns:c="http://schemas.openxmlformats.org/drawingml/2006/chart">
  <cdr:relSizeAnchor xmlns:cdr="http://schemas.openxmlformats.org/drawingml/2006/chartDrawing">
    <cdr:from>
      <cdr:x>0.15203</cdr:x>
      <cdr:y>0.63722</cdr:y>
    </cdr:from>
    <cdr:to>
      <cdr:x>0.1838</cdr:x>
      <cdr:y>0.69876</cdr:y>
    </cdr:to>
    <cdr:sp macro="" textlink="">
      <cdr:nvSpPr>
        <cdr:cNvPr id="2" name="Flowchart: Connector 1">
          <a:extLst xmlns:a="http://schemas.openxmlformats.org/drawingml/2006/main">
            <a:ext uri="{FF2B5EF4-FFF2-40B4-BE49-F238E27FC236}">
              <a16:creationId xmlns:a16="http://schemas.microsoft.com/office/drawing/2014/main" id="{367012A4-658C-41F2-B912-485D43B1D386}"/>
            </a:ext>
          </a:extLst>
        </cdr:cNvPr>
        <cdr:cNvSpPr/>
      </cdr:nvSpPr>
      <cdr:spPr>
        <a:xfrm xmlns:a="http://schemas.openxmlformats.org/drawingml/2006/main">
          <a:off x="1076958" y="2658304"/>
          <a:ext cx="225084" cy="256735"/>
        </a:xfrm>
        <a:prstGeom xmlns:a="http://schemas.openxmlformats.org/drawingml/2006/main" prst="flowChartConnector">
          <a:avLst/>
        </a:prstGeom>
        <a:solidFill xmlns:a="http://schemas.openxmlformats.org/drawingml/2006/main">
          <a:schemeClr val="accent2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0.06184</cdr:x>
      <cdr:y>0.69251</cdr:y>
    </cdr:from>
    <cdr:to>
      <cdr:x>0.09361</cdr:x>
      <cdr:y>0.75405</cdr:y>
    </cdr:to>
    <cdr:sp macro="" textlink="">
      <cdr:nvSpPr>
        <cdr:cNvPr id="3" name="Flowchart: Connector 2">
          <a:extLst xmlns:a="http://schemas.openxmlformats.org/drawingml/2006/main">
            <a:ext uri="{FF2B5EF4-FFF2-40B4-BE49-F238E27FC236}">
              <a16:creationId xmlns:a16="http://schemas.microsoft.com/office/drawing/2014/main" id="{367012A4-658C-41F2-B912-485D43B1D386}"/>
            </a:ext>
          </a:extLst>
        </cdr:cNvPr>
        <cdr:cNvSpPr/>
      </cdr:nvSpPr>
      <cdr:spPr>
        <a:xfrm xmlns:a="http://schemas.openxmlformats.org/drawingml/2006/main">
          <a:off x="438052" y="2888957"/>
          <a:ext cx="225084" cy="256735"/>
        </a:xfrm>
        <a:prstGeom xmlns:a="http://schemas.openxmlformats.org/drawingml/2006/main" prst="flowChartConnector">
          <a:avLst/>
        </a:prstGeom>
        <a:solidFill xmlns:a="http://schemas.openxmlformats.org/drawingml/2006/main">
          <a:schemeClr val="accent5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0.31057</cdr:x>
      <cdr:y>0.35032</cdr:y>
    </cdr:from>
    <cdr:to>
      <cdr:x>0.34234</cdr:x>
      <cdr:y>0.41186</cdr:y>
    </cdr:to>
    <cdr:sp macro="" textlink="">
      <cdr:nvSpPr>
        <cdr:cNvPr id="4" name="Flowchart: Connector 3">
          <a:extLst xmlns:a="http://schemas.openxmlformats.org/drawingml/2006/main">
            <a:ext uri="{FF2B5EF4-FFF2-40B4-BE49-F238E27FC236}">
              <a16:creationId xmlns:a16="http://schemas.microsoft.com/office/drawing/2014/main" id="{367012A4-658C-41F2-B912-485D43B1D386}"/>
            </a:ext>
          </a:extLst>
        </cdr:cNvPr>
        <cdr:cNvSpPr/>
      </cdr:nvSpPr>
      <cdr:spPr>
        <a:xfrm xmlns:a="http://schemas.openxmlformats.org/drawingml/2006/main">
          <a:off x="2200023" y="1461436"/>
          <a:ext cx="225054" cy="256727"/>
        </a:xfrm>
        <a:prstGeom xmlns:a="http://schemas.openxmlformats.org/drawingml/2006/main" prst="flowChartConnector">
          <a:avLst/>
        </a:prstGeom>
        <a:solidFill xmlns:a="http://schemas.openxmlformats.org/drawingml/2006/main">
          <a:srgbClr val="00B0F0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0.31744</cdr:x>
      <cdr:y>0.13548</cdr:y>
    </cdr:from>
    <cdr:to>
      <cdr:x>0.34921</cdr:x>
      <cdr:y>0.19702</cdr:y>
    </cdr:to>
    <cdr:sp macro="" textlink="">
      <cdr:nvSpPr>
        <cdr:cNvPr id="5" name="Flowchart: Connector 4">
          <a:extLst xmlns:a="http://schemas.openxmlformats.org/drawingml/2006/main">
            <a:ext uri="{FF2B5EF4-FFF2-40B4-BE49-F238E27FC236}">
              <a16:creationId xmlns:a16="http://schemas.microsoft.com/office/drawing/2014/main" id="{367012A4-658C-41F2-B912-485D43B1D386}"/>
            </a:ext>
          </a:extLst>
        </cdr:cNvPr>
        <cdr:cNvSpPr/>
      </cdr:nvSpPr>
      <cdr:spPr>
        <a:xfrm xmlns:a="http://schemas.openxmlformats.org/drawingml/2006/main">
          <a:off x="2248696" y="565195"/>
          <a:ext cx="225054" cy="256727"/>
        </a:xfrm>
        <a:prstGeom xmlns:a="http://schemas.openxmlformats.org/drawingml/2006/main" prst="flowChartConnector">
          <a:avLst/>
        </a:prstGeom>
        <a:solidFill xmlns:a="http://schemas.openxmlformats.org/drawingml/2006/main">
          <a:srgbClr val="00B0F0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0.42029</cdr:x>
      <cdr:y>0.26556</cdr:y>
    </cdr:from>
    <cdr:to>
      <cdr:x>0.45206</cdr:x>
      <cdr:y>0.3271</cdr:y>
    </cdr:to>
    <cdr:sp macro="" textlink="">
      <cdr:nvSpPr>
        <cdr:cNvPr id="6" name="Flowchart: Connector 5">
          <a:extLst xmlns:a="http://schemas.openxmlformats.org/drawingml/2006/main">
            <a:ext uri="{FF2B5EF4-FFF2-40B4-BE49-F238E27FC236}">
              <a16:creationId xmlns:a16="http://schemas.microsoft.com/office/drawing/2014/main" id="{367012A4-658C-41F2-B912-485D43B1D386}"/>
            </a:ext>
          </a:extLst>
        </cdr:cNvPr>
        <cdr:cNvSpPr/>
      </cdr:nvSpPr>
      <cdr:spPr>
        <a:xfrm xmlns:a="http://schemas.openxmlformats.org/drawingml/2006/main">
          <a:off x="2977266" y="1107839"/>
          <a:ext cx="225054" cy="256727"/>
        </a:xfrm>
        <a:prstGeom xmlns:a="http://schemas.openxmlformats.org/drawingml/2006/main" prst="flowChartConnector">
          <a:avLst/>
        </a:prstGeom>
        <a:solidFill xmlns:a="http://schemas.openxmlformats.org/drawingml/2006/main">
          <a:schemeClr val="accent2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0.55725</cdr:x>
      <cdr:y>0.08954</cdr:y>
    </cdr:from>
    <cdr:to>
      <cdr:x>0.58903</cdr:x>
      <cdr:y>0.15108</cdr:y>
    </cdr:to>
    <cdr:sp macro="" textlink="">
      <cdr:nvSpPr>
        <cdr:cNvPr id="7" name="Flowchart: Connector 6">
          <a:extLst xmlns:a="http://schemas.openxmlformats.org/drawingml/2006/main">
            <a:ext uri="{FF2B5EF4-FFF2-40B4-BE49-F238E27FC236}">
              <a16:creationId xmlns:a16="http://schemas.microsoft.com/office/drawing/2014/main" id="{367012A4-658C-41F2-B912-485D43B1D386}"/>
            </a:ext>
          </a:extLst>
        </cdr:cNvPr>
        <cdr:cNvSpPr/>
      </cdr:nvSpPr>
      <cdr:spPr>
        <a:xfrm xmlns:a="http://schemas.openxmlformats.org/drawingml/2006/main">
          <a:off x="3947516" y="373524"/>
          <a:ext cx="225125" cy="256726"/>
        </a:xfrm>
        <a:prstGeom xmlns:a="http://schemas.openxmlformats.org/drawingml/2006/main" prst="flowChartConnector">
          <a:avLst/>
        </a:prstGeom>
        <a:solidFill xmlns:a="http://schemas.openxmlformats.org/drawingml/2006/main">
          <a:srgbClr val="00B0F0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0.43811</cdr:x>
      <cdr:y>0.13547</cdr:y>
    </cdr:from>
    <cdr:to>
      <cdr:x>0.46988</cdr:x>
      <cdr:y>0.19702</cdr:y>
    </cdr:to>
    <cdr:sp macro="" textlink="">
      <cdr:nvSpPr>
        <cdr:cNvPr id="8" name="Flowchart: Connector 7">
          <a:extLst xmlns:a="http://schemas.openxmlformats.org/drawingml/2006/main">
            <a:ext uri="{FF2B5EF4-FFF2-40B4-BE49-F238E27FC236}">
              <a16:creationId xmlns:a16="http://schemas.microsoft.com/office/drawing/2014/main" id="{367012A4-658C-41F2-B912-485D43B1D386}"/>
            </a:ext>
          </a:extLst>
        </cdr:cNvPr>
        <cdr:cNvSpPr/>
      </cdr:nvSpPr>
      <cdr:spPr>
        <a:xfrm xmlns:a="http://schemas.openxmlformats.org/drawingml/2006/main">
          <a:off x="3103512" y="565153"/>
          <a:ext cx="225054" cy="256769"/>
        </a:xfrm>
        <a:prstGeom xmlns:a="http://schemas.openxmlformats.org/drawingml/2006/main" prst="flowChartConnector">
          <a:avLst/>
        </a:prstGeom>
        <a:solidFill xmlns:a="http://schemas.openxmlformats.org/drawingml/2006/main">
          <a:schemeClr val="accent2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0.5</cdr:x>
      <cdr:y>0.22804</cdr:y>
    </cdr:from>
    <cdr:to>
      <cdr:x>0.53177</cdr:x>
      <cdr:y>0.28958</cdr:y>
    </cdr:to>
    <cdr:sp macro="" textlink="">
      <cdr:nvSpPr>
        <cdr:cNvPr id="9" name="Flowchart: Connector 8">
          <a:extLst xmlns:a="http://schemas.openxmlformats.org/drawingml/2006/main">
            <a:ext uri="{FF2B5EF4-FFF2-40B4-BE49-F238E27FC236}">
              <a16:creationId xmlns:a16="http://schemas.microsoft.com/office/drawing/2014/main" id="{367012A4-658C-41F2-B912-485D43B1D386}"/>
            </a:ext>
          </a:extLst>
        </cdr:cNvPr>
        <cdr:cNvSpPr/>
      </cdr:nvSpPr>
      <cdr:spPr>
        <a:xfrm xmlns:a="http://schemas.openxmlformats.org/drawingml/2006/main">
          <a:off x="3541932" y="951336"/>
          <a:ext cx="225055" cy="256726"/>
        </a:xfrm>
        <a:prstGeom xmlns:a="http://schemas.openxmlformats.org/drawingml/2006/main" prst="flowChartConnector">
          <a:avLst/>
        </a:prstGeom>
        <a:solidFill xmlns:a="http://schemas.openxmlformats.org/drawingml/2006/main">
          <a:srgbClr val="00B0F0"/>
        </a:solidFill>
        <a:ln xmlns:a="http://schemas.openxmlformats.org/drawingml/2006/main">
          <a:solidFill>
            <a:srgbClr val="00B0F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0.08451</cdr:x>
      <cdr:y>0.54832</cdr:y>
    </cdr:from>
    <cdr:to>
      <cdr:x>0.11628</cdr:x>
      <cdr:y>0.60986</cdr:y>
    </cdr:to>
    <cdr:sp macro="" textlink="">
      <cdr:nvSpPr>
        <cdr:cNvPr id="10" name="Flowchart: Connector 9">
          <a:extLst xmlns:a="http://schemas.openxmlformats.org/drawingml/2006/main">
            <a:ext uri="{FF2B5EF4-FFF2-40B4-BE49-F238E27FC236}">
              <a16:creationId xmlns:a16="http://schemas.microsoft.com/office/drawing/2014/main" id="{C82832B2-021C-44CA-9862-49D0DF89D592}"/>
            </a:ext>
          </a:extLst>
        </cdr:cNvPr>
        <cdr:cNvSpPr/>
      </cdr:nvSpPr>
      <cdr:spPr>
        <a:xfrm xmlns:a="http://schemas.openxmlformats.org/drawingml/2006/main">
          <a:off x="598658" y="2287441"/>
          <a:ext cx="225054" cy="256727"/>
        </a:xfrm>
        <a:prstGeom xmlns:a="http://schemas.openxmlformats.org/drawingml/2006/main" prst="flowChartConnector">
          <a:avLst/>
        </a:prstGeom>
        <a:solidFill xmlns:a="http://schemas.openxmlformats.org/drawingml/2006/main">
          <a:schemeClr val="accent2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0.15203</cdr:x>
      <cdr:y>0.63722</cdr:y>
    </cdr:from>
    <cdr:to>
      <cdr:x>0.1838</cdr:x>
      <cdr:y>0.69876</cdr:y>
    </cdr:to>
    <cdr:sp macro="" textlink="">
      <cdr:nvSpPr>
        <cdr:cNvPr id="2" name="Flowchart: Connector 1">
          <a:extLst xmlns:a="http://schemas.openxmlformats.org/drawingml/2006/main">
            <a:ext uri="{FF2B5EF4-FFF2-40B4-BE49-F238E27FC236}">
              <a16:creationId xmlns:a16="http://schemas.microsoft.com/office/drawing/2014/main" id="{367012A4-658C-41F2-B912-485D43B1D386}"/>
            </a:ext>
          </a:extLst>
        </cdr:cNvPr>
        <cdr:cNvSpPr/>
      </cdr:nvSpPr>
      <cdr:spPr>
        <a:xfrm xmlns:a="http://schemas.openxmlformats.org/drawingml/2006/main">
          <a:off x="1076958" y="2658304"/>
          <a:ext cx="225084" cy="256735"/>
        </a:xfrm>
        <a:prstGeom xmlns:a="http://schemas.openxmlformats.org/drawingml/2006/main" prst="flowChartConnector">
          <a:avLst/>
        </a:prstGeom>
        <a:solidFill xmlns:a="http://schemas.openxmlformats.org/drawingml/2006/main">
          <a:schemeClr val="accent2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0.06184</cdr:x>
      <cdr:y>0.69251</cdr:y>
    </cdr:from>
    <cdr:to>
      <cdr:x>0.09361</cdr:x>
      <cdr:y>0.75405</cdr:y>
    </cdr:to>
    <cdr:sp macro="" textlink="">
      <cdr:nvSpPr>
        <cdr:cNvPr id="3" name="Flowchart: Connector 2">
          <a:extLst xmlns:a="http://schemas.openxmlformats.org/drawingml/2006/main">
            <a:ext uri="{FF2B5EF4-FFF2-40B4-BE49-F238E27FC236}">
              <a16:creationId xmlns:a16="http://schemas.microsoft.com/office/drawing/2014/main" id="{367012A4-658C-41F2-B912-485D43B1D386}"/>
            </a:ext>
          </a:extLst>
        </cdr:cNvPr>
        <cdr:cNvSpPr/>
      </cdr:nvSpPr>
      <cdr:spPr>
        <a:xfrm xmlns:a="http://schemas.openxmlformats.org/drawingml/2006/main">
          <a:off x="438052" y="2888957"/>
          <a:ext cx="225084" cy="256735"/>
        </a:xfrm>
        <a:prstGeom xmlns:a="http://schemas.openxmlformats.org/drawingml/2006/main" prst="flowChartConnector">
          <a:avLst/>
        </a:prstGeom>
        <a:solidFill xmlns:a="http://schemas.openxmlformats.org/drawingml/2006/main">
          <a:schemeClr val="accent5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0.31057</cdr:x>
      <cdr:y>0.35032</cdr:y>
    </cdr:from>
    <cdr:to>
      <cdr:x>0.34234</cdr:x>
      <cdr:y>0.41186</cdr:y>
    </cdr:to>
    <cdr:sp macro="" textlink="">
      <cdr:nvSpPr>
        <cdr:cNvPr id="4" name="Flowchart: Connector 3">
          <a:extLst xmlns:a="http://schemas.openxmlformats.org/drawingml/2006/main">
            <a:ext uri="{FF2B5EF4-FFF2-40B4-BE49-F238E27FC236}">
              <a16:creationId xmlns:a16="http://schemas.microsoft.com/office/drawing/2014/main" id="{367012A4-658C-41F2-B912-485D43B1D386}"/>
            </a:ext>
          </a:extLst>
        </cdr:cNvPr>
        <cdr:cNvSpPr/>
      </cdr:nvSpPr>
      <cdr:spPr>
        <a:xfrm xmlns:a="http://schemas.openxmlformats.org/drawingml/2006/main">
          <a:off x="2200023" y="1461436"/>
          <a:ext cx="225054" cy="256727"/>
        </a:xfrm>
        <a:prstGeom xmlns:a="http://schemas.openxmlformats.org/drawingml/2006/main" prst="flowChartConnector">
          <a:avLst/>
        </a:prstGeom>
        <a:solidFill xmlns:a="http://schemas.openxmlformats.org/drawingml/2006/main">
          <a:srgbClr val="00B0F0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0.31744</cdr:x>
      <cdr:y>0.13548</cdr:y>
    </cdr:from>
    <cdr:to>
      <cdr:x>0.34921</cdr:x>
      <cdr:y>0.19702</cdr:y>
    </cdr:to>
    <cdr:sp macro="" textlink="">
      <cdr:nvSpPr>
        <cdr:cNvPr id="5" name="Flowchart: Connector 4">
          <a:extLst xmlns:a="http://schemas.openxmlformats.org/drawingml/2006/main">
            <a:ext uri="{FF2B5EF4-FFF2-40B4-BE49-F238E27FC236}">
              <a16:creationId xmlns:a16="http://schemas.microsoft.com/office/drawing/2014/main" id="{367012A4-658C-41F2-B912-485D43B1D386}"/>
            </a:ext>
          </a:extLst>
        </cdr:cNvPr>
        <cdr:cNvSpPr/>
      </cdr:nvSpPr>
      <cdr:spPr>
        <a:xfrm xmlns:a="http://schemas.openxmlformats.org/drawingml/2006/main">
          <a:off x="2248696" y="565195"/>
          <a:ext cx="225054" cy="256727"/>
        </a:xfrm>
        <a:prstGeom xmlns:a="http://schemas.openxmlformats.org/drawingml/2006/main" prst="flowChartConnector">
          <a:avLst/>
        </a:prstGeom>
        <a:solidFill xmlns:a="http://schemas.openxmlformats.org/drawingml/2006/main">
          <a:srgbClr val="00B0F0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0.42029</cdr:x>
      <cdr:y>0.26556</cdr:y>
    </cdr:from>
    <cdr:to>
      <cdr:x>0.45206</cdr:x>
      <cdr:y>0.3271</cdr:y>
    </cdr:to>
    <cdr:sp macro="" textlink="">
      <cdr:nvSpPr>
        <cdr:cNvPr id="6" name="Flowchart: Connector 5">
          <a:extLst xmlns:a="http://schemas.openxmlformats.org/drawingml/2006/main">
            <a:ext uri="{FF2B5EF4-FFF2-40B4-BE49-F238E27FC236}">
              <a16:creationId xmlns:a16="http://schemas.microsoft.com/office/drawing/2014/main" id="{367012A4-658C-41F2-B912-485D43B1D386}"/>
            </a:ext>
          </a:extLst>
        </cdr:cNvPr>
        <cdr:cNvSpPr/>
      </cdr:nvSpPr>
      <cdr:spPr>
        <a:xfrm xmlns:a="http://schemas.openxmlformats.org/drawingml/2006/main">
          <a:off x="2977266" y="1107839"/>
          <a:ext cx="225054" cy="256727"/>
        </a:xfrm>
        <a:prstGeom xmlns:a="http://schemas.openxmlformats.org/drawingml/2006/main" prst="flowChartConnector">
          <a:avLst/>
        </a:prstGeom>
        <a:solidFill xmlns:a="http://schemas.openxmlformats.org/drawingml/2006/main">
          <a:schemeClr val="accent2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0.55725</cdr:x>
      <cdr:y>0.08954</cdr:y>
    </cdr:from>
    <cdr:to>
      <cdr:x>0.58903</cdr:x>
      <cdr:y>0.15108</cdr:y>
    </cdr:to>
    <cdr:sp macro="" textlink="">
      <cdr:nvSpPr>
        <cdr:cNvPr id="7" name="Flowchart: Connector 6">
          <a:extLst xmlns:a="http://schemas.openxmlformats.org/drawingml/2006/main">
            <a:ext uri="{FF2B5EF4-FFF2-40B4-BE49-F238E27FC236}">
              <a16:creationId xmlns:a16="http://schemas.microsoft.com/office/drawing/2014/main" id="{367012A4-658C-41F2-B912-485D43B1D386}"/>
            </a:ext>
          </a:extLst>
        </cdr:cNvPr>
        <cdr:cNvSpPr/>
      </cdr:nvSpPr>
      <cdr:spPr>
        <a:xfrm xmlns:a="http://schemas.openxmlformats.org/drawingml/2006/main">
          <a:off x="3947516" y="373524"/>
          <a:ext cx="225125" cy="256726"/>
        </a:xfrm>
        <a:prstGeom xmlns:a="http://schemas.openxmlformats.org/drawingml/2006/main" prst="flowChartConnector">
          <a:avLst/>
        </a:prstGeom>
        <a:solidFill xmlns:a="http://schemas.openxmlformats.org/drawingml/2006/main">
          <a:srgbClr val="00B0F0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0.43811</cdr:x>
      <cdr:y>0.13547</cdr:y>
    </cdr:from>
    <cdr:to>
      <cdr:x>0.46988</cdr:x>
      <cdr:y>0.19702</cdr:y>
    </cdr:to>
    <cdr:sp macro="" textlink="">
      <cdr:nvSpPr>
        <cdr:cNvPr id="8" name="Flowchart: Connector 7">
          <a:extLst xmlns:a="http://schemas.openxmlformats.org/drawingml/2006/main">
            <a:ext uri="{FF2B5EF4-FFF2-40B4-BE49-F238E27FC236}">
              <a16:creationId xmlns:a16="http://schemas.microsoft.com/office/drawing/2014/main" id="{367012A4-658C-41F2-B912-485D43B1D386}"/>
            </a:ext>
          </a:extLst>
        </cdr:cNvPr>
        <cdr:cNvSpPr/>
      </cdr:nvSpPr>
      <cdr:spPr>
        <a:xfrm xmlns:a="http://schemas.openxmlformats.org/drawingml/2006/main">
          <a:off x="3103512" y="565153"/>
          <a:ext cx="225054" cy="256769"/>
        </a:xfrm>
        <a:prstGeom xmlns:a="http://schemas.openxmlformats.org/drawingml/2006/main" prst="flowChartConnector">
          <a:avLst/>
        </a:prstGeom>
        <a:solidFill xmlns:a="http://schemas.openxmlformats.org/drawingml/2006/main">
          <a:schemeClr val="accent2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0.5</cdr:x>
      <cdr:y>0.22804</cdr:y>
    </cdr:from>
    <cdr:to>
      <cdr:x>0.53177</cdr:x>
      <cdr:y>0.28958</cdr:y>
    </cdr:to>
    <cdr:sp macro="" textlink="">
      <cdr:nvSpPr>
        <cdr:cNvPr id="9" name="Flowchart: Connector 8">
          <a:extLst xmlns:a="http://schemas.openxmlformats.org/drawingml/2006/main">
            <a:ext uri="{FF2B5EF4-FFF2-40B4-BE49-F238E27FC236}">
              <a16:creationId xmlns:a16="http://schemas.microsoft.com/office/drawing/2014/main" id="{367012A4-658C-41F2-B912-485D43B1D386}"/>
            </a:ext>
          </a:extLst>
        </cdr:cNvPr>
        <cdr:cNvSpPr/>
      </cdr:nvSpPr>
      <cdr:spPr>
        <a:xfrm xmlns:a="http://schemas.openxmlformats.org/drawingml/2006/main">
          <a:off x="3541932" y="951336"/>
          <a:ext cx="225055" cy="256726"/>
        </a:xfrm>
        <a:prstGeom xmlns:a="http://schemas.openxmlformats.org/drawingml/2006/main" prst="flowChartConnector">
          <a:avLst/>
        </a:prstGeom>
        <a:solidFill xmlns:a="http://schemas.openxmlformats.org/drawingml/2006/main">
          <a:srgbClr val="00B0F0"/>
        </a:solidFill>
        <a:ln xmlns:a="http://schemas.openxmlformats.org/drawingml/2006/main">
          <a:solidFill>
            <a:srgbClr val="00B0F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0.08451</cdr:x>
      <cdr:y>0.54832</cdr:y>
    </cdr:from>
    <cdr:to>
      <cdr:x>0.11628</cdr:x>
      <cdr:y>0.60986</cdr:y>
    </cdr:to>
    <cdr:sp macro="" textlink="">
      <cdr:nvSpPr>
        <cdr:cNvPr id="10" name="Flowchart: Connector 9">
          <a:extLst xmlns:a="http://schemas.openxmlformats.org/drawingml/2006/main">
            <a:ext uri="{FF2B5EF4-FFF2-40B4-BE49-F238E27FC236}">
              <a16:creationId xmlns:a16="http://schemas.microsoft.com/office/drawing/2014/main" id="{C82832B2-021C-44CA-9862-49D0DF89D592}"/>
            </a:ext>
          </a:extLst>
        </cdr:cNvPr>
        <cdr:cNvSpPr/>
      </cdr:nvSpPr>
      <cdr:spPr>
        <a:xfrm xmlns:a="http://schemas.openxmlformats.org/drawingml/2006/main">
          <a:off x="598658" y="2287441"/>
          <a:ext cx="225054" cy="256727"/>
        </a:xfrm>
        <a:prstGeom xmlns:a="http://schemas.openxmlformats.org/drawingml/2006/main" prst="flowChartConnector">
          <a:avLst/>
        </a:prstGeom>
        <a:solidFill xmlns:a="http://schemas.openxmlformats.org/drawingml/2006/main">
          <a:schemeClr val="accent2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0.15203</cdr:x>
      <cdr:y>0.63722</cdr:y>
    </cdr:from>
    <cdr:to>
      <cdr:x>0.1838</cdr:x>
      <cdr:y>0.69876</cdr:y>
    </cdr:to>
    <cdr:sp macro="" textlink="">
      <cdr:nvSpPr>
        <cdr:cNvPr id="2" name="Flowchart: Connector 1">
          <a:extLst xmlns:a="http://schemas.openxmlformats.org/drawingml/2006/main">
            <a:ext uri="{FF2B5EF4-FFF2-40B4-BE49-F238E27FC236}">
              <a16:creationId xmlns:a16="http://schemas.microsoft.com/office/drawing/2014/main" id="{367012A4-658C-41F2-B912-485D43B1D386}"/>
            </a:ext>
          </a:extLst>
        </cdr:cNvPr>
        <cdr:cNvSpPr/>
      </cdr:nvSpPr>
      <cdr:spPr>
        <a:xfrm xmlns:a="http://schemas.openxmlformats.org/drawingml/2006/main">
          <a:off x="1076958" y="2658304"/>
          <a:ext cx="225084" cy="256735"/>
        </a:xfrm>
        <a:prstGeom xmlns:a="http://schemas.openxmlformats.org/drawingml/2006/main" prst="flowChartConnector">
          <a:avLst/>
        </a:prstGeom>
        <a:solidFill xmlns:a="http://schemas.openxmlformats.org/drawingml/2006/main">
          <a:schemeClr val="accent2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0.42029</cdr:x>
      <cdr:y>0.26556</cdr:y>
    </cdr:from>
    <cdr:to>
      <cdr:x>0.45206</cdr:x>
      <cdr:y>0.3271</cdr:y>
    </cdr:to>
    <cdr:sp macro="" textlink="">
      <cdr:nvSpPr>
        <cdr:cNvPr id="6" name="Flowchart: Connector 5">
          <a:extLst xmlns:a="http://schemas.openxmlformats.org/drawingml/2006/main">
            <a:ext uri="{FF2B5EF4-FFF2-40B4-BE49-F238E27FC236}">
              <a16:creationId xmlns:a16="http://schemas.microsoft.com/office/drawing/2014/main" id="{367012A4-658C-41F2-B912-485D43B1D386}"/>
            </a:ext>
          </a:extLst>
        </cdr:cNvPr>
        <cdr:cNvSpPr/>
      </cdr:nvSpPr>
      <cdr:spPr>
        <a:xfrm xmlns:a="http://schemas.openxmlformats.org/drawingml/2006/main">
          <a:off x="2977266" y="1107839"/>
          <a:ext cx="225054" cy="256727"/>
        </a:xfrm>
        <a:prstGeom xmlns:a="http://schemas.openxmlformats.org/drawingml/2006/main" prst="flowChartConnector">
          <a:avLst/>
        </a:prstGeom>
        <a:solidFill xmlns:a="http://schemas.openxmlformats.org/drawingml/2006/main">
          <a:schemeClr val="accent2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0.43811</cdr:x>
      <cdr:y>0.13547</cdr:y>
    </cdr:from>
    <cdr:to>
      <cdr:x>0.46988</cdr:x>
      <cdr:y>0.19702</cdr:y>
    </cdr:to>
    <cdr:sp macro="" textlink="">
      <cdr:nvSpPr>
        <cdr:cNvPr id="8" name="Flowchart: Connector 7">
          <a:extLst xmlns:a="http://schemas.openxmlformats.org/drawingml/2006/main">
            <a:ext uri="{FF2B5EF4-FFF2-40B4-BE49-F238E27FC236}">
              <a16:creationId xmlns:a16="http://schemas.microsoft.com/office/drawing/2014/main" id="{367012A4-658C-41F2-B912-485D43B1D386}"/>
            </a:ext>
          </a:extLst>
        </cdr:cNvPr>
        <cdr:cNvSpPr/>
      </cdr:nvSpPr>
      <cdr:spPr>
        <a:xfrm xmlns:a="http://schemas.openxmlformats.org/drawingml/2006/main">
          <a:off x="3103512" y="565153"/>
          <a:ext cx="225054" cy="256769"/>
        </a:xfrm>
        <a:prstGeom xmlns:a="http://schemas.openxmlformats.org/drawingml/2006/main" prst="flowChartConnector">
          <a:avLst/>
        </a:prstGeom>
        <a:solidFill xmlns:a="http://schemas.openxmlformats.org/drawingml/2006/main">
          <a:schemeClr val="accent2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0.08451</cdr:x>
      <cdr:y>0.54832</cdr:y>
    </cdr:from>
    <cdr:to>
      <cdr:x>0.11628</cdr:x>
      <cdr:y>0.60986</cdr:y>
    </cdr:to>
    <cdr:sp macro="" textlink="">
      <cdr:nvSpPr>
        <cdr:cNvPr id="10" name="Flowchart: Connector 9">
          <a:extLst xmlns:a="http://schemas.openxmlformats.org/drawingml/2006/main">
            <a:ext uri="{FF2B5EF4-FFF2-40B4-BE49-F238E27FC236}">
              <a16:creationId xmlns:a16="http://schemas.microsoft.com/office/drawing/2014/main" id="{C82832B2-021C-44CA-9862-49D0DF89D592}"/>
            </a:ext>
          </a:extLst>
        </cdr:cNvPr>
        <cdr:cNvSpPr/>
      </cdr:nvSpPr>
      <cdr:spPr>
        <a:xfrm xmlns:a="http://schemas.openxmlformats.org/drawingml/2006/main">
          <a:off x="598658" y="2287441"/>
          <a:ext cx="225054" cy="256727"/>
        </a:xfrm>
        <a:prstGeom xmlns:a="http://schemas.openxmlformats.org/drawingml/2006/main" prst="flowChartConnector">
          <a:avLst/>
        </a:prstGeom>
        <a:solidFill xmlns:a="http://schemas.openxmlformats.org/drawingml/2006/main">
          <a:schemeClr val="accent2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0.15203</cdr:x>
      <cdr:y>0.63722</cdr:y>
    </cdr:from>
    <cdr:to>
      <cdr:x>0.1838</cdr:x>
      <cdr:y>0.69876</cdr:y>
    </cdr:to>
    <cdr:sp macro="" textlink="">
      <cdr:nvSpPr>
        <cdr:cNvPr id="2" name="Flowchart: Connector 1">
          <a:extLst xmlns:a="http://schemas.openxmlformats.org/drawingml/2006/main">
            <a:ext uri="{FF2B5EF4-FFF2-40B4-BE49-F238E27FC236}">
              <a16:creationId xmlns:a16="http://schemas.microsoft.com/office/drawing/2014/main" id="{367012A4-658C-41F2-B912-485D43B1D386}"/>
            </a:ext>
          </a:extLst>
        </cdr:cNvPr>
        <cdr:cNvSpPr/>
      </cdr:nvSpPr>
      <cdr:spPr>
        <a:xfrm xmlns:a="http://schemas.openxmlformats.org/drawingml/2006/main">
          <a:off x="1076958" y="2658304"/>
          <a:ext cx="225084" cy="256735"/>
        </a:xfrm>
        <a:prstGeom xmlns:a="http://schemas.openxmlformats.org/drawingml/2006/main" prst="flowChartConnector">
          <a:avLst/>
        </a:prstGeom>
        <a:solidFill xmlns:a="http://schemas.openxmlformats.org/drawingml/2006/main">
          <a:schemeClr val="accent2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0.42029</cdr:x>
      <cdr:y>0.26556</cdr:y>
    </cdr:from>
    <cdr:to>
      <cdr:x>0.45206</cdr:x>
      <cdr:y>0.3271</cdr:y>
    </cdr:to>
    <cdr:sp macro="" textlink="">
      <cdr:nvSpPr>
        <cdr:cNvPr id="6" name="Flowchart: Connector 5">
          <a:extLst xmlns:a="http://schemas.openxmlformats.org/drawingml/2006/main">
            <a:ext uri="{FF2B5EF4-FFF2-40B4-BE49-F238E27FC236}">
              <a16:creationId xmlns:a16="http://schemas.microsoft.com/office/drawing/2014/main" id="{367012A4-658C-41F2-B912-485D43B1D386}"/>
            </a:ext>
          </a:extLst>
        </cdr:cNvPr>
        <cdr:cNvSpPr/>
      </cdr:nvSpPr>
      <cdr:spPr>
        <a:xfrm xmlns:a="http://schemas.openxmlformats.org/drawingml/2006/main">
          <a:off x="2977266" y="1107839"/>
          <a:ext cx="225054" cy="256727"/>
        </a:xfrm>
        <a:prstGeom xmlns:a="http://schemas.openxmlformats.org/drawingml/2006/main" prst="flowChartConnector">
          <a:avLst/>
        </a:prstGeom>
        <a:solidFill xmlns:a="http://schemas.openxmlformats.org/drawingml/2006/main">
          <a:schemeClr val="accent2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0.43811</cdr:x>
      <cdr:y>0.13547</cdr:y>
    </cdr:from>
    <cdr:to>
      <cdr:x>0.46988</cdr:x>
      <cdr:y>0.19702</cdr:y>
    </cdr:to>
    <cdr:sp macro="" textlink="">
      <cdr:nvSpPr>
        <cdr:cNvPr id="8" name="Flowchart: Connector 7">
          <a:extLst xmlns:a="http://schemas.openxmlformats.org/drawingml/2006/main">
            <a:ext uri="{FF2B5EF4-FFF2-40B4-BE49-F238E27FC236}">
              <a16:creationId xmlns:a16="http://schemas.microsoft.com/office/drawing/2014/main" id="{367012A4-658C-41F2-B912-485D43B1D386}"/>
            </a:ext>
          </a:extLst>
        </cdr:cNvPr>
        <cdr:cNvSpPr/>
      </cdr:nvSpPr>
      <cdr:spPr>
        <a:xfrm xmlns:a="http://schemas.openxmlformats.org/drawingml/2006/main">
          <a:off x="3103512" y="565153"/>
          <a:ext cx="225054" cy="256769"/>
        </a:xfrm>
        <a:prstGeom xmlns:a="http://schemas.openxmlformats.org/drawingml/2006/main" prst="flowChartConnector">
          <a:avLst/>
        </a:prstGeom>
        <a:solidFill xmlns:a="http://schemas.openxmlformats.org/drawingml/2006/main">
          <a:schemeClr val="accent2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0.08451</cdr:x>
      <cdr:y>0.54832</cdr:y>
    </cdr:from>
    <cdr:to>
      <cdr:x>0.11628</cdr:x>
      <cdr:y>0.60986</cdr:y>
    </cdr:to>
    <cdr:sp macro="" textlink="">
      <cdr:nvSpPr>
        <cdr:cNvPr id="10" name="Flowchart: Connector 9">
          <a:extLst xmlns:a="http://schemas.openxmlformats.org/drawingml/2006/main">
            <a:ext uri="{FF2B5EF4-FFF2-40B4-BE49-F238E27FC236}">
              <a16:creationId xmlns:a16="http://schemas.microsoft.com/office/drawing/2014/main" id="{C82832B2-021C-44CA-9862-49D0DF89D592}"/>
            </a:ext>
          </a:extLst>
        </cdr:cNvPr>
        <cdr:cNvSpPr/>
      </cdr:nvSpPr>
      <cdr:spPr>
        <a:xfrm xmlns:a="http://schemas.openxmlformats.org/drawingml/2006/main">
          <a:off x="598658" y="2287441"/>
          <a:ext cx="225054" cy="256727"/>
        </a:xfrm>
        <a:prstGeom xmlns:a="http://schemas.openxmlformats.org/drawingml/2006/main" prst="flowChartConnector">
          <a:avLst/>
        </a:prstGeom>
        <a:solidFill xmlns:a="http://schemas.openxmlformats.org/drawingml/2006/main">
          <a:schemeClr val="accent2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0.45931</cdr:x>
      <cdr:y>0.19319</cdr:y>
    </cdr:from>
    <cdr:to>
      <cdr:x>0.45931</cdr:x>
      <cdr:y>0.51931</cdr:y>
    </cdr:to>
    <cdr:cxnSp macro="">
      <cdr:nvCxnSpPr>
        <cdr:cNvPr id="7" name="Straight Arrow Connector 6">
          <a:extLst xmlns:a="http://schemas.openxmlformats.org/drawingml/2006/main">
            <a:ext uri="{FF2B5EF4-FFF2-40B4-BE49-F238E27FC236}">
              <a16:creationId xmlns:a16="http://schemas.microsoft.com/office/drawing/2014/main" id="{BBA554F7-DF90-4598-81A3-5CC5A7831ECB}"/>
            </a:ext>
          </a:extLst>
        </cdr:cNvPr>
        <cdr:cNvCxnSpPr/>
      </cdr:nvCxnSpPr>
      <cdr:spPr>
        <a:xfrm xmlns:a="http://schemas.openxmlformats.org/drawingml/2006/main">
          <a:off x="3253692" y="805929"/>
          <a:ext cx="0" cy="1360496"/>
        </a:xfrm>
        <a:prstGeom xmlns:a="http://schemas.openxmlformats.org/drawingml/2006/main" prst="straightConnector1">
          <a:avLst/>
        </a:prstGeom>
        <a:ln xmlns:a="http://schemas.openxmlformats.org/drawingml/2006/main" w="28575">
          <a:solidFill>
            <a:srgbClr val="FF0000"/>
          </a:solidFill>
          <a:headEnd type="triangle"/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0.24619</cdr:x>
      <cdr:y>0.3271</cdr:y>
    </cdr:from>
    <cdr:to>
      <cdr:x>0.24619</cdr:x>
      <cdr:y>0.51931</cdr:y>
    </cdr:to>
    <cdr:cxnSp macro="">
      <cdr:nvCxnSpPr>
        <cdr:cNvPr id="9" name="Straight Arrow Connector 8">
          <a:extLst xmlns:a="http://schemas.openxmlformats.org/drawingml/2006/main">
            <a:ext uri="{FF2B5EF4-FFF2-40B4-BE49-F238E27FC236}">
              <a16:creationId xmlns:a16="http://schemas.microsoft.com/office/drawing/2014/main" id="{BBA554F7-DF90-4598-81A3-5CC5A7831ECB}"/>
            </a:ext>
          </a:extLst>
        </cdr:cNvPr>
        <cdr:cNvCxnSpPr/>
      </cdr:nvCxnSpPr>
      <cdr:spPr>
        <a:xfrm xmlns:a="http://schemas.openxmlformats.org/drawingml/2006/main">
          <a:off x="1744002" y="1364566"/>
          <a:ext cx="0" cy="801859"/>
        </a:xfrm>
        <a:prstGeom xmlns:a="http://schemas.openxmlformats.org/drawingml/2006/main" prst="straightConnector1">
          <a:avLst/>
        </a:prstGeom>
        <a:ln xmlns:a="http://schemas.openxmlformats.org/drawingml/2006/main" w="28575">
          <a:solidFill>
            <a:srgbClr val="FF0000"/>
          </a:solidFill>
          <a:headEnd type="triangle"/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0.1654</cdr:x>
      <cdr:y>0.51931</cdr:y>
    </cdr:from>
    <cdr:to>
      <cdr:x>0.1654</cdr:x>
      <cdr:y>0.6306</cdr:y>
    </cdr:to>
    <cdr:cxnSp macro="">
      <cdr:nvCxnSpPr>
        <cdr:cNvPr id="11" name="Straight Arrow Connector 10">
          <a:extLst xmlns:a="http://schemas.openxmlformats.org/drawingml/2006/main">
            <a:ext uri="{FF2B5EF4-FFF2-40B4-BE49-F238E27FC236}">
              <a16:creationId xmlns:a16="http://schemas.microsoft.com/office/drawing/2014/main" id="{BBA554F7-DF90-4598-81A3-5CC5A7831ECB}"/>
            </a:ext>
          </a:extLst>
        </cdr:cNvPr>
        <cdr:cNvCxnSpPr/>
      </cdr:nvCxnSpPr>
      <cdr:spPr>
        <a:xfrm xmlns:a="http://schemas.openxmlformats.org/drawingml/2006/main">
          <a:off x="1171674" y="2166425"/>
          <a:ext cx="0" cy="464234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rgbClr val="FF0000"/>
          </a:solidFill>
          <a:headEnd type="triangle"/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0.0746</cdr:x>
      <cdr:y>0.51931</cdr:y>
    </cdr:from>
    <cdr:to>
      <cdr:x>0.0746</cdr:x>
      <cdr:y>0.82645</cdr:y>
    </cdr:to>
    <cdr:cxnSp macro="">
      <cdr:nvCxnSpPr>
        <cdr:cNvPr id="12" name="Straight Arrow Connector 11">
          <a:extLst xmlns:a="http://schemas.openxmlformats.org/drawingml/2006/main">
            <a:ext uri="{FF2B5EF4-FFF2-40B4-BE49-F238E27FC236}">
              <a16:creationId xmlns:a16="http://schemas.microsoft.com/office/drawing/2014/main" id="{BBA554F7-DF90-4598-81A3-5CC5A7831ECB}"/>
            </a:ext>
          </a:extLst>
        </cdr:cNvPr>
        <cdr:cNvCxnSpPr/>
      </cdr:nvCxnSpPr>
      <cdr:spPr>
        <a:xfrm xmlns:a="http://schemas.openxmlformats.org/drawingml/2006/main">
          <a:off x="528458" y="2166425"/>
          <a:ext cx="0" cy="1281282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rgbClr val="FF0000"/>
          </a:solidFill>
          <a:headEnd type="triangle"/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0.06184</cdr:x>
      <cdr:y>0.69251</cdr:y>
    </cdr:from>
    <cdr:to>
      <cdr:x>0.09361</cdr:x>
      <cdr:y>0.75405</cdr:y>
    </cdr:to>
    <cdr:sp macro="" textlink="">
      <cdr:nvSpPr>
        <cdr:cNvPr id="3" name="Flowchart: Connector 2">
          <a:extLst xmlns:a="http://schemas.openxmlformats.org/drawingml/2006/main">
            <a:ext uri="{FF2B5EF4-FFF2-40B4-BE49-F238E27FC236}">
              <a16:creationId xmlns:a16="http://schemas.microsoft.com/office/drawing/2014/main" id="{367012A4-658C-41F2-B912-485D43B1D386}"/>
            </a:ext>
          </a:extLst>
        </cdr:cNvPr>
        <cdr:cNvSpPr/>
      </cdr:nvSpPr>
      <cdr:spPr>
        <a:xfrm xmlns:a="http://schemas.openxmlformats.org/drawingml/2006/main">
          <a:off x="438052" y="2888957"/>
          <a:ext cx="225084" cy="256735"/>
        </a:xfrm>
        <a:prstGeom xmlns:a="http://schemas.openxmlformats.org/drawingml/2006/main" prst="flowChartConnector">
          <a:avLst/>
        </a:prstGeom>
        <a:solidFill xmlns:a="http://schemas.openxmlformats.org/drawingml/2006/main">
          <a:schemeClr val="accent5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0.31057</cdr:x>
      <cdr:y>0.35032</cdr:y>
    </cdr:from>
    <cdr:to>
      <cdr:x>0.34234</cdr:x>
      <cdr:y>0.41186</cdr:y>
    </cdr:to>
    <cdr:sp macro="" textlink="">
      <cdr:nvSpPr>
        <cdr:cNvPr id="4" name="Flowchart: Connector 3">
          <a:extLst xmlns:a="http://schemas.openxmlformats.org/drawingml/2006/main">
            <a:ext uri="{FF2B5EF4-FFF2-40B4-BE49-F238E27FC236}">
              <a16:creationId xmlns:a16="http://schemas.microsoft.com/office/drawing/2014/main" id="{367012A4-658C-41F2-B912-485D43B1D386}"/>
            </a:ext>
          </a:extLst>
        </cdr:cNvPr>
        <cdr:cNvSpPr/>
      </cdr:nvSpPr>
      <cdr:spPr>
        <a:xfrm xmlns:a="http://schemas.openxmlformats.org/drawingml/2006/main">
          <a:off x="2200023" y="1461436"/>
          <a:ext cx="225054" cy="256727"/>
        </a:xfrm>
        <a:prstGeom xmlns:a="http://schemas.openxmlformats.org/drawingml/2006/main" prst="flowChartConnector">
          <a:avLst/>
        </a:prstGeom>
        <a:solidFill xmlns:a="http://schemas.openxmlformats.org/drawingml/2006/main">
          <a:srgbClr val="00B0F0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0.31744</cdr:x>
      <cdr:y>0.13548</cdr:y>
    </cdr:from>
    <cdr:to>
      <cdr:x>0.34921</cdr:x>
      <cdr:y>0.19702</cdr:y>
    </cdr:to>
    <cdr:sp macro="" textlink="">
      <cdr:nvSpPr>
        <cdr:cNvPr id="5" name="Flowchart: Connector 4">
          <a:extLst xmlns:a="http://schemas.openxmlformats.org/drawingml/2006/main">
            <a:ext uri="{FF2B5EF4-FFF2-40B4-BE49-F238E27FC236}">
              <a16:creationId xmlns:a16="http://schemas.microsoft.com/office/drawing/2014/main" id="{367012A4-658C-41F2-B912-485D43B1D386}"/>
            </a:ext>
          </a:extLst>
        </cdr:cNvPr>
        <cdr:cNvSpPr/>
      </cdr:nvSpPr>
      <cdr:spPr>
        <a:xfrm xmlns:a="http://schemas.openxmlformats.org/drawingml/2006/main">
          <a:off x="2248696" y="565195"/>
          <a:ext cx="225054" cy="256727"/>
        </a:xfrm>
        <a:prstGeom xmlns:a="http://schemas.openxmlformats.org/drawingml/2006/main" prst="flowChartConnector">
          <a:avLst/>
        </a:prstGeom>
        <a:solidFill xmlns:a="http://schemas.openxmlformats.org/drawingml/2006/main">
          <a:srgbClr val="00B0F0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0.55725</cdr:x>
      <cdr:y>0.08954</cdr:y>
    </cdr:from>
    <cdr:to>
      <cdr:x>0.58903</cdr:x>
      <cdr:y>0.15108</cdr:y>
    </cdr:to>
    <cdr:sp macro="" textlink="">
      <cdr:nvSpPr>
        <cdr:cNvPr id="7" name="Flowchart: Connector 6">
          <a:extLst xmlns:a="http://schemas.openxmlformats.org/drawingml/2006/main">
            <a:ext uri="{FF2B5EF4-FFF2-40B4-BE49-F238E27FC236}">
              <a16:creationId xmlns:a16="http://schemas.microsoft.com/office/drawing/2014/main" id="{367012A4-658C-41F2-B912-485D43B1D386}"/>
            </a:ext>
          </a:extLst>
        </cdr:cNvPr>
        <cdr:cNvSpPr/>
      </cdr:nvSpPr>
      <cdr:spPr>
        <a:xfrm xmlns:a="http://schemas.openxmlformats.org/drawingml/2006/main">
          <a:off x="3947516" y="373524"/>
          <a:ext cx="225125" cy="256726"/>
        </a:xfrm>
        <a:prstGeom xmlns:a="http://schemas.openxmlformats.org/drawingml/2006/main" prst="flowChartConnector">
          <a:avLst/>
        </a:prstGeom>
        <a:solidFill xmlns:a="http://schemas.openxmlformats.org/drawingml/2006/main">
          <a:srgbClr val="00B0F0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0.5</cdr:x>
      <cdr:y>0.22804</cdr:y>
    </cdr:from>
    <cdr:to>
      <cdr:x>0.53177</cdr:x>
      <cdr:y>0.28958</cdr:y>
    </cdr:to>
    <cdr:sp macro="" textlink="">
      <cdr:nvSpPr>
        <cdr:cNvPr id="9" name="Flowchart: Connector 8">
          <a:extLst xmlns:a="http://schemas.openxmlformats.org/drawingml/2006/main">
            <a:ext uri="{FF2B5EF4-FFF2-40B4-BE49-F238E27FC236}">
              <a16:creationId xmlns:a16="http://schemas.microsoft.com/office/drawing/2014/main" id="{367012A4-658C-41F2-B912-485D43B1D386}"/>
            </a:ext>
          </a:extLst>
        </cdr:cNvPr>
        <cdr:cNvSpPr/>
      </cdr:nvSpPr>
      <cdr:spPr>
        <a:xfrm xmlns:a="http://schemas.openxmlformats.org/drawingml/2006/main">
          <a:off x="3541932" y="951336"/>
          <a:ext cx="225055" cy="256726"/>
        </a:xfrm>
        <a:prstGeom xmlns:a="http://schemas.openxmlformats.org/drawingml/2006/main" prst="flowChartConnector">
          <a:avLst/>
        </a:prstGeom>
        <a:solidFill xmlns:a="http://schemas.openxmlformats.org/drawingml/2006/main">
          <a:srgbClr val="00B0F0"/>
        </a:solidFill>
        <a:ln xmlns:a="http://schemas.openxmlformats.org/drawingml/2006/main">
          <a:solidFill>
            <a:srgbClr val="00B0F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0.51067</cdr:x>
      <cdr:y>0.30345</cdr:y>
    </cdr:from>
    <cdr:to>
      <cdr:x>0.51067</cdr:x>
      <cdr:y>0.52937</cdr:y>
    </cdr:to>
    <cdr:cxnSp macro="">
      <cdr:nvCxnSpPr>
        <cdr:cNvPr id="8" name="Straight Arrow Connector 7">
          <a:extLst xmlns:a="http://schemas.openxmlformats.org/drawingml/2006/main">
            <a:ext uri="{FF2B5EF4-FFF2-40B4-BE49-F238E27FC236}">
              <a16:creationId xmlns:a16="http://schemas.microsoft.com/office/drawing/2014/main" id="{BBA554F7-DF90-4598-81A3-5CC5A7831ECB}"/>
            </a:ext>
          </a:extLst>
        </cdr:cNvPr>
        <cdr:cNvCxnSpPr/>
      </cdr:nvCxnSpPr>
      <cdr:spPr>
        <a:xfrm xmlns:a="http://schemas.openxmlformats.org/drawingml/2006/main">
          <a:off x="3617486" y="1265899"/>
          <a:ext cx="0" cy="942480"/>
        </a:xfrm>
        <a:prstGeom xmlns:a="http://schemas.openxmlformats.org/drawingml/2006/main" prst="straightConnector1">
          <a:avLst/>
        </a:prstGeom>
        <a:ln xmlns:a="http://schemas.openxmlformats.org/drawingml/2006/main" w="28575">
          <a:solidFill>
            <a:srgbClr val="FF0000"/>
          </a:solidFill>
          <a:headEnd type="triangle"/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0.57171</cdr:x>
      <cdr:y>0.15592</cdr:y>
    </cdr:from>
    <cdr:to>
      <cdr:x>0.57171</cdr:x>
      <cdr:y>0.52937</cdr:y>
    </cdr:to>
    <cdr:cxnSp macro="">
      <cdr:nvCxnSpPr>
        <cdr:cNvPr id="10" name="Straight Arrow Connector 9">
          <a:extLst xmlns:a="http://schemas.openxmlformats.org/drawingml/2006/main">
            <a:ext uri="{FF2B5EF4-FFF2-40B4-BE49-F238E27FC236}">
              <a16:creationId xmlns:a16="http://schemas.microsoft.com/office/drawing/2014/main" id="{BBA554F7-DF90-4598-81A3-5CC5A7831ECB}"/>
            </a:ext>
          </a:extLst>
        </cdr:cNvPr>
        <cdr:cNvCxnSpPr/>
      </cdr:nvCxnSpPr>
      <cdr:spPr>
        <a:xfrm xmlns:a="http://schemas.openxmlformats.org/drawingml/2006/main">
          <a:off x="4049901" y="650463"/>
          <a:ext cx="0" cy="1557916"/>
        </a:xfrm>
        <a:prstGeom xmlns:a="http://schemas.openxmlformats.org/drawingml/2006/main" prst="straightConnector1">
          <a:avLst/>
        </a:prstGeom>
        <a:ln xmlns:a="http://schemas.openxmlformats.org/drawingml/2006/main" w="28575">
          <a:solidFill>
            <a:srgbClr val="FF0000"/>
          </a:solidFill>
          <a:headEnd type="triangle"/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0.07124</cdr:x>
      <cdr:y>0.51931</cdr:y>
    </cdr:from>
    <cdr:to>
      <cdr:x>0.07124</cdr:x>
      <cdr:y>0.68455</cdr:y>
    </cdr:to>
    <cdr:cxnSp macro="">
      <cdr:nvCxnSpPr>
        <cdr:cNvPr id="11" name="Straight Arrow Connector 10">
          <a:extLst xmlns:a="http://schemas.openxmlformats.org/drawingml/2006/main">
            <a:ext uri="{FF2B5EF4-FFF2-40B4-BE49-F238E27FC236}">
              <a16:creationId xmlns:a16="http://schemas.microsoft.com/office/drawing/2014/main" id="{BBA554F7-DF90-4598-81A3-5CC5A7831ECB}"/>
            </a:ext>
          </a:extLst>
        </cdr:cNvPr>
        <cdr:cNvCxnSpPr/>
      </cdr:nvCxnSpPr>
      <cdr:spPr>
        <a:xfrm xmlns:a="http://schemas.openxmlformats.org/drawingml/2006/main">
          <a:off x="504630" y="2166425"/>
          <a:ext cx="0" cy="689318"/>
        </a:xfrm>
        <a:prstGeom xmlns:a="http://schemas.openxmlformats.org/drawingml/2006/main" prst="straightConnector1">
          <a:avLst/>
        </a:prstGeom>
        <a:ln xmlns:a="http://schemas.openxmlformats.org/drawingml/2006/main" w="28575">
          <a:solidFill>
            <a:srgbClr val="FF0000"/>
          </a:solidFill>
          <a:headEnd type="triangle"/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0.15203</cdr:x>
      <cdr:y>0.63722</cdr:y>
    </cdr:from>
    <cdr:to>
      <cdr:x>0.1838</cdr:x>
      <cdr:y>0.69876</cdr:y>
    </cdr:to>
    <cdr:sp macro="" textlink="">
      <cdr:nvSpPr>
        <cdr:cNvPr id="2" name="Flowchart: Connector 1">
          <a:extLst xmlns:a="http://schemas.openxmlformats.org/drawingml/2006/main">
            <a:ext uri="{FF2B5EF4-FFF2-40B4-BE49-F238E27FC236}">
              <a16:creationId xmlns:a16="http://schemas.microsoft.com/office/drawing/2014/main" id="{367012A4-658C-41F2-B912-485D43B1D386}"/>
            </a:ext>
          </a:extLst>
        </cdr:cNvPr>
        <cdr:cNvSpPr/>
      </cdr:nvSpPr>
      <cdr:spPr>
        <a:xfrm xmlns:a="http://schemas.openxmlformats.org/drawingml/2006/main">
          <a:off x="1076958" y="2658304"/>
          <a:ext cx="225084" cy="256735"/>
        </a:xfrm>
        <a:prstGeom xmlns:a="http://schemas.openxmlformats.org/drawingml/2006/main" prst="flowChartConnector">
          <a:avLst/>
        </a:prstGeom>
        <a:solidFill xmlns:a="http://schemas.openxmlformats.org/drawingml/2006/main">
          <a:schemeClr val="accent2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0.06184</cdr:x>
      <cdr:y>0.69251</cdr:y>
    </cdr:from>
    <cdr:to>
      <cdr:x>0.09361</cdr:x>
      <cdr:y>0.75405</cdr:y>
    </cdr:to>
    <cdr:sp macro="" textlink="">
      <cdr:nvSpPr>
        <cdr:cNvPr id="3" name="Flowchart: Connector 2">
          <a:extLst xmlns:a="http://schemas.openxmlformats.org/drawingml/2006/main">
            <a:ext uri="{FF2B5EF4-FFF2-40B4-BE49-F238E27FC236}">
              <a16:creationId xmlns:a16="http://schemas.microsoft.com/office/drawing/2014/main" id="{367012A4-658C-41F2-B912-485D43B1D386}"/>
            </a:ext>
          </a:extLst>
        </cdr:cNvPr>
        <cdr:cNvSpPr/>
      </cdr:nvSpPr>
      <cdr:spPr>
        <a:xfrm xmlns:a="http://schemas.openxmlformats.org/drawingml/2006/main">
          <a:off x="438052" y="2888957"/>
          <a:ext cx="225084" cy="256735"/>
        </a:xfrm>
        <a:prstGeom xmlns:a="http://schemas.openxmlformats.org/drawingml/2006/main" prst="flowChartConnector">
          <a:avLst/>
        </a:prstGeom>
        <a:solidFill xmlns:a="http://schemas.openxmlformats.org/drawingml/2006/main">
          <a:schemeClr val="accent5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0.31057</cdr:x>
      <cdr:y>0.35032</cdr:y>
    </cdr:from>
    <cdr:to>
      <cdr:x>0.34234</cdr:x>
      <cdr:y>0.41186</cdr:y>
    </cdr:to>
    <cdr:sp macro="" textlink="">
      <cdr:nvSpPr>
        <cdr:cNvPr id="4" name="Flowchart: Connector 3">
          <a:extLst xmlns:a="http://schemas.openxmlformats.org/drawingml/2006/main">
            <a:ext uri="{FF2B5EF4-FFF2-40B4-BE49-F238E27FC236}">
              <a16:creationId xmlns:a16="http://schemas.microsoft.com/office/drawing/2014/main" id="{367012A4-658C-41F2-B912-485D43B1D386}"/>
            </a:ext>
          </a:extLst>
        </cdr:cNvPr>
        <cdr:cNvSpPr/>
      </cdr:nvSpPr>
      <cdr:spPr>
        <a:xfrm xmlns:a="http://schemas.openxmlformats.org/drawingml/2006/main">
          <a:off x="2200023" y="1461436"/>
          <a:ext cx="225054" cy="256727"/>
        </a:xfrm>
        <a:prstGeom xmlns:a="http://schemas.openxmlformats.org/drawingml/2006/main" prst="flowChartConnector">
          <a:avLst/>
        </a:prstGeom>
        <a:solidFill xmlns:a="http://schemas.openxmlformats.org/drawingml/2006/main">
          <a:srgbClr val="00B0F0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0.31744</cdr:x>
      <cdr:y>0.13548</cdr:y>
    </cdr:from>
    <cdr:to>
      <cdr:x>0.34921</cdr:x>
      <cdr:y>0.19702</cdr:y>
    </cdr:to>
    <cdr:sp macro="" textlink="">
      <cdr:nvSpPr>
        <cdr:cNvPr id="5" name="Flowchart: Connector 4">
          <a:extLst xmlns:a="http://schemas.openxmlformats.org/drawingml/2006/main">
            <a:ext uri="{FF2B5EF4-FFF2-40B4-BE49-F238E27FC236}">
              <a16:creationId xmlns:a16="http://schemas.microsoft.com/office/drawing/2014/main" id="{367012A4-658C-41F2-B912-485D43B1D386}"/>
            </a:ext>
          </a:extLst>
        </cdr:cNvPr>
        <cdr:cNvSpPr/>
      </cdr:nvSpPr>
      <cdr:spPr>
        <a:xfrm xmlns:a="http://schemas.openxmlformats.org/drawingml/2006/main">
          <a:off x="2248696" y="565195"/>
          <a:ext cx="225054" cy="256727"/>
        </a:xfrm>
        <a:prstGeom xmlns:a="http://schemas.openxmlformats.org/drawingml/2006/main" prst="flowChartConnector">
          <a:avLst/>
        </a:prstGeom>
        <a:solidFill xmlns:a="http://schemas.openxmlformats.org/drawingml/2006/main">
          <a:srgbClr val="00B0F0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0.42029</cdr:x>
      <cdr:y>0.26556</cdr:y>
    </cdr:from>
    <cdr:to>
      <cdr:x>0.45206</cdr:x>
      <cdr:y>0.3271</cdr:y>
    </cdr:to>
    <cdr:sp macro="" textlink="">
      <cdr:nvSpPr>
        <cdr:cNvPr id="6" name="Flowchart: Connector 5">
          <a:extLst xmlns:a="http://schemas.openxmlformats.org/drawingml/2006/main">
            <a:ext uri="{FF2B5EF4-FFF2-40B4-BE49-F238E27FC236}">
              <a16:creationId xmlns:a16="http://schemas.microsoft.com/office/drawing/2014/main" id="{367012A4-658C-41F2-B912-485D43B1D386}"/>
            </a:ext>
          </a:extLst>
        </cdr:cNvPr>
        <cdr:cNvSpPr/>
      </cdr:nvSpPr>
      <cdr:spPr>
        <a:xfrm xmlns:a="http://schemas.openxmlformats.org/drawingml/2006/main">
          <a:off x="2977266" y="1107839"/>
          <a:ext cx="225054" cy="256727"/>
        </a:xfrm>
        <a:prstGeom xmlns:a="http://schemas.openxmlformats.org/drawingml/2006/main" prst="flowChartConnector">
          <a:avLst/>
        </a:prstGeom>
        <a:solidFill xmlns:a="http://schemas.openxmlformats.org/drawingml/2006/main">
          <a:schemeClr val="accent2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0.55725</cdr:x>
      <cdr:y>0.08954</cdr:y>
    </cdr:from>
    <cdr:to>
      <cdr:x>0.58903</cdr:x>
      <cdr:y>0.15108</cdr:y>
    </cdr:to>
    <cdr:sp macro="" textlink="">
      <cdr:nvSpPr>
        <cdr:cNvPr id="7" name="Flowchart: Connector 6">
          <a:extLst xmlns:a="http://schemas.openxmlformats.org/drawingml/2006/main">
            <a:ext uri="{FF2B5EF4-FFF2-40B4-BE49-F238E27FC236}">
              <a16:creationId xmlns:a16="http://schemas.microsoft.com/office/drawing/2014/main" id="{367012A4-658C-41F2-B912-485D43B1D386}"/>
            </a:ext>
          </a:extLst>
        </cdr:cNvPr>
        <cdr:cNvSpPr/>
      </cdr:nvSpPr>
      <cdr:spPr>
        <a:xfrm xmlns:a="http://schemas.openxmlformats.org/drawingml/2006/main">
          <a:off x="3947516" y="373524"/>
          <a:ext cx="225125" cy="256726"/>
        </a:xfrm>
        <a:prstGeom xmlns:a="http://schemas.openxmlformats.org/drawingml/2006/main" prst="flowChartConnector">
          <a:avLst/>
        </a:prstGeom>
        <a:solidFill xmlns:a="http://schemas.openxmlformats.org/drawingml/2006/main">
          <a:srgbClr val="00B0F0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0.43811</cdr:x>
      <cdr:y>0.13547</cdr:y>
    </cdr:from>
    <cdr:to>
      <cdr:x>0.46988</cdr:x>
      <cdr:y>0.19702</cdr:y>
    </cdr:to>
    <cdr:sp macro="" textlink="">
      <cdr:nvSpPr>
        <cdr:cNvPr id="8" name="Flowchart: Connector 7">
          <a:extLst xmlns:a="http://schemas.openxmlformats.org/drawingml/2006/main">
            <a:ext uri="{FF2B5EF4-FFF2-40B4-BE49-F238E27FC236}">
              <a16:creationId xmlns:a16="http://schemas.microsoft.com/office/drawing/2014/main" id="{367012A4-658C-41F2-B912-485D43B1D386}"/>
            </a:ext>
          </a:extLst>
        </cdr:cNvPr>
        <cdr:cNvSpPr/>
      </cdr:nvSpPr>
      <cdr:spPr>
        <a:xfrm xmlns:a="http://schemas.openxmlformats.org/drawingml/2006/main">
          <a:off x="3103512" y="565153"/>
          <a:ext cx="225054" cy="256769"/>
        </a:xfrm>
        <a:prstGeom xmlns:a="http://schemas.openxmlformats.org/drawingml/2006/main" prst="flowChartConnector">
          <a:avLst/>
        </a:prstGeom>
        <a:solidFill xmlns:a="http://schemas.openxmlformats.org/drawingml/2006/main">
          <a:schemeClr val="accent2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0.5</cdr:x>
      <cdr:y>0.22804</cdr:y>
    </cdr:from>
    <cdr:to>
      <cdr:x>0.53177</cdr:x>
      <cdr:y>0.28958</cdr:y>
    </cdr:to>
    <cdr:sp macro="" textlink="">
      <cdr:nvSpPr>
        <cdr:cNvPr id="9" name="Flowchart: Connector 8">
          <a:extLst xmlns:a="http://schemas.openxmlformats.org/drawingml/2006/main">
            <a:ext uri="{FF2B5EF4-FFF2-40B4-BE49-F238E27FC236}">
              <a16:creationId xmlns:a16="http://schemas.microsoft.com/office/drawing/2014/main" id="{367012A4-658C-41F2-B912-485D43B1D386}"/>
            </a:ext>
          </a:extLst>
        </cdr:cNvPr>
        <cdr:cNvSpPr/>
      </cdr:nvSpPr>
      <cdr:spPr>
        <a:xfrm xmlns:a="http://schemas.openxmlformats.org/drawingml/2006/main">
          <a:off x="3541932" y="951336"/>
          <a:ext cx="225055" cy="256726"/>
        </a:xfrm>
        <a:prstGeom xmlns:a="http://schemas.openxmlformats.org/drawingml/2006/main" prst="flowChartConnector">
          <a:avLst/>
        </a:prstGeom>
        <a:solidFill xmlns:a="http://schemas.openxmlformats.org/drawingml/2006/main">
          <a:srgbClr val="00B0F0"/>
        </a:solidFill>
        <a:ln xmlns:a="http://schemas.openxmlformats.org/drawingml/2006/main">
          <a:solidFill>
            <a:srgbClr val="00B0F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0.08451</cdr:x>
      <cdr:y>0.54832</cdr:y>
    </cdr:from>
    <cdr:to>
      <cdr:x>0.11628</cdr:x>
      <cdr:y>0.60986</cdr:y>
    </cdr:to>
    <cdr:sp macro="" textlink="">
      <cdr:nvSpPr>
        <cdr:cNvPr id="10" name="Flowchart: Connector 9">
          <a:extLst xmlns:a="http://schemas.openxmlformats.org/drawingml/2006/main">
            <a:ext uri="{FF2B5EF4-FFF2-40B4-BE49-F238E27FC236}">
              <a16:creationId xmlns:a16="http://schemas.microsoft.com/office/drawing/2014/main" id="{C82832B2-021C-44CA-9862-49D0DF89D592}"/>
            </a:ext>
          </a:extLst>
        </cdr:cNvPr>
        <cdr:cNvSpPr/>
      </cdr:nvSpPr>
      <cdr:spPr>
        <a:xfrm xmlns:a="http://schemas.openxmlformats.org/drawingml/2006/main">
          <a:off x="598658" y="2287441"/>
          <a:ext cx="225054" cy="256727"/>
        </a:xfrm>
        <a:prstGeom xmlns:a="http://schemas.openxmlformats.org/drawingml/2006/main" prst="flowChartConnector">
          <a:avLst/>
        </a:prstGeom>
        <a:solidFill xmlns:a="http://schemas.openxmlformats.org/drawingml/2006/main">
          <a:schemeClr val="accent2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0.15203</cdr:x>
      <cdr:y>0.63722</cdr:y>
    </cdr:from>
    <cdr:to>
      <cdr:x>0.1838</cdr:x>
      <cdr:y>0.69876</cdr:y>
    </cdr:to>
    <cdr:sp macro="" textlink="">
      <cdr:nvSpPr>
        <cdr:cNvPr id="2" name="Flowchart: Connector 1">
          <a:extLst xmlns:a="http://schemas.openxmlformats.org/drawingml/2006/main">
            <a:ext uri="{FF2B5EF4-FFF2-40B4-BE49-F238E27FC236}">
              <a16:creationId xmlns:a16="http://schemas.microsoft.com/office/drawing/2014/main" id="{367012A4-658C-41F2-B912-485D43B1D386}"/>
            </a:ext>
          </a:extLst>
        </cdr:cNvPr>
        <cdr:cNvSpPr/>
      </cdr:nvSpPr>
      <cdr:spPr>
        <a:xfrm xmlns:a="http://schemas.openxmlformats.org/drawingml/2006/main">
          <a:off x="1076958" y="2658304"/>
          <a:ext cx="225084" cy="256735"/>
        </a:xfrm>
        <a:prstGeom xmlns:a="http://schemas.openxmlformats.org/drawingml/2006/main" prst="flowChartConnector">
          <a:avLst/>
        </a:prstGeom>
        <a:solidFill xmlns:a="http://schemas.openxmlformats.org/drawingml/2006/main">
          <a:schemeClr val="accent2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0.06184</cdr:x>
      <cdr:y>0.69251</cdr:y>
    </cdr:from>
    <cdr:to>
      <cdr:x>0.09361</cdr:x>
      <cdr:y>0.75405</cdr:y>
    </cdr:to>
    <cdr:sp macro="" textlink="">
      <cdr:nvSpPr>
        <cdr:cNvPr id="3" name="Flowchart: Connector 2">
          <a:extLst xmlns:a="http://schemas.openxmlformats.org/drawingml/2006/main">
            <a:ext uri="{FF2B5EF4-FFF2-40B4-BE49-F238E27FC236}">
              <a16:creationId xmlns:a16="http://schemas.microsoft.com/office/drawing/2014/main" id="{367012A4-658C-41F2-B912-485D43B1D386}"/>
            </a:ext>
          </a:extLst>
        </cdr:cNvPr>
        <cdr:cNvSpPr/>
      </cdr:nvSpPr>
      <cdr:spPr>
        <a:xfrm xmlns:a="http://schemas.openxmlformats.org/drawingml/2006/main">
          <a:off x="438052" y="2888957"/>
          <a:ext cx="225084" cy="256735"/>
        </a:xfrm>
        <a:prstGeom xmlns:a="http://schemas.openxmlformats.org/drawingml/2006/main" prst="flowChartConnector">
          <a:avLst/>
        </a:prstGeom>
        <a:solidFill xmlns:a="http://schemas.openxmlformats.org/drawingml/2006/main">
          <a:schemeClr val="accent5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0.31057</cdr:x>
      <cdr:y>0.35032</cdr:y>
    </cdr:from>
    <cdr:to>
      <cdr:x>0.34234</cdr:x>
      <cdr:y>0.41186</cdr:y>
    </cdr:to>
    <cdr:sp macro="" textlink="">
      <cdr:nvSpPr>
        <cdr:cNvPr id="4" name="Flowchart: Connector 3">
          <a:extLst xmlns:a="http://schemas.openxmlformats.org/drawingml/2006/main">
            <a:ext uri="{FF2B5EF4-FFF2-40B4-BE49-F238E27FC236}">
              <a16:creationId xmlns:a16="http://schemas.microsoft.com/office/drawing/2014/main" id="{367012A4-658C-41F2-B912-485D43B1D386}"/>
            </a:ext>
          </a:extLst>
        </cdr:cNvPr>
        <cdr:cNvSpPr/>
      </cdr:nvSpPr>
      <cdr:spPr>
        <a:xfrm xmlns:a="http://schemas.openxmlformats.org/drawingml/2006/main">
          <a:off x="2200023" y="1461436"/>
          <a:ext cx="225054" cy="256727"/>
        </a:xfrm>
        <a:prstGeom xmlns:a="http://schemas.openxmlformats.org/drawingml/2006/main" prst="flowChartConnector">
          <a:avLst/>
        </a:prstGeom>
        <a:solidFill xmlns:a="http://schemas.openxmlformats.org/drawingml/2006/main">
          <a:srgbClr val="00B0F0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0.31744</cdr:x>
      <cdr:y>0.13548</cdr:y>
    </cdr:from>
    <cdr:to>
      <cdr:x>0.34921</cdr:x>
      <cdr:y>0.19702</cdr:y>
    </cdr:to>
    <cdr:sp macro="" textlink="">
      <cdr:nvSpPr>
        <cdr:cNvPr id="5" name="Flowchart: Connector 4">
          <a:extLst xmlns:a="http://schemas.openxmlformats.org/drawingml/2006/main">
            <a:ext uri="{FF2B5EF4-FFF2-40B4-BE49-F238E27FC236}">
              <a16:creationId xmlns:a16="http://schemas.microsoft.com/office/drawing/2014/main" id="{367012A4-658C-41F2-B912-485D43B1D386}"/>
            </a:ext>
          </a:extLst>
        </cdr:cNvPr>
        <cdr:cNvSpPr/>
      </cdr:nvSpPr>
      <cdr:spPr>
        <a:xfrm xmlns:a="http://schemas.openxmlformats.org/drawingml/2006/main">
          <a:off x="2248696" y="565195"/>
          <a:ext cx="225054" cy="256727"/>
        </a:xfrm>
        <a:prstGeom xmlns:a="http://schemas.openxmlformats.org/drawingml/2006/main" prst="flowChartConnector">
          <a:avLst/>
        </a:prstGeom>
        <a:solidFill xmlns:a="http://schemas.openxmlformats.org/drawingml/2006/main">
          <a:srgbClr val="00B0F0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0.42029</cdr:x>
      <cdr:y>0.26556</cdr:y>
    </cdr:from>
    <cdr:to>
      <cdr:x>0.45206</cdr:x>
      <cdr:y>0.3271</cdr:y>
    </cdr:to>
    <cdr:sp macro="" textlink="">
      <cdr:nvSpPr>
        <cdr:cNvPr id="6" name="Flowchart: Connector 5">
          <a:extLst xmlns:a="http://schemas.openxmlformats.org/drawingml/2006/main">
            <a:ext uri="{FF2B5EF4-FFF2-40B4-BE49-F238E27FC236}">
              <a16:creationId xmlns:a16="http://schemas.microsoft.com/office/drawing/2014/main" id="{367012A4-658C-41F2-B912-485D43B1D386}"/>
            </a:ext>
          </a:extLst>
        </cdr:cNvPr>
        <cdr:cNvSpPr/>
      </cdr:nvSpPr>
      <cdr:spPr>
        <a:xfrm xmlns:a="http://schemas.openxmlformats.org/drawingml/2006/main">
          <a:off x="2977266" y="1107839"/>
          <a:ext cx="225054" cy="256727"/>
        </a:xfrm>
        <a:prstGeom xmlns:a="http://schemas.openxmlformats.org/drawingml/2006/main" prst="flowChartConnector">
          <a:avLst/>
        </a:prstGeom>
        <a:solidFill xmlns:a="http://schemas.openxmlformats.org/drawingml/2006/main">
          <a:schemeClr val="accent2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0.55725</cdr:x>
      <cdr:y>0.08954</cdr:y>
    </cdr:from>
    <cdr:to>
      <cdr:x>0.58903</cdr:x>
      <cdr:y>0.15108</cdr:y>
    </cdr:to>
    <cdr:sp macro="" textlink="">
      <cdr:nvSpPr>
        <cdr:cNvPr id="7" name="Flowchart: Connector 6">
          <a:extLst xmlns:a="http://schemas.openxmlformats.org/drawingml/2006/main">
            <a:ext uri="{FF2B5EF4-FFF2-40B4-BE49-F238E27FC236}">
              <a16:creationId xmlns:a16="http://schemas.microsoft.com/office/drawing/2014/main" id="{367012A4-658C-41F2-B912-485D43B1D386}"/>
            </a:ext>
          </a:extLst>
        </cdr:cNvPr>
        <cdr:cNvSpPr/>
      </cdr:nvSpPr>
      <cdr:spPr>
        <a:xfrm xmlns:a="http://schemas.openxmlformats.org/drawingml/2006/main">
          <a:off x="3947516" y="373524"/>
          <a:ext cx="225125" cy="256726"/>
        </a:xfrm>
        <a:prstGeom xmlns:a="http://schemas.openxmlformats.org/drawingml/2006/main" prst="flowChartConnector">
          <a:avLst/>
        </a:prstGeom>
        <a:solidFill xmlns:a="http://schemas.openxmlformats.org/drawingml/2006/main">
          <a:srgbClr val="00B0F0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0.43811</cdr:x>
      <cdr:y>0.13547</cdr:y>
    </cdr:from>
    <cdr:to>
      <cdr:x>0.46988</cdr:x>
      <cdr:y>0.19702</cdr:y>
    </cdr:to>
    <cdr:sp macro="" textlink="">
      <cdr:nvSpPr>
        <cdr:cNvPr id="8" name="Flowchart: Connector 7">
          <a:extLst xmlns:a="http://schemas.openxmlformats.org/drawingml/2006/main">
            <a:ext uri="{FF2B5EF4-FFF2-40B4-BE49-F238E27FC236}">
              <a16:creationId xmlns:a16="http://schemas.microsoft.com/office/drawing/2014/main" id="{367012A4-658C-41F2-B912-485D43B1D386}"/>
            </a:ext>
          </a:extLst>
        </cdr:cNvPr>
        <cdr:cNvSpPr/>
      </cdr:nvSpPr>
      <cdr:spPr>
        <a:xfrm xmlns:a="http://schemas.openxmlformats.org/drawingml/2006/main">
          <a:off x="3103512" y="565153"/>
          <a:ext cx="225054" cy="256769"/>
        </a:xfrm>
        <a:prstGeom xmlns:a="http://schemas.openxmlformats.org/drawingml/2006/main" prst="flowChartConnector">
          <a:avLst/>
        </a:prstGeom>
        <a:solidFill xmlns:a="http://schemas.openxmlformats.org/drawingml/2006/main">
          <a:schemeClr val="accent2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0.5</cdr:x>
      <cdr:y>0.22804</cdr:y>
    </cdr:from>
    <cdr:to>
      <cdr:x>0.53177</cdr:x>
      <cdr:y>0.28958</cdr:y>
    </cdr:to>
    <cdr:sp macro="" textlink="">
      <cdr:nvSpPr>
        <cdr:cNvPr id="9" name="Flowchart: Connector 8">
          <a:extLst xmlns:a="http://schemas.openxmlformats.org/drawingml/2006/main">
            <a:ext uri="{FF2B5EF4-FFF2-40B4-BE49-F238E27FC236}">
              <a16:creationId xmlns:a16="http://schemas.microsoft.com/office/drawing/2014/main" id="{367012A4-658C-41F2-B912-485D43B1D386}"/>
            </a:ext>
          </a:extLst>
        </cdr:cNvPr>
        <cdr:cNvSpPr/>
      </cdr:nvSpPr>
      <cdr:spPr>
        <a:xfrm xmlns:a="http://schemas.openxmlformats.org/drawingml/2006/main">
          <a:off x="3541932" y="951336"/>
          <a:ext cx="225055" cy="256726"/>
        </a:xfrm>
        <a:prstGeom xmlns:a="http://schemas.openxmlformats.org/drawingml/2006/main" prst="flowChartConnector">
          <a:avLst/>
        </a:prstGeom>
        <a:solidFill xmlns:a="http://schemas.openxmlformats.org/drawingml/2006/main">
          <a:srgbClr val="00B0F0"/>
        </a:solidFill>
        <a:ln xmlns:a="http://schemas.openxmlformats.org/drawingml/2006/main">
          <a:solidFill>
            <a:srgbClr val="00B0F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0.08451</cdr:x>
      <cdr:y>0.54832</cdr:y>
    </cdr:from>
    <cdr:to>
      <cdr:x>0.11628</cdr:x>
      <cdr:y>0.60986</cdr:y>
    </cdr:to>
    <cdr:sp macro="" textlink="">
      <cdr:nvSpPr>
        <cdr:cNvPr id="10" name="Flowchart: Connector 9">
          <a:extLst xmlns:a="http://schemas.openxmlformats.org/drawingml/2006/main">
            <a:ext uri="{FF2B5EF4-FFF2-40B4-BE49-F238E27FC236}">
              <a16:creationId xmlns:a16="http://schemas.microsoft.com/office/drawing/2014/main" id="{C82832B2-021C-44CA-9862-49D0DF89D592}"/>
            </a:ext>
          </a:extLst>
        </cdr:cNvPr>
        <cdr:cNvSpPr/>
      </cdr:nvSpPr>
      <cdr:spPr>
        <a:xfrm xmlns:a="http://schemas.openxmlformats.org/drawingml/2006/main">
          <a:off x="598658" y="2287441"/>
          <a:ext cx="225054" cy="256727"/>
        </a:xfrm>
        <a:prstGeom xmlns:a="http://schemas.openxmlformats.org/drawingml/2006/main" prst="flowChartConnector">
          <a:avLst/>
        </a:prstGeom>
        <a:solidFill xmlns:a="http://schemas.openxmlformats.org/drawingml/2006/main">
          <a:schemeClr val="accent2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</c:userShapes>
</file>

<file path=ppt/drawings/drawing8.xml><?xml version="1.0" encoding="utf-8"?>
<c:userShapes xmlns:c="http://schemas.openxmlformats.org/drawingml/2006/chart">
  <cdr:relSizeAnchor xmlns:cdr="http://schemas.openxmlformats.org/drawingml/2006/chartDrawing">
    <cdr:from>
      <cdr:x>0.15203</cdr:x>
      <cdr:y>0.63722</cdr:y>
    </cdr:from>
    <cdr:to>
      <cdr:x>0.1838</cdr:x>
      <cdr:y>0.69876</cdr:y>
    </cdr:to>
    <cdr:sp macro="" textlink="">
      <cdr:nvSpPr>
        <cdr:cNvPr id="2" name="Flowchart: Connector 1">
          <a:extLst xmlns:a="http://schemas.openxmlformats.org/drawingml/2006/main">
            <a:ext uri="{FF2B5EF4-FFF2-40B4-BE49-F238E27FC236}">
              <a16:creationId xmlns:a16="http://schemas.microsoft.com/office/drawing/2014/main" id="{367012A4-658C-41F2-B912-485D43B1D386}"/>
            </a:ext>
          </a:extLst>
        </cdr:cNvPr>
        <cdr:cNvSpPr/>
      </cdr:nvSpPr>
      <cdr:spPr>
        <a:xfrm xmlns:a="http://schemas.openxmlformats.org/drawingml/2006/main">
          <a:off x="1076958" y="2658304"/>
          <a:ext cx="225084" cy="256735"/>
        </a:xfrm>
        <a:prstGeom xmlns:a="http://schemas.openxmlformats.org/drawingml/2006/main" prst="flowChartConnector">
          <a:avLst/>
        </a:prstGeom>
        <a:solidFill xmlns:a="http://schemas.openxmlformats.org/drawingml/2006/main">
          <a:schemeClr val="accent2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0.42029</cdr:x>
      <cdr:y>0.26556</cdr:y>
    </cdr:from>
    <cdr:to>
      <cdr:x>0.45206</cdr:x>
      <cdr:y>0.3271</cdr:y>
    </cdr:to>
    <cdr:sp macro="" textlink="">
      <cdr:nvSpPr>
        <cdr:cNvPr id="6" name="Flowchart: Connector 5">
          <a:extLst xmlns:a="http://schemas.openxmlformats.org/drawingml/2006/main">
            <a:ext uri="{FF2B5EF4-FFF2-40B4-BE49-F238E27FC236}">
              <a16:creationId xmlns:a16="http://schemas.microsoft.com/office/drawing/2014/main" id="{367012A4-658C-41F2-B912-485D43B1D386}"/>
            </a:ext>
          </a:extLst>
        </cdr:cNvPr>
        <cdr:cNvSpPr/>
      </cdr:nvSpPr>
      <cdr:spPr>
        <a:xfrm xmlns:a="http://schemas.openxmlformats.org/drawingml/2006/main">
          <a:off x="2977266" y="1107839"/>
          <a:ext cx="225054" cy="256727"/>
        </a:xfrm>
        <a:prstGeom xmlns:a="http://schemas.openxmlformats.org/drawingml/2006/main" prst="flowChartConnector">
          <a:avLst/>
        </a:prstGeom>
        <a:solidFill xmlns:a="http://schemas.openxmlformats.org/drawingml/2006/main">
          <a:schemeClr val="accent2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0.43811</cdr:x>
      <cdr:y>0.13547</cdr:y>
    </cdr:from>
    <cdr:to>
      <cdr:x>0.46988</cdr:x>
      <cdr:y>0.19702</cdr:y>
    </cdr:to>
    <cdr:sp macro="" textlink="">
      <cdr:nvSpPr>
        <cdr:cNvPr id="8" name="Flowchart: Connector 7">
          <a:extLst xmlns:a="http://schemas.openxmlformats.org/drawingml/2006/main">
            <a:ext uri="{FF2B5EF4-FFF2-40B4-BE49-F238E27FC236}">
              <a16:creationId xmlns:a16="http://schemas.microsoft.com/office/drawing/2014/main" id="{367012A4-658C-41F2-B912-485D43B1D386}"/>
            </a:ext>
          </a:extLst>
        </cdr:cNvPr>
        <cdr:cNvSpPr/>
      </cdr:nvSpPr>
      <cdr:spPr>
        <a:xfrm xmlns:a="http://schemas.openxmlformats.org/drawingml/2006/main">
          <a:off x="3103512" y="565153"/>
          <a:ext cx="225054" cy="256769"/>
        </a:xfrm>
        <a:prstGeom xmlns:a="http://schemas.openxmlformats.org/drawingml/2006/main" prst="flowChartConnector">
          <a:avLst/>
        </a:prstGeom>
        <a:solidFill xmlns:a="http://schemas.openxmlformats.org/drawingml/2006/main">
          <a:schemeClr val="accent2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0.08451</cdr:x>
      <cdr:y>0.54832</cdr:y>
    </cdr:from>
    <cdr:to>
      <cdr:x>0.11628</cdr:x>
      <cdr:y>0.60986</cdr:y>
    </cdr:to>
    <cdr:sp macro="" textlink="">
      <cdr:nvSpPr>
        <cdr:cNvPr id="10" name="Flowchart: Connector 9">
          <a:extLst xmlns:a="http://schemas.openxmlformats.org/drawingml/2006/main">
            <a:ext uri="{FF2B5EF4-FFF2-40B4-BE49-F238E27FC236}">
              <a16:creationId xmlns:a16="http://schemas.microsoft.com/office/drawing/2014/main" id="{C82832B2-021C-44CA-9862-49D0DF89D592}"/>
            </a:ext>
          </a:extLst>
        </cdr:cNvPr>
        <cdr:cNvSpPr/>
      </cdr:nvSpPr>
      <cdr:spPr>
        <a:xfrm xmlns:a="http://schemas.openxmlformats.org/drawingml/2006/main">
          <a:off x="598658" y="2287441"/>
          <a:ext cx="225054" cy="256727"/>
        </a:xfrm>
        <a:prstGeom xmlns:a="http://schemas.openxmlformats.org/drawingml/2006/main" prst="flowChartConnector">
          <a:avLst/>
        </a:prstGeom>
        <a:solidFill xmlns:a="http://schemas.openxmlformats.org/drawingml/2006/main">
          <a:schemeClr val="accent2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</c:userShapes>
</file>

<file path=ppt/drawings/drawing9.xml><?xml version="1.0" encoding="utf-8"?>
<c:userShapes xmlns:c="http://schemas.openxmlformats.org/drawingml/2006/chart">
  <cdr:relSizeAnchor xmlns:cdr="http://schemas.openxmlformats.org/drawingml/2006/chartDrawing">
    <cdr:from>
      <cdr:x>0.06184</cdr:x>
      <cdr:y>0.69251</cdr:y>
    </cdr:from>
    <cdr:to>
      <cdr:x>0.09361</cdr:x>
      <cdr:y>0.75405</cdr:y>
    </cdr:to>
    <cdr:sp macro="" textlink="">
      <cdr:nvSpPr>
        <cdr:cNvPr id="3" name="Flowchart: Connector 2">
          <a:extLst xmlns:a="http://schemas.openxmlformats.org/drawingml/2006/main">
            <a:ext uri="{FF2B5EF4-FFF2-40B4-BE49-F238E27FC236}">
              <a16:creationId xmlns:a16="http://schemas.microsoft.com/office/drawing/2014/main" id="{367012A4-658C-41F2-B912-485D43B1D386}"/>
            </a:ext>
          </a:extLst>
        </cdr:cNvPr>
        <cdr:cNvSpPr/>
      </cdr:nvSpPr>
      <cdr:spPr>
        <a:xfrm xmlns:a="http://schemas.openxmlformats.org/drawingml/2006/main">
          <a:off x="438052" y="2888957"/>
          <a:ext cx="225084" cy="256735"/>
        </a:xfrm>
        <a:prstGeom xmlns:a="http://schemas.openxmlformats.org/drawingml/2006/main" prst="flowChartConnector">
          <a:avLst/>
        </a:prstGeom>
        <a:solidFill xmlns:a="http://schemas.openxmlformats.org/drawingml/2006/main">
          <a:schemeClr val="accent5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0.31057</cdr:x>
      <cdr:y>0.35032</cdr:y>
    </cdr:from>
    <cdr:to>
      <cdr:x>0.34234</cdr:x>
      <cdr:y>0.41186</cdr:y>
    </cdr:to>
    <cdr:sp macro="" textlink="">
      <cdr:nvSpPr>
        <cdr:cNvPr id="4" name="Flowchart: Connector 3">
          <a:extLst xmlns:a="http://schemas.openxmlformats.org/drawingml/2006/main">
            <a:ext uri="{FF2B5EF4-FFF2-40B4-BE49-F238E27FC236}">
              <a16:creationId xmlns:a16="http://schemas.microsoft.com/office/drawing/2014/main" id="{367012A4-658C-41F2-B912-485D43B1D386}"/>
            </a:ext>
          </a:extLst>
        </cdr:cNvPr>
        <cdr:cNvSpPr/>
      </cdr:nvSpPr>
      <cdr:spPr>
        <a:xfrm xmlns:a="http://schemas.openxmlformats.org/drawingml/2006/main">
          <a:off x="2200023" y="1461436"/>
          <a:ext cx="225054" cy="256727"/>
        </a:xfrm>
        <a:prstGeom xmlns:a="http://schemas.openxmlformats.org/drawingml/2006/main" prst="flowChartConnector">
          <a:avLst/>
        </a:prstGeom>
        <a:solidFill xmlns:a="http://schemas.openxmlformats.org/drawingml/2006/main">
          <a:srgbClr val="00B0F0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0.31744</cdr:x>
      <cdr:y>0.13548</cdr:y>
    </cdr:from>
    <cdr:to>
      <cdr:x>0.34921</cdr:x>
      <cdr:y>0.19702</cdr:y>
    </cdr:to>
    <cdr:sp macro="" textlink="">
      <cdr:nvSpPr>
        <cdr:cNvPr id="5" name="Flowchart: Connector 4">
          <a:extLst xmlns:a="http://schemas.openxmlformats.org/drawingml/2006/main">
            <a:ext uri="{FF2B5EF4-FFF2-40B4-BE49-F238E27FC236}">
              <a16:creationId xmlns:a16="http://schemas.microsoft.com/office/drawing/2014/main" id="{367012A4-658C-41F2-B912-485D43B1D386}"/>
            </a:ext>
          </a:extLst>
        </cdr:cNvPr>
        <cdr:cNvSpPr/>
      </cdr:nvSpPr>
      <cdr:spPr>
        <a:xfrm xmlns:a="http://schemas.openxmlformats.org/drawingml/2006/main">
          <a:off x="2248696" y="565195"/>
          <a:ext cx="225054" cy="256727"/>
        </a:xfrm>
        <a:prstGeom xmlns:a="http://schemas.openxmlformats.org/drawingml/2006/main" prst="flowChartConnector">
          <a:avLst/>
        </a:prstGeom>
        <a:solidFill xmlns:a="http://schemas.openxmlformats.org/drawingml/2006/main">
          <a:srgbClr val="00B0F0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0.55725</cdr:x>
      <cdr:y>0.08954</cdr:y>
    </cdr:from>
    <cdr:to>
      <cdr:x>0.58903</cdr:x>
      <cdr:y>0.15108</cdr:y>
    </cdr:to>
    <cdr:sp macro="" textlink="">
      <cdr:nvSpPr>
        <cdr:cNvPr id="7" name="Flowchart: Connector 6">
          <a:extLst xmlns:a="http://schemas.openxmlformats.org/drawingml/2006/main">
            <a:ext uri="{FF2B5EF4-FFF2-40B4-BE49-F238E27FC236}">
              <a16:creationId xmlns:a16="http://schemas.microsoft.com/office/drawing/2014/main" id="{367012A4-658C-41F2-B912-485D43B1D386}"/>
            </a:ext>
          </a:extLst>
        </cdr:cNvPr>
        <cdr:cNvSpPr/>
      </cdr:nvSpPr>
      <cdr:spPr>
        <a:xfrm xmlns:a="http://schemas.openxmlformats.org/drawingml/2006/main">
          <a:off x="3947516" y="373524"/>
          <a:ext cx="225125" cy="256726"/>
        </a:xfrm>
        <a:prstGeom xmlns:a="http://schemas.openxmlformats.org/drawingml/2006/main" prst="flowChartConnector">
          <a:avLst/>
        </a:prstGeom>
        <a:solidFill xmlns:a="http://schemas.openxmlformats.org/drawingml/2006/main">
          <a:srgbClr val="00B0F0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0.5</cdr:x>
      <cdr:y>0.22804</cdr:y>
    </cdr:from>
    <cdr:to>
      <cdr:x>0.53177</cdr:x>
      <cdr:y>0.28958</cdr:y>
    </cdr:to>
    <cdr:sp macro="" textlink="">
      <cdr:nvSpPr>
        <cdr:cNvPr id="9" name="Flowchart: Connector 8">
          <a:extLst xmlns:a="http://schemas.openxmlformats.org/drawingml/2006/main">
            <a:ext uri="{FF2B5EF4-FFF2-40B4-BE49-F238E27FC236}">
              <a16:creationId xmlns:a16="http://schemas.microsoft.com/office/drawing/2014/main" id="{367012A4-658C-41F2-B912-485D43B1D386}"/>
            </a:ext>
          </a:extLst>
        </cdr:cNvPr>
        <cdr:cNvSpPr/>
      </cdr:nvSpPr>
      <cdr:spPr>
        <a:xfrm xmlns:a="http://schemas.openxmlformats.org/drawingml/2006/main">
          <a:off x="3541932" y="951336"/>
          <a:ext cx="225055" cy="256726"/>
        </a:xfrm>
        <a:prstGeom xmlns:a="http://schemas.openxmlformats.org/drawingml/2006/main" prst="flowChartConnector">
          <a:avLst/>
        </a:prstGeom>
        <a:solidFill xmlns:a="http://schemas.openxmlformats.org/drawingml/2006/main">
          <a:srgbClr val="00B0F0"/>
        </a:solidFill>
        <a:ln xmlns:a="http://schemas.openxmlformats.org/drawingml/2006/main">
          <a:solidFill>
            <a:srgbClr val="00B0F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0.50465</cdr:x>
      <cdr:y>0.15847</cdr:y>
    </cdr:from>
    <cdr:to>
      <cdr:x>0.5087</cdr:x>
      <cdr:y>0.23705</cdr:y>
    </cdr:to>
    <cdr:cxnSp macro="">
      <cdr:nvCxnSpPr>
        <cdr:cNvPr id="8" name="Straight Arrow Connector 7">
          <a:extLst xmlns:a="http://schemas.openxmlformats.org/drawingml/2006/main">
            <a:ext uri="{FF2B5EF4-FFF2-40B4-BE49-F238E27FC236}">
              <a16:creationId xmlns:a16="http://schemas.microsoft.com/office/drawing/2014/main" id="{BBA554F7-DF90-4598-81A3-5CC5A7831ECB}"/>
            </a:ext>
          </a:extLst>
        </cdr:cNvPr>
        <cdr:cNvCxnSpPr>
          <a:endCxn xmlns:a="http://schemas.openxmlformats.org/drawingml/2006/main" id="9" idx="1"/>
        </cdr:cNvCxnSpPr>
      </cdr:nvCxnSpPr>
      <cdr:spPr>
        <a:xfrm xmlns:a="http://schemas.openxmlformats.org/drawingml/2006/main" flipH="1">
          <a:off x="3574891" y="661099"/>
          <a:ext cx="28687" cy="327814"/>
        </a:xfrm>
        <a:prstGeom xmlns:a="http://schemas.openxmlformats.org/drawingml/2006/main" prst="straightConnector1">
          <a:avLst/>
        </a:prstGeom>
        <a:ln xmlns:a="http://schemas.openxmlformats.org/drawingml/2006/main" w="28575">
          <a:solidFill>
            <a:srgbClr val="FF0000"/>
          </a:solidFill>
          <a:headEnd type="triangle"/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0.0807</cdr:x>
      <cdr:y>0.74862</cdr:y>
    </cdr:from>
    <cdr:to>
      <cdr:x>0.0807</cdr:x>
      <cdr:y>0.86256</cdr:y>
    </cdr:to>
    <cdr:cxnSp macro="">
      <cdr:nvCxnSpPr>
        <cdr:cNvPr id="10" name="Straight Arrow Connector 9">
          <a:extLst xmlns:a="http://schemas.openxmlformats.org/drawingml/2006/main">
            <a:ext uri="{FF2B5EF4-FFF2-40B4-BE49-F238E27FC236}">
              <a16:creationId xmlns:a16="http://schemas.microsoft.com/office/drawing/2014/main" id="{BBA554F7-DF90-4598-81A3-5CC5A7831ECB}"/>
            </a:ext>
          </a:extLst>
        </cdr:cNvPr>
        <cdr:cNvCxnSpPr/>
      </cdr:nvCxnSpPr>
      <cdr:spPr>
        <a:xfrm xmlns:a="http://schemas.openxmlformats.org/drawingml/2006/main">
          <a:off x="571658" y="3123028"/>
          <a:ext cx="0" cy="475311"/>
        </a:xfrm>
        <a:prstGeom xmlns:a="http://schemas.openxmlformats.org/drawingml/2006/main" prst="straightConnector1">
          <a:avLst/>
        </a:prstGeom>
        <a:ln xmlns:a="http://schemas.openxmlformats.org/drawingml/2006/main" w="28575">
          <a:solidFill>
            <a:srgbClr val="FF0000"/>
          </a:solidFill>
          <a:headEnd type="triangle"/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1T18:15:03.118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1 0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16:48:04.30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376 143 760 0 0,'0'0'3954'0'0,"-2"-3"-3533"0"0,0 0-308 0 0,0 1 0 0 0,0 0 0 0 0,0 0-1 0 0,0-1 1 0 0,0 1 0 0 0,-1 0 0 0 0,1 1 0 0 0,0-1-1 0 0,-1 0 1 0 0,-5-1 0 0 0,5 1 111 0 0,-2-1-7 0 0,-21-10 11 0 0,-1 1 0 0 0,0 1 1 0 0,-37-9-1 0 0,-91-19-1236 0 0,142 33-542 0 0,12 5 1403 0 0,-1 0-1 0 0,1 0 1 0 0,-1 0 0 0 0,1 0-1 0 0,-1 0 1 0 0,0 1 0 0 0,1-1-1 0 0,-1 0 1 0 0,0 1-1 0 0,1-1 1 0 0,-1 1 0 0 0,-2-1-1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21:25:33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68 1652 0 0,'2'-4'1520'0'0,"23"-45"4562"0"0,-24 47-5202 0 0,1-1-162 0 0,-2 2-644 0 0,0 1 0 0 0,0 0-1 0 0,0-1 1 0 0,0 1 0 0 0,0 0-1 0 0,0-1 1 0 0,0 1-1 0 0,0 0 1 0 0,0-1 0 0 0,0 1-1 0 0,0 0 1 0 0,0-1 0 0 0,0 1-1 0 0,1 0 1 0 0,-1-1 0 0 0,0 1-1 0 0,0 0 1 0 0,0 0 0 0 0,1-1-1 0 0,-1 1 1 0 0,0 0 0 0 0,0 0-1 0 0,1-1 1 0 0,-1 1-1 0 0,0 0 1 0 0,0 0 0 0 0,1 0-1 0 0,-1 0 1 0 0,0-1 0 0 0,1 1-1 0 0,-1 0 1 0 0,0 0 0 0 0,0 0-1 0 0,1 0 1 0 0,-1 0 0 0 0,0 0-1 0 0,1 0 1 0 0,-1 0-1 0 0,0 0 1 0 0,1 0 0 0 0,-1 0-1 0 0,0 0 1 0 0,1 0 0 0 0,0 0-1 0 0,-1 20 1219 0 0,-14 42-41 0 0,-58 177 405 0 0,71-237-1561 0 0,2 5-32 0 0,-1-6-61 0 0,0-1 1 0 0,0 1 0 0 0,0-1-1 0 0,0 1 1 0 0,0-1 0 0 0,-1 1-1 0 0,1-1 1 0 0,0 1 0 0 0,0-1-1 0 0,0 1 1 0 0,0-1 0 0 0,1 1-1 0 0,-1-1 1 0 0,0 1 0 0 0,0-1-1 0 0,0 1 1 0 0,0-1 0 0 0,0 1-1 0 0,1-1 1 0 0,-1 1 0 0 0,0-1 0 0 0,0 1-1 0 0,1-1 1 0 0,-1 1 0 0 0,0-1-1 0 0,1 0 1 0 0,-1 1 0 0 0,1-1-1 0 0,-1 0 1 0 0,0 1 0 0 0,1-1-1 0 0,-1 0 1 0 0,1 1 0 0 0,0-1-1 0 0,19 2 7 0 0,-14-2 28 0 0,2 0-35 0 0,115-20-333 0 0,122-35-1 0 0,-203 44-531 0 0,-13-7-3099 0 0,-20 8-2845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21:25:33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0 568 0 0,'0'0'10671'0'0,"-2"3"-9603"0"0,-6 13 195 0 0,2 1 0 0 0,0-1 0 0 0,1 1 0 0 0,-6 32 0 0 0,-7 78-76 0 0,9 16-2059 0 0,12-49-5105 0 0,1-79 3384 0 0,-2-6-1568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21:25:34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39 2148 0 0,'0'0'7500'0'0,"-4"1"-6462"0"0,-54 21 2933 0 0,54-20-3170 0 0,-19 6-107 0 0,18-6 322 0 0,5-2-1010 0 0,-14-1 32 0 0,14 0-39 0 0,-1 1 0 0 0,1-1 0 0 0,-1 1 0 0 0,1-1-1 0 0,0 0 1 0 0,-1 1 0 0 0,1-1 0 0 0,0 1 0 0 0,-1-1 0 0 0,1 0 0 0 0,0 1 0 0 0,0-1-1 0 0,0 0 1 0 0,0 0 0 0 0,0 1 0 0 0,-1-1 0 0 0,1 0 0 0 0,0 1 0 0 0,0-1-1 0 0,1 0 1 0 0,-1 1 0 0 0,0-1 0 0 0,0 0 0 0 0,0 1 0 0 0,0-1 0 0 0,1 0-1 0 0,-1 1 1 0 0,0-1 0 0 0,0 0 0 0 0,1 1 0 0 0,-1-1 0 0 0,1 1 0 0 0,-1-1-1 0 0,1 0 1 0 0,0-2-12 0 0,0 1 0 0 0,0-1 0 0 0,0 1 0 0 0,0-1 0 0 0,1 1 0 0 0,-1 0 0 0 0,1 0 0 0 0,-1 0 0 0 0,1 0 0 0 0,0 0 0 0 0,0 0 0 0 0,0 0 1 0 0,0 0-1 0 0,0 1 0 0 0,0-1 0 0 0,0 1 0 0 0,1-1 0 0 0,2 0 0 0 0,-1 0 9 0 0,-1-1-50 0 0,-1 3-4 0 0,-1-1 54 0 0,1 0 0 0 0,-1 1 1 0 0,0-1-1 0 0,1 0 1 0 0,-1 1-1 0 0,1 0 0 0 0,-1-1 1 0 0,1 1-1 0 0,-1 0 1 0 0,1 0-1 0 0,-1 0 1 0 0,1 0-1 0 0,0 0 0 0 0,-1 0 1 0 0,3 1-1 0 0,-1 1 4 0 0,-1 1 0 0 0,1 0 0 0 0,-1 0 0 0 0,1 0 0 0 0,-1 0 0 0 0,0 0 0 0 0,0 1 0 0 0,-1-1 0 0 0,1 1 0 0 0,-1-1-1 0 0,1 1 1 0 0,-1-1 0 0 0,0 1 0 0 0,0 5 0 0 0,4 52 25 0 0,-5-57-13 0 0,-14 18 51 0 0,10-19-190 0 0,-1 0 0 0 0,0 0 0 0 0,0-1 1 0 0,0 0-1 0 0,0 0 0 0 0,-1 0 0 0 0,1 0 0 0 0,-11 1 0 0 0,11-2-489 0 0,-20-1-1721 0 0,19 0 1427 0 0,2-6-2563 0 0,-2 0 2798 0 0,7 1-2732 0 0,6-8 1520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21:25:34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143 305 1588 0 0,'0'0'6050'0'0,"-27"29"579"0"0,25-27-6463 0 0,0-1-1 0 0,0 0 0 0 0,0 0 1 0 0,0 0-1 0 0,0 0 0 0 0,-1 0 1 0 0,1 0-1 0 0,0-1 0 0 0,-1 1 1 0 0,1-1-1 0 0,0 1 1 0 0,-1-1-1 0 0,1 0 0 0 0,-1 0 1 0 0,-1 0-1 0 0,3 0-288 0 0,-5 0 277 0 0,5-1-155 0 0,0 0 1 0 0,0 0-1 0 0,0 0 1 0 0,0 0-1 0 0,0 0 1 0 0,0 0 0 0 0,0 0-1 0 0,1 0 1 0 0,-1 0-1 0 0,0 0 1 0 0,1 0 0 0 0,-1 0-1 0 0,0 0 1 0 0,1-1-1 0 0,-1-1 1 0 0,2-1-8 0 0,1 0 1 0 0,-1 0-1 0 0,1 1 1 0 0,0-1-1 0 0,0 0 1 0 0,0 1 0 0 0,0 0-1 0 0,1-1 1 0 0,-1 1-1 0 0,1 0 1 0 0,0 0-1 0 0,0 1 1 0 0,0-1-1 0 0,0 0 1 0 0,1 1-1 0 0,-1 0 1 0 0,7-3-1 0 0,-7 3 18 0 0,2 3-23 0 0,16 2 24 0 0,-16-2-24 0 0,0 14 13 0 0,-4-13 1 0 0,0 0 0 0 0,1 1-1 0 0,-1-1 1 0 0,0 1 0 0 0,-1-1 0 0 0,1 1 0 0 0,0-1-1 0 0,-1 1 1 0 0,0 0 0 0 0,1 3 0 0 0,-1 2 125 0 0,0 1 1 0 0,0-1 0 0 0,-1 0 0 0 0,0 1 0 0 0,-1-1 0 0 0,1 0 0 0 0,-2 0 0 0 0,1 0 0 0 0,-1 0 0 0 0,0-1 0 0 0,-1 1 0 0 0,0-1 0 0 0,0 1 0 0 0,0-1-1 0 0,-11 12 1 0 0,12-16 159 0 0,-2-2-24 0 0,-15 6-30 0 0,14-5-19 0 0,1-4-32 0 0,1 2-138 0 0,0-1 0 0 0,0 0 0 0 0,1 0 0 0 0,-1 0 0 0 0,0-1 0 0 0,1 1 0 0 0,-1-1 0 0 0,1 0 0 0 0,-1 0 0 0 0,1-1 0 0 0,0 1 0 0 0,0 0 0 0 0,0-1 0 0 0,0 0 0 0 0,0 0 0 0 0,1 0 0 0 0,-1 0 0 0 0,-2-5 0 0 0,3-2-34 0 0,0-1-1 0 0,1 1 0 0 0,1-1 0 0 0,-1 1 1 0 0,2-1-1 0 0,-1 0 0 0 0,2 1 1 0 0,-1-1-1 0 0,1 1 0 0 0,1 0 0 0 0,0 0 1 0 0,0 0-1 0 0,1 0 0 0 0,0 0 1 0 0,1 1-1 0 0,10-16 0 0 0,6-7-855 0 0,1 0-1 0 0,2 2 1 0 0,37-38-1 0 0,-14 26-2895 0 0,-21 26-2880 0 0,-3 4 1815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21:25:35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1 131 1476 0 0,'0'-4'1742'0'0,"1"-1"-1180"0"0,0 0-1 0 0,0 0 0 0 0,0 1 1 0 0,1-1-1 0 0,0 1 0 0 0,-1-1 0 0 0,2 1 1 0 0,-1-1-1 0 0,0 1 0 0 0,1 0 1 0 0,6-7-1 0 0,-4 6-180 0 0,0-1 0 0 0,1 1 0 0 0,0 0 0 0 0,0 0 0 0 0,0 1-1 0 0,1 0 1 0 0,8-4 0 0 0,-7 4-182 0 0,1 0 1 0 0,0 1-1 0 0,-1 0 0 0 0,1 1 0 0 0,1-1 0 0 0,-1 2 0 0 0,0-1 0 0 0,0 2 1 0 0,0-1-1 0 0,1 1 0 0 0,-1 0 0 0 0,0 1 0 0 0,12 2 0 0 0,-18-2-133 0 0,0 0 0 0 0,0 0 0 0 0,0 1 0 0 0,0 0 0 0 0,0-1 0 0 0,0 1 0 0 0,-1 0 0 0 0,1 0 0 0 0,0 0 0 0 0,-1 1 0 0 0,0-1 0 0 0,1 0 0 0 0,-1 1 0 0 0,0 0 0 0 0,0-1 0 0 0,-1 1 0 0 0,1 0 0 0 0,0 0 0 0 0,-1 0 0 0 0,0 0 0 0 0,0 0 0 0 0,0 1 0 0 0,0-1 0 0 0,0 0 0 0 0,-1 1 0 0 0,1-1 0 0 0,-1 0 0 0 0,0 1 0 0 0,0-1 0 0 0,0 4 0 0 0,-1 10 128 0 0,0 0 0 0 0,-1 0 0 0 0,-1 0 0 0 0,-6 21 0 0 0,-2 0-12 0 0,5-20-134 0 0,1 1 0 0 0,0-1-1 0 0,2 1 1 0 0,0 0 0 0 0,0 36 0 0 0,4-50-44 0 0,1 0 0 0 0,-1 0 0 0 0,1-1 0 0 0,1 1 0 0 0,-1-1 0 0 0,1 1 0 0 0,-1-1 0 0 0,1 0 0 0 0,1 0 0 0 0,-1 0 0 0 0,0 0 0 0 0,1-1 0 0 0,0 0 0 0 0,0 1 0 0 0,0-1 0 0 0,0-1 0 0 0,0 1 0 0 0,8 3 0 0 0,2 1 13 0 0,0-2 1 0 0,0 0-1 0 0,0 0 1 0 0,1-1-1 0 0,21 3 0 0 0,-40-12-48 0 0,4 5 30 0 0,0-1-1 0 0,0 1 0 0 0,0 0 1 0 0,0-1-1 0 0,0 1 0 0 0,0 0 0 0 0,0-1 1 0 0,0 1-1 0 0,0 0 0 0 0,-1 0 1 0 0,1-1-1 0 0,0 1 0 0 0,0 0 0 0 0,0-1 1 0 0,0 1-1 0 0,-1 0 0 0 0,1 0 1 0 0,0 0-1 0 0,0-1 0 0 0,0 1 1 0 0,-1 0-1 0 0,1 0 0 0 0,0 0 0 0 0,0-1 1 0 0,-1 1-1 0 0,1 0 0 0 0,0 0 1 0 0,-1 0-1 0 0,1 0 0 0 0,0 0 0 0 0,-1 0 1 0 0,1 0-1 0 0,0 0 0 0 0,0-1 1 0 0,-1 1-1 0 0,1 0 0 0 0,0 0 0 0 0,-1 0 1 0 0,1 1-1 0 0,0-1 0 0 0,-1 0 1 0 0,1 0-1 0 0,0 0 0 0 0,-1 0 0 0 0,-5 1-6 0 0,1 1-1 0 0,-1-1 1 0 0,1 1-1 0 0,0 0 1 0 0,-1 1-1 0 0,1-1 1 0 0,0 1-1 0 0,0 0 1 0 0,0 0-1 0 0,1 1 1 0 0,-1 0-1 0 0,1-1 1 0 0,-6 8-1 0 0,1 0 40 0 0,1-1-1 0 0,0 2 1 0 0,1-1-1 0 0,0 1 1 0 0,-7 19-1 0 0,-2 12 293 0 0,2 2-1 0 0,-12 64 1 0 0,25-107-306 0 0,-19 123 497 0 0,-4 22-977 0 0,18-125-1129 0 0,0 0 0 0 0,-12 26-1 0 0,-2-12-5182 0 0,9-17 285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21:25:40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95 282 296 0 0,'-2'-4'692'0'0,"-4"-6"-171"0"0,-8-14 800 0 0,1-1 0 0 0,1-1 1 0 0,-14-46-1 0 0,16 5 1889 0 0,7 40-1157 0 0,3 23-877 0 0,0 0-696 0 0,0-11-94 0 0,0 11 1181 0 0,-1 10-1220 0 0,-6 509 2630 0 0,9-296-2582 0 0,20 83-2876 0 0,-14-227-1961 0 0,-7-68 3025 0 0,-2 8 152 0 0,-2-7-2182 0 0,-4 6-482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21:25:41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34 190 1320 0 0,'-2'-3'1645'0'0,"-28"-70"9109"0"0,29 70-8938 0 0,1 7-1722 0 0,1 0 1 0 0,0 1-1 0 0,0-1 1 0 0,1 0-1 0 0,-1 0 1 0 0,1 0-1 0 0,0 0 1 0 0,0 0-1 0 0,0 0 1 0 0,1-1-1 0 0,-1 1 1 0 0,1-1-1 0 0,5 6 1 0 0,52 47 561 0 0,-32-30-402 0 0,13 10 277 0 0,65 45 1 0 0,-59-46 548 0 0,-44-33-672 0 0,-3-1-374 0 0,1-1 1 0 0,-1 1 0 0 0,0 0 0 0 0,1-1 0 0 0,-1 1 0 0 0,1-1-1 0 0,-1 1 1 0 0,1-1 0 0 0,-1 1 0 0 0,1-1 0 0 0,-1 0 0 0 0,1 1 0 0 0,-1-1-1 0 0,1 0 1 0 0,-1 1 0 0 0,1-1 0 0 0,0 0 0 0 0,-1 0 0 0 0,1 1-1 0 0,0-1 1 0 0,-1 0 0 0 0,1 0 0 0 0,0 0 0 0 0,-1 0 0 0 0,1 0 0 0 0,0 0-1 0 0,-1 0 1 0 0,1 0 0 0 0,0 0 0 0 0,-1 0 0 0 0,1 0 0 0 0,0-1-1 0 0,-1 1 1 0 0,1 0 0 0 0,-1 0 0 0 0,1-1 0 0 0,0 1 0 0 0,0-1 0 0 0,26-7 476 0 0,-27 8-565 0 0,12-8 86 0 0,0 1-1 0 0,0-2 1 0 0,-1 0 0 0 0,0 0 0 0 0,0-1 0 0 0,-1 0 0 0 0,-1-1 0 0 0,0 0 0 0 0,10-16 0 0 0,4-2-249 0 0,109-128-2300 0 0,-38 63-4452 0 0,-75 82 2551 0 0,-14 11 3203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21:25:52.3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257 0 1280 0 0,'0'0'3830'0'0,"5"1"-2947"0"0,5 1-535 0 0,0 0 1 0 0,-1 1-1 0 0,1 0 0 0 0,-1 1 0 0 0,0 0 0 0 0,0 1 1 0 0,0-1-1 0 0,-1 2 0 0 0,0-1 0 0 0,0 1 0 0 0,0 0 1 0 0,10 11-1 0 0,12 13 262 0 0,43 54 0 0 0,-57-62-434 0 0,0 1 1 0 0,-1 1 0 0 0,13 28-1 0 0,-27-50-163 0 0,0 1-1 0 0,-1 0 0 0 0,1-1 0 0 0,-1 1 0 0 0,0 0 0 0 0,0-1 0 0 0,0 1 0 0 0,0 0 0 0 0,0-1 0 0 0,0 1 0 0 0,-1 0 0 0 0,1-1 0 0 0,-1 1 0 0 0,0-1 0 0 0,0 1 0 0 0,0-1 0 0 0,0 1 0 0 0,-2 3 0 0 0,0-1-3 0 0,0-1-1 0 0,1 0 1 0 0,-1 0-1 0 0,-1 0 0 0 0,1 0 1 0 0,-1-1-1 0 0,1 1 0 0 0,-1-1 1 0 0,-7 5-1 0 0,7-3-3 0 0,-1 0 0 0 0,-37 5 20 0 0,18-6-21 0 0,21-4-11 0 0,0 0 1 0 0,-1 0-1 0 0,1 0 1 0 0,0 0-1 0 0,-1-1 1 0 0,1 0 0 0 0,0 1-1 0 0,0-1 1 0 0,-1 0-1 0 0,1-1 1 0 0,0 1-1 0 0,0-1 1 0 0,0 1-1 0 0,0-1 1 0 0,1 0-1 0 0,-4-3 1 0 0,4 3-5 0 0,0 0 0 0 0,0 0 1 0 0,1 0-1 0 0,-1 0 0 0 0,1 0 0 0 0,0-1 1 0 0,-1 1-1 0 0,1-1 0 0 0,0 1 1 0 0,1-1-1 0 0,-1 1 0 0 0,0-1 0 0 0,1 1 1 0 0,-1-1-1 0 0,1 0 0 0 0,0-2 0 0 0,1-45-139 0 0,-1 43 144 0 0,2-7 67 0 0,0 0 0 0 0,0 1-1 0 0,2-1 1 0 0,0 0 0 0 0,0 1 0 0 0,1 0-1 0 0,1 0 1 0 0,0 0 0 0 0,9-13 0 0 0,-13 24 191 0 0,23 0-17 0 0,-19 1-134 0 0,0 10 48 0 0,6 3 62 0 0,-10-6-144 0 0,0 0 1 0 0,0 0 0 0 0,0 0-1 0 0,-1 0 1 0 0,0 1 0 0 0,0-1 0 0 0,-1 0-1 0 0,1 0 1 0 0,-1 1 0 0 0,-1-1-1 0 0,1 0 1 0 0,-1 1 0 0 0,0-1 0 0 0,-1 0-1 0 0,1 0 1 0 0,-1 0 0 0 0,0 0-1 0 0,-1 0 1 0 0,0-1 0 0 0,1 1 0 0 0,-2 0-1 0 0,1-1 1 0 0,-1 0 0 0 0,0 0-1 0 0,0 0 1 0 0,0-1 0 0 0,0 1 0 0 0,-1-1-1 0 0,0 0 1 0 0,0 0 0 0 0,-9 5-1 0 0,-70 19 123 0 0,79-26-174 0 0,-3-2-5 0 0,-25-3 1 0 0,-47-11 1 0 0,76 13-19 0 0,-8-3-21 0 0,12 4 20 0 0,-1-1 1 0 0,0 1-1 0 0,1-1 1 0 0,-1 1-1 0 0,0 0 0 0 0,0-1 1 0 0,1 1-1 0 0,-1 0 1 0 0,0 0-1 0 0,0-1 0 0 0,1 1 1 0 0,-1 0-1 0 0,0 0 1 0 0,0 0-1 0 0,0 0 1 0 0,0 0-1 0 0,1 0 0 0 0,-1 0 1 0 0,0 0-1 0 0,0 1 1 0 0,0-1-1 0 0,1 0 1 0 0,-1 0-1 0 0,0 1 0 0 0,-1-1 1 0 0,-2 3 1 0 0,-1-1 1 0 0,0 1-1 0 0,1 0 1 0 0,-1 0-1 0 0,1 0 1 0 0,0 1-1 0 0,0 0 0 0 0,0 0 1 0 0,1 0-1 0 0,-1 0 1 0 0,1 0-1 0 0,0 0 1 0 0,0 1-1 0 0,0 0 1 0 0,-3 9-1 0 0,-12 27-45 0 0,-15 30-696 0 0,4-27-3451 0 0,10-35-1330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21:25:52.8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1030 232 112 0 0,'-30'0'1748'0'0,"24"0"-316"0"0,1-2-208 0 0,-6-2-248 0 0,0-2-1 0 0,0 0 1 0 0,0 0-1 0 0,1-1 1 0 0,0 0-1 0 0,-13-12 0 0 0,21 17-917 0 0,1 0-1 0 0,-1 0 0 0 0,0 0 1 0 0,1 0-1 0 0,-1 0 0 0 0,1-1 1 0 0,0 1-1 0 0,0 0 0 0 0,0-1 1 0 0,0 1-1 0 0,0-1 0 0 0,0 1 1 0 0,1-1-1 0 0,-1 1 0 0 0,1-1 1 0 0,0 1-1 0 0,0-1 0 0 0,0 0 1 0 0,0 1-1 0 0,0-1 0 0 0,1-4 1 0 0,1 0 20 0 0,0-1 0 0 0,0 0 0 0 0,1 1 0 0 0,6-15 0 0 0,-4 17-60 0 0,-1-1-1 0 0,1 1 1 0 0,0 0 0 0 0,1 0 0 0 0,-1 1-1 0 0,1-1 1 0 0,0 1 0 0 0,0 0 0 0 0,0 1-1 0 0,0 0 1 0 0,1 0 0 0 0,7-2-1 0 0,-11 3-2 0 0,1 0 9 0 0,23-3 236 0 0,-17 9 27 0 0,-10-5-275 0 0,1 1 1 0 0,0 0-1 0 0,-1 0 0 0 0,1 0 0 0 0,0 0 1 0 0,0 0-1 0 0,-1 1 0 0 0,1-1 0 0 0,0 0 1 0 0,-1 0-1 0 0,1 0 0 0 0,0 0 0 0 0,-1 1 1 0 0,1-1-1 0 0,0 0 0 0 0,-1 1 0 0 0,1-1 1 0 0,-1 1-1 0 0,1-1 0 0 0,0 0 0 0 0,-1 1 1 0 0,1-1-1 0 0,-1 1 0 0 0,0 0 0 0 0,1 0 1 0 0,0 4 59 0 0,0 0 0 0 0,-1 1 0 0 0,0-1 0 0 0,0 1 0 0 0,-1-1 0 0 0,1 0 0 0 0,-1 1 0 0 0,0-1 0 0 0,0 0 1 0 0,-1 0-1 0 0,0 0 0 0 0,0 0 0 0 0,0 0 0 0 0,0 0 0 0 0,-1 0 0 0 0,0-1 0 0 0,0 1 0 0 0,0-1 0 0 0,-5 6 1 0 0,-11 12 191 0 0,0-1 1 0 0,-28 23-1 0 0,25-27-107 0 0,0 0 1 0 0,-2-1-1 0 0,0-2 0 0 0,0 0 1 0 0,-1-2-1 0 0,-1 0 0 0 0,0-2 0 0 0,-1-1 1 0 0,-34 7-1 0 0,-4-2 25 0 0,-1-4 0 0 0,-116 4 0 0 0,154-13-139 0 0,0-1-1 0 0,1-1 1 0 0,-1-2 0 0 0,0 0-1 0 0,-48-14 1 0 0,69 15-160 0 0,-1-1-1 0 0,0 0 1 0 0,1-1 0 0 0,0 0-1 0 0,0 0 1 0 0,0 0 0 0 0,0-1-1 0 0,1 0 1 0 0,0-1 0 0 0,-8-7-1 0 0,10 8-190 0 0,0-1 0 0 0,1 1 0 0 0,-1-1 0 0 0,1 0-1 0 0,0 0 1 0 0,1 0 0 0 0,0 0 0 0 0,0 0 0 0 0,0 0 0 0 0,0-1-1 0 0,1 1 1 0 0,0-1 0 0 0,1 1 0 0 0,-1-11 0 0 0,2 1-1355 0 0,0 0 1 0 0,0 0-1 0 0,7-25 0 0 0,-2 13-2110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21:25:53.2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1572 0 0,'0'0'1630'0'0,"6"0"-206"0"0,54 4 2920 0 0,-54-3-2713 0 0,0-1-1030 0 0,18 2-115 0 0,-18-2 226 0 0,1 7-332 0 0,-7-7-394 0 0,1 0 0 0 0,-1 0 0 0 0,0 0 0 0 0,1 0 1 0 0,-1 0-1 0 0,1 0 0 0 0,-1 1 0 0 0,0-1 0 0 0,1 0 0 0 0,-1 0 0 0 0,0 1 0 0 0,1-1 1 0 0,-1 0-1 0 0,0 0 0 0 0,1 1 0 0 0,-1-1 0 0 0,0 0 0 0 0,0 1 0 0 0,1-1 0 0 0,-1 0 1 0 0,0 1-1 0 0,0-1 0 0 0,0 1 0 0 0,1-1 0 0 0,-1 0 0 0 0,0 1 0 0 0,0-1 0 0 0,0 1 0 0 0,0-1 1 0 0,0 0-1 0 0,0 1 0 0 0,0-1 0 0 0,0 1 0 0 0,0-1 0 0 0,0 1 0 0 0,0 0 0 0 0,-5 7-1389 0 0,0 0 0 0 0,-1 0 0 0 0,0-1 0 0 0,-14 14 0 0 0,5-7-1444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16:48:04.63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62 0 48 0 0,'0'0'568'0'0,"-1"4"-95"0"0,-7 29 62 0 0,-1 0 0 0 0,-20 45 0 0 0,27-74-529 0 0,1-1-1 0 0,-11 34-1664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21:25:53.5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324 649 2436 0 0,'-97'-5'14755'0'0,"136"-15"-14318"0"0,-9 2-350 0 0,-16 10-95 0 0,-1 0 1 0 0,0-1-1 0 0,0-1 0 0 0,0 0 1 0 0,-1 0-1 0 0,-1-2 0 0 0,12-13 1 0 0,-21 23-43 0 0,-6-1-216 0 0,3 3 261 0 0,-1-1 1 0 0,0 0 0 0 0,0 1 0 0 0,0-1 0 0 0,1 1 0 0 0,-1 0 0 0 0,0-1 0 0 0,0 1 0 0 0,0 0 0 0 0,0 0 0 0 0,0 0-1 0 0,0 0 1 0 0,0 1 0 0 0,0-1 0 0 0,1 0 0 0 0,-1 1 0 0 0,0 0 0 0 0,0-1 0 0 0,0 1 0 0 0,1 0 0 0 0,-1 0 0 0 0,-2 1-1 0 0,-22 8 22 0 0,5-4 254 0 0,0 0 0 0 0,-1-1 0 0 0,0-1 0 0 0,0-1 0 0 0,-1-1 0 0 0,-40-2 0 0 0,57 0-239 0 0,0-1 1 0 0,0 0-1 0 0,0 0 1 0 0,0 0-1 0 0,0-1 1 0 0,0 0-1 0 0,0 0 1 0 0,1-1 0 0 0,-1 1-1 0 0,1-1 1 0 0,0-1-1 0 0,0 1 1 0 0,0-1-1 0 0,0 1 1 0 0,1-1 0 0 0,-1-1-1 0 0,1 1 1 0 0,0-1-1 0 0,0 1 1 0 0,1-1-1 0 0,-1 0 1 0 0,1-1-1 0 0,0 1 1 0 0,0-1 0 0 0,1 1-1 0 0,0-1 1 0 0,0 0-1 0 0,0 1 1 0 0,1-1-1 0 0,0 0 1 0 0,-1-8 0 0 0,-4-42-685 0 0,4 0 1 0 0,3-64 0 0 0,1 36-2832 0 0,-4 1-3789 0 0,0 63 2186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21:25:54.8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71 290 860 0 0,'0'0'1841'0'0,"-26"10"7239"0"0,46-31-8138 0 0,27-28-508 0 0,-37 36-364 0 0,-1 1 0 0 0,0-1-1 0 0,-1-1 1 0 0,9-18 0 0 0,-14 26-163 0 0,-1-1 1 0 0,0 1-1 0 0,0 0 1 0 0,0-1-1 0 0,-1 1 1 0 0,0-1-1 0 0,0 1 1 0 0,-1-1-1 0 0,0 0 1 0 0,0 1-1 0 0,-2-14 1 0 0,1 18 54 0 0,0-1 0 0 0,1 0 0 0 0,-1 1 0 0 0,-1-1 0 0 0,1 1 0 0 0,0-1 0 0 0,0 1 0 0 0,-1 0 0 0 0,0 0 0 0 0,1-1 0 0 0,-1 1 0 0 0,0 0 0 0 0,0 0 0 0 0,0 1 0 0 0,0-1 0 0 0,0 0 0 0 0,0 1 0 0 0,-1-1 0 0 0,1 1 0 0 0,-1 0 0 0 0,1 0 0 0 0,-1 0 0 0 0,-3-1 0 0 0,-1 0 0 0 0,1 0 0 0 0,-1 1 1 0 0,0 0-1 0 0,0 0 0 0 0,-9 1 0 0 0,15 0 36 0 0,-2 0-9 0 0,-1 0 0 0 0,0 0-1 0 0,0 0 1 0 0,0 0 0 0 0,1 1 0 0 0,-1 0 0 0 0,0-1 0 0 0,1 2-1 0 0,-1-1 1 0 0,0 0 0 0 0,1 1 0 0 0,0-1 0 0 0,-1 1 0 0 0,1 0-1 0 0,-6 5 1 0 0,7-6 9 0 0,1 2-1 0 0,-1-1 0 0 0,1 0 1 0 0,-1 0-1 0 0,1 0 1 0 0,0 1-1 0 0,0-1 1 0 0,0 1-1 0 0,0-1 0 0 0,0 1 1 0 0,0-1-1 0 0,1 1 1 0 0,-1-1-1 0 0,1 1 0 0 0,0 0 1 0 0,0-1-1 0 0,0 4 1 0 0,1 2 16 0 0,0 0 1 0 0,1 0-1 0 0,0 0 1 0 0,0 0 0 0 0,1 0-1 0 0,0-1 1 0 0,0 1-1 0 0,1-1 1 0 0,0 0-1 0 0,0 0 1 0 0,10 12-1 0 0,14 10 324 0 0,1-1-1 0 0,36 27 0 0 0,21 19 1040 0 0,-84-72-1313 0 0,0 1 1 0 0,0-1 0 0 0,0 1 0 0 0,0 0 0 0 0,-1 0-1 0 0,1 0 1 0 0,-1 0 0 0 0,0 0 0 0 0,0 1 0 0 0,0-1-1 0 0,0 0 1 0 0,0 0 0 0 0,-1 1 0 0 0,1-1 0 0 0,-1 0-1 0 0,0 6 1 0 0,-1-1 10 0 0,1-1 0 0 0,-2 1-1 0 0,1-1 1 0 0,-1 1 0 0 0,-5 13 0 0 0,-11 17-61 0 0,-46 72 0 0 0,23-41-4811 0 0,28-52-1048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21:25:55.2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0 956 0 0,'7'21'5527'0'0,"-1"-4"-1825"0"0,3 10 214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21:26:48.42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188 55 1700 0 0,'0'0'1711'0'0,"-1"-17"2212"0"0,3 14-3771 0 0,-1 0 1 0 0,1 1-1 0 0,0-1 1 0 0,0 1-1 0 0,1 0 0 0 0,-1 0 1 0 0,0 0-1 0 0,1 0 0 0 0,0 0 1 0 0,-1 0-1 0 0,1 1 1 0 0,0-1-1 0 0,0 1 0 0 0,0 0 1 0 0,0 0-1 0 0,0 0 1 0 0,3-1-1 0 0,0 1 15 0 0,2 2-29 0 0,10 1-51 0 0,0 2-1 0 0,0-1 1 0 0,0 2 0 0 0,0 1 0 0 0,25 11 0 0 0,-32-12-46 0 0,-1 1-1 0 0,0-1 1 0 0,0 2-1 0 0,0-1 1 0 0,-1 1 0 0 0,0 1-1 0 0,0 0 1 0 0,-1 0-1 0 0,0 1 1 0 0,9 12 0 0 0,-16-19-35 0 0,0 0-1 0 0,1 1 1 0 0,-1-1 0 0 0,0 0 0 0 0,0 1 0 0 0,-1-1 0 0 0,1 1 0 0 0,0-1 0 0 0,-1 1-1 0 0,1-1 1 0 0,-1 1 0 0 0,0-1 0 0 0,0 1 0 0 0,0 0 0 0 0,0-1 0 0 0,0 1-1 0 0,-1-1 1 0 0,1 1 0 0 0,-1-1 0 0 0,0 1 0 0 0,1-1 0 0 0,-1 1 0 0 0,0-1 0 0 0,-1 0-1 0 0,1 1 1 0 0,0-1 0 0 0,-1 0 0 0 0,1 0 0 0 0,-1 0 0 0 0,0 0 0 0 0,-2 2-1 0 0,0 0-8 0 0,-1 1 0 0 0,0-1 0 0 0,0 0-1 0 0,0-1 1 0 0,-1 0 0 0 0,1 1-1 0 0,-1-2 1 0 0,0 1 0 0 0,1-1-1 0 0,-1 1 1 0 0,-1-2 0 0 0,-7 3-1 0 0,7-3-18 0 0,-1 0 1 0 0,0 0-1 0 0,0-1 0 0 0,0 0 0 0 0,1 0 0 0 0,-1-1 0 0 0,0 0 0 0 0,0 0 0 0 0,-10-4 0 0 0,17 4 16 0 0,-1 0 1 0 0,0 1-1 0 0,1-1 0 0 0,-1-1 0 0 0,0 1 1 0 0,1 0-1 0 0,-1 0 0 0 0,1 0 1 0 0,0-1-1 0 0,0 1 0 0 0,-1-1 1 0 0,1 1-1 0 0,0-1 0 0 0,0 1 0 0 0,0-1 1 0 0,0 0-1 0 0,1 0 0 0 0,-1 1 1 0 0,0-1-1 0 0,1 0 0 0 0,-1 0 0 0 0,1 0 1 0 0,0 0-1 0 0,-1 0 0 0 0,1 1 1 0 0,0-1-1 0 0,0 0 0 0 0,0 0 0 0 0,1-3 1 0 0,0-3 16 0 0,0 0 1 0 0,0 0-1 0 0,1 0 1 0 0,5-14-1 0 0,0 4 118 0 0,0-1 0 0 0,2 2 0 0 0,0-1-1 0 0,1 1 1 0 0,0 1 0 0 0,16-19 0 0 0,-24 33 268 0 0,4 7-188 0 0,-6-5-205 0 0,0 0 0 0 0,1 0 0 0 0,-1 0 0 0 0,1 1 0 0 0,-1-1 0 0 0,0 0 0 0 0,1 0 0 0 0,-1 0 0 0 0,0 0 0 0 0,1 1-1 0 0,-1-1 1 0 0,0 0 0 0 0,1 0 0 0 0,-1 1 0 0 0,0-1 0 0 0,0 0 0 0 0,1 1 0 0 0,-1-1 0 0 0,0 0 0 0 0,0 1 0 0 0,1-1 0 0 0,-1 0 0 0 0,0 1 0 0 0,0-1 0 0 0,0 0 0 0 0,0 1 0 0 0,0-1-1 0 0,1 1 1 0 0,-1-1 0 0 0,0 0 0 0 0,0 1 0 0 0,0-1 0 0 0,0 1 0 0 0,-3 19 173 0 0,0 0 0 0 0,-1 0-1 0 0,-1 0 1 0 0,-8 20 0 0 0,6-18-53 0 0,5-17-91 0 0,1 1-1 0 0,-2-1 0 0 0,1 0 0 0 0,0 0 1 0 0,-1 0-1 0 0,0-1 0 0 0,0 1 0 0 0,-1-1 1 0 0,1 0-1 0 0,-1 1 0 0 0,0-1 0 0 0,0-1 1 0 0,0 1-1 0 0,-1-1 0 0 0,-7 5 0 0 0,9-6 10 0 0,-23 2 3 0 0,21-3-40 0 0,0-3 15 0 0,-4-4-6 0 0,0 0 1 0 0,0-1-1 0 0,0 1 1 0 0,1-2 0 0 0,0 1-1 0 0,0-1 1 0 0,-11-14-1 0 0,18 19-7 0 0,1 2-10 0 0,-1 1 1 0 0,1-1-1 0 0,0 0 0 0 0,0 0 1 0 0,-1 1-1 0 0,1-1 0 0 0,0 0 0 0 0,-1 0 1 0 0,1 1-1 0 0,-1-1 0 0 0,1 0 1 0 0,-1 1-1 0 0,1-1 0 0 0,-1 1 1 0 0,1-1-1 0 0,-1 1 0 0 0,0-1 0 0 0,1 1 1 0 0,-1-1-1 0 0,0 1 0 0 0,1-1 1 0 0,-1 1-1 0 0,0 0 0 0 0,1 0 1 0 0,-1-1-1 0 0,0 1 0 0 0,0 0 1 0 0,1 0-1 0 0,-1 0 0 0 0,0 0 0 0 0,0 0 1 0 0,0 0-1 0 0,1 0 0 0 0,-1 0 1 0 0,0 0-1 0 0,0 0 0 0 0,0 0 1 0 0,1 0-1 0 0,-1 1 0 0 0,0-1 0 0 0,-1 1 1 0 0,0-1-3 0 0,0 1 1 0 0,-1-1 0 0 0,1 1-1 0 0,0 0 1 0 0,0 0-1 0 0,0 0 1 0 0,0 1 0 0 0,0-1-1 0 0,0 0 1 0 0,0 1 0 0 0,0-1-1 0 0,0 1 1 0 0,1-1-1 0 0,-1 1 1 0 0,-2 3 0 0 0,-75 144-2369 0 0,79-147 2184 0 0,-1-1 0 0 0,1 1 0 0 0,-1-1 0 0 0,0 1 0 0 0,0-1 0 0 0,1 0 0 0 0,-1 1 0 0 0,0-1 0 0 0,0 0-1 0 0,0 0 1 0 0,-1 0 0 0 0,1 0 0 0 0,0 0 0 0 0,0 0 0 0 0,-3 2 0 0 0,-4 1-2459 0 0,-10 9-1281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21:26:48.83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927 150 1360 0 0,'1'-24'5565'0'0,"-1"23"-5548"0"0,2-18 1843 0 0,1 0 0 0 0,7-25 0 0 0,-9 41-1648 0 0,-1 1-173 0 0,1-1 0 0 0,0 1-1 0 0,0 0 1 0 0,0-1 0 0 0,0 1 0 0 0,0 0 0 0 0,0-1 0 0 0,1 1 0 0 0,-1 0-1 0 0,1 0 1 0 0,-1 0 0 0 0,1 0 0 0 0,3-2 0 0 0,-3 2 100 0 0,26-3-25 0 0,-10 21 300 0 0,-16-10-354 0 0,0 0-1 0 0,0 0 0 0 0,-1 0 1 0 0,0 0-1 0 0,0 1 0 0 0,0-1 1 0 0,-1 0-1 0 0,0 0 1 0 0,0 1-1 0 0,0-1 0 0 0,-1 0 1 0 0,0 0-1 0 0,0 1 0 0 0,-1-1 1 0 0,1 0-1 0 0,-1 0 0 0 0,-1-1 1 0 0,1 1-1 0 0,-1 0 1 0 0,-6 8-1 0 0,4-6-20 0 0,-1 0-1 0 0,0-1 1 0 0,-1 0-1 0 0,1 0 1 0 0,-1 0 0 0 0,-1-1-1 0 0,1 0 1 0 0,-1-1 0 0 0,0 1-1 0 0,-1-1 1 0 0,1-1 0 0 0,-1 0-1 0 0,-10 4 1 0 0,-23 4 95 0 0,0-1 1 0 0,-1-3-1 0 0,-1-1 1 0 0,1-2-1 0 0,-1-2 1 0 0,-55-3-1 0 0,11-6 119 0 0,0-3-1 0 0,-96-24 1 0 0,172 31-535 0 0,-1-1 0 0 0,1 0 1 0 0,1 0-1 0 0,-1-1 0 0 0,1-1 1 0 0,-1 0-1 0 0,1-1 1 0 0,0 0-1 0 0,1 0 0 0 0,0-1 1 0 0,-16-14-1 0 0,14 0-2553 0 0,11 8-1376 0 0,-2-10-391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21:26:49.16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11 1128 0 0,'0'0'4965'0'0,"5"-1"-3718"0"0,4-2 140 0 0,15-3 4356 0 0,-17 5-7967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21:27:20.90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452 184 624 0 0,'14'-36'6586'0'0,"-9"-8"-1160"0"0,-5 41-5256 0 0,-1 0 1 0 0,1 0 0 0 0,-1 0 0 0 0,0 0 0 0 0,0 0 0 0 0,0 0-1 0 0,0 0 1 0 0,0 0 0 0 0,-4-4 0 0 0,3 4 98 0 0,-4 1-44 0 0,-5 1-110 0 0,0 1-1 0 0,0 0 1 0 0,-1 1 0 0 0,1 0-1 0 0,0 0 1 0 0,0 1 0 0 0,0 0 0 0 0,0 1-1 0 0,1 1 1 0 0,-1 0 0 0 0,1 0-1 0 0,-16 9 1 0 0,11-5-50 0 0,0 0-1 0 0,1 2 1 0 0,0-1 0 0 0,0 2-1 0 0,1 0 1 0 0,1 0 0 0 0,-22 26-1 0 0,30-32-52 0 0,1 1 0 0 0,0-1 0 0 0,0 1-1 0 0,1 0 1 0 0,0 0 0 0 0,0 0 0 0 0,0 0-1 0 0,-1 7 1 0 0,3-10 12 0 0,3 2 5 0 0,-3-4-27 0 0,0-1 1 0 0,0 1-1 0 0,0-1 1 0 0,0 1-1 0 0,0-1 1 0 0,0 1-1 0 0,0-1 1 0 0,1 1-1 0 0,-1-1 1 0 0,0 1 0 0 0,0-1-1 0 0,0 1 1 0 0,1-1-1 0 0,-1 1 1 0 0,0-1-1 0 0,1 1 1 0 0,-1-1-1 0 0,0 0 1 0 0,1 1-1 0 0,-1-1 1 0 0,1 0-1 0 0,-1 1 1 0 0,1-1-1 0 0,-1 0 1 0 0,0 1-1 0 0,1-1 1 0 0,-1 0-1 0 0,1 0 1 0 0,0 0 0 0 0,-1 1-1 0 0,1-1 1 0 0,5 0 5 0 0,-1 0 0 0 0,0-1 1 0 0,0 1-1 0 0,0-1 0 0 0,1 0 0 0 0,-1-1 1 0 0,0 1-1 0 0,0-1 0 0 0,-1 0 1 0 0,1 0-1 0 0,0-1 0 0 0,0 1 1 0 0,-1-1-1 0 0,0 0 0 0 0,0 0 1 0 0,5-4-1 0 0,21-24 10 0 0,0-2 1 0 0,45-66-1 0 0,-19 23 148 0 0,-54 73-175 0 0,-2 3 13 0 0,0 0 0 0 0,0-1 0 0 0,0 1 0 0 0,0 0 1 0 0,0-1-1 0 0,0 1 0 0 0,0 0 0 0 0,0 0 0 0 0,0-1 0 0 0,0 1 0 0 0,0 0 0 0 0,0-1 1 0 0,1 1-1 0 0,-1 0 0 0 0,0-1 0 0 0,0 1 0 0 0,0 0 0 0 0,0 0 0 0 0,0-1 1 0 0,1 1-1 0 0,-1 0 0 0 0,0 0 0 0 0,0-1 0 0 0,1 1 0 0 0,-1 0 0 0 0,0 0 0 0 0,0 0 1 0 0,1 0-1 0 0,-1-1 0 0 0,0 1 0 0 0,0 0 0 0 0,1 0 0 0 0,-1 0 0 0 0,0 0 0 0 0,1 0 1 0 0,-1 0-1 0 0,0 0 0 0 0,1 0 0 0 0,-1 0 0 0 0,0 0 0 0 0,0 0 0 0 0,1 0 0 0 0,-1 0 1 0 0,0 0-1 0 0,1 0 0 0 0,-1 0 0 0 0,0 0 0 0 0,1 0 0 0 0,-1 0 0 0 0,0 0 0 0 0,0 0 1 0 0,1 1-1 0 0,-1-1 0 0 0,1 1 17 0 0,0 0 0 0 0,0 0 1 0 0,0-1-1 0 0,0 1 0 0 0,0 0 0 0 0,0 0 1 0 0,-1 1-1 0 0,1-1 0 0 0,0 0 0 0 0,-1 0 1 0 0,1 0-1 0 0,-1 0 0 0 0,1 0 0 0 0,-1 1 1 0 0,0-1-1 0 0,0 0 0 0 0,1 2 0 0 0,9 105 767 0 0,15 109-444 0 0,55 187-1674 0 0,-78-394 1293 0 0,-1 0 0 0 0,0 0 1 0 0,-1 0-1 0 0,0 0 1 0 0,-1 0-1 0 0,0 0 1 0 0,0-1-1 0 0,-1 1 0 0 0,0 0 1 0 0,-1-1-1 0 0,0 1 1 0 0,-1-1-1 0 0,0 0 0 0 0,0 0 1 0 0,-8 12-1 0 0,2-7-37 0 0,-1-1 0 0 0,0-1 0 0 0,0 0 0 0 0,-2-1 0 0 0,1 0 0 0 0,-1 0 0 0 0,-1-1 0 0 0,-21 11 0 0 0,8-7 29 0 0,-1 0 0 0 0,0-2 0 0 0,-1-2 0 0 0,-1 0 1 0 0,1-2-1 0 0,-44 6 0 0 0,68-13 44 0 0,0 0 0 0 0,0 0 0 0 0,-1 0-1 0 0,1-1 1 0 0,-1 1 0 0 0,1-2 0 0 0,0 1 0 0 0,-1 0-1 0 0,1-1 1 0 0,0 0 0 0 0,-1 0 0 0 0,1-1 0 0 0,0 1 0 0 0,0-1-1 0 0,0 0 1 0 0,0-1 0 0 0,0 1 0 0 0,1-1 0 0 0,-1 0-1 0 0,1 0 1 0 0,0 0 0 0 0,-1-1 0 0 0,1 0 0 0 0,1 0 0 0 0,-1 0-1 0 0,1 0 1 0 0,-1 0 0 0 0,1-1 0 0 0,0 1 0 0 0,-4-10-1 0 0,4 4-2 0 0,0 0 0 0 0,0-1 0 0 0,1 1 0 0 0,0 0 0 0 0,1-1 0 0 0,0 1 0 0 0,0-1 0 0 0,2 1 0 0 0,-1-1 0 0 0,1 1 0 0 0,1-1 0 0 0,-1 1 0 0 0,2 0 0 0 0,5-16 0 0 0,0 5-10 0 0,1 0 1 0 0,1 1-1 0 0,1 0 0 0 0,1 1 1 0 0,0 0-1 0 0,1 1 0 0 0,2 1 1 0 0,-1 0-1 0 0,2 0 1 0 0,33-26-1 0 0,-35 32-318 0 0,2 1 0 0 0,-1 0 0 0 0,1 1 1 0 0,0 0-1 0 0,1 2 0 0 0,0 0 0 0 0,0 0 0 0 0,1 2 0 0 0,0 0 0 0 0,0 1 1 0 0,0 1-1 0 0,0 1 0 0 0,33-1 0 0 0,32 9-4476 0 0,-41 3 633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21:27:21.62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556 13 228 0 0,'17'-13'10781'0'0,"-16"14"-10694"0"0,0 0 0 0 0,0-1 0 0 0,0 1 0 0 0,-1 0 0 0 0,1 0 0 0 0,0-1-1 0 0,0 1 1 0 0,-1 0 0 0 0,1 0 0 0 0,0 0 0 0 0,-1 0 0 0 0,1 0 0 0 0,-1 0 0 0 0,0 0 0 0 0,1 0 0 0 0,-1 0 0 0 0,0 0 0 0 0,1 0 0 0 0,-1 0-1 0 0,0 0 1 0 0,0 0 0 0 0,0 1 0 0 0,0-1 0 0 0,0 0 0 0 0,0 0 0 0 0,0 1 0 0 0,-1 2 332 0 0,-18 33 1250 0 0,13-32-1608 0 0,1 0 0 0 0,-2 0 0 0 0,1-1 0 0 0,0 0 0 0 0,-1 0 1 0 0,0-1-1 0 0,0 1 0 0 0,0-1 0 0 0,0-1 0 0 0,-1 0 0 0 0,1 0 0 0 0,-1 0 0 0 0,1-1 0 0 0,-14 1 0 0 0,-60 0 63 0 0,52-1-106 0 0,1-4-14 0 0,16 1-2 0 0,-108-20 40 0 0,37 6-35 0 0,79 16-38 0 0,-2-2-6 0 0,5 2 36 0 0,-3-1-20 0 0,0 0 1 0 0,0 0-1 0 0,-1 1 1 0 0,1-1 0 0 0,0 1-1 0 0,0 0 1 0 0,-9 1-1 0 0,11 0 17 0 0,1-1 0 0 0,-1 1 0 0 0,0 0 0 0 0,0 0 0 0 0,1-1-1 0 0,-1 1 1 0 0,0 0 0 0 0,1 1 0 0 0,-1-1 0 0 0,1 0 0 0 0,0 0 0 0 0,-1 1 0 0 0,1-1-1 0 0,0 0 1 0 0,0 1 0 0 0,0-1 0 0 0,0 1 0 0 0,0 0 0 0 0,0-1 0 0 0,0 1 0 0 0,0 0-1 0 0,1 0 1 0 0,-1-1 0 0 0,1 1 0 0 0,-1 0 0 0 0,0 3 0 0 0,-1 1-1 0 0,-5 43-12 0 0,6-28-195 0 0,1 0 0 0 0,4 31 0 0 0,13 34-4273 0 0,-17-85 4346 0 0,0 0 0 0 0,1 1 0 0 0,-1-1 0 0 0,0 0 0 0 0,1 0 0 0 0,-1 0 0 0 0,1 0 0 0 0,-1 0 1 0 0,1 0-1 0 0,-1 0 0 0 0,1 0 0 0 0,0 0 0 0 0,0 0 0 0 0,-1 0 0 0 0,1-1 0 0 0,0 1 0 0 0,1 1 0 0 0,16 14-6026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21:27:22.01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352 35 1036 0 0,'4'-4'553'0'0,"29"-20"5413"0"0,-23 18-2652 0 0,-14 13-1484 0 0,2-5-1438 0 0,-5 6-41 0 0,0 0 0 0 0,0 0 1 0 0,-1-1-1 0 0,-13 9 0 0 0,13-10-274 0 0,-1 0 0 0 0,1-1-1 0 0,-2 0 1 0 0,1 0 0 0 0,0-1-1 0 0,-1 0 1 0 0,0 0 0 0 0,0-1-1 0 0,-15 2 1 0 0,20-4-40 0 0,-3-2-3 0 0,-20-1 28 0 0,1-2 1 0 0,-43-10 0 0 0,65 12-54 0 0,-1 2-16 0 0,-14-4-14 0 0,15 3-19 0 0,1 2-57 0 0,1 0 3 0 0,0-1-1 0 0,1 1 1 0 0,-1 0-1 0 0,1 0 1 0 0,-1 0 0 0 0,1 0-1 0 0,0 0 1 0 0,-1 0-1 0 0,1 1 1 0 0,0-1-1 0 0,0 1 1 0 0,0 0-1 0 0,0 0 1 0 0,0-1-1 0 0,0 1 1 0 0,1 0-1 0 0,-1 1 1 0 0,0-1-1 0 0,1 0 1 0 0,0 0-1 0 0,0 1 1 0 0,-1-1-1 0 0,1 0 1 0 0,0 4-1 0 0,-6 42-6305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21:27:22.67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16 495 816 0 0,'0'0'7223'0'0,"-4"-1"-6459"0"0,-8-2 2109 0 0,24-3-1487 0 0,48-10-860 0 0,-17 5-7 0 0,-11 2-348 0 0,0-1 1 0 0,-1-1 0 0 0,50-27 0 0 0,-71 33-155 0 0,-1 0-1 0 0,-1-1 1 0 0,1 0-1 0 0,-1-1 1 0 0,0 0 0 0 0,0 0-1 0 0,-1-1 1 0 0,0 1 0 0 0,-1-2-1 0 0,1 1 1 0 0,-2-1 0 0 0,1 0-1 0 0,-1 0 1 0 0,0-1-1 0 0,-1 1 1 0 0,5-17 0 0 0,3-28-220 0 0,4-60 1 0 0,-8 59 96 0 0,-8 51 88 0 0,0 4 16 0 0,0-1 0 0 0,0 1 1 0 0,0-1-1 0 0,1 0 0 0 0,-1 1 0 0 0,0-1 0 0 0,0 1 1 0 0,-1-1-1 0 0,1 1 0 0 0,0-1 0 0 0,0 0 0 0 0,0 1 1 0 0,0-1-1 0 0,0 1 0 0 0,-1-1 0 0 0,1 1 0 0 0,0-1 1 0 0,0 1-1 0 0,-1-1 0 0 0,1 1 0 0 0,0-1 0 0 0,-1 1 1 0 0,1-1-1 0 0,0 1 0 0 0,-1-1 0 0 0,1 1 0 0 0,-1 0 1 0 0,1-1-1 0 0,-1 1 0 0 0,-12 7 107 0 0,0 1-1 0 0,1 0 1 0 0,0 1 0 0 0,1 0-1 0 0,0 1 1 0 0,0 0 0 0 0,1 1-1 0 0,0 0 1 0 0,1 1 0 0 0,-13 21-1 0 0,3-1 303 0 0,1 0 0 0 0,2 2-1 0 0,-15 42 1 0 0,19-32-74 0 0,2 0-1 0 0,2 1 0 0 0,-5 85 1 0 0,4-27-27 0 0,-8 108-98 0 0,3-25-3743 0 0,14-183 3209 0 0,-1-1 1 0 0,1 1 0 0 0,-1-1-1 0 0,0 1 1 0 0,0-1-1 0 0,0 1 1 0 0,0-1 0 0 0,0 0-1 0 0,0 0 1 0 0,-3 3-1 0 0,-23 13-9271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16:48:06.04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237 217 504 0 0,'-2'4'485'0'0,"-92"213"2440"0"0,93-214-2959 0 0,-11 28-1071 0 0,40-97-662 0 0,-24 54 1934 0 0,1 0 1 0 0,0 0-1 0 0,12-19 1 0 0,23-18 2218 0 0,-37 51-2191 0 0,-2-1-171 0 0,0 0-1 0 0,0 0 1 0 0,0 0-1 0 0,0 0 1 0 0,0 0-1 0 0,0 0 1 0 0,0 0-1 0 0,0 0 1 0 0,-1 0-1 0 0,1 1 1 0 0,0-1-1 0 0,-1 0 1 0 0,1 0-1 0 0,-1 1 1 0 0,0-1-1 0 0,1 0 1 0 0,-1 1-1 0 0,0-1 1 0 0,0 1-1 0 0,0 1 1 0 0,-6 38 367 0 0,5-36-399 0 0,-9 31 212 0 0,-17 38-1 0 0,4-9-33 0 0,22-62-150 0 0,-10 15-697 0 0,10-23 612 0 0,0 0-1 0 0,0 0 0 0 0,0 0 0 0 0,1 0 0 0 0,0 0 0 0 0,0 0 0 0 0,0 0 0 0 0,1 0 1 0 0,0 0-1 0 0,0 0 0 0 0,0 0 0 0 0,0 0 0 0 0,1 0 0 0 0,2-5 0 0 0,32-77-273 0 0,-35 85 339 0 0,4-9-25 0 0,49-94-99 0 0,-52 101 150 0 0,0 0 31 0 0,6-8 53 0 0,-12 21 88 0 0,-26 56 77 0 0,28-62-280 0 0,-7 18-3 0 0,-5 13-22 0 0,15-31-5 0 0,10-20-20 0 0,119-182-160 0 0,-74 121 1095 0 0,-89 105-841 0 0,-22 12-36 0 0,52-38 19 0 0,-19 17 2 0 0,17-16-14 0 0,-12 8-17 0 0,13-7-3 0 0,0-2-101 0 0,-14 5 83 0 0,14-5-6 0 0,5-5-205 0 0,3-11 219 0 0,-3 11-1 0 0,2 1 7 0 0,25-31 16 0 0,1 2-1 0 0,35-31 0 0 0,-61 61 19 0 0,-1-1 5 0 0,25-27 101 0 0,-24 28-32 0 0,7-11 155 0 0,-29 30-253 0 0,0 1-1 0 0,1 1 0 0 0,1 0 0 0 0,-22 33 0 0 0,8-13-9 0 0,-100 136-8 0 0,118-159 24 0 0,4-4 14 0 0,-15 30 4 0 0,-12 27-4 0 0,11-8-18 0 0,24-57 10 0 0,-10 10-334 0 0,10-17 288 0 0,1 0-1 0 0,-1-1 0 0 0,1 1 0 0 0,0 0 0 0 0,0-1 0 0 0,0 1 0 0 0,0 0 0 0 0,2-7 0 0 0,-1 6-13 0 0,-1 4 49 0 0,0-1 0 0 0,0 1 1 0 0,0 0 0 0 0,-1-1 0 0 0,1 1-1 0 0,0 0 1 0 0,0-1 0 0 0,0 1 0 0 0,0-1-1 0 0,0 1 1 0 0,0 0 0 0 0,0-1 0 0 0,0 1-1 0 0,0 0 1 0 0,0-1 0 0 0,0 1 0 0 0,0-1-1 0 0,0 1 1 0 0,0 0 0 0 0,0-1 0 0 0,0 1-1 0 0,1 0 1 0 0,-1-1 0 0 0,0 1 0 0 0,0 0-1 0 0,0-1 1 0 0,0 1 0 0 0,1 0-1 0 0,-1-1 1 0 0,0 1 0 0 0,0 0 0 0 0,1-1-1 0 0,13-25 78 0 0,-22 71 140 0 0,1-30-172 0 0,-6 31-13 0 0,4-7-30 0 0,8-35 3 0 0,-7 46-1209 0 0,3-33-170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21:27:23.03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8 217 2048 0 0,'-1'-3'3659'0'0,"-3"-16"698"0"0,1 6-2223 0 0,5 4 1350 0 0,2 4-3268 0 0,0 1 0 0 0,0 0 0 0 0,0-1 0 0 0,1 1 0 0 0,-1 0 0 0 0,1 1 0 0 0,0-1 0 0 0,0 1 0 0 0,1 0 0 0 0,-1 1 0 0 0,1-1 0 0 0,-1 1 0 0 0,1 0 0 0 0,7-1 0 0 0,102-23 988 0 0,-66 16-858 0 0,72-11-4 0 0,10-3-2074 0 0,-43-4-8052 0 0,-58 15 2890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21:27:30.15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816 0 552 0 0,'0'0'5698'0'0,"6"0"-4842"0"0,-4 0-618 0 0,0 1-1 0 0,0-1 1 0 0,0 0 0 0 0,0 0 0 0 0,0 1-1 0 0,0-1 1 0 0,0 1 0 0 0,0-1 0 0 0,0 1-1 0 0,-1 0 1 0 0,1 0 0 0 0,0 0 0 0 0,0 0-1 0 0,0 0 1 0 0,1 2 0 0 0,-2-1-133 0 0,0 0 0 0 0,0 0 0 0 0,0 0-1 0 0,0 0 1 0 0,-1-1 0 0 0,1 1 0 0 0,-1 0 0 0 0,1 0 0 0 0,-1 0-1 0 0,0 0 1 0 0,0 1 0 0 0,0-1 0 0 0,0 0 0 0 0,0 0 0 0 0,0 0 0 0 0,0 0-1 0 0,-1 0 1 0 0,1 0 0 0 0,-1 0 0 0 0,-1 3 0 0 0,-12 38 169 0 0,-2-1 1 0 0,-1 0 0 0 0,-34 57-1 0 0,-82 111-195 0 0,38-84-136 0 0,-5-3 0 0 0,-5-5 0 0 0,-170 148 0 0 0,266-258 39 0 0,0 0 1 0 0,1 1 0 0 0,0 0-1 0 0,-7 10 1 0 0,13-17 9 0 0,3 4 47 0 0,1 0 0 0 0,-1 0 0 0 0,1 0 0 0 0,0 0 0 0 0,0 0 0 0 0,1 0 0 0 0,0-1 0 0 0,0 1 0 0 0,0-1 1 0 0,6 8-1 0 0,19 35 240 0 0,10 73 916 0 0,37 205 0 0 0,5 23-604 0 0,66 63-805 0 0,-74-239-3221 0 0,-59-141-3331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21:27:31.00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34 138 1220 0 0,'0'0'2807'0'0,"-4"-2"-1724"0"0,1 1-852 0 0,1 0 0 0 0,0 0 0 0 0,0 0 0 0 0,0 0 0 0 0,0 0 0 0 0,0-1 0 0 0,0 1 0 0 0,1-1 0 0 0,-1 1 0 0 0,0-1 0 0 0,1 0 0 0 0,-1 0 0 0 0,-1-3-1 0 0,2 2 372 0 0,8-36 949 0 0,-6 35-1496 0 0,0 1-1 0 0,0-1 1 0 0,1 1-1 0 0,-1-1 1 0 0,1 1-1 0 0,0 0 1 0 0,0 0-1 0 0,0 0 1 0 0,1 0-1 0 0,-1 0 0 0 0,1 0 1 0 0,-1 0-1 0 0,1 1 1 0 0,0 0-1 0 0,0-1 1 0 0,0 1-1 0 0,0 0 1 0 0,0 0-1 0 0,1 1 1 0 0,-1-1-1 0 0,1 1 1 0 0,-1-1-1 0 0,1 1 1 0 0,-1 0-1 0 0,1 1 1 0 0,0-1-1 0 0,-1 0 1 0 0,1 1-1 0 0,6 0 0 0 0,-7 0-30 0 0,0 1 0 0 0,1-1 0 0 0,-1 1-1 0 0,0 0 1 0 0,0 0 0 0 0,0 0 0 0 0,0 0-1 0 0,0 1 1 0 0,0-1 0 0 0,0 1 0 0 0,0 0-1 0 0,-1 0 1 0 0,1 0 0 0 0,0 0 0 0 0,-1 0-1 0 0,0 0 1 0 0,1 1 0 0 0,-1-1-1 0 0,0 1 1 0 0,0 0 0 0 0,-1-1 0 0 0,1 1-1 0 0,-1 0 1 0 0,1 0 0 0 0,-1 0 0 0 0,0 0-1 0 0,0 0 1 0 0,0 1 0 0 0,0-1 0 0 0,-1 0-1 0 0,1 0 1 0 0,-1 4 0 0 0,1 19 52 0 0,-2 1 0 0 0,0-1 0 0 0,-2 0 0 0 0,-1 0 0 0 0,-10 33 0 0 0,-2-2 407 0 0,-30 64-1 0 0,45-117-408 0 0,-13 5 47 0 0,14-8-119 0 0,0-1-1 0 0,-1 0 1 0 0,1 0 0 0 0,0 0 0 0 0,-1 0 0 0 0,1 1 0 0 0,0-1-1 0 0,-1 0 1 0 0,1 0 0 0 0,-1 0 0 0 0,1 0 0 0 0,0 0 0 0 0,-1 0-1 0 0,1 0 1 0 0,0 0 0 0 0,-1 0 0 0 0,1 0 0 0 0,-1 0 0 0 0,1 0-1 0 0,0-1 1 0 0,-1 1 0 0 0,1 0 0 0 0,0 0 0 0 0,-1 0-1 0 0,1 0 1 0 0,0 0 0 0 0,-1-1 0 0 0,1 1 0 0 0,0 0 0 0 0,0 0-1 0 0,-1-1 1 0 0,1 1 0 0 0,0 0 0 0 0,0 0 0 0 0,-1-1 0 0 0,1 1-1 0 0,0 0 1 0 0,0-1 0 0 0,0 1 0 0 0,-1 0 0 0 0,1-1 0 0 0,0 1-1 0 0,0 0 1 0 0,0-1 0 0 0,0 1 0 0 0,0-1 0 0 0,0 1-1 0 0,0 0 1 0 0,0-1 0 0 0,0 1 0 0 0,0 0 0 0 0,0-1 0 0 0,0 1-1 0 0,0-1 1 0 0,0 1 0 0 0,0 0 0 0 0,0-1 0 0 0,1 1 0 0 0,-1 0-1 0 0,0-1 1 0 0,0 1 0 0 0,0 0 0 0 0,0-1 0 0 0,1 1 0 0 0,-1 0-1 0 0,0 0 1 0 0,1-1 0 0 0,12-36-32 0 0,1 1 0 0 0,2 0 0 0 0,1 1 0 0 0,2 1 1 0 0,30-41-1 0 0,18-34-46 0 0,-57 91 57 0 0,2-1 0 0 0,23-27-1 0 0,-34 44 218 0 0,1 2-172 0 0,-1 1 0 0 0,1-1 1 0 0,-1 1-1 0 0,1 0 0 0 0,-1-1 0 0 0,0 1 1 0 0,0 0-1 0 0,1 0 0 0 0,-1 0 1 0 0,0 0-1 0 0,0 0 0 0 0,0 0 0 0 0,0 0 1 0 0,0 1-1 0 0,0-1 0 0 0,0 0 1 0 0,0 1-1 0 0,-1-1 0 0 0,1 0 0 0 0,0 1 1 0 0,-1-1-1 0 0,1 1 0 0 0,-1-1 1 0 0,0 1-1 0 0,1-1 0 0 0,-1 1 0 0 0,0-1 1 0 0,0 3-1 0 0,4 49 405 0 0,-4-47-410 0 0,3 39 382 0 0,10 59 1 0 0,-10-88-383 0 0,1 0-1 0 0,1 0 0 0 0,0 0 1 0 0,1 0-1 0 0,1-1 0 0 0,12 23 1 0 0,-16-34-215 0 0,0 0 0 0 0,1 0 0 0 0,-1-1-1 0 0,1 1 1 0 0,-1-1 0 0 0,1 1 0 0 0,0-1 0 0 0,1 0 0 0 0,-1-1 0 0 0,0 1 0 0 0,1-1-1 0 0,-1 0 1 0 0,1 0 0 0 0,0 0 0 0 0,0 0 0 0 0,0-1 0 0 0,0 0 0 0 0,0 0 0 0 0,8 0 0 0 0,0 0-931 0 0,1-1 1 0 0,-1-1 0 0 0,0 0-1 0 0,0-1 1 0 0,24-6 0 0 0,-9 0-2547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21:27:31.70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0 996 0 0,'0'0'13009'0'0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21:27:32.05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33 908 0 0,'0'0'5216'0'0,"2"-21"-2462"0"0,-1 10-6002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21:27:32.66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60 1808 0 0,'24'-60'8538'0'0,"-15"65"-7147"0"0,-9-5-1351 0 0,1 0 1 0 0,-1 0 0 0 0,1 0 0 0 0,0 0-1 0 0,-1 0 1 0 0,1 0 0 0 0,-1 1 0 0 0,1-1-1 0 0,-1 0 1 0 0,1 0 0 0 0,-1 0 0 0 0,1 1-1 0 0,0-1 1 0 0,-1 0 0 0 0,1 1 0 0 0,-1-1-1 0 0,0 0 1 0 0,1 1 0 0 0,-1-1 0 0 0,1 1 0 0 0,-1-1-1 0 0,0 1 1 0 0,1-1 0 0 0,-1 1 0 0 0,0-1-1 0 0,1 1 1 0 0,-1 0 0 0 0,18 31 1171 0 0,-2 1 0 0 0,24 68 0 0 0,14 81-2688 0 0,-46-153 450 0 0,-2-5-234 0 0,-2-6-564 0 0,1 0-2495 0 0,2 5 114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21:27:33.02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70 420 0 0,'58'-30'10441'0'0,"-71"37"-10136"0"0,15-10-299 0 0,0 0-1 0 0,0 0 1 0 0,0-1-1 0 0,0 1 0 0 0,1 1 1 0 0,0-1-1 0 0,-1 0 1 0 0,1 1-1 0 0,0-1 0 0 0,0 1 1 0 0,0 0-1 0 0,0 0 1 0 0,1 0-1 0 0,-1 0 0 0 0,0 0 1 0 0,1 1-1 0 0,0 0 1 0 0,-1-1-1 0 0,5 0 0 0 0,-6 3 20 0 0,-1-1-1 0 0,0 1 1 0 0,0-1-1 0 0,1 1 1 0 0,-1 0-1 0 0,0-1 1 0 0,0 1-1 0 0,0 0 1 0 0,0 0-1 0 0,0 0 1 0 0,0 0-1 0 0,0 0 1 0 0,0 0-1 0 0,-1 0 1 0 0,1 0-1 0 0,0 0 1 0 0,0 0-1 0 0,-1 0 1 0 0,1 0-1 0 0,-1 0 1 0 0,1 1-1 0 0,-1-1 1 0 0,0 0-1 0 0,1 1 1 0 0,-1-1-1 0 0,0 0 1 0 0,0 0-1 0 0,0 1 1 0 0,0-1-1 0 0,0 0 1 0 0,0 1-1 0 0,0-1 1 0 0,-1 3-1 0 0,-3 43 385 0 0,4-46-424 0 0,-13 58-178 0 0,-37 101 0 0 0,49-158-324 0 0,-3 12-429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21:27:33.43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12 77 1524 0 0,'-1'-3'-184'0'0,"-8"-27"6428"0"0,8 29-6111 0 0,1 1 1 0 0,0-1-1 0 0,0 0 0 0 0,0 0 0 0 0,0 0 0 0 0,-1 0 0 0 0,1 0 0 0 0,0 0 0 0 0,0 0 1 0 0,1 1-1 0 0,-1-1 0 0 0,0 0 0 0 0,0 0 0 0 0,0 0 0 0 0,0 0 0 0 0,1 0 0 0 0,-1 1 1 0 0,1-1-1 0 0,-1 0 0 0 0,0 0 0 0 0,1 0 0 0 0,-1 1 0 0 0,1-1 0 0 0,-1 0 1 0 0,1 1-1 0 0,0-1 0 0 0,-1 0 0 0 0,1 1 0 0 0,0-1 0 0 0,0 1 0 0 0,1-2 0 0 0,15-2 28 0 0,1-1 0 0 0,0 2 0 0 0,0 1 0 0 0,0 0 0 0 0,0 1-1 0 0,1 1 1 0 0,-1 0 0 0 0,26 5 0 0 0,-38-3-47 0 0,1 0 0 0 0,-1 0 1 0 0,0 1-1 0 0,0 0 0 0 0,0 0 1 0 0,11 7-1 0 0,-12-6-23 0 0,-3-3-49 0 0,0 1 0 0 0,0 0 1 0 0,0 0-1 0 0,0 0 0 0 0,-1 0 1 0 0,1 0-1 0 0,-1 0 1 0 0,0 0-1 0 0,1 0 0 0 0,-1 1 1 0 0,0-1-1 0 0,0 1 0 0 0,0-1 1 0 0,-1 1-1 0 0,1-1 0 0 0,-1 1 1 0 0,1-1-1 0 0,-1 1 0 0 0,0 4 1 0 0,-4 50 495 0 0,4-56-529 0 0,-23 80 558 0 0,18-67-538 0 0,0 1-1 0 0,1-1 0 0 0,1 1 1 0 0,0 0-1 0 0,-1 24 0 0 0,4-36-59 0 0,0 0 1 0 0,1 0-1 0 0,-1 0 0 0 0,1 0 1 0 0,0 0-1 0 0,0 0 0 0 0,0-1 1 0 0,0 1-1 0 0,1 0 0 0 0,-1-1 0 0 0,1 1 1 0 0,-1-1-1 0 0,1 1 0 0 0,0-1 1 0 0,0 0-1 0 0,0 0 0 0 0,0 0 1 0 0,0 0-1 0 0,1 0 0 0 0,-1 0 0 0 0,1-1 1 0 0,-1 1-1 0 0,1-1 0 0 0,-1 1 1 0 0,1-1-1 0 0,0 0 0 0 0,0 0 0 0 0,3 0 1 0 0,6 3-709 0 0,1-1 1 0 0,-1-1-1 0 0,0 0 1 0 0,17 0-1 0 0,-25-2 498 0 0,45-2-4681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21:27:34.90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228 82 200 0 0,'-1'-7'639'0'0,"-1"0"-1"0"0,0 0 1 0 0,0 0 0 0 0,0 0-1 0 0,-1 0 1 0 0,-5-10-1 0 0,6 14-337 0 0,-17-11 704 0 0,18 13-888 0 0,0 1-1 0 0,1-1 1 0 0,-1 0 0 0 0,0 1 0 0 0,1 0 0 0 0,-1-1-1 0 0,0 1 1 0 0,0-1 0 0 0,0 1 0 0 0,1 0-1 0 0,-1 0 1 0 0,0-1 0 0 0,0 1 0 0 0,0 0-1 0 0,0 0 1 0 0,0 0 0 0 0,0 0 0 0 0,1 0 0 0 0,-1 0-1 0 0,0 0 1 0 0,0 0 0 0 0,0 1 0 0 0,0-1-1 0 0,0 0 1 0 0,1 0 0 0 0,-2 1 0 0 0,0 1 16 0 0,1-1-1 0 0,-1 0 1 0 0,1 1 0 0 0,-1-1 0 0 0,1 1-1 0 0,0-1 1 0 0,0 1 0 0 0,0-1 0 0 0,0 1-1 0 0,0 0 1 0 0,0 0 0 0 0,0 2 0 0 0,-4 12 239 0 0,0 0 0 0 0,-3 28 1 0 0,2-12-25 0 0,-5 25-131 0 0,-9 32-13 0 0,19-87-168 0 0,1 3-51 0 0,-1 0 0 0 0,0 0 0 0 0,0 0 0 0 0,0 0 0 0 0,0-1 0 0 0,-1 1 0 0 0,0-1 0 0 0,0 1 0 0 0,0-1 0 0 0,-1 1 0 0 0,1-1 0 0 0,-6 6 0 0 0,7-8 8 0 0,-1 2-96 0 0,-1 0 79 0 0,1 0-1 0 0,0 0 0 0 0,-1 0 1 0 0,0-1-1 0 0,0 1 0 0 0,-4 3 0 0 0,-6 9 54 0 0,-12 28 11 0 0,24-41 14 0 0,2 1-1 0 0,4 10 65 0 0,1 0 0 0 0,0 0 0 0 0,1-1-1 0 0,1 0 1 0 0,0 0 0 0 0,0-1 0 0 0,1 0 0 0 0,15 15-1 0 0,-7-7 195 0 0,25 39 0 0 0,-24-26-96 0 0,-2 1 1 0 0,-1 1 0 0 0,-2 1 0 0 0,-1 0 0 0 0,11 55-1 0 0,-8 0-2691 0 0,-6 0-4321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21:27:33.98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81 85 1128 0 0,'15'-35'6345'0'0,"17"0"-2698"0"0,-29 33-3221 0 0,1 0-60 0 0,3 0-239 0 0,-1 0 0 0 0,0 0 0 0 0,1 0 0 0 0,-1 1 0 0 0,1 0-1 0 0,-1 1 1 0 0,12-1 0 0 0,-16 1-105 0 0,1 1-1 0 0,0-1 1 0 0,0 1-1 0 0,0 0 1 0 0,-1-1-1 0 0,1 1 1 0 0,0 1-1 0 0,-1-1 1 0 0,1 0-1 0 0,-1 0 1 0 0,0 1-1 0 0,1 0 1 0 0,-1-1-1 0 0,0 1 1 0 0,0 0-1 0 0,0 0 1 0 0,0 0-1 0 0,0 0 1 0 0,0 1 0 0 0,-1-1-1 0 0,4 5 1 0 0,-4-4 0 0 0,0 0 0 0 0,1 1 0 0 0,-1-1 1 0 0,0 0-1 0 0,0 1 0 0 0,-1-1 1 0 0,1 0-1 0 0,-1 1 0 0 0,1-1 1 0 0,-1 1-1 0 0,0-1 0 0 0,-1 1 1 0 0,1-1-1 0 0,0 1 0 0 0,-1-1 0 0 0,0 0 1 0 0,-1 4-1 0 0,-3 6 15 0 0,0 0 0 0 0,-1-1 0 0 0,-9 13 1 0 0,-3 9-104 0 0,16-31 66 0 0,7 0-61 0 0,0 1 0 0 0,0-1-1 0 0,0 0 1 0 0,0-1 0 0 0,0 1-1 0 0,1-1 1 0 0,-1 0 0 0 0,1 0-1 0 0,0-1 1 0 0,-1 0-1 0 0,1 0 1 0 0,0 0 0 0 0,0-1-1 0 0,0 1 1 0 0,0-1 0 0 0,7-2-1 0 0,2 2-5 0 0,-1 1 0 0 0,0 0 0 0 0,28 6 0 0 0,-34-5 103 0 0,0 1-1 0 0,0 0 1 0 0,0 0-1 0 0,-1 0 1 0 0,1 1-1 0 0,11 8 1 0 0,-16-10 5 0 0,0 0 0 0 0,-1 1 0 0 0,0-1 1 0 0,1 0-1 0 0,-1 1 0 0 0,0 0 1 0 0,-1-1-1 0 0,1 1 0 0 0,0 0 0 0 0,-1 0 1 0 0,1 0-1 0 0,-1 0 0 0 0,0 0 0 0 0,0 0 1 0 0,0 0-1 0 0,0 1 0 0 0,-1-1 1 0 0,0 0-1 0 0,1 1 0 0 0,-1-1 0 0 0,0 0 1 0 0,-1 5-1 0 0,1 1-5 0 0,-1 0 0 0 0,-1 0 0 0 0,1-1-1 0 0,-2 1 1 0 0,1 0 0 0 0,-1-1 0 0 0,0 1 0 0 0,-1-1 0 0 0,0 0 0 0 0,0 0-1 0 0,-1-1 1 0 0,0 1 0 0 0,0-1 0 0 0,0 0 0 0 0,-1 0 0 0 0,-1-1 0 0 0,1 1 0 0 0,-1-1-1 0 0,0-1 1 0 0,0 1 0 0 0,0-1 0 0 0,-1-1 0 0 0,0 1 0 0 0,-15 5 0 0 0,-4 0-623 0 0,0-2 1 0 0,0-1 0 0 0,-1 0 0 0 0,-53 3-1 0 0,-49-7-5661 0 0,97-5 3163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16:48:06.73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0 320 0 0,'0'0'5587'0'0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21:27:35.53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8 130 328 0 0,'0'0'1874'0'0,"-7"-18"2414"0"0,9 12-4056 0 0,1 1 0 0 0,0 0-1 0 0,0 0 1 0 0,0 0 0 0 0,1 0 0 0 0,0 0 0 0 0,0 1 0 0 0,0 0-1 0 0,1 0 1 0 0,-1 0 0 0 0,1 0 0 0 0,0 1 0 0 0,0-1 0 0 0,0 1 0 0 0,0 0-1 0 0,12-3 1 0 0,5-3 372 0 0,0 1-1 0 0,40-8 0 0 0,-52 15-390 0 0,0 0 1 0 0,-1 0-1 0 0,1 0 0 0 0,0 1 1 0 0,0 1-1 0 0,11 1 0 0 0,-14-1-93 0 0,-5-1-79 0 0,0 1 1 0 0,0-1-1 0 0,0 0 0 0 0,0 1 1 0 0,0-1-1 0 0,0 1 1 0 0,0 0-1 0 0,0-1 0 0 0,0 1 1 0 0,0 0-1 0 0,0 0 1 0 0,-1 0-1 0 0,1 0 0 0 0,0 1 1 0 0,2 2-1 0 0,2 0 71 0 0,-3-1-43 0 0,1 0 0 0 0,-1-1 0 0 0,0 1 1 0 0,0 0-1 0 0,0 1 0 0 0,-1-1 0 0 0,1 0 0 0 0,-1 1 0 0 0,1 0 0 0 0,-1-1 1 0 0,-1 1-1 0 0,1 0 0 0 0,0 0 0 0 0,-1 0 0 0 0,0 0 0 0 0,0 0 0 0 0,0 0 1 0 0,0 1-1 0 0,-1-1 0 0 0,1 0 0 0 0,-1 7 0 0 0,-1 8 106 0 0,-1 0-1 0 0,0 0 1 0 0,-8 27-1 0 0,4-19-67 0 0,2-8-70 0 0,0 1 1 0 0,2-1-1 0 0,0 1 1 0 0,2-1 0 0 0,2 33-1 0 0,-1-43-38 0 0,1 0-1 0 0,0 0 1 0 0,1 0 0 0 0,0-1-1 0 0,0 1 1 0 0,1-1-1 0 0,0 0 1 0 0,0 0-1 0 0,1 0 1 0 0,0-1-1 0 0,0 0 1 0 0,1 0 0 0 0,0 0-1 0 0,11 10 1 0 0,-9-11 27 0 0,-2 0 1 0 0,1 1-1 0 0,-1-1 1 0 0,0 2-1 0 0,0-1 1 0 0,0 1 0 0 0,-1 0-1 0 0,-1 0 1 0 0,1 0-1 0 0,-2 1 1 0 0,1-1 0 0 0,-1 1-1 0 0,0 0 1 0 0,-1 0-1 0 0,1 0 1 0 0,-2 1-1 0 0,0-1 1 0 0,0 0 0 0 0,0 1-1 0 0,-1-1 1 0 0,-1 0-1 0 0,-1 11 1 0 0,-3 17 31 0 0,3 0-1 0 0,0 0 1 0 0,7 61-1 0 0,-2-76-762 0 0,1 0 0 0 0,11 33-1 0 0,-8-36-691 0 0,1 1 0 0 0,1-2 0 0 0,12 21 0 0 0,-7-14-1947 0 0,0-3-1203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21:27:36.20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16 168 0 0,'3'-15'14455'0'0,"10"30"-14012"0"0,0 2 1 0 0,-1-1-1 0 0,-1 1 0 0 0,0 1 0 0 0,9 23 0 0 0,16 24-19 0 0,-8-18-463 0 0,14 22-2278 0 0,-9-28-3893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21:27:36.55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228 11 2264 0 0,'11'-11'9754'0'0,"-202"136"-6277"0"0,166-111-3231 0 0,3-1-361 0 0,22-12 113 0 0,0-1 1 0 0,0 1 0 0 0,-1-1 0 0 0,1 1 0 0 0,0 0 0 0 0,0-1 0 0 0,0 1 0 0 0,0-1 0 0 0,0 1 0 0 0,0-1 0 0 0,0 1 0 0 0,0-1-1 0 0,0 1 1 0 0,0-1 0 0 0,1 1 0 0 0,-1 0 0 0 0,0-1 0 0 0,0 1 0 0 0,0-1 0 0 0,1 1 0 0 0,-1-1 0 0 0,0 1 0 0 0,0-1 0 0 0,1 0-1 0 0,-1 1 1 0 0,1-1 0 0 0,-1 1 0 0 0,0-1 0 0 0,1 0 0 0 0,-1 1 0 0 0,1-1 0 0 0,-1 0 0 0 0,1 1 0 0 0,-1-1 0 0 0,1 0 0 0 0,0 1-1 0 0,1 1 8 0 0,0 1-1 0 0,1 0 1 0 0,-2 1-1 0 0,1-1 1 0 0,0 0-1 0 0,-1 0 1 0 0,1 1-1 0 0,-1-1 0 0 0,0 1 1 0 0,0-1-1 0 0,0 1 1 0 0,0 7-1 0 0,2 3 28 0 0,105 395-793 0 0,-103-389 48 0 0,9 37-2833 0 0,-13-22-1902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21:27:36.91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5 32 1956 0 0,'0'0'13633'0'0,"-5"-12"-18608"0"0,7-8-1215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21:27:37.26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17 65 888 0 0,'0'0'1205'0'0,"-2"-3"-154"0"0,-10-31 3715 0 0,10 6-3341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21:27:37.68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159 24 400 0 0,'-4'-3'2308'0'0,"1"2"-2142"0"0,0-2 237 0 0,0 1-1 0 0,0 0 1 0 0,0 0 0 0 0,0 1-1 0 0,-1-1 1 0 0,1 1-1 0 0,-1-1 1 0 0,1 1-1 0 0,-1 0 1 0 0,1 0 0 0 0,-1 1-1 0 0,1-1 1 0 0,-1 1-1 0 0,0-1 1 0 0,1 1 0 0 0,-1 0-1 0 0,0 1 1 0 0,1-1-1 0 0,-1 1 1 0 0,-4 1-1 0 0,3 0-243 0 0,1 1-1 0 0,0 0 1 0 0,0 0-1 0 0,0 0 0 0 0,0 0 1 0 0,0 1-1 0 0,1 0 1 0 0,-1-1-1 0 0,1 1 1 0 0,0 1-1 0 0,0-1 0 0 0,1 0 1 0 0,-1 1-1 0 0,1-1 1 0 0,0 1-1 0 0,0 0 1 0 0,1 0-1 0 0,-1-1 0 0 0,1 1 1 0 0,0 0-1 0 0,0 1 1 0 0,1-1-1 0 0,0 9 0 0 0,0-4-74 0 0,1 0-1 0 0,1-1 0 0 0,0 1 0 0 0,0 0 0 0 0,1-1 0 0 0,0 0 0 0 0,1 0 1 0 0,0 0-1 0 0,0 0 0 0 0,1 0 0 0 0,11 15 0 0 0,47 59 123 0 0,-60-79-200 0 0,1 1 0 0 0,-1-1 0 0 0,0 1 0 0 0,0 0-1 0 0,0 0 1 0 0,-1 0 0 0 0,1 0 0 0 0,-1 0 0 0 0,1 7 0 0 0,-3-10-14 0 0,0 1 1 0 0,0 0 0 0 0,0 0-1 0 0,0 0 1 0 0,-1-1-1 0 0,0 1 1 0 0,1 0 0 0 0,-1 0-1 0 0,0-1 1 0 0,-1 1-1 0 0,1-1 1 0 0,0 1 0 0 0,-1-1-1 0 0,1 1 1 0 0,-1-1 0 0 0,0 0-1 0 0,1 0 1 0 0,-1 0-1 0 0,0 0 1 0 0,-1 0 0 0 0,1 0-1 0 0,0 0 1 0 0,-3 1-1 0 0,-74 54-97 0 0,76-55 84 0 0,1-2-31 0 0,0 1 0 0 0,1-1-1 0 0,-1 1 1 0 0,0-1 0 0 0,0 1 0 0 0,1 0 0 0 0,-1 0 0 0 0,0 0-1 0 0,1 0 1 0 0,-1 0 0 0 0,1 0 0 0 0,-1 0 0 0 0,1 0 0 0 0,-1 1 0 0 0,1-1-1 0 0,0 0 1 0 0,0 1 0 0 0,0-1 0 0 0,0 1 0 0 0,0 0 0 0 0,0-1 0 0 0,0 1-1 0 0,0 0 1 0 0,1-1 0 0 0,-1 1 0 0 0,1 0 0 0 0,-1 3 0 0 0,1-2 2 0 0,3 0 11 0 0,5 5 112 0 0,-1 1 0 0 0,0 0 0 0 0,0 0-1 0 0,-1 1 1 0 0,0 0 0 0 0,-1 0 0 0 0,0 0 0 0 0,-1 1 0 0 0,0-1 0 0 0,0 1-1 0 0,-1 0 1 0 0,-1 0 0 0 0,0 1 0 0 0,1 11 0 0 0,0 0 42 0 0,9 54 445 0 0,-4 1 0 0 0,-3 118-1 0 0,-9-124-1454 0 0,-15 84 0 0 0,16-123-1893 0 0,3-20-1580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21:28:01.46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78 345 564 0 0,'-7'-6'599'0'0,"0"0"1"0"0,1-1-1 0 0,0 0 1 0 0,0-1-1 0 0,0 1 0 0 0,1-1 1 0 0,0 0-1 0 0,0 0 1 0 0,1 0-1 0 0,0-1 0 0 0,1 0 1 0 0,0 0-1 0 0,0 0 1 0 0,1 0-1 0 0,0 0 0 0 0,1 0 1 0 0,-1-17-1 0 0,1 19-467 0 0,1 0 1 0 0,1-1-1 0 0,-1 1 0 0 0,1 0 1 0 0,1 0-1 0 0,-1 0 0 0 0,1 0 1 0 0,0 0-1 0 0,1 0 0 0 0,0 0 1 0 0,0 1-1 0 0,0-1 0 0 0,1 1 1 0 0,0 0-1 0 0,0 0 0 0 0,1 0 0 0 0,-1 1 1 0 0,1-1-1 0 0,0 1 0 0 0,1 0 1 0 0,-1 1-1 0 0,1-1 0 0 0,9-4 1 0 0,-5 4-77 0 0,0 1 0 0 0,-1 0 0 0 0,2 0 0 0 0,-1 1 0 0 0,0 1 0 0 0,0 0 0 0 0,1 0 0 0 0,-1 1 1 0 0,1 0-1 0 0,0 1 0 0 0,-1 0 0 0 0,1 1 0 0 0,0 0 0 0 0,-1 0 0 0 0,0 1 0 0 0,1 1 0 0 0,-1 0 0 0 0,0 0 1 0 0,0 1-1 0 0,0 0 0 0 0,-1 1 0 0 0,1 0 0 0 0,13 10 0 0 0,-15-9-40 0 0,-1-1-1 0 0,0 1 1 0 0,0 1-1 0 0,0-1 1 0 0,-1 1-1 0 0,0 0 1 0 0,0 1-1 0 0,-1-1 0 0 0,0 1 1 0 0,0 0-1 0 0,0 0 1 0 0,-1 1-1 0 0,-1 0 1 0 0,0-1-1 0 0,0 1 1 0 0,0 0-1 0 0,-1 0 1 0 0,-1 1-1 0 0,1-1 1 0 0,-1 0-1 0 0,-1 1 1 0 0,0-1-1 0 0,0 0 1 0 0,-1 1-1 0 0,0-1 1 0 0,-1 0-1 0 0,-3 11 1 0 0,-6 12 15 0 0,-2-1 0 0 0,-1-1 0 0 0,-25 40 1 0 0,19-34 19 0 0,-1-2-87 0 0,18-31 32 0 0,-1 1 0 0 0,2 0 0 0 0,-1 1 0 0 0,1-1 0 0 0,-1 0 0 0 0,1 1 0 0 0,0-1 0 0 0,1 1 0 0 0,-1 0 0 0 0,1 0 0 0 0,0 0 0 0 0,0-1 1 0 0,0 1-1 0 0,1 0 0 0 0,0 7-1 0 0,0-10 12 0 0,1 0 0 0 0,0 0 0 0 0,0-1 0 0 0,0 1 0 0 0,0 0 0 0 0,1 0 0 0 0,-1-1 0 0 0,0 1 0 0 0,1 0-1 0 0,-1-1 1 0 0,1 1 0 0 0,0-1 0 0 0,-1 0 0 0 0,1 0 0 0 0,0 1 0 0 0,0-1 0 0 0,0 0 0 0 0,3 1-1 0 0,43 17 100 0 0,90 8-295 0 0,-133-26-51 0 0,1 0-116 0 0,18 4-177 0 0,-18-4-237 0 0,0-1-265 0 0,6-1 822 0 0,24-8-7259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21:28:01.82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133 45 800 0 0,'0'0'11512'0'0,"-5"0"-10971"0"0,-18 2-85 0 0,18-2 1028 0 0,5-1-1483 0 0,0-1 0 0 0,1 1 0 0 0,-1-1 0 0 0,1 1 1 0 0,-1-1-1 0 0,1 1 0 0 0,0-1 0 0 0,-1 1 0 0 0,1 0 0 0 0,0-1 1 0 0,0 1-1 0 0,0 0 0 0 0,0 0 0 0 0,0-1 0 0 0,0 1 0 0 0,0 0 1 0 0,1 0-1 0 0,-1 0 0 0 0,0 0 0 0 0,2 0 0 0 0,24-13 2 0 0,-23 13-28 0 0,1 0 17 0 0,25-2 11 0 0,-29 3-2 0 0,0 0 1 0 0,0 0-1 0 0,0 0 1 0 0,-1 0-1 0 0,1 0 1 0 0,0 0-1 0 0,0 0 1 0 0,0 1-1 0 0,-1-1 1 0 0,1 0-1 0 0,0 1 1 0 0,0-1-1 0 0,-1 0 1 0 0,1 1-1 0 0,0-1 1 0 0,-1 1-1 0 0,1-1 1 0 0,0 1 0 0 0,-1-1-1 0 0,1 1 1 0 0,-1 0-1 0 0,1-1 1 0 0,-1 1-1 0 0,1 0 1 0 0,-1-1-1 0 0,1 1 1 0 0,-1 0-1 0 0,0 0 1 0 0,0-1-1 0 0,1 1 1 0 0,-1 0-1 0 0,0 0 1 0 0,0 0-1 0 0,0-1 1 0 0,0 1-1 0 0,0 0 1 0 0,0 0-1 0 0,0 0 1 0 0,0 0-1 0 0,0-1 1 0 0,0 1-1 0 0,0 0 1 0 0,0 0 0 0 0,-1 1-1 0 0,-6 28 51 0 0,-2-1 0 0 0,-19 46 0 0 0,22-62-435 0 0,0 0 1 0 0,-1-1-1 0 0,0 1 1 0 0,-1-2-1 0 0,0 1 1 0 0,-1-1-1 0 0,-1 0 1 0 0,-12 11-1 0 0,-33 10-5536 0 0,33-24 2671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21:28:02.22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20 88 592 0 0,'38'-72'6920'0'0,"-37"69"-6174"0"0,10-10 4117 0 0,-13 31-4341 0 0,-1-1-1 0 0,0 1 1 0 0,-2-1-1 0 0,0 0 1 0 0,-13 30-1 0 0,10-28-353 0 0,1 0 1 0 0,0 0-1 0 0,-3 26 0 0 0,9-42-146 0 0,1 0 0 0 0,-1 0-1 0 0,1 0 1 0 0,0 0 0 0 0,0 0 0 0 0,1 0 0 0 0,-1 0 0 0 0,1 0 0 0 0,-1 0 0 0 0,1-1-1 0 0,0 1 1 0 0,0 0 0 0 0,0 0 0 0 0,0-1 0 0 0,1 1 0 0 0,-1-1 0 0 0,1 1 0 0 0,-1-1-1 0 0,4 4 1 0 0,-3-3 32 0 0,4-3-14 0 0,16 4-2 0 0,-16-3-10 0 0,1-2-6 0 0,48-5-746 0 0,-1-2 0 0 0,0-3 1 0 0,73-24-1 0 0,-124 34 86 0 0,-1 0 0 0 0,1 0 0 0 0,-1 0 0 0 0,1-1 0 0 0,-1 1-1 0 0,1-1 1 0 0,-1 0 0 0 0,0 1 0 0 0,0-1 0 0 0,0 0 0 0 0,0 0-1 0 0,3-4 1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21:28:02.56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77 15 1632 0 0,'3'-14'10298'0'0,"-6"38"-9258"0"0,0 0-1 0 0,-1-1 1 0 0,-14 45 0 0 0,-4 19-347 0 0,-4 92-401 0 0,24-150-1590 0 0,1 1 0 0 0,1 0-1 0 0,8 56 1 0 0,0-65-1207 0 0,13-7-4467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16:48:07.19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266 96 808 0 0,'0'-4'1918'0'0,"0"-15"-220"0"0,-8-2-46 0 0,7 17-1555 0 0,-1 1 0 0 0,0-1 0 0 0,0 1 0 0 0,-1-1 0 0 0,1 1 0 0 0,-1 0 0 0 0,0-1 0 0 0,1 2 0 0 0,-1-1 0 0 0,-1 0 1 0 0,1 0-1 0 0,0 1 0 0 0,-6-4 0 0 0,4 4-52 0 0,-3 2-28 0 0,-22-2-13 0 0,23 1-20 0 0,-1 2-29 0 0,-107 9-2363 0 0,73-15-220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21:28:02.91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78 191 244 0 0,'0'0'5785'0'0,"4"0"-4321"0"0,-3 0-1340 0 0,0 0 0 0 0,-1 0 0 0 0,1 0 0 0 0,0 0 0 0 0,-1 0 0 0 0,1 0 0 0 0,0 0-1 0 0,-1 0 1 0 0,1 0 0 0 0,0 0 0 0 0,-1 0 0 0 0,1 0 0 0 0,0-1 0 0 0,-1 1 0 0 0,1 0 0 0 0,-1 0-1 0 0,1-1 1 0 0,0 1 0 0 0,-1 0 0 0 0,1-1 0 0 0,-1 1 0 0 0,1-1 0 0 0,-1 1 0 0 0,1 0-1 0 0,-1-1 1 0 0,1 1 0 0 0,-1-1 0 0 0,0 0 0 0 0,1 1 0 0 0,-1-1 0 0 0,0 1 0 0 0,1-1 0 0 0,-1 0-1 0 0,0 1 1 0 0,0-1 0 0 0,0 1 0 0 0,1-1 0 0 0,-1 0 0 0 0,0 0 0 0 0,-16-35 3481 0 0,12 29-4158 0 0,2 2 556 0 0,0 1-1 0 0,1-1 1 0 0,-1 1 0 0 0,1-1 0 0 0,0 0 0 0 0,0 0 0 0 0,1 0 0 0 0,-1 1-1 0 0,1-1 1 0 0,0 0 0 0 0,1 0 0 0 0,-1 0 0 0 0,1 0 0 0 0,0 0 0 0 0,0 1-1 0 0,0-1 1 0 0,1 0 0 0 0,0 1 0 0 0,0-1 0 0 0,0 1 0 0 0,0 0 0 0 0,1 0-1 0 0,-1 0 1 0 0,7-8 0 0 0,-6 10-19 0 0,-2 1-20 0 0,0 1 33 0 0,1-1 0 0 0,-1 0 0 0 0,0 0 1 0 0,1 0-1 0 0,-1 1 0 0 0,1-1 0 0 0,-1 1 0 0 0,1-1 0 0 0,-1 1 1 0 0,1-1-1 0 0,-1 1 0 0 0,1 0 0 0 0,-1 0 0 0 0,3 0 0 0 0,-2 1 2 0 0,0 0 0 0 0,0 0 0 0 0,0 0 0 0 0,0 0-1 0 0,0 1 1 0 0,-1-1 0 0 0,1 0 0 0 0,-1 1 0 0 0,1-1 0 0 0,-1 1-1 0 0,1 0 1 0 0,-1 0 0 0 0,0-1 0 0 0,0 1 0 0 0,0 0-1 0 0,0 0 1 0 0,0 0 0 0 0,0 0 0 0 0,-1 0 0 0 0,2 3-1 0 0,-2 0 11 0 0,1 0 0 0 0,-1-1 0 0 0,0 1 0 0 0,0 0 0 0 0,0-1 0 0 0,-1 1 0 0 0,0 0 0 0 0,0-1 0 0 0,-2 8 0 0 0,-1-2-51 0 0,1-1 0 0 0,-1 0 0 0 0,-1-1 0 0 0,0 1-1 0 0,0-1 1 0 0,-1 0 0 0 0,1 0 0 0 0,-2 0-1 0 0,1-1 1 0 0,-14 12 0 0 0,-35 16-3356 0 0,52-33 2424 0 0,-9 4-509 0 0,-1 0-2980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21:28:03.96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161 530 316 0 0,'0'0'4180'0'0,"-22"-10"-2243"0"0,13-8-92 0 0,6 13-1614 0 0,0 0-1 0 0,1-1 1 0 0,0 1-1 0 0,1-1 1 0 0,-1 0-1 0 0,1 1 1 0 0,0-1-1 0 0,0 0 0 0 0,0-11 1 0 0,2 14-208 0 0,-1-1 0 0 0,1 1 1 0 0,0 0-1 0 0,0-1 0 0 0,0 1 0 0 0,1 0 1 0 0,-1 0-1 0 0,1 0 0 0 0,0 0 0 0 0,-1 0 1 0 0,1 0-1 0 0,1 0 0 0 0,-1 0 0 0 0,0 1 1 0 0,1 0-1 0 0,-1-1 0 0 0,1 1 0 0 0,0 0 1 0 0,0 0-1 0 0,5-3 0 0 0,-3 2 5 0 0,1-1-16 0 0,0 0 0 0 0,0 0 1 0 0,0 1-1 0 0,0 0 1 0 0,0 0-1 0 0,1 1 1 0 0,0 0-1 0 0,12-3 0 0 0,-16 5 22 0 0,0 0-1 0 0,0 0 0 0 0,1 0 0 0 0,-1 1 0 0 0,0-1 1 0 0,0 1-1 0 0,1 0 0 0 0,-1-1 0 0 0,0 1 1 0 0,0 1-1 0 0,0-1 0 0 0,0 0 0 0 0,0 1 0 0 0,-1 0 1 0 0,1-1-1 0 0,0 1 0 0 0,-1 0 0 0 0,1 0 0 0 0,-1 1 1 0 0,0-1-1 0 0,1 0 0 0 0,-1 1 0 0 0,0 0 1 0 0,-1-1-1 0 0,1 1 0 0 0,0 0 0 0 0,1 3 0 0 0,-2-3 13 0 0,1 1 0 0 0,-1-1 0 0 0,1 0 0 0 0,-1 1 0 0 0,0-1 0 0 0,-1 1 0 0 0,1-1 0 0 0,0 1 0 0 0,-1 0 0 0 0,0-1 0 0 0,0 1 0 0 0,0-1 1 0 0,0 1-1 0 0,-1 0 0 0 0,1-1 0 0 0,-1 1 0 0 0,0-1 0 0 0,0 1 0 0 0,0-1 0 0 0,-1 1 0 0 0,1-1 0 0 0,-1 0 0 0 0,0 0 0 0 0,1 0 0 0 0,-2 0 0 0 0,1 0 0 0 0,0 0 0 0 0,0 0 0 0 0,-1-1 0 0 0,0 1 0 0 0,1-1 0 0 0,-1 0 0 0 0,0 0 0 0 0,0 0 0 0 0,0 0 0 0 0,-1 0 0 0 0,1-1 0 0 0,-4 2 0 0 0,-7 4 0 0 0,0-1 0 0 0,0 0 1 0 0,0-2-1 0 0,-1 1 0 0 0,0-2 0 0 0,0 0 1 0 0,1 0-1 0 0,-25-1 0 0 0,35-1-17 0 0,0 0 0 0 0,-1-1 0 0 0,1 0 0 0 0,-1 0 0 0 0,1-1-1 0 0,-1 1 1 0 0,1-1 0 0 0,-1 0 0 0 0,1 0 0 0 0,0 0 0 0 0,-1-1 0 0 0,1 1-1 0 0,0-1 1 0 0,0 0 0 0 0,0 0 0 0 0,0-1 0 0 0,1 1 0 0 0,-1-1 0 0 0,0 0-1 0 0,-3-4 1 0 0,5 4-22 0 0,0-1 0 0 0,0 1 0 0 0,0-1 0 0 0,1 0 0 0 0,-1 0 0 0 0,1 0 0 0 0,0 0 0 0 0,0 0 0 0 0,0 0 0 0 0,1 0 0 0 0,0 0 0 0 0,-1 0 0 0 0,1-1 0 0 0,1 1 0 0 0,-1 0 0 0 0,1 0 0 0 0,-1 0 0 0 0,1 0 0 0 0,0 0 0 0 0,3-6 0 0 0,6-18-31 0 0,1 0-1 0 0,2 1 1 0 0,1 0-1 0 0,0 1 1 0 0,22-26-1 0 0,-3 7-1011 0 0,72-72 0 0 0,-95 107 525 0 0,1 0 0 0 0,0 1 0 0 0,0 1-1 0 0,15-9 1 0 0,25-4-4755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21:28:04.61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6 216 628 0 0,'3'-5'1382'0'0,"9"-15"-534"0"0,1 1 1 0 0,1 0 0 0 0,1 1 0 0 0,1 1 0 0 0,0 0 0 0 0,1 1 0 0 0,1 0 0 0 0,0 2 0 0 0,1 0 0 0 0,33-18 0 0 0,-50 31-780 0 0,0 0 0 0 0,0 0 0 0 0,0 0 0 0 0,0 0 0 0 0,1 0 0 0 0,-1 1 0 0 0,0-1 0 0 0,0 0 0 0 0,0 1 0 0 0,1 0 0 0 0,-1 0 0 0 0,0-1 1 0 0,0 1-1 0 0,1 0 0 0 0,-1 1 0 0 0,0-1 0 0 0,0 0 0 0 0,0 1 0 0 0,1-1 0 0 0,-1 1 0 0 0,0 0 0 0 0,3 1 0 0 0,-3 0 12 0 0,0 0 0 0 0,0 0 0 0 0,0 0-1 0 0,0 0 1 0 0,0 0 0 0 0,0 1 0 0 0,-1-1 0 0 0,1 1 0 0 0,-1-1-1 0 0,0 1 1 0 0,0-1 0 0 0,0 1 0 0 0,0 0 0 0 0,1 5-1 0 0,1 6 155 0 0,-2 0-1 0 0,1 0 0 0 0,-2 0 0 0 0,0 0 0 0 0,-3 20 0 0 0,-5 13 232 0 0,-15 51 1 0 0,12-60-345 0 0,-10 75 1 0 0,21-109-122 0 0,0-1-1 0 0,0 1 1 0 0,0-1 0 0 0,0 1 0 0 0,1-1-1 0 0,-1 0 1 0 0,1 1 0 0 0,0-1 0 0 0,0 0 0 0 0,0 0-1 0 0,1 1 1 0 0,-1-1 0 0 0,1 0 0 0 0,0 0-1 0 0,-1 0 1 0 0,1-1 0 0 0,1 1 0 0 0,-1 0-1 0 0,0-1 1 0 0,1 1 0 0 0,-1-1 0 0 0,1 0 0 0 0,0 0-1 0 0,-1 0 1 0 0,1 0 0 0 0,0 0 0 0 0,6 2-1 0 0,2 0-21 0 0,-1 0 1 0 0,0-1-1 0 0,1 0 0 0 0,0-1 0 0 0,0 0 0 0 0,13 1 0 0 0,-19-3 6 0 0,3 0 11 0 0,21 2 15 0 0,-1 1-62 0 0,-37 2-52 0 0,-30 14 15 0 0,21-7 118 0 0,0 1 0 0 0,1 1 0 0 0,0 1 0 0 0,1 0 0 0 0,1 2-1 0 0,1-1 1 0 0,0 2 0 0 0,1 0 0 0 0,1 0 0 0 0,0 1 0 0 0,2 1 0 0 0,0 0 0 0 0,2 0 0 0 0,0 1-1 0 0,1 0 1 0 0,-8 40 0 0 0,-7 157 237 0 0,4-20-68 0 0,12-163-465 0 0,-1-1-1 0 0,-1 0 0 0 0,-20 52 0 0 0,23-75-483 0 0,0 0 0 0 0,0-1 0 0 0,-14 19 0 0 0,-13 5-5286 0 0,15-20 1213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21:28:06.59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114 234 2028 0 0,'-101'-19'10329'0'0,"88"13"-9192"0"0,25 1 797 0 0,21 0-952 0 0,397 11-448 0 0,-12 35-473 0 0,-332-31 38 0 0,2-14-55 0 0,-84 3-86 0 0,-4-2 20 0 0,-1-1 1 0 0,0 1-1 0 0,0 0 1 0 0,0 0-1 0 0,0 0 1 0 0,-1 0-1 0 0,1 0 1 0 0,-1 0-1 0 0,0 0 1 0 0,1 0-1 0 0,-1 1 1 0 0,-1-1-1 0 0,1 1 1 0 0,0-1-1 0 0,-1 1 1 0 0,-4-4-1 0 0,-56-37-253 0 0,40 28 180 0 0,-12-9 3 0 0,2-1 1 0 0,-32-30-1 0 0,60 50 72 0 0,0-5-44 0 0,5 9 62 0 0,0 1 0 0 0,0-1-1 0 0,-1 0 1 0 0,1 1-1 0 0,0-1 1 0 0,0 1-1 0 0,0-1 1 0 0,0 0 0 0 0,1 1-1 0 0,-1-1 1 0 0,0 0-1 0 0,0 1 1 0 0,0-1-1 0 0,0 1 1 0 0,1-1 0 0 0,-1 1-1 0 0,0-1 1 0 0,1 1-1 0 0,-1-1 1 0 0,0 1-1 0 0,1-1 1 0 0,-1 1 0 0 0,0-1-1 0 0,1 1 1 0 0,-1-1-1 0 0,1 1 1 0 0,-1 0-1 0 0,1-1 1 0 0,-1 1 0 0 0,1 0-1 0 0,-1-1 1 0 0,1 1-1 0 0,-1 0 1 0 0,1 0-1 0 0,0-1 1 0 0,-1 1 0 0 0,1 0-1 0 0,-1 0 1 0 0,1 0-1 0 0,1 0 1 0 0,29-4-87 0 0,0 12 108 0 0,0 2-1 0 0,0 1 1 0 0,-1 1 0 0 0,0 2 0 0 0,-1 0 0 0 0,-1 2 0 0 0,0 2 0 0 0,-1 0-1 0 0,-1 2 1 0 0,41 41 0 0 0,-65-59-9 0 0,0 1 0 0 0,0-1 0 0 0,0 1-1 0 0,-1 0 1 0 0,1 0 0 0 0,-1 0 0 0 0,0 0 0 0 0,0 0 0 0 0,0 0-1 0 0,0 0 1 0 0,0 0 0 0 0,-1 0 0 0 0,0 1 0 0 0,1-1 0 0 0,-1 0-1 0 0,0 0 1 0 0,-1 0 0 0 0,1 1 0 0 0,0-1 0 0 0,-1 0 0 0 0,0 0-1 0 0,0 0 1 0 0,0 0 0 0 0,0 0 0 0 0,0 0 0 0 0,-1 0 0 0 0,1 0-1 0 0,-1 0 1 0 0,0-1 0 0 0,1 1 0 0 0,-1-1 0 0 0,-4 5 0 0 0,-6 6-4 0 0,0 0 0 0 0,-1-1 0 0 0,0-1 0 0 0,-22 16 0 0 0,-70 40-65 0 0,-33 25-1798 0 0,121-78-48 0 0,1 0-1 0 0,0 1 0 0 0,-14 18 1 0 0,21-20-2538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21:28:07.55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404 55 1088 0 0,'6'-10'10356'0'0,"-46"30"-9801"0"0,0 2-1 0 0,2 1 1 0 0,0 2-1 0 0,-47 42 1 0 0,82-65-546 0 0,1 1 1 0 0,-1-1 0 0 0,1 0-1 0 0,0 1 1 0 0,0-1 0 0 0,0 1 0 0 0,0 0-1 0 0,0 0 1 0 0,1-1 0 0 0,-1 1-1 0 0,1 0 1 0 0,0 1 0 0 0,-1 3 0 0 0,1-5-6 0 0,1-1 1 0 0,0 1 0 0 0,0 0 0 0 0,0-1 0 0 0,0 1 0 0 0,1 0-1 0 0,-1-1 1 0 0,0 1 0 0 0,1-1 0 0 0,-1 1 0 0 0,1 0 0 0 0,-1-1-1 0 0,1 1 1 0 0,0-1 0 0 0,0 1 0 0 0,-1-1 0 0 0,1 0 0 0 0,0 1-1 0 0,3 1 1 0 0,0 0-2 0 0,0 1 0 0 0,1-1 0 0 0,0 0-1 0 0,-1-1 1 0 0,1 1 0 0 0,0-1 0 0 0,1 0 0 0 0,-1 0-1 0 0,0-1 1 0 0,0 1 0 0 0,1-1 0 0 0,-1 0 0 0 0,1-1-1 0 0,-1 1 1 0 0,8-1 0 0 0,-2-1 5 0 0,0 0-1 0 0,-1-1 1 0 0,1 0-1 0 0,-1-1 1 0 0,1 0 0 0 0,-1 0-1 0 0,0-1 1 0 0,0 0-1 0 0,-1-1 1 0 0,1 0 0 0 0,-1-1-1 0 0,0 0 1 0 0,0 0-1 0 0,-1-1 1 0 0,0 0-1 0 0,0 0 1 0 0,10-14 0 0 0,9-12 20 0 0,26-40 0 0 0,-31 40 199 0 0,35-39 0 0 0,-55 69 422 0 0,0 6-470 0 0,0 0-144 0 0,0 0-1 0 0,-1 0 1 0 0,1 0-1 0 0,-1 0 1 0 0,0 1-1 0 0,0-1 1 0 0,0 0 0 0 0,0 1-1 0 0,-1-1 1 0 0,1 1-1 0 0,-1 6 1 0 0,-3 52 238 0 0,0-5-60 0 0,10 8-169 0 0,2-1 1 0 0,4 0-1 0 0,30 93 0 0 0,-21-82-179 0 0,24 145 1 0 0,-44-203 113 0 0,-1 0 0 0 0,0 0 0 0 0,-1 0 0 0 0,-1 0 0 0 0,-1 0 0 0 0,-1 0 1 0 0,0 0-1 0 0,-9 27 0 0 0,8-33 0 0 0,-1-1 1 0 0,0 1-1 0 0,0-1 0 0 0,-1 0 1 0 0,-1-1-1 0 0,1 0 1 0 0,-2 0-1 0 0,1 0 0 0 0,-1-1 1 0 0,0 0-1 0 0,-1 0 1 0 0,0-1-1 0 0,0 0 0 0 0,-12 6 1 0 0,2-3-36 0 0,-2 0 0 0 0,1-2 0 0 0,-1 0 0 0 0,-1-1 0 0 0,1-2 0 0 0,-1 0 0 0 0,0-1 0 0 0,0-1 0 0 0,-41 0 0 0 0,43-3 31 0 0,-1-1 0 0 0,0 0 0 0 0,1-2 0 0 0,0 0 0 0 0,-1-2 0 0 0,1 0 0 0 0,1-1 0 0 0,-1-1 0 0 0,1-1-1 0 0,-34-20 1 0 0,46 24 19 0 0,1 0 0 0 0,-1-1-1 0 0,1 0 1 0 0,0 0 0 0 0,0-1-1 0 0,1 0 1 0 0,-1 0 0 0 0,1 0-1 0 0,1 0 1 0 0,-1-1-1 0 0,1 0 1 0 0,0 0 0 0 0,1 0-1 0 0,0-1 1 0 0,0 1 0 0 0,0-1-1 0 0,1 1 1 0 0,0-1 0 0 0,1 0-1 0 0,-1 0 1 0 0,2 0 0 0 0,-1 0-1 0 0,1 0 1 0 0,0 0-1 0 0,1 0 1 0 0,0 0 0 0 0,2-11-1 0 0,1 6 1 0 0,-1 1 1 0 0,2 0-1 0 0,0 0 0 0 0,0 0 0 0 0,1 1 0 0 0,1 0 0 0 0,-1 0 0 0 0,2 0 0 0 0,0 1 1 0 0,0 0-1 0 0,1 1 0 0 0,0 0 0 0 0,0 0 0 0 0,1 1 0 0 0,0 0 0 0 0,17-10 0 0 0,12-3-53 0 0,2 3 1 0 0,0 0-1 0 0,0 3 0 0 0,2 1 0 0 0,85-15 0 0 0,226-8-5110 0 0,-241 29 1180 0 0,-70 4 737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21:28:09.36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7 75 84 0 0,'0'0'5395'0'0,"-7"6"-2565"0"0,15-6-1516 0 0,32-5-365 0 0,56-15-757 0 0,-22 4-294 0 0,-3-4-1674 0 0,-35 0-2660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21:28:09.69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15 64 616 0 0,'0'0'4624'0'0,"-4"-1"-3759"0"0,-6-4 2409 0 0,18-1-1297 0 0,41-7-735 0 0,48-4-1345 0 0,-59 13-237 0 0,43-4-1465 0 0,-34-2-2339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21:28:10.53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32 223 804 0 0,'-3'-1'3399'0'0,"1"0"-3164"0"0,1 0 0 0 0,-1 1 0 0 0,0-1 0 0 0,1 0 1 0 0,-1 0-1 0 0,0 0 0 0 0,1-1 0 0 0,0 1 0 0 0,-1 0 0 0 0,1-1 0 0 0,0 1 0 0 0,-1-1 0 0 0,1 1 0 0 0,0-1 0 0 0,0 1 1 0 0,0-1-1 0 0,0 0 0 0 0,1 1 0 0 0,-1-1 0 0 0,0 0 0 0 0,1 0 0 0 0,-1 0 0 0 0,1 0 0 0 0,-1 1 0 0 0,1-1 0 0 0,0 0 1 0 0,0-3-1 0 0,4-4-63 0 0,0 1-1 0 0,0-1 1 0 0,1 1 0 0 0,0 0 0 0 0,0 0 0 0 0,1 1 0 0 0,0 0 0 0 0,0 0-1 0 0,0 0 1 0 0,1 1 0 0 0,0-1 0 0 0,1 2 0 0 0,0-1 0 0 0,-1 1 0 0 0,2 0-1 0 0,-1 1 1 0 0,11-4 0 0 0,5-3 14 0 0,2 1 0 0 0,-1 1-1 0 0,1 2 1 0 0,42-7 0 0 0,-62 13-148 0 0,1 0 1 0 0,0 1-1 0 0,0 0 0 0 0,-1 0 1 0 0,1 1-1 0 0,0 0 1 0 0,0 0-1 0 0,-1 0 0 0 0,1 1 1 0 0,8 3-1 0 0,-13-4-22 0 0,1 0 0 0 0,-1 1 0 0 0,0-1 0 0 0,0 1 0 0 0,0-1 0 0 0,0 1 0 0 0,0 0 0 0 0,0-1 0 0 0,0 1-1 0 0,0 0 1 0 0,-1 0 0 0 0,1 0 0 0 0,-1 1 0 0 0,1-1 0 0 0,-1 0 0 0 0,0 1 0 0 0,0-1 0 0 0,0 0 0 0 0,0 1 0 0 0,-1-1 0 0 0,1 1 0 0 0,-1 0 0 0 0,1-1 0 0 0,-1 1 0 0 0,0-1 0 0 0,0 5-1 0 0,0 2 18 0 0,0 0-1 0 0,-1 0 0 0 0,-1 1 0 0 0,1-1 0 0 0,-6 15 0 0 0,-25 60 50 0 0,-79 142 1 0 0,16-35 32 0 0,93-189-92 0 0,1 0-1 0 0,0 0 1 0 0,0 0 0 0 0,0-1-1 0 0,1 2 1 0 0,-1-1 0 0 0,0 0-1 0 0,1 0 1 0 0,0 0 0 0 0,-1 0-1 0 0,1 0 1 0 0,0 0 0 0 0,0 1 0 0 0,0-1-1 0 0,0 0 1 0 0,0 0 0 0 0,1 0-1 0 0,-1 0 1 0 0,1 0 0 0 0,-1 0-1 0 0,1 0 1 0 0,0 0 0 0 0,0 0 0 0 0,0 0-1 0 0,1 2 1 0 0,1-1 11 0 0,0-1 0 0 0,1 1-1 0 0,-1-1 1 0 0,0 0 0 0 0,1 0 0 0 0,-1-1 0 0 0,1 1 0 0 0,0-1 0 0 0,0 0-1 0 0,0 0 1 0 0,0 0 0 0 0,5 1 0 0 0,216 27 201 0 0,-125-19-1945 0 0,-7 3-3630 0 0,-80-11 1998 0 0,15 0-1260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21:28:12.28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352 20 1052 0 0,'3'-3'2808'0'0,"20"-13"5364"0"0,-27 29-8092 0 0,-63 121 1760 0 0,15-34-1352 0 0,-72 151-236 0 0,29-90-3612 0 0,60-109-3059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21:28:12.61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1 112 1320 0 0,'26'-78'9942'0'0,"-25"74"-9152"0"0,0 2-507 0 0,0-1-1 0 0,0 1 0 0 0,0 0 0 0 0,0 0 1 0 0,1-1-1 0 0,-1 1 0 0 0,0 0 0 0 0,1 1 1 0 0,-1-1-1 0 0,1 0 0 0 0,0 0 0 0 0,3-2 0 0 0,6 7-120 0 0,-1 1-1 0 0,0 1 0 0 0,0 0 1 0 0,0 0-1 0 0,-1 1 1 0 0,1 0-1 0 0,-1 0 0 0 0,-1 1 1 0 0,1 1-1 0 0,12 13 0 0 0,9 12 302 0 0,34 49 0 0 0,-17-15-278 0 0,-4 2-1 0 0,-2 1 1 0 0,-4 3 0 0 0,34 91-1 0 0,-44-91-1909 0 0,-9-28-2612 0 0,-6-25-181 0 0,-8-17 3224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16:48:08.11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211 73 788 0 0,'-26'-11'2120'0'0,"3"2"-1004"0"0,-12-3-640 0 0,6 1-316 0 0,0 2-248 0 0,-7 0-560 0 0,4-3-872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21:28:14.57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4674 526 844 0 0,'0'0'1340'0'0,"4"-23"4022"0"0,0 15-3428 0 0,0 10-631 0 0,3 23-54 0 0,2 40-432 0 0,4 62-250 0 0,6 0 1 0 0,42 146-1 0 0,11 69-1070 0 0,-57-224 34 0 0,-14-103 390 0 0,0-1 1 0 0,-1 0 0 0 0,-1 1 0 0 0,0-1 0 0 0,-1 0-1 0 0,-4 16 1 0 0,5-27 50 0 0,0-1 20 0 0,0 1 0 0 0,0-1 0 0 0,0 1 0 0 0,-1-1-1 0 0,1 1 1 0 0,-1-1 0 0 0,0 0 0 0 0,0 0 0 0 0,0 0-1 0 0,0 0 1 0 0,0 0 0 0 0,0 0 0 0 0,0-1 0 0 0,0 1 0 0 0,-1 0-1 0 0,-3 1 1 0 0,-47 22-213 0 0,-5-5 123 0 0,-1-3 0 0 0,-114 18 0 0 0,-133-1 82 0 0,289-33 11 0 0,-752 26-325 0 0,88-67-26 0 0,510 28-30 0 0,-818-30 284 0 0,952 41 112 0 0,-203-6 59 0 0,-237-5 375 0 0,451 14-421 0 0,0 0-1 0 0,-36 10 0 0 0,23-5 21 0 0,-389 91 236 0 0,292-63 1181 0 0,130-34-1409 0 0,-21 4 77 0 0,22-4-84 0 0,0 0-1 0 0,1 0 1 0 0,-1-1-1 0 0,0 0 1 0 0,0 1-1 0 0,1-2 1 0 0,-1 1-1 0 0,0 0 1 0 0,-5-2-1 0 0,5 1-21 0 0,12-60 368 0 0,1 15-289 0 0,3-71 0 0 0,-4 27-146 0 0,128-877-37 0 0,-119 756 52 0 0,-7 47-207 0 0,-6 156 201 0 0,1 0 30 0 0,0 0 1 0 0,0 1-1 0 0,1-1 1 0 0,0 1-1 0 0,1 0 1 0 0,0 1-1 0 0,0-1 1 0 0,0 1-1 0 0,0 0 1 0 0,1 1-1 0 0,0-1 1 0 0,1 1-1 0 0,-1 1 1 0 0,1 0-1 0 0,0 0 1 0 0,0 0-1 0 0,0 1 1 0 0,15-4 0 0 0,-7 1-2 0 0,48-15-18 0 0,107-20-1 0 0,2 3 41 0 0,-161 35-12 0 0,82-14 1 0 0,0 5-23 0 0,-62 10 19 0 0,331-10-3 0 0,-214 12 3 0 0,235-8-14 0 0,747 8-21 0 0,-781 24 46 0 0,302 4 80 0 0,-359-25-103 0 0,-123 6-71 0 0,-165-9 82 0 0,0 1 3 0 0,17 1 10 0 0,-16-2 2 0 0,0 0-10 0 0,16 0-9 0 0,11 2 8 0 0,-28-2-8 0 0,0 1 2 0 0,16 3 7 0 0,-16-4-22 0 0,43 7 38 0 0,-44-6-8 0 0,26 3 24 0 0,-24-3-15 0 0,0-1-2 0 0,18 2 6 0 0,-18-2 2 0 0,1 1 21 0 0,19 0 3 0 0,-20 0 10 0 0,0-1-15 0 0,16 2 4 0 0,-17-2 42 0 0,0 0-56 0 0,-3 0-18 0 0,0 0 0 0 0,-1-1 1 0 0,1 1-1 0 0,-1 0 0 0 0,1 0 1 0 0,0 0-1 0 0,-1 0 0 0 0,1 1 1 0 0,-1-1-1 0 0,1 0 0 0 0,0 1 1 0 0,-1-1-1 0 0,1 1 0 0 0,-1-1 1 0 0,1 1-1 0 0,-1 0 0 0 0,1 0 1 0 0,-1 0-1 0 0,0-1 0 0 0,1 1 0 0 0,-1 0 1 0 0,0 1-1 0 0,0-1 0 0 0,0 0 1 0 0,0 0-1 0 0,0 0 0 0 0,0 1 1 0 0,0-1-1 0 0,0 1 0 0 0,0-1 1 0 0,0 3-1 0 0,0 3 41 0 0,-1-1 0 0 0,0 1 0 0 0,-1-1 0 0 0,1 1 0 0 0,-1-1 0 0 0,0 0 0 0 0,-1 1 0 0 0,-3 7-1 0 0,-11 48-278 0 0,2 2 0 0 0,-10 107-1 0 0,21-110-1009 0 0,-7 75-5003 0 0,4-84 974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21:41:07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39 68 0 0,'0'0'442'0'0,"-12"8"-174"0"0,4-7 2196 0 0,7-1-2433 0 0,1 0-1 0 0,-1 0 1 0 0,1 0-1 0 0,-1 0 1 0 0,0 0 0 0 0,1 0-1 0 0,-1 0 1 0 0,1 0-1 0 0,-1 0 1 0 0,0 0-1 0 0,1-1 1 0 0,-1 1-1 0 0,1 0 1 0 0,-1 0-1 0 0,1-1 1 0 0,-1 1-1 0 0,1 0 1 0 0,-1-1-1 0 0,1 1 1 0 0,-1 0 0 0 0,1-1-1 0 0,-1 1 1 0 0,1-1-1 0 0,0 1 1 0 0,-1-1-1 0 0,1 1 1 0 0,0-1-1 0 0,-1 1 1 0 0,1-1-1 0 0,0 1 1 0 0,0-1-1 0 0,0 0 1 0 0,-1 1 0 0 0,1-1-1 0 0,0 1 1 0 0,0-1-1 0 0,0 0 1 0 0,0 1-1 0 0,0-1 1 0 0,0 1-1 0 0,0-1 1 0 0,0 0-1 0 0,0 1 1 0 0,1-1-1 0 0,-1 1 1 0 0,0-1-1 0 0,0 1 1 0 0,0-1 0 0 0,1 0-1 0 0,0-3 379 0 0,9-13 1814 0 0,-10 16-2182 0 0,0 1 0 0 0,0 0 0 0 0,0 0 0 0 0,0-1 1 0 0,1 1-1 0 0,-1 0 0 0 0,0-1 0 0 0,0 1 0 0 0,0 0 0 0 0,0-1 1 0 0,0 1-1 0 0,1 0 0 0 0,-1 0 0 0 0,0-1 0 0 0,0 1 0 0 0,1 0 1 0 0,-1 0-1 0 0,0 0 0 0 0,0-1 0 0 0,1 1 0 0 0,-1 0 0 0 0,0 0 1 0 0,0 0-1 0 0,1 0 0 0 0,-1 0 0 0 0,0-1 0 0 0,1 1 1 0 0,-1 0-1 0 0,0 0 0 0 0,1 0 0 0 0,-1 0 0 0 0,0 0 0 0 0,1 0 1 0 0,-1 0-1 0 0,0 0 0 0 0,0 0 0 0 0,1 0 0 0 0,-1 0 0 0 0,0 0 1 0 0,1 0-1 0 0,-1 1 0 0 0,0-1 0 0 0,1 0 0 0 0,-1 0 0 0 0,0 0 1 0 0,0 0-1 0 0,1 0 0 0 0,-1 1 0 0 0,0-1 0 0 0,0 0 1 0 0,1 0-1 0 0,-1 1 0 0 0,0-1 0 0 0,0 0 0 0 0,1 0 0 0 0,-1 1 1 0 0,0-1-1 0 0,0 0 0 0 0,0 0 0 0 0,0 1 0 0 0,0-1 0 0 0,1 0 1 0 0,-1 1-1 0 0,0-1 0 0 0,0 0 0 0 0,0 1 0 0 0,0 1 96 0 0,0 1 0 0 0,1-1 0 0 0,-1 1 0 0 0,0-1 0 0 0,0 1 0 0 0,-1-1 0 0 0,1 0 0 0 0,-1 1 0 0 0,1-1 0 0 0,-1 0 0 0 0,0 1 0 0 0,-1 2 0 0 0,-24 47 697 0 0,16-34-643 0 0,0 2 1 0 0,-13 37 0 0 0,21-45-183 0 0,1 0 1 0 0,0 1 0 0 0,1-1-1 0 0,0 0 1 0 0,1 1 0 0 0,1-1-1 0 0,-1 0 1 0 0,2 0 0 0 0,0 0-1 0 0,0 0 1 0 0,1 0 0 0 0,8 15-1 0 0,0 7 10 0 0,-11-31 7 0 0,0 12 8 0 0,0-13-38 0 0,-1 0 1 0 0,0 0 0 0 0,1 0-1 0 0,-1 0 1 0 0,0 0-1 0 0,0 0 1 0 0,-1 0 0 0 0,1 0-1 0 0,0 0 1 0 0,-1 0-1 0 0,1 0 1 0 0,-1 0 0 0 0,1 0-1 0 0,-1 0 1 0 0,0 0-1 0 0,0 0 1 0 0,0 0 0 0 0,0 0-1 0 0,0-1 1 0 0,0 1-1 0 0,-3 2 1 0 0,-52 42-349 0 0,54-45 301 0 0,-2 1-15 0 0,-53 25-120 0 0,54-26 172 0 0,-25 5-24 0 0,-9 7-103 0 0,33-12 107 0 0,9-1-35 0 0,13-2 78 0 0,-13 2-10 0 0,2 0 24 0 0,20 2-9 0 0,-20-2 44 0 0,-2 2 1 0 0,3 1-4 0 0,0 0 0 0 0,0 0 0 0 0,0 1 0 0 0,0 1 0 0 0,-1-1-1 0 0,0 1 1 0 0,0 0 0 0 0,0 1 0 0 0,-1 0 0 0 0,1 0 0 0 0,-1 0 0 0 0,5 9-1 0 0,-2-3 71 0 0,-1 1 0 0 0,-1 0 0 0 0,0 0 0 0 0,-1 0 0 0 0,0 1 0 0 0,5 22 0 0 0,-2 6 117 0 0,-1-1 0 0 0,-3 2 0 0 0,-1-1 0 0 0,-2 47 0 0 0,-13 57-174 0 0,11-143-304 0 0,-5 16-1621 0 0,-1 0-5865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21:41:07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 1556 0 0,'6'-24'5045'0'0,"-2"9"-4001"0"0,-3 11 823 0 0,0 1-1109 0 0,2-12-74 0 0,-2 11 1291 0 0,15 20-95 0 0,74 294 1699 0 0,-75-253-3375 0 0,3 40-1256 0 0,-13-40-4801 0 0,-5-53 4402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21:41:08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 1220 0 0,'6'0'1361'0'0,"16"0"-192"0"0,-16 0 1779 0 0,4 9-1690 0 0,-3-8 4001 0 0,-5-2-5253 0 0,0 0 0 0 0,0 0 0 0 0,0 0 0 0 0,0-1 0 0 0,0 1 0 0 0,0-1-1 0 0,0 1 1 0 0,0-1 0 0 0,-1 0 0 0 0,1 1 0 0 0,-1-1 0 0 0,2-4 0 0 0,-1 4 8 0 0,7-9-30 0 0,-8 10 11 0 0,0-1 0 0 0,0 0 0 0 0,0 1-1 0 0,0-1 1 0 0,0 1 0 0 0,0 0 0 0 0,0-1 0 0 0,1 1-1 0 0,-1 0 1 0 0,1 0 0 0 0,2-3 0 0 0,0 3 2 0 0,0 0 0 0 0,0 0 0 0 0,1 1-1 0 0,-1-1 1 0 0,0 1 0 0 0,0-1 0 0 0,1 1 0 0 0,5 1 0 0 0,-5 0 14 0 0,-2 1-21 0 0,1 0 28 0 0,-1 0-1 0 0,0 0 0 0 0,0 0 1 0 0,0 1-1 0 0,-1-1 0 0 0,1 1 1 0 0,0-1-1 0 0,-1 1 0 0 0,0 0 1 0 0,1 0-1 0 0,-1 0 0 0 0,0 0 1 0 0,-1 1-1 0 0,1-1 0 0 0,-1 0 1 0 0,1 1-1 0 0,-1-1 0 0 0,0 1 1 0 0,0 0-1 0 0,0-1 0 0 0,-1 1 1 0 0,0 0-1 0 0,1-1 0 0 0,-1 1 1 0 0,0 0-1 0 0,-1 0 0 0 0,1-1 1 0 0,-2 6-1 0 0,0 2-124 0 0,-1 1 0 0 0,-1-1 0 0 0,0 0 0 0 0,-1 0-1 0 0,0 0 1 0 0,-1 0 0 0 0,-12 17 0 0 0,12-18-784 0 0,-5 8-541 0 0,4-13-3756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21:41:08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0 178 328 0 0,'0'0'1645'0'0,"14"-15"3459"0"0,-7 8-4333 0 0,0 0 0 0 0,-1-1 1 0 0,0 1-1 0 0,6-11 1 0 0,-7 10-659 0 0,0 0 1 0 0,1 1 0 0 0,0 0-1 0 0,0 0 1 0 0,0 0 0 0 0,1 1 0 0 0,0 0-1 0 0,8-6 1 0 0,-6 6 4 0 0,0 0-1 0 0,1 0 1 0 0,0 1 0 0 0,0 1-1 0 0,0-1 1 0 0,1 2 0 0 0,0-1 0 0 0,-1 1-1 0 0,15-1 1 0 0,-19 3 99 0 0,-2 3-9 0 0,-1-1-152 0 0,0 0 1 0 0,0 1 0 0 0,-1-1 0 0 0,1 1 0 0 0,0 0-1 0 0,-1-1 1 0 0,1 1 0 0 0,-1 0 0 0 0,0 0 0 0 0,0 1 0 0 0,0-1-1 0 0,0 0 1 0 0,0 1 0 0 0,0-1 0 0 0,-1 1 0 0 0,1 0-1 0 0,-1 0 1 0 0,0-1 0 0 0,1 1 0 0 0,-1 0 0 0 0,-1 0 0 0 0,2 4-1 0 0,-1 28 301 0 0,-2 0-1 0 0,-6 47 0 0 0,3-49-90 0 0,1-1 0 0 0,2 1 0 0 0,4 45 0 0 0,-3-75-224 0 0,1-1 0 0 0,-1 1 0 0 0,1-1 0 0 0,0 1-1 0 0,0-1 1 0 0,0 0 0 0 0,0 1 0 0 0,0-1 0 0 0,0 0 0 0 0,1 0 0 0 0,-1 0-1 0 0,1 0 1 0 0,-1 0 0 0 0,1 0 0 0 0,0 0 0 0 0,0 0 0 0 0,0-1-1 0 0,0 1 1 0 0,0-1 0 0 0,0 1 0 0 0,0-1 0 0 0,1 0 0 0 0,-1 0-1 0 0,0 0 1 0 0,1 0 0 0 0,-1 0 0 0 0,1-1 0 0 0,-1 1 0 0 0,5 0 0 0 0,-5-1-46 0 0,3 1 62 0 0,2 0-11 0 0,19 1-14 0 0,-20-2-21 0 0,2 0-70 0 0,-4-1-45 0 0,92-7-2304 0 0,-26-7-6448 0 0,-52 9 4282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21:41:08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25 924 0 0,'0'0'5967'0'0,"13"-14"160"0"0,-10 12-6086 0 0,-1 1-1 0 0,0 0 1 0 0,1 0-1 0 0,-1 0 1 0 0,1 0 0 0 0,-1 0-1 0 0,1 1 1 0 0,-1-1 0 0 0,1 1-1 0 0,-1-1 1 0 0,1 1 0 0 0,0 0-1 0 0,-1 0 1 0 0,1 0-1 0 0,-1 0 1 0 0,1 1 0 0 0,0-1-1 0 0,-1 1 1 0 0,1-1 0 0 0,-1 1-1 0 0,3 1 1 0 0,-1 0-38 0 0,8 19 25 0 0,-12-16-65 0 0,1-1 0 0 0,-1 0 1 0 0,0 1-1 0 0,0-1 0 0 0,0 1 0 0 0,-1-1 0 0 0,1 0 0 0 0,-1 1 0 0 0,0-1 0 0 0,-1 0 0 0 0,1 1 0 0 0,-1-1 0 0 0,1 0 0 0 0,-1 0 1 0 0,-1 0-1 0 0,-3 5 0 0 0,-3 4-1572 0 0,-1-1 1 0 0,0 0-1 0 0,0 0 1 0 0,-13 9-1 0 0,9-8-1260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21:41:09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19 106 1940 0 0,'0'0'4689'0'0,"-5"-1"-3923"0"0,5 0-698 0 0,-1 1 0 0 0,0 0-1 0 0,0 0 1 0 0,1-1 0 0 0,-1 1-1 0 0,0 0 1 0 0,1-1 0 0 0,-1 1 0 0 0,0-1-1 0 0,1 1 1 0 0,-1-1 0 0 0,1 1-1 0 0,-1-1 1 0 0,0 0 0 0 0,1 1-1 0 0,0-1 1 0 0,-1 1 0 0 0,1-1-1 0 0,-1 0 1 0 0,1 0 0 0 0,0 1 0 0 0,-1-1-1 0 0,1 0 1 0 0,0 0 0 0 0,0 1-1 0 0,0-1 1 0 0,-1-1 0 0 0,2 0 46 0 0,0 0 0 0 0,-1 0 0 0 0,1 0-1 0 0,0 0 1 0 0,0 1 0 0 0,0-1 0 0 0,0 0 0 0 0,0 1 0 0 0,0-1 0 0 0,0 0 0 0 0,1 1 0 0 0,-1 0 0 0 0,0-1 0 0 0,1 1 0 0 0,0 0 0 0 0,2-2 0 0 0,7-6 226 0 0,1 1 1 0 0,0 0 0 0 0,0 1-1 0 0,1 1 1 0 0,0 0-1 0 0,17-6 1 0 0,-26 11-254 0 0,2 1-7 0 0,-1 0-69 0 0,-2-1 21 0 0,0 1-1 0 0,0 0 1 0 0,0 0 0 0 0,0 0-1 0 0,0 0 1 0 0,0 0-1 0 0,0 1 1 0 0,0-1 0 0 0,0 1-1 0 0,0 0 1 0 0,0 0-1 0 0,0 0 1 0 0,0 0 0 0 0,0 1-1 0 0,-1-1 1 0 0,1 1-1 0 0,0-1 1 0 0,-1 1 0 0 0,0 0-1 0 0,1 0 1 0 0,-1 0-1 0 0,0 1 1 0 0,0-1 0 0 0,0 0-1 0 0,0 1 1 0 0,0-1-1 0 0,-1 1 1 0 0,2 3 0 0 0,-1-1 17 0 0,0 0 1 0 0,-1 0 0 0 0,0 0 0 0 0,0 0-1 0 0,0 0 1 0 0,-1 0 0 0 0,0 0 0 0 0,0 0-1 0 0,0 0 1 0 0,0 0 0 0 0,-1 0 0 0 0,0 0 0 0 0,0 0-1 0 0,0 0 1 0 0,-1 0 0 0 0,0 0 0 0 0,-2 5-1 0 0,-6 23 83 0 0,9-29-137 0 0,-10 36 43 0 0,11-40-38 0 0,0 1 0 0 0,0 0 0 0 0,1 0 0 0 0,-1 0 0 0 0,0-1 0 0 0,0 1 0 0 0,1 0 0 0 0,-1 0 0 0 0,0-1-1 0 0,1 1 1 0 0,-1 0 0 0 0,1 0 0 0 0,-1-1 0 0 0,1 1 0 0 0,-1 0 0 0 0,1-1 0 0 0,-1 1 0 0 0,1-1 0 0 0,0 1 0 0 0,-1-1-1 0 0,1 1 1 0 0,0-1 0 0 0,0 0 0 0 0,-1 1 0 0 0,1-1 0 0 0,0 0 0 0 0,0 1 0 0 0,0-1 0 0 0,35 8-46 0 0,-28-8 36 0 0,-1 1 1 0 0,1 1-1 0 0,-1 0 1 0 0,1 0-1 0 0,-1 0 1 0 0,12 6-1 0 0,-13-4 19 0 0,62 41 98 0 0,-63-41-39 0 0,0 0 0 0 0,-1 1-1 0 0,1-1 1 0 0,-1 1-1 0 0,0 0 1 0 0,0 0-1 0 0,-1 0 1 0 0,1 1-1 0 0,-1-1 1 0 0,4 12 0 0 0,-7-15-50 0 0,1 0 0 0 0,-1 0 1 0 0,0 0-1 0 0,-1 0 1 0 0,1 0-1 0 0,0 0 1 0 0,0 0-1 0 0,-1-1 1 0 0,1 1-1 0 0,-1 0 1 0 0,0 0-1 0 0,1 0 1 0 0,-1-1-1 0 0,0 1 1 0 0,0 0-1 0 0,0-1 1 0 0,0 1-1 0 0,-1 0 1 0 0,1-1-1 0 0,0 0 1 0 0,-2 2-1 0 0,-32 27 140 0 0,19-20-206 0 0,-1 0 0 0 0,-1-1 0 0 0,0-1 0 0 0,0-1 0 0 0,0-1-1 0 0,-1 0 1 0 0,0-2 0 0 0,0 0 0 0 0,-20 2 0 0 0,36-6-165 0 0,-1 0-1 0 0,1 1 1 0 0,0-1 0 0 0,0 0-1 0 0,-1-1 1 0 0,1 1 0 0 0,0 0 0 0 0,0-1-1 0 0,-1 0 1 0 0,1 0 0 0 0,0 0 0 0 0,0 0-1 0 0,0 0 1 0 0,0-1 0 0 0,0 1-1 0 0,1-1 1 0 0,-1 0 0 0 0,0 0 0 0 0,1 0-1 0 0,-4-3 1 0 0,3 1-351 0 0,0 0 0 0 0,1-1-1 0 0,-1 1 1 0 0,1-1 0 0 0,0 1 0 0 0,0-1-1 0 0,0 0 1 0 0,1 0 0 0 0,0 0-1 0 0,-2-7 1 0 0,0-13-2941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21:41:10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33 262 1220 0 0,'-7'-14'1449'0'0,"6"11"-190"0"0,-4-7 449 0 0,1-1 0 0 0,0 1 0 0 0,-4-20 1 0 0,8 30-1778 0 0,-1-4 658 0 0,-2-24 640 0 0,4 22-1115 0 0,1 0-1 0 0,0 1 0 0 0,0-1 0 0 0,0 1 0 0 0,0-1 1 0 0,1 1-1 0 0,0 0 0 0 0,0 0 0 0 0,0 0 0 0 0,1 0 0 0 0,-1 1 1 0 0,1-1-1 0 0,0 1 0 0 0,8-6 0 0 0,2-1 39 0 0,1 0 0 0 0,0 1 1 0 0,21-9-1 0 0,-31 16-133 0 0,0 0 1 0 0,0 1 0 0 0,0 0 0 0 0,0 0 0 0 0,0 0-1 0 0,1 1 1 0 0,-1 0 0 0 0,1 0 0 0 0,-1 0 0 0 0,1 1-1 0 0,-1-1 1 0 0,1 1 0 0 0,10 2 0 0 0,-12-1 6 0 0,0 0-1 0 0,0 1 1 0 0,0-1 0 0 0,0 1 0 0 0,0 0 0 0 0,0 0 0 0 0,0 0-1 0 0,-1 1 1 0 0,1-1 0 0 0,-1 1 0 0 0,1 0 0 0 0,-1 0 0 0 0,0 0-1 0 0,3 4 1 0 0,0 2 35 0 0,-1 0-1 0 0,0 1 0 0 0,0-1 1 0 0,-1 1-1 0 0,0 0 1 0 0,0 0-1 0 0,-1 0 0 0 0,-1 0 1 0 0,0 0-1 0 0,0 1 0 0 0,-1-1 1 0 0,0 16-1 0 0,-14 133 414 0 0,8-130-433 0 0,1 1 0 0 0,1-1 0 0 0,2 1-1 0 0,1 0 1 0 0,1 0 0 0 0,2-1 0 0 0,8 40-1 0 0,-10-66-30 0 0,0-1-1 0 0,0 1 0 0 0,0-1 1 0 0,0 1-1 0 0,0 0 1 0 0,0-1-1 0 0,1 0 1 0 0,0 1-1 0 0,-1-1 0 0 0,1 0 1 0 0,0 0-1 0 0,4 3 1 0 0,-5-3-9 0 0,2 0 32 0 0,2-2-35 0 0,15 0 5 0 0,-15 0-41 0 0,-1-2 8 0 0,11-4-36 0 0,-12 4 30 0 0,1 0-11 0 0,-3 1 79 0 0,21-13-191 0 0,-15 13-2 0 0,-15 15 76 0 0,4-10 88 0 0,-2 5 10 0 0,0 0-1 0 0,0 1 0 0 0,1 0 1 0 0,0 0-1 0 0,1 0 1 0 0,-5 17-1 0 0,1-3 93 0 0,1 1-1 0 0,1-1 1 0 0,1 1 0 0 0,1 0-1 0 0,-1 37 1 0 0,5-15 34 0 0,1 0 0 0 0,9 50 1 0 0,-8-85-132 0 0,0 1 1 0 0,-1-1 0 0 0,0 1 0 0 0,-1-1-1 0 0,-1 0 1 0 0,0 1 0 0 0,0-1 0 0 0,-2 0-1 0 0,1 1 1 0 0,-1-1 0 0 0,-1 0 0 0 0,0-1-1 0 0,-1 1 1 0 0,0-1 0 0 0,-1 0 0 0 0,0 0-1 0 0,-1-1 1 0 0,0 1 0 0 0,-1-1 0 0 0,0-1-1 0 0,0 0 1 0 0,-11 10 0 0 0,8-10-515 0 0,0 0 0 0 0,0-1 1 0 0,-1 0-1 0 0,0-1 0 0 0,-1 0 0 0 0,-15 5 0 0 0,-46 10-6177 0 0,41-17 1340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21:41:25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53 524 0 0,'-19'14'3024'0'0,"-36"10"-163"0"0,52-22-2449 0 0,-2-1-43 0 0,3 0-293 0 0,-1-1 0 0 0,0 0 0 0 0,0 1 0 0 0,0-1 0 0 0,0 0 0 0 0,0 0 0 0 0,0 0 0 0 0,1-1 0 0 0,-1 1 0 0 0,-5-2-1 0 0,8 2-56 0 0,-1-1-1 0 0,0 1 0 0 0,1 0 0 0 0,-1-1 0 0 0,0 1 0 0 0,1 0 0 0 0,-1-1 0 0 0,1 1 0 0 0,-1-1 0 0 0,1 1 0 0 0,-1-1 0 0 0,1 1 0 0 0,-1-1 0 0 0,1 1 0 0 0,-1-1 0 0 0,1 0 0 0 0,0 1 0 0 0,-1-1 0 0 0,1 0 0 0 0,0 1 0 0 0,0-1 0 0 0,-1-1 0 0 0,1 0-14 0 0,0 0 0 0 0,1 0 0 0 0,-1 0 0 0 0,0 1 0 0 0,1-1 0 0 0,-1 0 0 0 0,1 0 0 0 0,-1 0 0 0 0,1 1 0 0 0,0-1 0 0 0,0 0 0 0 0,0 0 0 0 0,2-2 0 0 0,-2 0 4 0 0,21-21 51 0 0,-21 23-60 0 0,1 0 0 0 0,0 0 1 0 0,1 0-1 0 0,-1 0 0 0 0,0 1 1 0 0,1-1-1 0 0,-1 0 0 0 0,1 1 1 0 0,-1 0-1 0 0,1 0 0 0 0,-1 0 1 0 0,1 0-1 0 0,0 0 0 0 0,3 0 1 0 0,-5 1 0 0 0,0 0 1 0 0,1 0 0 0 0,-1 0-1 0 0,0 0 1 0 0,1 1 0 0 0,-1-1-1 0 0,0 1 1 0 0,1-1 0 0 0,-1 1-1 0 0,0-1 1 0 0,0 1 0 0 0,0 0-1 0 0,0 0 1 0 0,0 0 0 0 0,0-1-1 0 0,0 1 1 0 0,0 0 0 0 0,0 0-1 0 0,0 0 1 0 0,0 0 0 0 0,0 1-1 0 0,-1-1 1 0 0,1 0 0 0 0,0 0-1 0 0,-1 0 1 0 0,1 2 0 0 0,1 4-14 0 0,-3 6 19 0 0,1-1-1 0 0,-2 0 1 0 0,0 0 0 0 0,0 0-1 0 0,-1-1 1 0 0,0 1 0 0 0,-1-1-1 0 0,-1 1 1 0 0,0-1-1 0 0,0 0 1 0 0,-1-1 0 0 0,0 1-1 0 0,-1-1 1 0 0,-11 12 0 0 0,9-9-10 0 0,-21 25-504 0 0,-1-1 1 0 0,-62 55-1 0 0,67-79-3410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21:41:25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12 444 0 0,'-7'-12'1366'0'0,"4"12"1578"0"0,-4 14-2449 0 0,1 1 0 0 0,1 0 1 0 0,0 0-1 0 0,1 0 0 0 0,1 0 1 0 0,-2 24-1 0 0,-14 54-101 0 0,13-75-667 0 0,0 0 1 0 0,-16 28 0 0 0,-10-1-3651 0 0,29-42 2452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16:48:10.03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0 204 272 0 0,'0'0'7817'0'0,"1"1"-7770"0"0,0 0 1 0 0,0 0 0 0 0,-1 0-1 0 0,1 0 1 0 0,0-1 0 0 0,0 1-1 0 0,0 0 1 0 0,0-1 0 0 0,0 1-1 0 0,1 0 1 0 0,-1-1 0 0 0,0 0-1 0 0,0 1 1 0 0,0-1 0 0 0,0 0-1 0 0,1 1 1 0 0,-1-1 0 0 0,2 0-1 0 0,124-33 1248 0 0,53-27-1190 0 0,122-44-6133 0 0,-254 86 4066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21:41:25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222 108 128 0 0,'0'0'2281'0'0,"-5"1"-1718"0"0,-19 7 921 0 0,19-6-1311 0 0,0 0 1 0 0,1 0 0 0 0,-1-1-1 0 0,0 0 1 0 0,0 0-1 0 0,0 0 1 0 0,0-1 0 0 0,0 1-1 0 0,0-1 1 0 0,0 0-1 0 0,0-1 1 0 0,-6 0 0 0 0,7 0-95 0 0,3 1-73 0 0,0-1 0 0 0,0 1 1 0 0,1 0-1 0 0,-1-1 0 0 0,0 1 0 0 0,0-1 1 0 0,0 1-1 0 0,1-1 0 0 0,-1 0 0 0 0,0 1 1 0 0,0-1-1 0 0,1 0 0 0 0,-1 1 1 0 0,1-1-1 0 0,-1 0 0 0 0,1 0 0 0 0,-1 0 1 0 0,1 0-1 0 0,-1 1 0 0 0,1-1 0 0 0,0 0 1 0 0,-1 0-1 0 0,1 0 0 0 0,0 0 0 0 0,0 0 1 0 0,0 0-1 0 0,-1 0 0 0 0,1 0 0 0 0,1-1 1 0 0,-5-33 61 0 0,17-14-88 0 0,-12 46 13 0 0,-1 3 18 0 0,0-1-1 0 0,0 0 1 0 0,1 0-1 0 0,-1 0 0 0 0,1 0 1 0 0,-1 1-1 0 0,0-1 1 0 0,1 0-1 0 0,-1 0 0 0 0,1 1 1 0 0,0-1-1 0 0,-1 0 1 0 0,1 1-1 0 0,0-1 0 0 0,-1 0 1 0 0,1 1-1 0 0,0-1 1 0 0,0 1-1 0 0,-1 0 0 0 0,1-1 1 0 0,0 1-1 0 0,1-1 1 0 0,1 4 25 0 0,-1 0 1 0 0,1 0-1 0 0,-1 0 1 0 0,1 1-1 0 0,-1-1 1 0 0,0 1-1 0 0,0-1 1 0 0,-1 1-1 0 0,1 0 0 0 0,-1-1 1 0 0,0 1-1 0 0,0 0 1 0 0,0 0-1 0 0,0 0 1 0 0,-1 0-1 0 0,1 0 1 0 0,-1 5-1 0 0,0 6 32 0 0,0-1-1 0 0,0 0 1 0 0,-1 0-1 0 0,-6 25 1 0 0,4-26-225 0 0,0 0-1 0 0,-2 0 1 0 0,1 0 0 0 0,-2-1 0 0 0,0 0 0 0 0,0 0 0 0 0,-1 0-1 0 0,0-1 1 0 0,-1 0 0 0 0,-1 0 0 0 0,1-1 0 0 0,-2 0 0 0 0,-10 9 0 0 0,17-15-126 0 0,2-3 159 0 0,1 0 0 0 0,-1 0 0 0 0,0 1 0 0 0,0-1 0 0 0,0 0 0 0 0,0 0 0 0 0,-1 0 0 0 0,1 0 0 0 0,0 0 0 0 0,0 0 0 0 0,-1-1 0 0 0,1 1 0 0 0,0 0 0 0 0,-1-1 0 0 0,1 1 0 0 0,-3 0 0 0 0,-17 5-1136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21:41:26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1 296 0 0,'0'0'6629'0'0,"3"3"-6309"0"0,2 4-234 0 0,0 0-1 0 0,0 1 1 0 0,-1-1 0 0 0,0 1-1 0 0,0 0 1 0 0,-1 1-1 0 0,0-1 1 0 0,0 1 0 0 0,-1-1-1 0 0,0 1 1 0 0,-1 0-1 0 0,0 0 1 0 0,0-1-1 0 0,-1 1 1 0 0,0 0 0 0 0,0 0-1 0 0,-1 0 1 0 0,0 0-1 0 0,-5 14 1 0 0,4-15-392 0 0,-1 1 1 0 0,0-1-1 0 0,-1 0 1 0 0,0 0-1 0 0,0-1 0 0 0,0 1 1 0 0,-1-1-1 0 0,-1 0 1 0 0,1 0-1 0 0,-1-1 1 0 0,0 1-1 0 0,-9 6 0 0 0,7-8-1113 0 0,-13 3 258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21:41:26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355 67 656 0 0,'0'0'965'0'0,"0"0"-856"0"0,-1-1-1 0 0,1 0 0 0 0,0 1 0 0 0,0-1 0 0 0,0 0 0 0 0,-1 1 0 0 0,1-1 0 0 0,0 1 0 0 0,0-1 0 0 0,-1 1 0 0 0,1-1 1 0 0,-1 1-1 0 0,1-1 0 0 0,0 1 0 0 0,-1-1 0 0 0,1 1 0 0 0,-1-1 0 0 0,0 1 0 0 0,1-1 0 0 0,-1 1 0 0 0,1 0 0 0 0,-1-1 0 0 0,1 1 1 0 0,-1 0-1 0 0,0-1 0 0 0,-6 9 70 0 0,0-1 0 0 0,1 1 0 0 0,0 0 1 0 0,1 0-1 0 0,-1 1 0 0 0,2-1 0 0 0,-1 1 1 0 0,1 0-1 0 0,0 0 0 0 0,1 1 0 0 0,0-1 1 0 0,-1 14-1 0 0,-4 14-39 0 0,-7 74 1 0 0,15-93 58 0 0,-2 1 1 0 0,0 0-1 0 0,-2-1 1 0 0,0 0-1 0 0,0 0 0 0 0,-13 30 1 0 0,16-46-155 0 0,0 0 0 0 0,0-1-1 0 0,-1 1 1 0 0,1-1 0 0 0,0 1 0 0 0,-1-1 0 0 0,1 0 0 0 0,-1 1 0 0 0,1-1 0 0 0,-1 0 0 0 0,0 0 0 0 0,1 0-1 0 0,-1 0 1 0 0,0 0 0 0 0,0 0 0 0 0,0-1 0 0 0,1 1 0 0 0,-1-1 0 0 0,0 1 0 0 0,0-1 0 0 0,0 0 0 0 0,0 1 0 0 0,0-1-1 0 0,0 0 1 0 0,0 0 0 0 0,0-1 0 0 0,0 1 0 0 0,0 0 0 0 0,0-1 0 0 0,0 1 0 0 0,-3-2 0 0 0,-2 0 5 0 0,0-1 0 0 0,0 0 0 0 0,0-1 1 0 0,1 1-1 0 0,0-1 0 0 0,-12-9 0 0 0,9 4-34 0 0,-1 0-1 0 0,1-1 1 0 0,0 0-1 0 0,1 0 1 0 0,0-1-1 0 0,1 0 1 0 0,0-1-1 0 0,1 0 1 0 0,0 0-1 0 0,1 0 1 0 0,0 0-1 0 0,1-1 1 0 0,0 0-1 0 0,1 0 1 0 0,-2-22-1 0 0,3 15-535 0 0,2 1 0 0 0,0-1 0 0 0,0 0 0 0 0,2 1 0 0 0,1-1 0 0 0,0 1 0 0 0,2 0 0 0 0,0 0 0 0 0,1 0 0 0 0,8-19-1 0 0,3 1-1740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21:41:27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310 220 400 0 0,'-1'-1'281'0'0,"-1"1"0"0"0,1-1-1 0 0,0 0 1 0 0,-1 1 0 0 0,1-1 0 0 0,0 0 0 0 0,0 0-1 0 0,0 0 1 0 0,0 0 0 0 0,0 0 0 0 0,0 0-1 0 0,0 0 1 0 0,-1-2 0 0 0,2-3-67 0 0,0 1 0 0 0,0-1 0 0 0,1 0 0 0 0,0 0 0 0 0,0 0 0 0 0,0 1 0 0 0,1-1 0 0 0,0 0 0 0 0,0 1 0 0 0,0 0 0 0 0,1-1 0 0 0,0 1-1 0 0,0 0 1 0 0,7-9 0 0 0,7-8 292 0 0,37-37-1 0 0,-34 39-220 0 0,-18 19-269 0 0,-1 0-1 0 0,1 0 1 0 0,-1-1-1 0 0,1 1 1 0 0,-1 0-1 0 0,1 1 1 0 0,0-1-1 0 0,0 0 1 0 0,-1 0 0 0 0,1 1-1 0 0,0-1 1 0 0,0 1-1 0 0,0-1 1 0 0,0 1-1 0 0,0 0 1 0 0,0 0-1 0 0,-1 0 1 0 0,1 0-1 0 0,0 0 1 0 0,0 0-1 0 0,0 1 1 0 0,0-1 0 0 0,0 1-1 0 0,0-1 1 0 0,3 2-1 0 0,-6 43 343 0 0,-2-40-325 0 0,0-1 1 0 0,0 1-1 0 0,0-1 0 0 0,0 0 0 0 0,-1 0 1 0 0,1 0-1 0 0,-1-1 0 0 0,0 1 0 0 0,0-1 1 0 0,0 0-1 0 0,-1 0 0 0 0,1 0 0 0 0,-8 3 1 0 0,-51 18 58 0 0,59-23-87 0 0,-22 3 2 0 0,21-3 1 0 0,-1-2-29 0 0,-18-2 1 0 0,18 2 19 0 0,-46-34-52 0 0,49 33 50 0 0,-20 10-69 0 0,20-6 72 0 0,0 0 0 0 0,0 1-1 0 0,0-1 1 0 0,0 1 0 0 0,1 0 0 0 0,0 0-1 0 0,-1 0 1 0 0,1 0 0 0 0,0 0-1 0 0,0 1 1 0 0,1-1 0 0 0,-1 1 0 0 0,1-1-1 0 0,-2 6 1 0 0,-2 2 0 0 0,-4 9-62 0 0,-1 3-330 0 0,0 0 0 0 0,-1-1 1 0 0,-2-1-1 0 0,0 1 1 0 0,-1-2-1 0 0,-1 0 0 0 0,-21 22 1 0 0,33-40-656 0 0,0-1-625 0 0,-13 8-12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21:41:27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13 888 0 0,'0'0'2960'0'0,"8"-12"329"0"0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21:41:28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68 244 0 0,'0'0'919'0'0,"-5"2"-117"0"0,0-1-286 0 0,-1 1 0 0 0,0-1 0 0 0,0 0 0 0 0,0-1 0 0 0,0 1 0 0 0,-8-2-1 0 0,12 1-522 0 0,2 0 46 0 0,-1-1 0 0 0,1 0-1 0 0,-1 1 1 0 0,1-1 0 0 0,-1 0-1 0 0,1 1 1 0 0,0-1 0 0 0,-1 0-1 0 0,1 0 1 0 0,0 0 0 0 0,0 1-1 0 0,-1-1 1 0 0,1 0 0 0 0,0 0-1 0 0,0 0 1 0 0,0 1 0 0 0,0-1-1 0 0,0 0 1 0 0,0 0 0 0 0,0 0 0 0 0,0 0-1 0 0,1 1 1 0 0,-1-1 0 0 0,0-1-1 0 0,6-23 886 0 0,13-2-346 0 0,-18 25 69 0 0,3 3-501 0 0,9 6-40 0 0,-10-5-6 0 0,-7 26 23 0 0,3-24-175 0 0,-2 8 3 0 0,0 0-1 0 0,0-1 1 0 0,-11 21-1 0 0,11-26-607 0 0,-1-1 1 0 0,1 1-1 0 0,-1 0 0 0 0,-1-1 0 0 0,1 0 0 0 0,-7 5 0 0 0,-5 5-1251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21:41:28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429 298 628 0 0,'62'-276'12749'0'0,"-61"273"-12582"0"0,1-3-102 0 0,-2 6-50 0 0,0-1 0 0 0,0 1 0 0 0,0 0 0 0 0,0-1 1 0 0,0 1-1 0 0,0-1 0 0 0,0 1 0 0 0,0-1 0 0 0,0 1 0 0 0,0-1 0 0 0,0 1 0 0 0,1-1 0 0 0,-1 1 0 0 0,0 0 0 0 0,0-1 0 0 0,0 1 0 0 0,1-1 0 0 0,-1 1 0 0 0,0 0 0 0 0,0-1 0 0 0,1 1 0 0 0,-1 0 0 0 0,0-1 0 0 0,1 1 1 0 0,-1 0-1 0 0,0-1 0 0 0,1 1 0 0 0,-1 0 0 0 0,1 0 0 0 0,-1-1 0 0 0,1 1 0 0 0,0 0 0 0 0,0 1-8 0 0,1-1 1 0 0,-1 1-1 0 0,0 0 1 0 0,1 0-1 0 0,-1 0 1 0 0,0 0-1 0 0,0 0 1 0 0,0 0-1 0 0,0 1 1 0 0,0-1-1 0 0,0 0 1 0 0,0 1-1 0 0,0-1 1 0 0,0 0-1 0 0,0 1 0 0 0,-1-1 1 0 0,1 1-1 0 0,-1-1 1 0 0,1 4-1 0 0,0-2 25 0 0,-1 20 20 0 0,-1-17-44 0 0,1 0-1 0 0,-1 0 0 0 0,-1 0 0 0 0,1 0 0 0 0,-1 0 1 0 0,0-1-1 0 0,0 1 0 0 0,-1 0 0 0 0,1-1 0 0 0,-1 0 1 0 0,-1 0-1 0 0,1 0 0 0 0,-1 0 0 0 0,0 0 0 0 0,0 0 1 0 0,0-1-1 0 0,-7 6 0 0 0,-9 11 23 0 0,-51 45 13 0 0,59-55-94 0 0,0 0 0 0 0,-1-1 0 0 0,-16 10 1 0 0,48 15-58 0 0,-15-30 96 0 0,0 1 0 0 0,0-1 0 0 0,0 1 0 0 0,-1 0 0 0 0,0 0 0 0 0,-1 1 0 0 0,1-1-1 0 0,-1 0 1 0 0,0 1 0 0 0,0 0 0 0 0,0 10 0 0 0,-1-14 15 0 0,-2-1-1 0 0,1 1 1 0 0,0-1-1 0 0,0 1 1 0 0,-1-1 0 0 0,1 0-1 0 0,-1 1 1 0 0,0-1-1 0 0,0 0 1 0 0,0 0 0 0 0,0 1-1 0 0,0-1 1 0 0,0 0-1 0 0,0 0 1 0 0,-1 0 0 0 0,1 0-1 0 0,-1 0 1 0 0,0-1-1 0 0,-3 4 1 0 0,1-1 2 0 0,-1 0 0 0 0,0-1 0 0 0,0 1 1 0 0,0-1-1 0 0,0 0 0 0 0,-10 4 0 0 0,-3-2 103 0 0,0 0 0 0 0,0-1 0 0 0,-1-1-1 0 0,1-1 1 0 0,-1 0 0 0 0,0-2 0 0 0,0 0 0 0 0,1-1 0 0 0,-27-5 0 0 0,40 5-95 0 0,0 0-1 0 0,1-1 1 0 0,-1 0 0 0 0,0 0 0 0 0,1 0 0 0 0,-1-1 0 0 0,1 0 0 0 0,0 0 0 0 0,0 0-1 0 0,0 0 1 0 0,0 0 0 0 0,1-1 0 0 0,-1 0 0 0 0,1 0 0 0 0,0 0 0 0 0,0 0 0 0 0,0 0-1 0 0,0 0 1 0 0,1-1 0 0 0,0 1 0 0 0,0-1 0 0 0,0 0 0 0 0,1 0 0 0 0,-1 0 0 0 0,1 0-1 0 0,0 0 1 0 0,1 0 0 0 0,-1-5 0 0 0,0-9-7 0 0,0 0 1 0 0,1 0-1 0 0,2 0 1 0 0,0 0-1 0 0,8-33 1 0 0,-8 43-155 0 0,1-1 0 0 0,0 1 0 0 0,1 0 0 0 0,0 0 1 0 0,0 1-1 0 0,1-1 0 0 0,0 1 0 0 0,0 0 0 0 0,8-9 0 0 0,-8 12-428 0 0,0 0 0 0 0,1-1-1 0 0,-1 2 1 0 0,1-1-1 0 0,0 1 1 0 0,0 0-1 0 0,1 0 1 0 0,-1 0 0 0 0,1 1-1 0 0,0 0 1 0 0,10-3-1 0 0,-13 5-1676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21:41:28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1 356 0 0,'0'0'1516'0'0,"8"13"568"0"0,-3-6 1844 0 0,-3-2-4465 0 0,7 10 4553 0 0,-3-3-9108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21:41:29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17 148 1488 0 0,'0'0'2832'0'0,"-16"5"3488"0"0,109-95-5283 0 0,-36 28-7400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21:26:52.91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593 16 1564 0 0,'13'-10'8863'0'0,"-10"14"-8663"0"0,-1 1-1 0 0,0-1 1 0 0,0 1-1 0 0,-1 0 1 0 0,1-1-1 0 0,-1 1 1 0 0,0 0 0 0 0,0 0-1 0 0,-1 0 1 0 0,1 0-1 0 0,-1 0 1 0 0,0 0-1 0 0,-1 0 1 0 0,0 6 0 0 0,-16 76 1079 0 0,15-82-1214 0 0,0 0 0 0 0,0 0-1 0 0,-1 0 1 0 0,0-1 0 0 0,0 1 0 0 0,0-1-1 0 0,-4 5 1 0 0,5-7-55 0 0,-15 1 47 0 0,15-3-60 0 0,1 1 0 0 0,0-1-1 0 0,-1 1 1 0 0,0-1 0 0 0,1 1-1 0 0,-1-1 1 0 0,1 0 0 0 0,-1 0-1 0 0,1 0 1 0 0,-1 0 0 0 0,1 0-1 0 0,-1 0 1 0 0,0-1 0 0 0,1 1-1 0 0,-1 0 1 0 0,1-1 0 0 0,-1 1-1 0 0,1-1 1 0 0,0 0 0 0 0,-1 1-1 0 0,1-1 1 0 0,0 0 0 0 0,-3-1-1 0 0,1 0-10 0 0,-19-20-94 0 0,2-7 8 0 0,18 27 88 0 0,-11-18-118 0 0,13 19 127 0 0,0 1-1 0 0,-1-1 0 0 0,1 0 1 0 0,0 1-1 0 0,-1 0 0 0 0,1-1 1 0 0,-1 1-1 0 0,1-1 1 0 0,-1 1-1 0 0,1-1 0 0 0,-1 1 1 0 0,1 0-1 0 0,-1-1 0 0 0,1 1 1 0 0,-1 0-1 0 0,1 0 0 0 0,-1-1 1 0 0,0 1-1 0 0,1 0 0 0 0,-1 0 1 0 0,1 0-1 0 0,-1 0 0 0 0,0 0 1 0 0,1 0-1 0 0,-1 0 0 0 0,0 0 1 0 0,1 0-1 0 0,-1 0 1 0 0,1 0-1 0 0,-1 0 0 0 0,0 0 1 0 0,1 0-1 0 0,-1 1 0 0 0,1-1 1 0 0,-1 0-1 0 0,0 0 0 0 0,1 1 1 0 0,-1-1-1 0 0,1 0 0 0 0,-1 1 1 0 0,1-1-1 0 0,-1 1 0 0 0,0 0 1 0 0,0 0 9 0 0,-3 1 6 0 0,2 1-14 0 0,-34 43 104 0 0,33-43-83 0 0,-37 14 304 0 0,36-17-250 0 0,1 0-71 0 0,0 0 0 0 0,1-1-1 0 0,-1 1 1 0 0,0-1 0 0 0,1 0 0 0 0,-1 0 0 0 0,1 0-1 0 0,-1 0 1 0 0,1 0 0 0 0,0-1 0 0 0,-1 1 0 0 0,1-1-1 0 0,0 1 1 0 0,0-1 0 0 0,0 0 0 0 0,0 0 0 0 0,0 0-1 0 0,1 0 1 0 0,-1 0 0 0 0,0 0 0 0 0,1-1 0 0 0,0 1-1 0 0,-1 0 1 0 0,1-1 0 0 0,0 1 0 0 0,0-1-1 0 0,1 1 1 0 0,-2-6 0 0 0,-2-10 11 0 0,0 0-1 0 0,1 0 1 0 0,-1-24-1 0 0,1 9 136 0 0,3 30-89 0 0,-5-20 554 0 0,-1 30-544 0 0,1 0 0 0 0,0 1 1 0 0,0-1-1 0 0,0 1 0 0 0,1 0 0 0 0,-4 13 0 0 0,-22 36 21 0 0,6-30-601 0 0,-1-1 0 0 0,-1-1 0 0 0,-1-1 0 0 0,-44 29 0 0 0,48-36-1243 0 0,21-15 733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16:48:14.18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1 171 256 0 0,'0'0'7937'0'0,"4"1"-7765"0"0,76 37 1289 0 0,-77-36-1265 0 0,0-1-182 0 0,0 0 0 0 0,0 0 0 0 0,0 0 0 0 0,0 1 0 0 0,-1 0 0 0 0,1-1 0 0 0,0 1 0 0 0,-1 0 0 0 0,0 0 0 0 0,1 0 0 0 0,-1 1 0 0 0,0-1 0 0 0,0 0 0 0 0,0 1 0 0 0,0-1 0 0 0,2 7 0 0 0,-3-6 1 0 0,2-1-25 0 0,86 112 63 0 0,-87-111-47 0 0,1-1-12 0 0,8 8 6 0 0,-9-7 53 0 0,26 31 105 0 0,-19-24-153 0 0,-7-8 9 0 0,-1-1-12 0 0,1-1-1 0 0,-1 1 1 0 0,0 0-1 0 0,0-1 0 0 0,0 1 1 0 0,0 0-1 0 0,0 0 1 0 0,0 0-1 0 0,0 0 1 0 0,0 0-1 0 0,-1 0 0 0 0,1 0 1 0 0,0 0-1 0 0,-1 0 1 0 0,1 0-1 0 0,0 1 1 0 0,-1-1-1 0 0,0 0 0 0 0,1 2 1 0 0,13 20 15 0 0,-12-20-22 0 0,-1 1 8 0 0,1 0 0 0 0,0 0 0 0 0,0 0 0 0 0,0 0 0 0 0,0 0 1 0 0,1-1-1 0 0,3 5 0 0 0,8 12 6 0 0,2 9 6 0 0,-15-26-3 0 0,25 50-32 0 0,-24-50 24 0 0,4 8 4 0 0,-4-8 249 0 0,-20-24-276 0 0,-18-74 21 0 0,35 92 4 0 0,-9-24-18 0 0,10 24 8 0 0,-1-1 0 0 0,1 0 0 0 0,-1 0 1 0 0,0 1-1 0 0,-1-1 0 0 0,1 1 0 0 0,0-1 0 0 0,-5-6 0 0 0,-3-15-185 0 0,-2 7 58 0 0,-12-10-64 0 0,21 25 179 0 0,-13-20-14 0 0,-14-21-48 0 0,28 41 82 0 0,-1 0-4 0 0,-4-9 2 0 0,4 9 45 0 0,-18-41-98 0 0,9 8 65 0 0,10 32-13 0 0,0 0-8 0 0,-19-58 24 0 0,18 58-10 0 0,-14-34-5 0 0,4-2-15 0 0,11 36 17 0 0,-15-36 62 0 0,8 26-445 0 0,8 23 373 0 0,-1-1 0 0 0,2 1 0 0 0,-1-1 1 0 0,1 1-1 0 0,0-1 0 0 0,1 1 0 0 0,0-1 1 0 0,5 14-1 0 0,25 64-22 0 0,6-8 35 0 0,-36-74-14 0 0,24 34 21 0 0,7 5-40 0 0,-29-36 26 0 0,-2-4 82 0 0,21 32 111 0 0,7 14 106 0 0,-28-46-233 0 0,3 3-46 0 0,-1 0 0 0 0,0 0-1 0 0,0 0 1 0 0,0 0-1 0 0,-1 1 1 0 0,0 0 0 0 0,-1 0-1 0 0,4 10 1 0 0,3 7 9 0 0,-8-20-29 0 0,9 34 26 0 0,-2-19-36 0 0,2 20 0 0 0,-9-36 17 0 0,0 4-11 0 0,1-1-1 0 0,-1 1 1 0 0,1-1-1 0 0,0 0 1 0 0,1 0 0 0 0,4 9-1 0 0,10 26 13 0 0,-16-39-4 0 0,5 14 212 0 0,-13-21-243 0 0,1-1 1 0 0,0 1 0 0 0,0-1 0 0 0,0 0-1 0 0,1 0 1 0 0,0-1 0 0 0,-8-12 0 0 0,-30-61-304 0 0,16 27-136 0 0,2 1 197 0 0,22 48 238 0 0,2 0 15 0 0,-6-11-5 0 0,4 8 8 0 0,-3-5-11 0 0,-23-52-314 0 0,22 50 324 0 0,5 11 14 0 0,-6-17-11 0 0,-8-10-37 0 0,15 27 39 0 0,0 0-28 0 0,-10-29-37 0 0,10 30 70 0 0,0-2 4 0 0,-4-9 17 0 0,4 9 4 0 0,-7-30-5 0 0,6 30-7 0 0,-9-42 32 0 0,-8 17-53 0 0,17 26 12 0 0,-10-18 37 0 0,4 7-9 0 0,5 11-35 0 0,1 0-70 0 0,-6-6 60 0 0,6 6-3 0 0,5 10-63 0 0,0 0 119 0 0,0 1 1 0 0,0-1-1 0 0,-1 0 0 0 0,2 9 0 0 0,1 3 25 0 0,16 34 258 0 0,53 100 0 0 0,-73-150-319 0 0,23 34 50 0 0,-22-33-31 0 0,1 4 25 0 0,1 1-1 0 0,0-1 1 0 0,0 0 0 0 0,8 10-1 0 0,-5-6-8 0 0,-5-8-9 0 0,0 0 0 0 0,6 11-3 0 0,-5-11-8 0 0,-1 0 1 0 0,26 53 20 0 0,-26-54-15 0 0,-2-2-21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21:26:53.26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88 200 0 0,'8'3'855'0'0,"1"0"1"0"0,0 0-1 0 0,0-1 0 0 0,1 0 0 0 0,-1-1 1 0 0,0 0-1 0 0,1 0 0 0 0,-1-1 0 0 0,0 0 1 0 0,16-3-1 0 0,-21 3-713 0 0,2-1 111 0 0,0-1 1 0 0,0 1-1 0 0,1-1 1 0 0,-1 0 0 0 0,0 0-1 0 0,-1-1 1 0 0,1 0 0 0 0,0 0-1 0 0,-1 0 1 0 0,1-1 0 0 0,-1 1-1 0 0,0-1 1 0 0,0-1-1 0 0,-1 1 1 0 0,1-1 0 0 0,-1 1-1 0 0,0-1 1 0 0,4-7 0 0 0,-6 9-56 0 0,-2-3 20 0 0,1 5-210 0 0,-1 1-1 0 0,0-1 1 0 0,0 0-1 0 0,0 1 1 0 0,1-1 0 0 0,-1 0-1 0 0,0 1 1 0 0,0-1-1 0 0,0 0 1 0 0,0 0 0 0 0,0 1-1 0 0,0-1 1 0 0,0 0 0 0 0,0 1-1 0 0,0-1 1 0 0,-1 0-1 0 0,1 0 1 0 0,0 1 0 0 0,0-1-1 0 0,-1 0 1 0 0,1 1 0 0 0,0-1-1 0 0,-1 1 1 0 0,1-1-1 0 0,0 0 1 0 0,-1 1 0 0 0,1-1-1 0 0,-1 1 1 0 0,1-1 0 0 0,-1 1-1 0 0,1-1 1 0 0,-1 1-1 0 0,0 0 1 0 0,1-1 0 0 0,-1 1-1 0 0,1 0 1 0 0,-1-1-1 0 0,0 1 1 0 0,1 0 0 0 0,-1 0-1 0 0,0-1 1 0 0,0 1 0 0 0,1 0-1 0 0,-1 0 1 0 0,0 0-1 0 0,1 0 1 0 0,-1 0 0 0 0,0 0-1 0 0,0 0 1 0 0,1 0 0 0 0,-1 0-1 0 0,-1 1 1 0 0,-20 1-29 0 0,17-2-39 0 0,-23 14-1227 0 0,21-8-205 0 0,1 0 0 0 0,-1 0 1 0 0,1 1-1 0 0,0 0 1 0 0,-7 11-1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21:26:53.60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255 893 460 0 0,'0'0'933'0'0,"-13"8"287"0"0,5-6 2215 0 0,-11 0-2978 0 0,15-2 1001 0 0,4-3-1144 0 0,0 0-249 0 0,0 0 0 0 0,1 0 0 0 0,0 0 0 0 0,-1 0-1 0 0,1 0 1 0 0,0 1 0 0 0,1-1 0 0 0,-1 0-1 0 0,0 1 1 0 0,1-1 0 0 0,-1 1 0 0 0,1 0 0 0 0,0-1-1 0 0,0 1 1 0 0,0 0 0 0 0,0 0 0 0 0,5-3 0 0 0,16-14-13 0 0,20-19-129 0 0,-40 34-479 0 0,0 0 0 0 0,-1 0 0 0 0,1 0 0 0 0,-1 0 0 0 0,0 0 0 0 0,-1 0 0 0 0,3-7 0 0 0,0-5-2011 0 0</inkml:trace>
  <inkml:trace contextRef="#ctx0" brushRef="#br0" timeOffset="1">116 53 1896 0 0,'0'-4'1564'0'0,"0"1"-1550"0"0,-6-35 5842 0 0,0 31-2795 0 0,-2 28-2692 0 0,-11 104 970 0 0,-2 3-2244 0 0,17-106-660 0 0,-2-1 0 0 0,-1 0 0 0 0,-18 39 1 0 0,17-45-556 0 0,2 0-291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21:26:54.23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508 26 2104 0 0,'1'-3'997'0'0,"0"1"-1"0"0,1 0 1 0 0,-1 0-1 0 0,1 0 1 0 0,-1 0-1 0 0,1 0 1 0 0,0 0-1 0 0,0 0 1 0 0,0 0-1 0 0,3-2 1 0 0,-1 11-774 0 0,0 0 0 0 0,0 0 0 0 0,-1 0 0 0 0,0 1 0 0 0,-1-1 0 0 0,1 1 0 0 0,-1 0 1 0 0,-1 0-1 0 0,1 9 0 0 0,-1-14-137 0 0,-1-1-74 0 0,0-1 0 0 0,0 0 0 0 0,1 1 0 0 0,-1-1 0 0 0,0 0 1 0 0,0 1-1 0 0,-1-1 0 0 0,1 1 0 0 0,0-1 0 0 0,0 0 0 0 0,-1 1 0 0 0,1-1 1 0 0,-1 0-1 0 0,1 1 0 0 0,-1-1 0 0 0,0 0 0 0 0,1 0 0 0 0,-1 1 0 0 0,0-1 0 0 0,-2 2 1 0 0,2-1 3 0 0,-1 1 1 0 0,1-1 0 0 0,-1 1-1 0 0,0-1 1 0 0,0 0 0 0 0,0 0 0 0 0,0 0-1 0 0,-1 0 1 0 0,1 0 0 0 0,-5 2-1 0 0,-39 5 47 0 0,41-9-48 0 0,0-1-21 0 0,-15-2 26 0 0,15 2-24 0 0,-18-3 26 0 0,18 3 2 0 0,-7-3-6 0 0,11 3-23 0 0,0 1 1 0 0,1-1 0 0 0,-1 1 0 0 0,0 0 0 0 0,0-1 0 0 0,1 1 0 0 0,-1 0 0 0 0,0-1 0 0 0,0 1 0 0 0,0 0 0 0 0,0 0 0 0 0,1 0 0 0 0,-1 0 0 0 0,0 0-1 0 0,0 0 1 0 0,0 0 0 0 0,0 0 0 0 0,0 0 0 0 0,1 0 0 0 0,-1 0 0 0 0,0 1 0 0 0,0-1 0 0 0,-1 1 0 0 0,0-1 20 0 0,0 1 0 0 0,0-1 1 0 0,0 1-1 0 0,0 0 0 0 0,-1-1 1 0 0,1 1-1 0 0,0 0 0 0 0,1 0 0 0 0,-1 1 1 0 0,0-1-1 0 0,0 0 0 0 0,0 1 1 0 0,1-1-1 0 0,-1 1 0 0 0,1-1 1 0 0,-1 1-1 0 0,1 0 0 0 0,0 0 0 0 0,-1 0 1 0 0,1-1-1 0 0,0 1 0 0 0,0 0 1 0 0,1 1-1 0 0,-1-1 0 0 0,0 0 1 0 0,1 0-1 0 0,-1 0 0 0 0,0 3 0 0 0,-9 38 202 0 0,-2 0-1 0 0,-23 56 1 0 0,25-77-251 0 0,-1 0 0 0 0,0-1 0 0 0,-2-1 1 0 0,0 0-1 0 0,-2-1 0 0 0,-19 22 0 0 0,8-15-1100 0 0,-1-1-1 0 0,-56 39 0 0 0,80-62 508 0 0,-25-8-2277 0 0,28 5 2793 0 0,-1 0 0 0 0,0 0 0 0 0,1 1 0 0 0,-1-1 1 0 0,1 0-1 0 0,-1 0 0 0 0,1 0 0 0 0,-1 0 0 0 0,1 0 1 0 0,-1 0-1 0 0,1 0 0 0 0,0 0 0 0 0,0 0 1 0 0,0 0-1 0 0,-1 0 0 0 0,1 0 0 0 0,0 0 0 0 0,0 0 1 0 0,0 0-1 0 0,0 0 0 0 0,1 0 0 0 0,-1 0 0 0 0,0 0 1 0 0,0 0-1 0 0,1 1 0 0 0,-1-1 0 0 0,0 0 1 0 0,1 0-1 0 0,0-1 0 0 0,8-24-1753 0 0,2-3-416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21:26:54.55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443 205 1988 0 0,'193'-204'10979'0'0,"-223"250"-9825"0"0,12-16-932 0 0,-212 282-469 0 0,66-113-3581 0 0,132-163 2136 0 0,-1-1 1 0 0,-2-2-1 0 0,-42 31 1 0 0,60-52 641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21:26:54.88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192 78 1880 0 0,'-7'0'44'0'0,"4"1"106"0"0,-1-1-1 0 0,1 0 0 0 0,0 0 1 0 0,-1 0-1 0 0,1 0 0 0 0,0-1 1 0 0,-1 1-1 0 0,1-1 1 0 0,0 0-1 0 0,0 0 0 0 0,0 0 1 0 0,0 0-1 0 0,0-1 0 0 0,0 1 1 0 0,0-1-1 0 0,0 0 0 0 0,0 0 1 0 0,0 0-1 0 0,1 0 1 0 0,-1 0-1 0 0,1-1 0 0 0,0 1 1 0 0,0-1-1 0 0,0 1 0 0 0,0-1 1 0 0,0 0-1 0 0,-2-4 1 0 0,0 0 355 0 0,-14-20 3425 0 0,15 32-2117 0 0,5 23-854 0 0,-1-20-945 0 0,0 0 0 0 0,0 0 1 0 0,-1 0-1 0 0,0 0 0 0 0,-1 0 0 0 0,0 0 1 0 0,0 0-1 0 0,-5 14 0 0 0,4-16-366 0 0,-1 1 1 0 0,0-1-1 0 0,0 0 0 0 0,0-1 0 0 0,-1 1 1 0 0,0-1-1 0 0,-5 7 0 0 0,-29 19-4900 0 0,33-28 2280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21:26:55.23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400 133 848 0 0,'7'-33'4927'0'0,"13"-43"0"0"0,-19 73-4316 0 0,0 1-673 0 0,5-15 1743 0 0,-5 17-1613 0 0,-1 0 0 0 0,1-1 0 0 0,-1 1 0 0 0,1 0 1 0 0,0 0-1 0 0,-1 0 0 0 0,1 0 0 0 0,-1 0 0 0 0,1 0 1 0 0,0 0-1 0 0,-1 0 0 0 0,1 0 0 0 0,-1 0 0 0 0,1 0 1 0 0,-1 1-1 0 0,1-1 0 0 0,0 0 0 0 0,-1 0 0 0 0,1 0 1 0 0,-1 1-1 0 0,1-1 0 0 0,-1 0 0 0 0,1 1 0 0 0,0 0 1 0 0,0 1-39 0 0,0-1 0 0 0,0 1 0 0 0,0 0 0 0 0,0 0 1 0 0,0 1-1 0 0,-1-1 0 0 0,1 0 0 0 0,0 0 0 0 0,-1 0 1 0 0,0 0-1 0 0,1 1 0 0 0,-1-1 0 0 0,-1 4 0 0 0,2 31 128 0 0,-1-36-156 0 0,-1 16 46 0 0,0 1 1 0 0,0-1 0 0 0,-2 0-1 0 0,0 1 1 0 0,-1-1 0 0 0,0-1-1 0 0,-2 1 1 0 0,0-1 0 0 0,-1 0-1 0 0,-15 26 1 0 0,15-30 17 0 0,-1-1-1 0 0,-1 0 1 0 0,0 0 0 0 0,0-1 0 0 0,-1 0 0 0 0,-1-1-1 0 0,1 0 1 0 0,-1 0 0 0 0,-1-1 0 0 0,0-1 0 0 0,0 0-1 0 0,0-1 1 0 0,-20 8 0 0 0,24-11-40 0 0,0-1 0 0 0,0 1-1 0 0,0-1 1 0 0,0-1 0 0 0,0 1 0 0 0,-1-1 0 0 0,1-1 0 0 0,0 0-1 0 0,-1 0 1 0 0,1-1 0 0 0,0 1 0 0 0,0-2 0 0 0,-1 1 0 0 0,1-1-1 0 0,0-1 1 0 0,-11-4 0 0 0,13 4-39 0 0,0-1 1 0 0,1 0-1 0 0,-1 0 0 0 0,1 0 0 0 0,0 0 1 0 0,0-1-1 0 0,0 0 0 0 0,1 0 0 0 0,0-1 0 0 0,0 1 1 0 0,0-1-1 0 0,1 1 0 0 0,-1-1 0 0 0,2-1 1 0 0,-1 1-1 0 0,0 0 0 0 0,1 0 0 0 0,0-1 1 0 0,1 0-1 0 0,-2-10 0 0 0,1 4-393 0 0,1 0 0 0 0,0 0-1 0 0,0-1 1 0 0,2 1 0 0 0,-1-1 0 0 0,2 1-1 0 0,0 0 1 0 0,5-21 0 0 0,-3 24-636 0 0,0 0-1 0 0,0 0 1 0 0,1 0 0 0 0,0 0 0 0 0,1 1-1 0 0,0 0 1 0 0,8-10 0 0 0,0 3-1406 0 0</inkml:trace>
  <inkml:trace contextRef="#ctx0" brushRef="#br0" timeOffset="1">160 49 1200 0 0,'0'0'6989'0'0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21:26:55.57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966 96 404 0 0,'0'0'6055'0'0,"-15"-6"-4411"0"0,7 7 1796 0 0,4 3-3330 0 0,0 0 0 0 0,-1 1 0 0 0,2 0 0 0 0,-1 0 0 0 0,1 0 0 0 0,-1 0 0 0 0,1 0 0 0 0,1 0 0 0 0,-3 7 0 0 0,4-10-52 0 0,1-1-46 0 0,0 1-1 0 0,-1-1 1 0 0,1 0-1 0 0,0 0 1 0 0,0 0 0 0 0,-1 0-1 0 0,1 1 1 0 0,-1-1-1 0 0,1 0 1 0 0,-1 0-1 0 0,0 0 1 0 0,1 0-1 0 0,-1 0 1 0 0,0 0 0 0 0,0 0-1 0 0,1-1 1 0 0,-1 1-1 0 0,0 0 1 0 0,0 0-1 0 0,-1 0 1 0 0,-10 15 274 0 0,12-16-277 0 0,-1 1-1 0 0,1 0 1 0 0,-1 0-1 0 0,1 0 1 0 0,-1 0 0 0 0,1-1-1 0 0,-1 1 1 0 0,0 0 0 0 0,1-1-1 0 0,-1 1 1 0 0,0 0 0 0 0,0-1-1 0 0,0 1 1 0 0,1-1 0 0 0,-1 1-1 0 0,0-1 1 0 0,0 1-1 0 0,0-1 1 0 0,0 0 0 0 0,0 0-1 0 0,0 1 1 0 0,0-1 0 0 0,0 0-1 0 0,1 0 1 0 0,-1 0 0 0 0,0 0-1 0 0,0 0 1 0 0,0 0 0 0 0,-2 0-1 0 0,-19-1 43 0 0,16 1-14 0 0,-21-14-15 0 0,24 11-15 0 0,-1-1-1 0 0,1 1 0 0 0,1 0 1 0 0,-1-1-1 0 0,0 1 1 0 0,1-1-1 0 0,0 0 0 0 0,0 0 1 0 0,0 0-1 0 0,0 0 1 0 0,1 0-1 0 0,-2-6 1 0 0,-9-55 908 0 0,9 49-489 0 0,3 13-231 0 0,-7-36 649 0 0,2 49-699 0 0,0 1 0 0 0,0-2-1 0 0,-1 1 1 0 0,-1 0-1 0 0,1-1 1 0 0,-2 0-1 0 0,1-1 1 0 0,-1 0-1 0 0,0 0 1 0 0,-15 11 0 0 0,7-9-32 0 0,1 0 1 0 0,-1-2 0 0 0,-1 1 0 0 0,0-2-1 0 0,0 0 1 0 0,-20 5 0 0 0,8-7-77 0 0,0 0 0 0 0,0-2 1 0 0,0-1-1 0 0,-1-1 0 0 0,1-1 0 0 0,0-2 1 0 0,-1-1-1 0 0,1-2 0 0 0,1 0 1 0 0,-1-2-1 0 0,1-1 0 0 0,0-1 0 0 0,-30-15 1 0 0,50 20-245 0 0,-1-1 0 0 0,1 0-1 0 0,0 0 1 0 0,0-1 0 0 0,-12-11 0 0 0,17 15-99 0 0,1-1 1 0 0,-1 0-1 0 0,1 0 0 0 0,0 0 0 0 0,0 0 1 0 0,0 0-1 0 0,0-1 0 0 0,0 1 0 0 0,1 0 1 0 0,-1-1-1 0 0,1 0 0 0 0,0 1 0 0 0,0-1 0 0 0,0 0 1 0 0,1 1-1 0 0,-1-5 0 0 0,2 6-75 0 0,-1 0 0 0 0,1 0-1 0 0,0 0 1 0 0,0 0 0 0 0,-1 0 0 0 0,2 0-1 0 0,-1 1 1 0 0,0-1 0 0 0,0 0 0 0 0,0 1-1 0 0,1-1 1 0 0,-1 1 0 0 0,1-1 0 0 0,-1 1-1 0 0,3-2 1 0 0,-1 1-541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21:26:55.90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1 150 1532 0 0,'4'3'1738'0'0,"4"1"-1162"0"0,1 0 1 0 0,-1-1-1 0 0,1 0 1 0 0,0 0 0 0 0,0-1-1 0 0,0 0 1 0 0,1 0 0 0 0,-1-1-1 0 0,0 0 1 0 0,1-1-1 0 0,-1 0 1 0 0,10-2 0 0 0,10-1-54 0 0,-1-2 0 0 0,51-15 0 0 0,-58 13-932 0 0,0-1 1 0 0,0 0-1 0 0,29-18 0 0 0,-34 17-748 0 0,-1-2-1 0 0,-1 1 1 0 0,1-2-1 0 0,20-22 1 0 0,-15 12-1352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21:26:56.26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498 70 2676 0 0,'53'-67'7110'0'0,"-50"64"-4584"0"0,-8 5-2377 0 0,1 0 0 0 0,0 0 0 0 0,0 1 0 0 0,0-1 0 0 0,0 1 0 0 0,1 0 1 0 0,-1 0-1 0 0,-5 7 0 0 0,2-4 52 0 0,-265 227-66 0 0,85-83-7109 0 0,140-113 2362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21:26:56.59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259 412 1652 0 0,'37'-59'7657'0'0,"-35"56"-6438"0"0,14-21 2298 0 0,-12 16-2094 0 0,-15 23-1202 0 0,-7 11-34 0 0,11-15-115 0 0,0 0 1 0 0,-1-1 0 0 0,-15 16 0 0 0,20-23-61 0 0,-1 0 1 0 0,1-1 0 0 0,-1 1-1 0 0,1-1 1 0 0,-1 0 0 0 0,0 0 0 0 0,0 0-1 0 0,0 0 1 0 0,0-1 0 0 0,0 1 0 0 0,0-1-1 0 0,0 0 1 0 0,-1 0 0 0 0,1-1-1 0 0,-7 1 1 0 0,4-1-13 0 0,0 0 0 0 0,1 0 0 0 0,-1-1 0 0 0,0 0 0 0 0,1 0 0 0 0,-1-1 0 0 0,1 1 0 0 0,0-1 0 0 0,-1-1 0 0 0,1 1 0 0 0,0-1 0 0 0,0 0 0 0 0,1-1 0 0 0,-1 1 0 0 0,1-1 0 0 0,-8-7-1 0 0,6 4 8 0 0,1 0 0 0 0,0-1 0 0 0,1 0-1 0 0,0 0 1 0 0,0 0 0 0 0,0-1 0 0 0,1 0-1 0 0,1 0 1 0 0,-1 0 0 0 0,2 0-1 0 0,-1 0 1 0 0,1 0 0 0 0,0-1 0 0 0,1 1-1 0 0,0-1 1 0 0,1-9 0 0 0,0-7-279 0 0,1 0 1 0 0,1 0 0 0 0,1 0 0 0 0,11-41-1 0 0,12-9-8138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16:48:17.03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466 1044 32 0 0,'-3'3'2636'0'0,"-8"9"-2292"0"0,9-10-16 0 0,-3 1-20 0 0,-79 47 1743 0 0,79-47-1808 0 0,-21 8 412 0 0,8-3-475 0 0,24-21-165 0 0,0 8-46 0 0,0 0 0 0 0,0 0 0 0 0,0 0 0 0 0,1 1 1 0 0,-1 0-1 0 0,1 0 0 0 0,0 0 0 0 0,1 1 0 0 0,11-3 0 0 0,6-5-13 0 0,3-1 45 0 0,62-16 0 0 0,-86 27 213 0 0,2 2-60 0 0,24 1 111 0 0,-30-1-259 0 0,1-1-1 0 0,-1 0 1 0 0,0 1 0 0 0,1-1 0 0 0,-1 0-1 0 0,0 1 1 0 0,1-1 0 0 0,-1 1 0 0 0,0-1-1 0 0,0 1 1 0 0,0-1 0 0 0,1 0-1 0 0,-1 1 1 0 0,0-1 0 0 0,0 1 0 0 0,0-1-1 0 0,0 1 1 0 0,0-1 0 0 0,0 1-1 0 0,0-1 1 0 0,0 1 0 0 0,0-1 0 0 0,0 1-1 0 0,0-1 1 0 0,0 1 0 0 0,0-1 0 0 0,0 0-1 0 0,-1 1 1 0 0,1-1 0 0 0,0 1-1 0 0,0-1 1 0 0,0 1 0 0 0,-1-1 0 0 0,1 1-1 0 0,-9 21 75 0 0,8-20-67 0 0,-10 15 64 0 0,-2 0 0 0 0,0-1 0 0 0,-2 0 0 0 0,1-1 0 0 0,-2-1 0 0 0,0-1 0 0 0,-20 14 0 0 0,-4 5 30 0 0,11-9-41 0 0,-54 34-1 0 0,79-55-81 0 0,3-2-77 0 0,1 0 90 0 0,0 0 0 0 0,-1 1 1 0 0,1-1-1 0 0,0 0 1 0 0,-1 0-1 0 0,1 0 1 0 0,-1 0-1 0 0,1 0 0 0 0,0 0 1 0 0,-1-1-1 0 0,1 1 1 0 0,0 0-1 0 0,-1 0 1 0 0,1 0-1 0 0,0 0 0 0 0,-1 0 1 0 0,1 0-1 0 0,0-1 1 0 0,-1 1-1 0 0,1 0 0 0 0,0 0 1 0 0,-1 0-1 0 0,1-1 1 0 0,0 1-1 0 0,0 0 1 0 0,-1-1-1 0 0,1 1 0 0 0,0 0 1 0 0,0 0-1 0 0,-1-1 1 0 0,1 1-1 0 0,0 0 0 0 0,0-1 1 0 0,0 1-1 0 0,0 0 1 0 0,0-1-1 0 0,0 1 1 0 0,-1-1-1 0 0,1 1 0 0 0,0 0 1 0 0,0-1-1 0 0,0 1 1 0 0,0 0-1 0 0,0-1 0 0 0,0 1 1 0 0,0-1-1 0 0,1 1 1 0 0,-1 0-1 0 0,0-1 1 0 0,0 1-1 0 0,0 0 0 0 0,0-1 1 0 0,0 1-1 0 0,1 0 1 0 0,-1-1-1 0 0,0 1 0 0 0,10-14-39 0 0,-6 12 11 0 0,1 0-4 0 0,31-8-69 0 0,57-8 0 0 0,-71 16 98 0 0,24 2-13 0 0,-38 0 23 0 0,0 0 36 0 0,24 2 40 0 0,-24-1-7 0 0,-7-1-67 0 0,0 1 0 0 0,0-1 0 0 0,0 1 1 0 0,-1 0-1 0 0,1-1 0 0 0,0 1 0 0 0,0 0 0 0 0,-1 0 0 0 0,1-1 0 0 0,-1 1 0 0 0,1 0 1 0 0,-1 0-1 0 0,1 0 0 0 0,-1 0 0 0 0,0 0 0 0 0,1 0 0 0 0,-1 0 0 0 0,0 0 0 0 0,0 0 0 0 0,1 0 1 0 0,-1 1-1 0 0,-3 3 8 0 0,0 0 0 0 0,0 1 0 0 0,-1-1 1 0 0,1 0-1 0 0,-1 0 0 0 0,0-1 0 0 0,-1 1 0 0 0,1-1 1 0 0,-1 0-1 0 0,-9 6 0 0 0,-63 38 34 0 0,36-24-30 0 0,28-18 6 0 0,-1 0 0 0 0,-1-1 1 0 0,1 0-1 0 0,-29 5 0 0 0,28-6-30 0 0,9-3 13 0 0,0-3-16 0 0,-31-13-4 0 0,32 7 12 0 0,4 4 0 0 0,-1 0 5 0 0,0 0 0 0 0,1 0-1 0 0,-1 0 1 0 0,1 0-1 0 0,0-1 1 0 0,0 1 0 0 0,0 0-1 0 0,0-1 1 0 0,1 1-1 0 0,0-1 1 0 0,0-7 0 0 0,0 10 1 0 0,0-8-10 0 0,0 0-1 0 0,1 0 0 0 0,0 0 1 0 0,0 0-1 0 0,1 0 1 0 0,0 0-1 0 0,1 0 1 0 0,0 1-1 0 0,5-11 1 0 0,5-8-24 0 0,24-38 1 0 0,-33 59 25 0 0,2-3-2 0 0,19-25-22 0 0,37-16 18 0 0,9 14 120 0 0,-68 36-87 0 0,27-8 452 0 0,-30 9-471 0 0,0 0 0 0 0,1 0 0 0 0,-1 0 0 0 0,1 0 0 0 0,-1 0-1 0 0,1 0 1 0 0,-1 0 0 0 0,1 0 0 0 0,-1 0 0 0 0,1 0 0 0 0,-1 0 0 0 0,1 0 0 0 0,-1 0 0 0 0,0 1 0 0 0,1-1 0 0 0,-1 0 0 0 0,1 0 0 0 0,-1 0 0 0 0,1 1 0 0 0,-1-1 0 0 0,0 0 0 0 0,1 1 0 0 0,-1-1-1 0 0,0 0 1 0 0,1 1 0 0 0,-1-1 0 0 0,0 0 0 0 0,0 1 0 0 0,1-1 0 0 0,-1 1 0 0 0,0-1 0 0 0,1 1 0 0 0,-7 15 105 0 0,-26 18 11 0 0,-22 1-26 0 0,-96 48 1 0 0,105-64-74 0 0,40-18-22 0 0,-1-2-34 0 0,-17-2 24 0 0,15-1 10 0 0,2-8-22 0 0,5 11 21 0 0,0-1-1 0 0,1 1 0 0 0,0-1 1 0 0,-1 1-1 0 0,1-1 1 0 0,0 1-1 0 0,0-1 0 0 0,0 0 1 0 0,0 1-1 0 0,0-1 1 0 0,0 1-1 0 0,0-1 0 0 0,0 1 1 0 0,1-1-1 0 0,-1 1 0 0 0,0-1 1 0 0,2-2-1 0 0,-1 2-1 0 0,0-4-4 0 0,0 0 0 0 0,1 0 0 0 0,-1 0 0 0 0,2 0 0 0 0,-1 0 1 0 0,0 0-1 0 0,1 1 0 0 0,0-1 0 0 0,1 1 0 0 0,6-8 0 0 0,43-44-132 0 0,-41 45 94 0 0,6-4 17 0 0,0 2 0 0 0,1 0 0 0 0,1 1 0 0 0,0 1-1 0 0,0 1 1 0 0,1 1 0 0 0,1 1 0 0 0,32-10 0 0 0,-49 18 40 0 0,30 1 39 0 0,-28 0 2 0 0,-7 4-21 0 0,-1 1-28 0 0,0 0 1 0 0,0-1-1 0 0,0 1 1 0 0,-1-1-1 0 0,0 0 1 0 0,0 1-1 0 0,0-1 1 0 0,0 0 0 0 0,-1 0-1 0 0,0-1 1 0 0,1 1-1 0 0,-1 0 1 0 0,-1-1-1 0 0,1 0 1 0 0,0 1-1 0 0,-1-1 1 0 0,-5 3-1 0 0,-12 9 11 0 0,0-1 0 0 0,-25 13 0 0 0,17-12 6 0 0,0-2 0 0 0,0-1 0 0 0,-1-1-1 0 0,-1-1 1 0 0,-56 9 0 0 0,80-18-19 0 0,-2-1-16 0 0,-26-2-7 0 0,34 2 15 0 0,-1-1-1 0 0,0 1 1 0 0,0 0 0 0 0,0-1-1 0 0,0 0 1 0 0,0 1 0 0 0,1-1-1 0 0,-1 0 1 0 0,0 0 0 0 0,0 0-1 0 0,1 0 1 0 0,-1 0 0 0 0,1 0-1 0 0,-1 0 1 0 0,1-1 0 0 0,-1 1-1 0 0,1 0 1 0 0,0-1 0 0 0,0 1-1 0 0,0-1 1 0 0,0 0 0 0 0,0 1-1 0 0,0-1 1 0 0,0 0 0 0 0,0 0-1 0 0,1 0 1 0 0,-2-2 0 0 0,-4-44-253 0 0,7 32 208 0 0,1 1-1 0 0,0-1 1 0 0,1 0-1 0 0,1 1 0 0 0,0-1 1 0 0,1 1-1 0 0,1 0 0 0 0,0 1 1 0 0,1-1-1 0 0,11-15 0 0 0,-8 14 25 0 0,1 0-1 0 0,1 0 1 0 0,0 1 0 0 0,1 0-1 0 0,1 1 1 0 0,0 1-1 0 0,29-21 1 0 0,-30 26 39 0 0,-1 1 1 0 0,2 1-1 0 0,-1 0 0 0 0,0 1 1 0 0,1 0-1 0 0,0 1 0 0 0,0 1 1 0 0,1 0-1 0 0,-1 1 0 0 0,1 0 0 0 0,-1 2 1 0 0,24 0-1 0 0,-30 1 49 0 0,0 1 0 0 0,-1-1 0 0 0,0 1 0 0 0,1 0 0 0 0,-1 1 0 0 0,8 4 0 0 0,-5-3 24 0 0,-8-3-68 0 0,-1 0-1 0 0,1-1 1 0 0,0 1-1 0 0,-1 0 1 0 0,1 0 0 0 0,-1 0-1 0 0,1 1 1 0 0,-1-1-1 0 0,1 0 1 0 0,-1 0-1 0 0,0 1 1 0 0,0-1-1 0 0,0 1 1 0 0,0-1 0 0 0,0 1-1 0 0,0 0 1 0 0,0-1-1 0 0,0 1 1 0 0,0 0-1 0 0,-1-1 1 0 0,1 1 0 0 0,-1 0-1 0 0,1 0 1 0 0,-1 0-1 0 0,0 0 1 0 0,0-1-1 0 0,0 1 1 0 0,0 0 0 0 0,0 0-1 0 0,0 0 1 0 0,0 0-1 0 0,-1-1 1 0 0,1 1-1 0 0,-2 2 1 0 0,1 2-1 0 0,-1 0 1 0 0,0 0-1 0 0,-1-1 0 0 0,1 0 1 0 0,-1 1-1 0 0,0-1 0 0 0,-4 5 1 0 0,-4 2 6 0 0,0 0 1 0 0,0 0-1 0 0,-1-1 1 0 0,0-1-1 0 0,-24 15 1 0 0,2-6 13 0 0,-59 23 1 0 0,79-37-29 0 0,-27 5-1 0 0,20-6 10 0 0,0-6-12 0 0,15 3-24 0 0,0-1-1 0 0,1-1 0 0 0,-1 1 1 0 0,0-1-1 0 0,1 0 1 0 0,-1 0-1 0 0,1 0 1 0 0,-1-1-1 0 0,1 0 0 0 0,0 0 1 0 0,0 0-1 0 0,-6-4 1 0 0,8 4 5 0 0,1-1 1 0 0,0 1-1 0 0,-1-1 1 0 0,1 1-1 0 0,0-1 0 0 0,0 0 1 0 0,1 0-1 0 0,-1 0 1 0 0,1 0-1 0 0,-1 0 1 0 0,1 0-1 0 0,0 0 1 0 0,0 0-1 0 0,0-1 1 0 0,1 1-1 0 0,-1 0 0 0 0,1-1 1 0 0,-1 1-1 0 0,1-1 1 0 0,0 1-1 0 0,1 0 1 0 0,0-7-1 0 0,2-4-22 0 0,-1 0 0 0 0,2 0-1 0 0,0 0 1 0 0,1 1 0 0 0,0-1-1 0 0,1 1 1 0 0,1 0 0 0 0,0 1-1 0 0,1 0 1 0 0,11-15 0 0 0,3 0-4 0 0,1 0 0 0 0,1 2-1 0 0,27-22 1 0 0,-26 28 25 0 0,0 1-1 0 0,0 1 0 0 0,2 2 1 0 0,0 1-1 0 0,0 0 0 0 0,2 2 1 0 0,37-10-1 0 0,-64 21 16 0 0,2 0 0 0 0,-1 0 0 0 0,1-1-1 0 0,-1 1 1 0 0,1 1-1 0 0,-1-1 1 0 0,1 0 0 0 0,0 1-1 0 0,-1 0 1 0 0,5 0-1 0 0,17 1 37 0 0,-23-1-35 0 0,8 0 53 0 0,0 0 0 0 0,-1 0 0 0 0,1 2-1 0 0,12 2 1 0 0,-19-4-31 0 0,0 1 0 0 0,0 0 0 0 0,0 1 0 0 0,0-1 0 0 0,0 0 0 0 0,0 1 0 0 0,-1 0 0 0 0,1 0 0 0 0,0 0 0 0 0,-1 0 0 0 0,1 0 0 0 0,-1 0 0 0 0,0 0 0 0 0,0 1 0 0 0,0-1 0 0 0,0 1 0 0 0,0 0 0 0 0,2 5 0 0 0,-3-6-18 0 0,-1 0 0 0 0,1-1 1 0 0,-1 1-1 0 0,1 0 0 0 0,-1-1 1 0 0,0 1-1 0 0,0 0 0 0 0,0 0 1 0 0,0-1-1 0 0,0 1 0 0 0,0 0 1 0 0,-1 0-1 0 0,1-1 0 0 0,0 1 1 0 0,-1 0-1 0 0,0-1 0 0 0,1 1 1 0 0,-2 3-1 0 0,-1 0 11 0 0,0 6 3 0 0,-2 1-1 0 0,0-1 1 0 0,0 0 0 0 0,-1 0 0 0 0,-1 0-1 0 0,1-1 1 0 0,-2 0 0 0 0,-10 12-1 0 0,-75 68 53 0 0,76-75-62 0 0,-56 50 67 0 0,-2-4 1 0 0,-108 68-1 0 0,150-112-69 0 0,27-14-29 0 0,0-3 1 0 0,-26 0-28 0 0,15-20-1 0 0,16 18 39 0 0,0-1 1 0 0,0 0 0 0 0,0 0 0 0 0,0 0 0 0 0,0 1 0 0 0,1-1-1 0 0,-1 0 1 0 0,1 0 0 0 0,0 0 0 0 0,0 0 0 0 0,0 0 0 0 0,0 0 0 0 0,0 0-1 0 0,1 0 1 0 0,-1 0 0 0 0,1 0 0 0 0,1-3 0 0 0,-1 1-22 0 0,7-30-64 0 0,1 0 0 0 0,2 0 1 0 0,2 1-1 0 0,1 0 0 0 0,1 1 0 0 0,2 1 0 0 0,2 0 0 0 0,0 1 0 0 0,2 1 1 0 0,40-43-1 0 0,-48 62 114 0 0,0 0 1 0 0,1 0-1 0 0,0 1 1 0 0,1 1-1 0 0,0 0 1 0 0,23-10-1 0 0,-31 17 66 0 0,1 3-8 0 0,24 3 11 0 0,-29-3-68 0 0,-1-1 1 0 0,1 1-1 0 0,-1 0 0 0 0,1 0 1 0 0,-1 0-1 0 0,1 0 1 0 0,-1 1-1 0 0,0-1 0 0 0,1 1 1 0 0,-1-1-1 0 0,0 1 1 0 0,0 0-1 0 0,0 0 1 0 0,-1 0-1 0 0,1 0 0 0 0,0 0 1 0 0,-1 0-1 0 0,1 0 1 0 0,-1 0-1 0 0,2 4 0 0 0,0-1 16 0 0,-2-2-17 0 0,0 0-1 0 0,1 1 1 0 0,-1-1 0 0 0,0 1-1 0 0,-1-1 1 0 0,1 1 0 0 0,0 0-1 0 0,-1-1 1 0 0,0 1 0 0 0,0 0 0 0 0,0-1-1 0 0,-1 1 1 0 0,1-1 0 0 0,-1 1-1 0 0,0 0 1 0 0,0-1 0 0 0,-1 5-1 0 0,-3 4 34 0 0,0 0-1 0 0,0-1 1 0 0,-10 16-1 0 0,-4 0-17 0 0,-1 0 0 0 0,-1-2-1 0 0,-1-1 1 0 0,-2 0 0 0 0,0-2 0 0 0,-1 0 0 0 0,-1-2-1 0 0,-1-1 1 0 0,-1-1 0 0 0,-52 24 0 0 0,53-34-44 0 0,21-8 5 0 0,0 1-2 0 0,0-3-16 0 0,-20-6-9 0 0,25 8 24 0 0,0-1 1 0 0,0 1 0 0 0,-1-1 0 0 0,1 1 0 0 0,0-1-1 0 0,0 1 1 0 0,0-1 0 0 0,0 0 0 0 0,0 0 0 0 0,0 0-1 0 0,1 1 1 0 0,-1-1 0 0 0,0 0 0 0 0,0 0 0 0 0,1 0 0 0 0,-1 0-1 0 0,0 0 1 0 0,1 0 0 0 0,-1 0 0 0 0,1-1 0 0 0,-1 1-1 0 0,1 0 1 0 0,0 0 0 0 0,-1-2 0 0 0,1 2-17 0 0,-3-4-34 0 0,0-1 0 0 0,1 0 1 0 0,0 0-1 0 0,0 0 1 0 0,0 0-1 0 0,1-1 0 0 0,0 1 1 0 0,0 0-1 0 0,1-1 0 0 0,-1 1 1 0 0,2-12-1 0 0,13-65-487 0 0,-3 42 397 0 0,2 0 0 0 0,1 0 1 0 0,22-42-1 0 0,-24 61 114 0 0,1-1-1 0 0,0 1 0 0 0,2 1 0 0 0,0 1 1 0 0,2 0-1 0 0,28-26 0 0 0,-37 39 57 0 0,1 2-1 0 0,-1-1 0 0 0,1 1 0 0 0,1 1 1 0 0,10-5-1 0 0,-19 9-17 0 0,5-3 93 0 0,2 4 10 0 0,-4-1-96 0 0,-1 0 9 0 0,1 0 1 0 0,-1 0-1 0 0,1 1 1 0 0,-1-1-1 0 0,1 1 1 0 0,-1-1-1 0 0,1 1 1 0 0,-1 0-1 0 0,0 1 1 0 0,1-1-1 0 0,-1 0 1 0 0,0 1-1 0 0,0 0 1 0 0,0 0-1 0 0,0 0 1 0 0,0 0-1 0 0,3 4 1 0 0,-3-2-2 0 0,-1 0 1 0 0,0 0 0 0 0,0 0-1 0 0,0 0 1 0 0,-1 1-1 0 0,1-1 1 0 0,-1 1-1 0 0,0-1 1 0 0,-1 1 0 0 0,1 0-1 0 0,-1-1 1 0 0,1 1-1 0 0,-1 0 1 0 0,-1-1-1 0 0,1 1 1 0 0,-1 0 0 0 0,-1 5-1 0 0,-1 1-3 0 0,0-1 0 0 0,-1 1 0 0 0,-1-1 0 0 0,1 0 0 0 0,-1-1-1 0 0,-1 1 1 0 0,-7 9 0 0 0,-11 11 9 0 0,-1-1-1 0 0,-1-1 1 0 0,-1-2-1 0 0,-2 0 1 0 0,-1-2-1 0 0,0-1 1 0 0,-47 25-1 0 0,50-36-22 0 0,22-10-14 0 0,-1-3 0 0 0,-15-5-6 0 0,20 5 14 0 0,-1 0-1 0 0,1 0 1 0 0,0-1-1 0 0,0 1 1 0 0,0 0-1 0 0,0 0 1 0 0,0 0-1 0 0,0-1 1 0 0,1 1-1 0 0,-1-1 1 0 0,0 1-1 0 0,1 0 1 0 0,-1-1-1 0 0,1 1 1 0 0,-1-1-1 0 0,1 0 1 0 0,0 1-1 0 0,0-1 1 0 0,-1 1-1 0 0,1-1 1 0 0,0 1-1 0 0,1-1 1 0 0,-1 1-1 0 0,1-4 1 0 0,4-38-149 0 0,2 8 77 0 0,3 1 0 0 0,1 0 0 0 0,1 0 0 0 0,2 1 0 0 0,1 0 0 0 0,1 2 0 0 0,28-39 0 0 0,-42 67 75 0 0,0 0 0 0 0,1 0-1 0 0,0 0 1 0 0,0 1 0 0 0,0-1 0 0 0,0 1 0 0 0,0 0 0 0 0,1 0 0 0 0,-1 0-1 0 0,1 0 1 0 0,-1 0 0 0 0,5-1 0 0 0,-4 2 36 0 0,4 2-24 0 0,-8-1-11 0 0,5 0 13 0 0,0 0 0 0 0,0 1 0 0 0,-1 0 0 0 0,1 0-1 0 0,0 0 1 0 0,-1 0 0 0 0,1 1 0 0 0,-1-1 0 0 0,0 1-1 0 0,1 1 1 0 0,-1-1 0 0 0,0 0 0 0 0,0 1 0 0 0,0 0 0 0 0,-1 0-1 0 0,1 0 1 0 0,-1 0 0 0 0,1 1 0 0 0,-1 0 0 0 0,0-1 0 0 0,-1 1-1 0 0,1 0 1 0 0,3 7 0 0 0,-4-7 6 0 0,-1 0 0 0 0,1 1 0 0 0,-1 0 0 0 0,0-1 0 0 0,0 1-1 0 0,0-1 1 0 0,-1 1 0 0 0,0 0 0 0 0,0 0 0 0 0,0-1 0 0 0,0 1 0 0 0,-1 0 0 0 0,0-1 0 0 0,0 1 0 0 0,-1 5-1 0 0,-2-2-2 0 0,1 0 0 0 0,-1 0 0 0 0,0-1 0 0 0,0 1-1 0 0,-1-1 1 0 0,0 0 0 0 0,-11 12 0 0 0,0-3 4 0 0,-1-1 1 0 0,-1-1-1 0 0,0 0 1 0 0,-1-1 0 0 0,-32 16-1 0 0,41-24-18 0 0,0-2 0 0 0,0 1 0 0 0,-1-1 0 0 0,0-1-1 0 0,-11 2 1 0 0,17-3-3 0 0,3-1-1 0 0,-1 0 1 0 0,0 0 0 0 0,0-1 0 0 0,0 1 0 0 0,0 0 0 0 0,1-1 0 0 0,-1 0 0 0 0,0 0 0 0 0,0 0 0 0 0,1 0 0 0 0,-1 0 0 0 0,1 0 0 0 0,-1-1 0 0 0,1 1 0 0 0,-1-1 0 0 0,1 1 0 0 0,0-1 0 0 0,-4-4 0 0 0,5 5 1 0 0,0 0-3 0 0,-1 0 1 0 0,1-1 0 0 0,0 1 0 0 0,0-1 0 0 0,0 0-1 0 0,0 1 1 0 0,0-1 0 0 0,0 0 0 0 0,0 1 0 0 0,1-1 0 0 0,-1 0-1 0 0,1 0 1 0 0,-1 0 0 0 0,1 1 0 0 0,0-1 0 0 0,-1-4-1 0 0,0 0-5 0 0,-1-6-10 0 0,0 1 0 0 0,1-1 0 0 0,0 1 0 0 0,1-1 0 0 0,0 0 0 0 0,1 1 0 0 0,0-1 0 0 0,6-20 0 0 0,3-8-16 0 0,18-41 0 0 0,-18 54 23 0 0,-2 1-7 0 0,1 0 0 0 0,2 1-1 0 0,0 1 1 0 0,2-1 0 0 0,0 2-1 0 0,2 0 1 0 0,1 1 0 0 0,35-40-1 0 0,-46 58 42 0 0,3 5-17 0 0,24 3 3 0 0,-30-4-8 0 0,-1 1-1 0 0,0-1 0 0 0,1 0 1 0 0,-1 1-1 0 0,0-1 0 0 0,1 1 1 0 0,-1-1-1 0 0,0 1 1 0 0,0 0-1 0 0,1 0 0 0 0,-1 0 1 0 0,0-1-1 0 0,0 1 0 0 0,0 0 1 0 0,0 0-1 0 0,0 1 1 0 0,0-1-1 0 0,0 0 0 0 0,0 0 1 0 0,-1 0-1 0 0,1 0 0 0 0,0 1 1 0 0,0 2-1 0 0,1-1 1 0 0,4 6 12 0 0,-1 1-1 0 0,1 0 1 0 0,-2 0-1 0 0,1 1 1 0 0,-2-1-1 0 0,1 1 1 0 0,-1 0-1 0 0,-1 0 1 0 0,0 0-1 0 0,0 0 1 0 0,-1 15-1 0 0,0-8 23 0 0,-2 1 1 0 0,0-1-1 0 0,-1 1 0 0 0,-1-1 0 0 0,0 0 1 0 0,-7 18-1 0 0,4-20-23 0 0,-1 0 1 0 0,-1-1-1 0 0,0 0 1 0 0,-1 0-1 0 0,-1-1 1 0 0,0 0-1 0 0,-1-1 1 0 0,0 0-1 0 0,-1-1 1 0 0,-1 0-1 0 0,1-1 1 0 0,-2-1-1 0 0,0 1 1 0 0,0-2-1 0 0,-17 8 1 0 0,27-14-25 0 0,-1-2 0 0 0,0 1 1 0 0,0 0-1 0 0,0-1 0 0 0,1 0 1 0 0,-1 0-1 0 0,0 0 0 0 0,0-1 0 0 0,0 0 1 0 0,-1 0-1 0 0,1 0 0 0 0,0-1 1 0 0,-5 0-1 0 0,7 0 5 0 0,0 0-20 0 0,0 1 1 0 0,1-1 0 0 0,-1 0 0 0 0,1-1-1 0 0,0 1 1 0 0,-1 0 0 0 0,1-1 0 0 0,0 1-1 0 0,0-1 1 0 0,0 0 0 0 0,0 0 0 0 0,0 1-1 0 0,0-1 1 0 0,0-1 0 0 0,1 1 0 0 0,-1 0 0 0 0,1 0-1 0 0,0-1 1 0 0,-1 1 0 0 0,1 0 0 0 0,0-1-1 0 0,0 1 1 0 0,1-1 0 0 0,-2-4 0 0 0,-7-57-504 0 0,9 33 434 0 0,2 0 0 0 0,1 0 0 0 0,1 1 0 0 0,2 0-1 0 0,1 0 1 0 0,1 0 0 0 0,2 1 0 0 0,1 0 0 0 0,1 1 0 0 0,1 0 0 0 0,19-28 0 0 0,-27 49 108 0 0,1 0 1 0 0,-1 1 0 0 0,1-1 0 0 0,0 1-1 0 0,0 1 1 0 0,1-1 0 0 0,-1 1 0 0 0,1 0-1 0 0,10-5 1 0 0,-13 8 72 0 0,4 2 11 0 0,0 0-50 0 0,0 1 0 0 0,0 0 1 0 0,0 0-1 0 0,0 1 0 0 0,0 0 1 0 0,0 0-1 0 0,0 1 0 0 0,-1 0 0 0 0,1 0 1 0 0,-1 1-1 0 0,0 0 0 0 0,0 0 1 0 0,0 1-1 0 0,8 7 0 0 0,-2 1 60 0 0,0 0 1 0 0,-1 1-1 0 0,-1 0 0 0 0,15 25 0 0 0,-22-32-81 0 0,-1 0 1 0 0,0 0 0 0 0,0 0 0 0 0,0 0-1 0 0,-1 0 1 0 0,-1 1 0 0 0,1-1 0 0 0,-1 1-1 0 0,0-1 1 0 0,-1 1 0 0 0,0-1 0 0 0,0 1-1 0 0,-2 10 1 0 0,0-6-7 0 0,-1 0 0 0 0,0 0 0 0 0,-1-1 0 0 0,-1 0 0 0 0,1 1 0 0 0,-2-1 0 0 0,0-1 0 0 0,0 1 0 0 0,-14 17 0 0 0,5-10 2 0 0,-1-1-1 0 0,0 0 1 0 0,-2-1 0 0 0,-19 14-1 0 0,21-19-1 0 0,15-9-17 0 0,-1 0 0 0 0,0 0 0 0 0,0-1-1 0 0,0 1 1 0 0,0-1 0 0 0,0 0 0 0 0,0 0 0 0 0,0 1 0 0 0,0-1 0 0 0,0 0 0 0 0,-5 1 0 0 0,-12 2 18 0 0,15-3-21 0 0,0 0 0 0 0,0-1 0 0 0,0 0 0 0 0,0 1 0 0 0,0-1 0 0 0,0-1 0 0 0,0 1 1 0 0,-1-1-1 0 0,1 1 0 0 0,-6-3 0 0 0,9 2-1 0 0,0 1-1 0 0,0-1 1 0 0,0 0 0 0 0,0 1 0 0 0,0-1-1 0 0,0 0 1 0 0,0 1 0 0 0,0-1 0 0 0,0 0-1 0 0,1 0 1 0 0,-1 0 0 0 0,0 0 0 0 0,1 0 0 0 0,-1 0-1 0 0,0 0 1 0 0,1 0 0 0 0,-1 0 0 0 0,1 0-1 0 0,0 0 1 0 0,-1-1 0 0 0,1 1 0 0 0,0 0-1 0 0,0-2 1 0 0,0 3-2 0 0,-1-2 1 0 0,0 0 0 0 0,0 0-1 0 0,0 0 1 0 0,1 0 0 0 0,-1 0 0 0 0,1 0 0 0 0,0 0 0 0 0,-1-1 0 0 0,1 1-1 0 0,0 0 1 0 0,0 0 0 0 0,1 0 0 0 0,-1 0 0 0 0,0 0 0 0 0,1-1 0 0 0,0-1 0 0 0,1-4-8 0 0,0-12-22 0 0,2 1 1 0 0,0-1 0 0 0,2 1-1 0 0,0 0 1 0 0,1 0-1 0 0,11-21 1 0 0,63-100-149 0 0,-75 132 172 0 0,-1-2 1 0 0,0 1 0 0 0,1 1 1 0 0,0-1-1 0 0,1 1 0 0 0,0 0 1 0 0,0 1-1 0 0,1-1 0 0 0,0 1 0 0 0,16-10 1 0 0,-5 7 7 0 0,-17 10 3 0 0,-1-1-1 0 0,1 0 0 0 0,-1 1 1 0 0,1-1-1 0 0,0 1 0 0 0,-1-1 1 0 0,1 1-1 0 0,0 0 1 0 0,-1 0-1 0 0,1 0 0 0 0,0 0 1 0 0,-1 0-1 0 0,1 0 0 0 0,0 0 1 0 0,-1 1-1 0 0,1-1 0 0 0,-1 0 1 0 0,4 2-1 0 0,-2-1 7 0 0,-1-1-5 0 0,-1 1 0 0 0,0-1 0 0 0,0 1 0 0 0,1-1 0 0 0,-1 0 0 0 0,0 1 0 0 0,0 0 0 0 0,0-1 0 0 0,0 1 0 0 0,0 0 0 0 0,0 0 0 0 0,0-1 0 0 0,0 1 0 0 0,0 0 0 0 0,0 0-1 0 0,0 0 1 0 0,0 0 0 0 0,-1 0 0 0 0,1 0 0 0 0,0 0 0 0 0,-1 1 0 0 0,1-1 0 0 0,0 1 0 0 0,0 1 13 0 0,6 7 27 0 0,-1 0 1 0 0,-1 0-1 0 0,0 0 1 0 0,0 1-1 0 0,-1 0 1 0 0,0 0 0 0 0,-1 0-1 0 0,0 0 1 0 0,-1 1-1 0 0,0-1 1 0 0,0 22-1 0 0,-2-7 15 0 0,0 0 0 0 0,-2-1-1 0 0,-1 1 1 0 0,-7 30 0 0 0,3-28-32 0 0,-2 0 1 0 0,-1 0 0 0 0,-1-1-1 0 0,-2 0 1 0 0,0-1-1 0 0,-2-1 1 0 0,-1 0-1 0 0,-1-1 1 0 0,0 0-1 0 0,-2-2 1 0 0,-25 24 0 0 0,17-29-89 0 0,22-14-52 0 0,-2-4-225 0 0,-21-3-12 0 0,27 3 319 0 0,0 1 0 0 0,1 0 1 0 0,-1 0-1 0 0,0-1 0 0 0,0 1 0 0 0,0-1 0 0 0,0 1 0 0 0,0-1 0 0 0,1 1 0 0 0,-1-1 0 0 0,0 0 1 0 0,0 1-1 0 0,1-1 0 0 0,-1 0 0 0 0,0 1 0 0 0,1-1 0 0 0,-1 0 0 0 0,1 0 0 0 0,-1 0 0 0 0,1 0 1 0 0,-1 1-1 0 0,1-1 0 0 0,0 0 0 0 0,-1 0 0 0 0,1 0 0 0 0,0 0 0 0 0,0-2 0 0 0,-3-7-484 0 0,0-1 0 0 0,1 0 0 0 0,0 0 0 0 0,1 0 0 0 0,1 0 0 0 0,0 0 0 0 0,1-17 0 0 0,0 16-122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21:26:56.92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0 992 0 0,'11'20'4853'0'0,"-8"-18"-4472"0"0,0 1 1 0 0,1-1-1 0 0,-1 0 0 0 0,1 0 1 0 0,-1 0-1 0 0,1-1 0 0 0,0 1 1 0 0,0-1-1 0 0,-1 0 0 0 0,1 0 0 0 0,0 0 1 0 0,0-1-1 0 0,0 1 0 0 0,7-1 1 0 0,57-8 193 0 0,-34 3 6 0 0,-29 5-606 0 0,1-1-207 0 0,16-2-209 0 0,-17 2-267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21:26:57.38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591 58 1860 0 0,'0'0'5440'0'0,"-12"18"-4314"0"0,-35 28-458 0 0,30-28-202 0 0,0-1 0 0 0,-1-1 0 0 0,-32 22 0 0 0,47-36-280 0 0,-11-1 10 0 0,13 0-184 0 0,-1-1 0 0 0,0 1 0 0 0,0-1 0 0 0,0 0 0 0 0,0 0 0 0 0,0 1 0 0 0,1-1 0 0 0,-1 0 0 0 0,0-1 0 0 0,0 1 0 0 0,0 0 0 0 0,0 0 0 0 0,0-1 0 0 0,0 1 0 0 0,1-1 0 0 0,-1 0 0 0 0,0 1 0 0 0,1-1 0 0 0,-1 0 0 0 0,0 0 0 0 0,1 0 0 0 0,-1 0 0 0 0,1 0 0 0 0,-1-1 0 0 0,1 1 0 0 0,0 0 0 0 0,-1-1 0 0 0,-1-2 0 0 0,-3-8 56 0 0,1-1-1 0 0,0 1 0 0 0,1-1 0 0 0,1 0 1 0 0,0 0-1 0 0,-2-25 0 0 0,-11-41 1429 0 0,15 76-1389 0 0,-6 2-70 0 0,0 1 0 0 0,0 0 0 0 0,0 1 0 0 0,0 0 0 0 0,0 0 0 0 0,0 0 0 0 0,0 1 1 0 0,0 0-1 0 0,0 1 0 0 0,-10 4 0 0 0,-66 42-9 0 0,65-38-59 0 0,16-9 31 0 0,0-1 0 0 0,0 0 0 0 0,0 0 0 0 0,1 1 0 0 0,-1-1 0 0 0,0 1 0 0 0,0-1 0 0 0,1 1 0 0 0,-1 0 0 0 0,1 0 0 0 0,0 0 0 0 0,-1 0 0 0 0,1 0 0 0 0,0 0 0 0 0,-1 2 0 0 0,2-3 1 0 0,0 1-1 0 0,0-1 0 0 0,0 0 0 0 0,0 0 1 0 0,0 0-1 0 0,0 0 0 0 0,0 0 1 0 0,0 0-1 0 0,1 0 0 0 0,-1 1 1 0 0,0-1-1 0 0,1 0 0 0 0,-1 0 0 0 0,1 0 1 0 0,-1 0-1 0 0,1 0 0 0 0,-1 0 1 0 0,1-1-1 0 0,0 1 0 0 0,-1 0 1 0 0,2 1-1 0 0,3 2 1 0 0,1 1 1 0 0,0-2 0 0 0,-1 1-1 0 0,1-1 1 0 0,0 1 0 0 0,12 3-1 0 0,-13-6 8 0 0,0 1 0 0 0,0 0-1 0 0,-1 0 1 0 0,1 0 0 0 0,-1 0-1 0 0,0 1 1 0 0,0 0 0 0 0,0 0-1 0 0,0 0 1 0 0,0 0 0 0 0,0 0-1 0 0,-1 1 1 0 0,0 0 0 0 0,6 7-1 0 0,-8-4 0 0 0,0 0 0 0 0,0 0-1 0 0,0 0 1 0 0,-1 1 0 0 0,-1-1-1 0 0,1 0 1 0 0,-1 0 0 0 0,0 0-1 0 0,0 0 1 0 0,-1 0 0 0 0,0 0-1 0 0,-5 11 1 0 0,-8 18-43 0 0,-21 36-1 0 0,19-40 45 0 0,-8 17 3 0 0,3 2 1 0 0,1 0 0 0 0,3 2 0 0 0,2 0 0 0 0,2 0 0 0 0,3 1-1 0 0,2 1 1 0 0,-2 69 0 0 0,11-117 18 0 0,0-1 0 0 0,0 1 0 0 0,0 0 1 0 0,1-1-1 0 0,0 1 0 0 0,0 0 0 0 0,0-1 0 0 0,1 1 0 0 0,0-1 1 0 0,0 0-1 0 0,1 1 0 0 0,0-1 0 0 0,0-1 0 0 0,1 1 0 0 0,-1 0 1 0 0,1-1-1 0 0,0 1 0 0 0,1-1 0 0 0,-1 0 0 0 0,1-1 0 0 0,0 1 1 0 0,0-1-1 0 0,0 0 0 0 0,1 0 0 0 0,0-1 0 0 0,-1 1 0 0 0,1-1 1 0 0,0 0-1 0 0,1-1 0 0 0,-1 0 0 0 0,0 0 0 0 0,1 0 0 0 0,-1-1 1 0 0,12 2-1 0 0,7 0 20 0 0,0-2 0 0 0,0 0 0 0 0,-1-1 0 0 0,1-1-1 0 0,0-2 1 0 0,0 0 0 0 0,-1-2 0 0 0,1-1 0 0 0,-1-1 0 0 0,33-13 0 0 0,-17 2-468 0 0,0-1-1 0 0,-1-2 1 0 0,-1-2 0 0 0,-1-1 0 0 0,34-30-1 0 0,-41 28-1447 0 0,0-1 0 0 0,-2-2 0 0 0,44-58 0 0 0,-43 44-1886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21:26:57.72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67 0 660 0 0,'-64'46'12191'0'0,"61"-44"-12549"0"0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21:26:58.48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0 142 420 0 0,'14'-18'4925'0'0,"2"0"-1150"0"0,37-33-1 0 0,-3 13-1958 0 0,-47 36-1639 0 0,0 0-40 0 0,10-8-32 0 0,-10 7 367 0 0,1 4-344 0 0,-3 0-119 0 0,0-1 0 0 0,0 0 0 0 0,0 1 0 0 0,0-1 0 0 0,0 1-1 0 0,0-1 1 0 0,0 1 0 0 0,0 0 0 0 0,0-1 0 0 0,0 1-1 0 0,0 0 1 0 0,-1-1 0 0 0,1 1 0 0 0,0 0 0 0 0,0 0 0 0 0,-1 0-1 0 0,1 0 1 0 0,-1 0 0 0 0,1 0 0 0 0,-1 0 0 0 0,1 0-1 0 0,-1 0 1 0 0,1 0 0 0 0,-1 0 0 0 0,0 0 0 0 0,0 0 0 0 0,0 0-1 0 0,1 0 1 0 0,-1 0 0 0 0,0 0 0 0 0,0 1 0 0 0,0-1-1 0 0,-1 0 1 0 0,1 0 0 0 0,0 0 0 0 0,0 0 0 0 0,-1 0 0 0 0,1 0-1 0 0,0 0 1 0 0,-1 0 0 0 0,1 0 0 0 0,-1 0 0 0 0,-1 2-1 0 0,-73 187 305 0 0,74-188-331 0 0,1-1 17 0 0,-1-1 0 0 0,1 1 0 0 0,-1-1 0 0 0,1 0 0 0 0,-1 1 0 0 0,1-1 0 0 0,-1 1 0 0 0,1-1 0 0 0,0 1 0 0 0,-1-1 0 0 0,1 1 0 0 0,0 0 0 0 0,0-1 0 0 0,-1 1 0 0 0,1-1 0 0 0,0 1 0 0 0,0 0 0 0 0,0-1 0 0 0,0 1 0 0 0,-1 0 0 0 0,1-1 0 0 0,0 1 0 0 0,0-1 0 0 0,0 1 0 0 0,0 0 0 0 0,1-1-1 0 0,-1 1 1 0 0,0 0 0 0 0,0 0 0 0 0,3 18 43 0 0,-3-16-18 0 0,5-2-23 0 0,14 2 17 0 0,-15-2-28 0 0,2 0 12 0 0,91-4-2600 0 0,-92 3 1571 0 0,2-1-201 0 0,0 1 698 0 0,6-1-100 0 0,2-3-3113 0 0,1-3-555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21:26:58.83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465 92 2376 0 0,'48'-89'9679'0'0,"-46"86"-6842"0"0,-6 4-2745 0 0,-1-1-1 0 0,1 1 1 0 0,0 1-1 0 0,-1-1 1 0 0,1 0 0 0 0,0 1-1 0 0,0 0 1 0 0,0 0-1 0 0,0 0 1 0 0,0 1 0 0 0,0-1-1 0 0,1 1 1 0 0,-1 0-1 0 0,-5 6 1 0 0,-44 53 345 0 0,45-51-362 0 0,-206 257-1455 0 0,68-92-7031 0 0,119-144 3828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21:26:59.16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294 85 748 0 0,'4'-20'4562'0'0,"14"-28"559"0"0,-9 31-2899 0 0,-10 28-216 0 0,0-6-1922 0 0,0 1 0 0 0,-1-1 1 0 0,0 0-1 0 0,0 0 0 0 0,0 1 0 0 0,-1-1 1 0 0,1-1-1 0 0,-1 1 0 0 0,-1 0 0 0 0,1-1 1 0 0,-1 1-1 0 0,1-1 0 0 0,-1 0 1 0 0,0 0-1 0 0,-1-1 0 0 0,1 1 0 0 0,-1-1 1 0 0,-8 5-1 0 0,-3-1-34 0 0,0-2-1 0 0,0 0 1 0 0,0-1-1 0 0,-1 0 1 0 0,-20 1 0 0 0,27-4-46 0 0,1 0 0 0 0,-1 0 1 0 0,0-2-1 0 0,1 1 0 0 0,-1-1 1 0 0,-10-2-1 0 0,16 2-173 0 0,0 0 1 0 0,1 0-1 0 0,-1 0 0 0 0,1-1 1 0 0,-1 0-1 0 0,1 1 0 0 0,-1-1 1 0 0,1 0-1 0 0,-4-4 1 0 0,5 4-155 0 0,0 0 0 0 0,1 1 1 0 0,-1-1-1 0 0,0 0 1 0 0,1-1-1 0 0,0 1 1 0 0,-1 0-1 0 0,1 0 1 0 0,0-1-1 0 0,0 1 1 0 0,1-1-1 0 0,-1 1 1 0 0,0 0-1 0 0,1-1 0 0 0,-1-4 1 0 0,-1-20-2826 0 0,2 7-1041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21:26:59.48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58 460 0 0,'0'0'9259'0'0,"16"-16"-6306"0"0,-9 13-2587 0 0,55-23 44 0 0,-19 15-5516 0 0,-38 10 2483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21:27:00.30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1000 128 1704 0 0,'0'0'3218'0'0,"-4"1"-1851"0"0,2 0-999 0 0,0 0 0 0 0,0 0 1 0 0,0-1-1 0 0,-1 1 1 0 0,1-1-1 0 0,0 1 0 0 0,-1-1 1 0 0,1 0-1 0 0,0 0 0 0 0,0 0 1 0 0,-1 0-1 0 0,1-1 1 0 0,0 1-1 0 0,-4-2 0 0 0,3 1 1283 0 0,-21-11 583 0 0,22 11-2184 0 0,1 0 0 0 0,0-1 0 0 0,0 1 0 0 0,1 0 0 0 0,-1-1 0 0 0,0 1 0 0 0,0-1 0 0 0,1 1 0 0 0,-1-1 0 0 0,1 1 0 0 0,-1-1 0 0 0,1 1 0 0 0,0-1 0 0 0,-1 0 0 0 0,1 1 0 0 0,0-1 0 0 0,0 0 0 0 0,0 1 0 0 0,0-1 0 0 0,0 1 0 0 0,1-1 0 0 0,-1 0 0 0 0,0 1 0 0 0,1-1 0 0 0,0 1 0 0 0,-1-1 0 0 0,1 1 0 0 0,0-1 0 0 0,-1 1 0 0 0,1-1 0 0 0,0 1 0 0 0,0 0 0 0 0,2-2 0 0 0,1-1-40 0 0,-1 0 1 0 0,1 1-1 0 0,1-1 0 0 0,-1 1 0 0 0,0 0 0 0 0,1 0 1 0 0,-1 1-1 0 0,1-1 0 0 0,0 1 0 0 0,0 0 0 0 0,8-2 1 0 0,64-18-12 0 0,-72 21-3 0 0,1 0 5 0 0,20 0 25 0 0,-20 0-19 0 0,-5 1-6 0 0,-1-1 0 0 0,1 1-1 0 0,-1 0 1 0 0,1 0 0 0 0,0-1 0 0 0,-1 1 0 0 0,1 0 0 0 0,-1 0-1 0 0,1 0 1 0 0,0 0 0 0 0,-1 0 0 0 0,1 0 0 0 0,-1 0-1 0 0,1 0 1 0 0,0 0 0 0 0,-1 0 0 0 0,1 0 0 0 0,-1 0 0 0 0,1 0-1 0 0,0 0 1 0 0,-1 1 0 0 0,1-1 0 0 0,-1 0 0 0 0,1 0 0 0 0,-1 1-1 0 0,2 0 1 0 0,14 1 20 0 0,-15-3-19 0 0,0 1 0 0 0,0 0 0 0 0,0 0 0 0 0,0 0-1 0 0,0 0 1 0 0,0 0 0 0 0,-1 1 0 0 0,1-1 0 0 0,0 0-1 0 0,0 0 1 0 0,0 0 0 0 0,0 1 0 0 0,-1-1 0 0 0,1 1 0 0 0,0-1-1 0 0,0 0 1 0 0,-1 1 0 0 0,1-1 0 0 0,0 1 0 0 0,-1-1 0 0 0,1 1-1 0 0,0 0 1 0 0,-1-1 0 0 0,1 1 0 0 0,-1 0 0 0 0,1-1-1 0 0,-1 1 1 0 0,1 0 0 0 0,-1 0 0 0 0,0 0 0 0 0,1-1 0 0 0,-1 1-1 0 0,0 0 1 0 0,0 0 0 0 0,1 0 0 0 0,-1 0 0 0 0,0-1-1 0 0,0 1 1 0 0,0 0 0 0 0,0 0 0 0 0,0 1 0 0 0,5 30 22 0 0,-8-23-21 0 0,-1-1-1 0 0,0 1 1 0 0,0 0 0 0 0,-1-1-1 0 0,1 0 1 0 0,-11 12 0 0 0,-8 8-25 0 0,-2 0 1 0 0,-1-2-1 0 0,-35 28 1 0 0,18-16 1 0 0,41-36 8 0 0,-12 12-16 0 0,13-14 16 0 0,1 0 1 0 0,0 0 0 0 0,-1 0-1 0 0,1 0 1 0 0,0 1 0 0 0,-1-1-1 0 0,1 0 1 0 0,0 0 0 0 0,-1 0-1 0 0,1 1 1 0 0,0-1 0 0 0,-1 0-1 0 0,1 0 1 0 0,0 1 0 0 0,0-1-1 0 0,-1 0 1 0 0,1 1-1 0 0,0-1 1 0 0,0 0 0 0 0,0 1-1 0 0,-1-1 1 0 0,1 0 0 0 0,0 1-1 0 0,0-1 1 0 0,0 0 0 0 0,0 1-1 0 0,0-1 1 0 0,0 1 0 0 0,0-1-1 0 0,0 0 1 0 0,0 1-1 0 0,0-1 1 0 0,0 0 0 0 0,0 1-1 0 0,0-1 1 0 0,0 1 0 0 0,0-1-1 0 0,0 0 1 0 0,0 1 0 0 0,0-1-1 0 0,0 0 1 0 0,1 1 0 0 0,45-9-335 0 0,-42 7 319 0 0,0-1-26 0 0,-1 2 54 0 0,8-3 23 0 0,-16 13-13 0 0,3-8 13 0 0,-4 1-19 0 0,0 0 3 0 0,-1 0-1 0 0,1-1 0 0 0,-1 1 0 0 0,-8 0 1 0 0,-4-2 0 0 0,0-2 0 0 0,0-1 1 0 0,0 0-1 0 0,0-2 1 0 0,0 0-1 0 0,1-1 1 0 0,0 0-1 0 0,0-2 0 0 0,0 0 1 0 0,-27-16-1 0 0,41 20-21 0 0,1 0 1 0 0,0 0-1 0 0,0 0 0 0 0,0-1 0 0 0,0 1 0 0 0,0-1 0 0 0,1 1 1 0 0,0-1-1 0 0,-1 0 0 0 0,1 0 0 0 0,1 0 0 0 0,-1 0 1 0 0,1-1-1 0 0,-1 1 0 0 0,1 0 0 0 0,1-1 0 0 0,-2-5 1 0 0,2 6-27 0 0,-7-18-145 0 0,4 10 170 0 0,2 9 135 0 0,0 7-107 0 0,0 0 1 0 0,0 0 0 0 0,-1 0 0 0 0,1 0 0 0 0,-1 0 0 0 0,0-1 0 0 0,0 1 0 0 0,0 0 0 0 0,0-1-1 0 0,-1 0 1 0 0,1 1 0 0 0,-1-1 0 0 0,0 0 0 0 0,0 0 0 0 0,0-1 0 0 0,-7 6 0 0 0,3-2 34 0 0,4-4-40 0 0,0 0 12 0 0,-6 1-11 0 0,1 0 0 0 0,0-1 0 0 0,-1 0-1 0 0,1-1 1 0 0,-1 0 0 0 0,1 0 0 0 0,-1-1 0 0 0,0 0 0 0 0,-12-1 0 0 0,-16 0 11 0 0,32 1-27 0 0,1 1 0 0 0,0 0 1 0 0,-1 0-1 0 0,1 1 0 0 0,0-1 1 0 0,0 1-1 0 0,0 0 1 0 0,0 0-1 0 0,0 0 0 0 0,0 1 1 0 0,1-1-1 0 0,-1 1 1 0 0,1 0-1 0 0,-6 6 0 0 0,-34 43-35 0 0,38-44 21 0 0,0 0 1 0 0,1 0-1 0 0,0 1 1 0 0,0-1 0 0 0,1 1-1 0 0,0 0 1 0 0,1 0-1 0 0,0 0 1 0 0,-2 13 0 0 0,2-7 9 0 0,2-11 10 0 0,5 35-18 0 0,-2 9-5 0 0,2-9 118 0 0,-5-35-40 0 0,-10 23 98 0 0,6-23-116 0 0,0 0 0 0 0,0 0 1 0 0,0-1-1 0 0,0 1 1 0 0,-1-1-1 0 0,1 0 1 0 0,-1 0-1 0 0,0-1 0 0 0,0 1 1 0 0,0-1-1 0 0,0 0 1 0 0,0 0-1 0 0,-1-1 1 0 0,1 0-1 0 0,-1 0 0 0 0,1 0 1 0 0,-1 0-1 0 0,1-1 1 0 0,-1 0-1 0 0,1 0 1 0 0,-11-2-1 0 0,3 1 75 0 0,0 0-1 0 0,0-1 1 0 0,1-1-1 0 0,-1 0 1 0 0,1 0-1 0 0,0-1 1 0 0,0-1-1 0 0,0 0 1 0 0,-20-13-1 0 0,26 14-89 0 0,0 0 0 0 0,1-1-1 0 0,0 0 1 0 0,0 0-1 0 0,0 0 1 0 0,1-1-1 0 0,0 1 1 0 0,0-1-1 0 0,0 0 1 0 0,0-1 0 0 0,1 1-1 0 0,0 0 1 0 0,1-1-1 0 0,-1 0 1 0 0,-2-12-1 0 0,4 8-3 0 0,0 0-1 0 0,1 0 1 0 0,0 0-1 0 0,0 0 0 0 0,1 1 1 0 0,1-1-1 0 0,0 0 1 0 0,0 0-1 0 0,6-13 0 0 0,5-8-582 0 0,1 0-1 0 0,2 1 0 0 0,1 1 0 0 0,1 1 1 0 0,30-37-1 0 0,54-52-8269 0 0,-79 94 4125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21:27:00.66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13 1704 0 0,'0'0'1564'0'0,"16"-12"3493"0"0,6 22-5133 0 0,-22 10-1072 0 0,0 9-1897 0 0,-2-6 1393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21:27:01.01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253 656 420 0 0,'0'3'1783'0'0,"7"29"2452"0"0,-6-30-3016 0 0,0-1-999 0 0,-1 0-1 0 0,1 0 0 0 0,-1 0 1 0 0,1 0-1 0 0,0 0 0 0 0,0 0 0 0 0,0 0 1 0 0,0 0-1 0 0,-1-1 0 0 0,1 1 1 0 0,0 0-1 0 0,0 0 0 0 0,1-1 0 0 0,-1 1 1 0 0,0-1-1 0 0,0 1 0 0 0,0-1 1 0 0,0 0-1 0 0,2 1 0 0 0,9-3-159 0 0,0-1-1 0 0,0 0 1 0 0,0 0-1 0 0,0-2 1 0 0,-1 1-1 0 0,0-2 1 0 0,0 1 0 0 0,0-1-1 0 0,-1-1 1 0 0,1 0-1 0 0,-2 0 1 0 0,1-1-1 0 0,-1-1 1 0 0,0 1 0 0 0,-1-2-1 0 0,0 1 1 0 0,9-14-1 0 0,-14 17-603 0 0,0 1 1 0 0,-1 0-1 0 0,0-1 0 0 0,0 0 0 0 0,-1 1 1 0 0,0-1-1 0 0,0 0 0 0 0,0 0 0 0 0,0 0 0 0 0,-1 0 1 0 0,-1-7-1 0 0,-3-8-3642 0 0</inkml:trace>
  <inkml:trace contextRef="#ctx0" brushRef="#br0" timeOffset="1">87 38 2192 0 0,'0'0'1816'0'0,"-4"-2"-223"0"0,-4-4-1084 0 0,-21-14 6687 0 0,19 15-8741 0 0,0 2-4579 0 0,-15 1 2891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16:48:18.14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224 1050 356 0 0,'-2'2'4494'0'0,"0"1"-4363"0"0,0-1 1 0 0,0 0 0 0 0,-1 0-1 0 0,1 0 1 0 0,-1 0 0 0 0,1-1 0 0 0,-1 1-1 0 0,1-1 1 0 0,-1 1 0 0 0,0-1-1 0 0,0 0 1 0 0,0 0 0 0 0,0 0-1 0 0,0-1 1 0 0,0 1 0 0 0,0-1-1 0 0,0 1 1 0 0,0-1 0 0 0,0 0-1 0 0,0 0 1 0 0,-4-1 0 0 0,2 1-62 0 0,-1 0 160 0 0,2-3-148 0 0,0 0-62 0 0,0 0 0 0 0,0-1 1 0 0,1 0-1 0 0,0 0 1 0 0,-1 0-1 0 0,1 0 0 0 0,1-1 1 0 0,-1 1-1 0 0,1-1 0 0 0,-1 0 1 0 0,1 1-1 0 0,1-1 1 0 0,-1 0-1 0 0,1 0 0 0 0,-2-10 1 0 0,-1-16 40 0 0,-2-48 1 0 0,2 21 43 0 0,-24-183 795 0 0,27 237-899 0 0,-1-23-44 0 0,3 24 5 0 0,3 15 1 0 0,8 24 41 0 0,-1 2-24 0 0,11 66-1 0 0,-12-15 24 0 0,-10-85 22 0 0,0 1-3 0 0,0 17 10 0 0,0-21-27 0 0,0 0 0 0 0,1-1 0 0 0,-1 1-1 0 0,0 0 1 0 0,0 0 0 0 0,0 0 0 0 0,0 0 0 0 0,0 0-1 0 0,-1 0 1 0 0,1 0 0 0 0,0-1 0 0 0,0 1-1 0 0,-1 0 1 0 0,1 0 0 0 0,0 0 0 0 0,-1 0 0 0 0,1-1-1 0 0,-1 1 1 0 0,1 0 0 0 0,-1 0 0 0 0,1-1-1 0 0,-1 1 1 0 0,1 0 0 0 0,-1-1 0 0 0,0 1 0 0 0,1-1-1 0 0,-1 1 1 0 0,0-1 0 0 0,0 1 0 0 0,1-1-1 0 0,-2 1 1 0 0,-22-7 5 0 0,22 5-9 0 0,1 0 0 0 0,-1 0 0 0 0,0 0 0 0 0,0 0 0 0 0,1 0 0 0 0,-1 0 0 0 0,1-1 0 0 0,-1 1 0 0 0,1-1 0 0 0,-1 1 0 0 0,1-1 0 0 0,0 0 0 0 0,0 1 0 0 0,0-1 0 0 0,0 0 0 0 0,0 0 0 0 0,0 0 0 0 0,0-2 0 0 0,-12-40 0 0 0,11 35-3 0 0,-7-40-33 0 0,2 0 0 0 0,2 0-1 0 0,3 0 1 0 0,1 0 0 0 0,3 0 0 0 0,14-83 0 0 0,-14 116 32 0 0,-2 12 54 0 0,5 7-55 0 0,13 14 15 0 0,-14-6-8 0 0,-1 0 0 0 0,0 0 0 0 0,0 0 0 0 0,-1 0 0 0 0,-1 0 0 0 0,1 22 0 0 0,-1-17 5 0 0,-1 167 1572 0 0,0-183-1570 0 0,0 1 0 0 0,0-1 0 0 0,0 1-1 0 0,0-1 1 0 0,0 1 0 0 0,-1-1-1 0 0,1 1 1 0 0,0-1 0 0 0,0 0 0 0 0,-1 1-1 0 0,1-1 1 0 0,0 0 0 0 0,-1 1 0 0 0,1-1-1 0 0,0 0 1 0 0,-1 1 0 0 0,1-1-1 0 0,-1 0 1 0 0,1 1 0 0 0,-1-1 0 0 0,1 0-1 0 0,0 0 1 0 0,-1 0 0 0 0,1 0 0 0 0,-1 1-1 0 0,1-1 1 0 0,-1 0 0 0 0,1 0-1 0 0,-1 0 1 0 0,1 0 0 0 0,-1 0 0 0 0,1 0-1 0 0,-1 0 1 0 0,1 0 0 0 0,-1 0 0 0 0,1 0-1 0 0,-1 0 1 0 0,1-1 0 0 0,-1 1-1 0 0,1 0 1 0 0,0 0 0 0 0,-1 0 0 0 0,0-1-1 0 0,-1 0 0 0 0,1 1-1 0 0,-1-1 1 0 0,1 1-1 0 0,-1-1 1 0 0,1 0-1 0 0,-1 0 1 0 0,1 0-1 0 0,-1 0 0 0 0,1 0 1 0 0,-1 0-1 0 0,1 0 1 0 0,0-1-1 0 0,0 1 1 0 0,0 0-1 0 0,-2-3 1 0 0,-4-13-38 0 0,1 1 0 0 0,1-1 0 0 0,0 0 0 0 0,2 0 0 0 0,0-1 0 0 0,-2-33 1 0 0,6-118-665 0 0,0 144 594 0 0,0-16-108 0 0,-2 2-522 0 0,3 0 0 0 0,1-1 0 0 0,2 1-1 0 0,19-72 1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21:27:01.34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195 188 288 0 0,'-4'-155'12506'0'0,"5"123"-9808"0"0,18 94-623 0 0,-12-21-1809 0 0,-1 0-1 0 0,-2 0 1 0 0,-2 1 0 0 0,-2-1 0 0 0,-9 77-1 0 0,3-79-2272 0 0,-2 0 1 0 0,-2 0-1 0 0,-20 53 0 0 0,10-58-3504 0 0,18-30 2292 0 0</inkml:trace>
  <inkml:trace contextRef="#ctx0" brushRef="#br0" timeOffset="1">98 539 520 0 0,'0'-4'1299'0'0,"0"-2"-654"0"0,2-33 2113 0 0,0 29-323 0 0,4 21 1085 0 0,-6-6-3390 0 0,0 0-1 0 0,-1 0 1 0 0,0 0 0 0 0,0 0-1 0 0,0 0 1 0 0,0-1 0 0 0,-1 1-1 0 0,-3 7 1 0 0,2 1-178 0 0,-1-1 1 0 0,0 0-1 0 0,-1 0 1 0 0,0 0-1 0 0,-1 0 0 0 0,0-1 1 0 0,-1 0-1 0 0,-15 20 1 0 0,-11 0-6251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21:27:01.67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34 2104 0 0,'0'0'3274'0'0,"2"-15"-1169"0"0,0 7 2456 0 0,-2 8-4649 0 0,0-1 0 0 0,0 1 0 0 0,0-1 0 0 0,0 1 0 0 0,0 0 0 0 0,0-1 0 0 0,0 1 0 0 0,0-1 0 0 0,0 1 0 0 0,0-1 0 0 0,1 1 0 0 0,-1 0 0 0 0,0-1 0 0 0,0 1 0 0 0,0 0 0 0 0,1-1 0 0 0,-1 1 0 0 0,0 0 0 0 0,1-1 0 0 0,-1 1 0 0 0,0 0 0 0 0,1-1-1 0 0,-1 1 1 0 0,0 0 0 0 0,1 0 0 0 0,-1-1 0 0 0,0 1 0 0 0,1 0 0 0 0,-1 0 0 0 0,1 0 0 0 0,-1 0 0 0 0,1 0 0 0 0,-1-1 0 0 0,0 1 0 0 0,1 0 0 0 0,-1 0 0 0 0,1 0 0 0 0,-1 0 0 0 0,1 0 0 0 0,-1 0 0 0 0,0 0 0 0 0,1 1 0 0 0,-1-1 0 0 0,1 0 0 0 0,-1 0-1 0 0,1 0 1 0 0,-1 0 0 0 0,0 0 0 0 0,1 1 0 0 0,-1-1 0 0 0,0 0 0 0 0,1 0 0 0 0,-1 1 0 0 0,0-1 0 0 0,1 0 0 0 0,-1 1 0 0 0,0-1 0 0 0,1 1 0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21:27:02.81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84 56 328 0 0,'0'-4'1495'0'0,"1"-41"8361"0"0,-1 44-9800 0 0,0 1-1 0 0,0 0 1 0 0,0 0 0 0 0,0 0-1 0 0,0 0 1 0 0,0 0-1 0 0,0-1 1 0 0,0 1-1 0 0,0 0 1 0 0,0 0-1 0 0,0 0 1 0 0,0 0-1 0 0,0-1 1 0 0,0 1 0 0 0,0 0-1 0 0,0 0 1 0 0,0 0-1 0 0,0 0 1 0 0,0-1-1 0 0,0 1 1 0 0,0 0-1 0 0,0 0 1 0 0,0 0-1 0 0,0 0 1 0 0,0 0 0 0 0,1-1-1 0 0,-1 1 1 0 0,0 0-1 0 0,0 0 1 0 0,0 0-1 0 0,0 0 1 0 0,0 0-1 0 0,0 0 1 0 0,0-1-1 0 0,1 1 1 0 0,-1 0-1 0 0,0 0 1 0 0,0 0 0 0 0,0 0-1 0 0,0 0 1 0 0,0 0-1 0 0,1 0 1 0 0,-1 0-1 0 0,0 0 1 0 0,0 0-1 0 0,0 0 1 0 0,0 0-1 0 0,1 0 1 0 0,-1 0 0 0 0,0 0-1 0 0,0 0 1 0 0,0 0-1 0 0,0 0 1 0 0,1 0-1 0 0,-1 0 1 0 0,9 23 564 0 0,1 14-46 0 0,-1 1 0 0 0,5 65 0 0 0,-13-84-796 0 0,0 1 0 0 0,-2 0 0 0 0,0 0 0 0 0,-2-1-1 0 0,0 1 1 0 0,-1-1 0 0 0,-9 28 0 0 0,-3-4-2128 0 0,-23 46 0 0 0,31-74 709 0 0,0-1 0 0 0,-1 0 1 0 0,-17 20-1 0 0,24-32-47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21:27:03.59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1581 123 1648 0 0,'0'-4'1416'0'0,"-5"-49"4673"0"0,5 50-5008 0 0,-1-20 3098 0 0,1 12-3665 0 0,-2-6 1492 0 0,-5 34-1559 0 0,6-8-513 0 0,-1-1-1 0 0,1 1 1 0 0,0-1 0 0 0,1 1-1 0 0,0 11 1 0 0,1 2-1155 0 0,-1-18 616 0 0,-4 58-8207 0 0,-7-39 9419 0 0,-1-1 0 0 0,0-1 1 0 0,-28 35-1 0 0,23-31-302 0 0,16-22-221 0 0,-12 14 251 0 0,12-16-332 0 0,1-1 0 0 0,-1 1-1 0 0,0 0 1 0 0,1-1 0 0 0,-1 1 0 0 0,0 0 0 0 0,0-1 0 0 0,1 1-1 0 0,-1-1 1 0 0,0 1 0 0 0,0-1 0 0 0,0 0 0 0 0,1 1 0 0 0,-1-1-1 0 0,0 0 1 0 0,0 0 0 0 0,0 1 0 0 0,0-1 0 0 0,0 0 0 0 0,0 0-1 0 0,0 0 1 0 0,0 0 0 0 0,0 0 0 0 0,0 0 0 0 0,1 0 0 0 0,-1-1-1 0 0,0 1 1 0 0,0 0 0 0 0,0 0 0 0 0,0-1 0 0 0,-1 0 0 0 0,-1 0 71 0 0,2 0-64 0 0,0 0 0 0 0,1 0 0 0 0,-1 0 1 0 0,0 0-1 0 0,0 1 0 0 0,0-1 1 0 0,0 0-1 0 0,0 0 0 0 0,0 1 1 0 0,0-1-1 0 0,0 1 0 0 0,0-1 1 0 0,0 1-1 0 0,0-1 0 0 0,0 1 1 0 0,-3-1-1 0 0,-14 3-2 0 0,13-2-14 0 0,2 2 22 0 0,-12 4-19 0 0,11-4 37 0 0,1 0 36 0 0,-32 12 1351 0 0,32-13-686 0 0,-2-1-569 0 0,-2-2 1 0 0,1 0 0 0 0,0-1 0 0 0,0 1 0 0 0,0-1-1 0 0,1-1 1 0 0,-1 1 0 0 0,1-1 0 0 0,0 0-1 0 0,0 0 1 0 0,0-1 0 0 0,-5-5 0 0 0,9 9-150 0 0,-57-61 1924 0 0,48 48-1464 0 0,9 13-460 0 0,1 0 0 0 0,0 0 1 0 0,-1 0-1 0 0,1 0 0 0 0,-1 0 0 0 0,1 0 0 0 0,-1 1 1 0 0,0-1-1 0 0,1 0 0 0 0,-1 0 0 0 0,0 1 0 0 0,0-1 1 0 0,1 0-1 0 0,-1 1 0 0 0,0-1 0 0 0,0 1 0 0 0,0-1 0 0 0,0 1 1 0 0,0-1-1 0 0,0 1 0 0 0,0 0 0 0 0,0-1 0 0 0,0 1 1 0 0,0 0-1 0 0,0 0 0 0 0,0 0 0 0 0,0 0 0 0 0,-1 0 1 0 0,-9 2-11 0 0,-1 1 1 0 0,1 0-1 0 0,0 1 1 0 0,0 0-1 0 0,0 1 1 0 0,1 0-1 0 0,0 0 1 0 0,-15 12 0 0 0,-175 94 1111 0 0,173-98-663 0 0,-1-2-1 0 0,-1-1 1 0 0,0-1 0 0 0,-1-2-1 0 0,-45 6 1 0 0,42-10-170 0 0,0-2 1 0 0,0-1 0 0 0,1-2-1 0 0,-1-1 1 0 0,0-1-1 0 0,1-2 1 0 0,0-1 0 0 0,0-2-1 0 0,-34-14 1 0 0,49 16-427 0 0,1 0 0 0 0,1-1 0 0 0,-1 0 0 0 0,1-1 0 0 0,1-1-1 0 0,0 0 1 0 0,0-1 0 0 0,1-1 0 0 0,0 0 0 0 0,1-1 0 0 0,1 0 0 0 0,0-1 0 0 0,1 0 0 0 0,0 0 0 0 0,1-1 0 0 0,0-1-1 0 0,2 0 1 0 0,-11-29 0 0 0,15 35-645 0 0,0 0-1 0 0,1-1 1 0 0,0 1-1 0 0,0-21 1 0 0,2 25-587 0 0,1 0 0 0 0,-1-1 0 0 0,1 1 0 0 0,1 0 0 0 0,-1 0 0 0 0,5-10 0 0 0,3-6-4032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21:27:03.94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58 2104 0 0,'0'0'1752'0'0,"27"5"1113"0"0,9-5-705 0 0,14-2-1364 0 0,-19-1-172 0 0,7 1-100 0 0,4-6-148 0 0,8 3-232 0 0,5-2-420 0 0,0-1-424 0 0,6 1-592 0 0,6-3-1592 0 0,-9 0-905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21:41:40.31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1 372 1296 0 0,'0'0'2578'0'0,"3"16"-1019"0"0,6-13 1477 0 0,3-4-2833 0 0,-1-2 0 0 0,0 1 0 0 0,0-2-1 0 0,0 1 1 0 0,0-2 0 0 0,-1 1-1 0 0,20-13 1 0 0,-17 10-51 0 0,0-1 0 0 0,0 0 0 0 0,-1-1 0 0 0,0-1 0 0 0,-1 0 0 0 0,0 0 0 0 0,-1-1 0 0 0,0 0 0 0 0,-1-1 0 0 0,0 0 0 0 0,0-1 0 0 0,-2 0 0 0 0,12-25 0 0 0,-17 31-90 0 0,-1-1 0 0 0,-1 1 0 0 0,1-1 0 0 0,-1 1 0 0 0,0 0 0 0 0,-1-1 0 0 0,0 1 0 0 0,0-1 0 0 0,0 1 0 0 0,-1 0 0 0 0,-5-13 0 0 0,3 8 134 0 0,-5-19 146 0 0,8 28-190 0 0,0-1-14 0 0,0-1-184 0 0,-7-16 609 0 0,8 21-549 0 0,0-1 0 0 0,-1 1 0 0 0,1 0 0 0 0,-1 0 0 0 0,1 0 0 0 0,-1-1 0 0 0,1 1 0 0 0,-1 0 0 0 0,1 0-1 0 0,-1 0 1 0 0,1 0 0 0 0,-1 0 0 0 0,1 0 0 0 0,-1 0 0 0 0,0 0 0 0 0,1 0 0 0 0,-1 0 0 0 0,1 0 0 0 0,-1 0-1 0 0,1 1 1 0 0,-1-1 0 0 0,1 0 0 0 0,-1 0 0 0 0,1 0 0 0 0,0 1 0 0 0,-1-1 0 0 0,1 0 0 0 0,-1 1 0 0 0,1-1-1 0 0,-1 0 1 0 0,1 1 0 0 0,0-1 0 0 0,-1 0 0 0 0,1 1 0 0 0,0-1 0 0 0,-1 2 0 0 0,0-1 6 0 0,-1 1 1 0 0,1 0-1 0 0,0 0 1 0 0,0 0 0 0 0,0 0-1 0 0,1 0 1 0 0,-1 0-1 0 0,0 0 1 0 0,1 0 0 0 0,-1 0-1 0 0,1 0 1 0 0,-1 0-1 0 0,1 0 1 0 0,0 1-1 0 0,0 2 1 0 0,-1 8 84 0 0,-6 26 141 0 0,1 1 1 0 0,2 0-1 0 0,2 51 0 0 0,15 124 329 0 0,-1-61-299 0 0,-7-82-218 0 0,-2-52-363 0 0,-1-1 0 0 0,-1 1-1 0 0,-1 0 1 0 0,0 0 0 0 0,-2 0 0 0 0,0-1 0 0 0,-6 24-1 0 0,6-38-419 0 0,0-1-1 0 0,0 0 0 0 0,0 1 0 0 0,0-1 1 0 0,-1 0-1 0 0,1 0 0 0 0,-1-1 0 0 0,0 1 1 0 0,-1 0-1 0 0,1-1 0 0 0,-7 5 1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21:41:40.64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97 628 0 0,'8'-20'5195'0'0,"-4"16"-4580"0"0,0 1 1 0 0,0-1 0 0 0,0 1-1 0 0,0 0 1 0 0,0 0 0 0 0,1 1-1 0 0,-1-1 1 0 0,7-1 0 0 0,4-1-261 0 0,1 0 0 0 0,-1 2 0 0 0,18-3 0 0 0,9-2 246 0 0,19 0-909 0 0,43-5-6588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18:59:20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35 148 0 0,'0'0'612'0'0,"15"-8"-876"0"0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19:03:56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28 340 0 0,'-4'-1'2464'0'0,"-3"-2"-2068"0"0,-22-8 12683 0 0,31-2-11982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3T22:07:50.5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1 688 0 0,'0'0'7715'0'0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1T18:15:11.30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24575,'7'0'0,"1"0"-8191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16:48:19.53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279 46 636 0 0,'0'0'2034'0'0,"-7"0"-1698"0"0,-67 0 1361 0 0,93-38-1627 0 0,-18 37-65 0 0,0 0 1 0 0,0 0-1 0 0,0 1 0 0 0,0-1 0 0 0,0 0 1 0 0,0 1-1 0 0,0-1 0 0 0,0 1 1 0 0,0 0-1 0 0,1-1 0 0 0,-1 1 0 0 0,0 0 1 0 0,0-1-1 0 0,0 1 0 0 0,1 0 1 0 0,-1 0-1 0 0,0 0 0 0 0,0 0 0 0 0,0 0 1 0 0,0 0-1 0 0,1 1 0 0 0,-1-1 0 0 0,0 0 1 0 0,0 1-1 0 0,0-1 0 0 0,0 0 1 0 0,0 1-1 0 0,0-1 0 0 0,1 1 0 0 0,0 1 1 0 0,22 20 89 0 0,-22-19-51 0 0,-2 13 46 0 0,-2 8-5 0 0,1-20-72 0 0,-2-1-3 0 0,0 1-16 0 0,0 1-1 0 0,1-1 0 0 0,-2-1 0 0 0,1 1 0 0 0,0 0 0 0 0,-1-1 0 0 0,0 1 0 0 0,0-1 0 0 0,0 0 0 0 0,0-1 1 0 0,0 1-1 0 0,0 0 0 0 0,-7 1 0 0 0,8-3-24 0 0,0 0 1 0 0,0 1-1 0 0,1-1 0 0 0,-1 0 1 0 0,1 1-1 0 0,-1 0 1 0 0,1-1-1 0 0,-1 1 0 0 0,1 0 1 0 0,-3 4-1 0 0,-5-4-174 0 0,9-1 164 0 0,0-1 0 0 0,0 1 1 0 0,0-1-1 0 0,0 1 0 0 0,0-1 1 0 0,0 1-1 0 0,0-1 0 0 0,0 1 0 0 0,0-1 1 0 0,-1 0-1 0 0,1 0 0 0 0,0 0 1 0 0,0 0-1 0 0,0 1 0 0 0,0-1 0 0 0,-2-1 1 0 0,1 1 31 0 0,1 0 1 0 0,0-1-1 0 0,-1 1 0 0 0,1-1 1 0 0,0 0-1 0 0,-1 1 1 0 0,1-1-1 0 0,0 0 1 0 0,0 0-1 0 0,0 0 1 0 0,-1 0-1 0 0,1 0 1 0 0,0 0-1 0 0,0 0 0 0 0,1 0 1 0 0,-1 0-1 0 0,0 0 1 0 0,0-1-1 0 0,0 1 1 0 0,1 0-1 0 0,-1-1 1 0 0,1 1-1 0 0,-1 0 0 0 0,1-1 1 0 0,0 1-1 0 0,-1-1 1 0 0,1 1-1 0 0,0 0 1 0 0,0-1-1 0 0,0 1 1 0 0,0-1-1 0 0,0 1 1 0 0,0-1-1 0 0,0 1 0 0 0,1-1 1 0 0,-1 1-1 0 0,0 0 1 0 0,1-1-1 0 0,0-1 1 0 0,0-1-8 0 0,16-39-22 0 0,-14 39 56 0 0,8-17-64 0 0,-7 13 31 0 0,-4 7 19 0 0,1 1-1 0 0,-1 0 1 0 0,1 0 0 0 0,-1-1-1 0 0,1 1 1 0 0,-1 0-1 0 0,1 0 1 0 0,-1 0-1 0 0,1 0 1 0 0,-1 0 0 0 0,0 0-1 0 0,1 0 1 0 0,-1-1-1 0 0,1 2 1 0 0,-1-1 0 0 0,1 0-1 0 0,-1 0 1 0 0,1 0-1 0 0,-1 0 1 0 0,1 0-1 0 0,-1 0 1 0 0,1 0 0 0 0,-1 1-1 0 0,1-1 1 0 0,-1 0-1 0 0,1 0 1 0 0,-1 0-1 0 0,0 1 1 0 0,1-1 0 0 0,-1 0-1 0 0,1 1 1 0 0,-1-1-1 0 0,0 0 1 0 0,1 1-1 0 0,-1-1 1 0 0,0 1 0 0 0,0-1-1 0 0,1 1 1 0 0,-1-1-1 0 0,0 0 1 0 0,0 1 0 0 0,0-1-1 0 0,1 1 1 0 0,-1-1-1 0 0,0 1 1 0 0,0-1-1 0 0,0 1 1 0 0,2 3-8 0 0,-13 40 15 0 0,4-28-19 0 0,6-12 8 0 0,-1-1 8 0 0,-5 8 229 0 0,-3 3-1215 0 0,10-14 964 0 0,0 0 0 0 0,-1 0 1 0 0,1 0-1 0 0,0 0 1 0 0,-1 0-1 0 0,1-1 0 0 0,0 1 1 0 0,0 0-1 0 0,-1 0 0 0 0,1 0 1 0 0,0 0-1 0 0,-1 0 1 0 0,1 0-1 0 0,0 0 0 0 0,0 0 1 0 0,-1-1-1 0 0,1 1 1 0 0,0 0-1 0 0,0 0 0 0 0,0 0 1 0 0,-1 0-1 0 0,1-1 1 0 0,0 1-1 0 0,0 0 0 0 0,0 0 1 0 0,0-1-1 0 0,-1 1 1 0 0,1 0-1 0 0,0 0 0 0 0,0-1 1 0 0,0 1-1 0 0,0 0 1 0 0,0 0-1 0 0,0-1 0 0 0,0 1 1 0 0,0 0-1 0 0,0-1 0 0 0,0 1 1 0 0,0 0-1 0 0,0 0 1 0 0,0-1-1 0 0,0 1 0 0 0,0 0 1 0 0,0-1-1 0 0,0 1 1 0 0,0 0-1 0 0,0 0 0 0 0,0-1 1 0 0,0 1-1 0 0,0-4-76 0 0,13-16-195 0 0,-13 20 287 0 0,0-1-1 0 0,1 1 1 0 0,-1 0 0 0 0,0-1 0 0 0,1 1 0 0 0,-1-1-1 0 0,1 1 1 0 0,-1-1 0 0 0,1 1 0 0 0,-1 0 0 0 0,0-1-1 0 0,1 1 1 0 0,-1 0 0 0 0,1 0 0 0 0,0-1 0 0 0,-1 1-1 0 0,1 0 1 0 0,-1 0 0 0 0,1 0 0 0 0,-1 0 0 0 0,1 0-1 0 0,-1-1 1 0 0,1 1 0 0 0,0 0 0 0 0,-1 0 0 0 0,1 1-1 0 0,-1-1 1 0 0,1 0 0 0 0,-1 0 0 0 0,1 0 0 0 0,0 0-1 0 0,-1 0 1 0 0,1 0 0 0 0,-1 1 0 0 0,1-1 0 0 0,-1 0-1 0 0,1 1 1 0 0,-1-1 0 0 0,1 0 0 0 0,-1 1 0 0 0,0-1-1 0 0,1 0 1 0 0,-1 1 0 0 0,1-1 0 0 0,-1 1 0 0 0,0-1-1 0 0,1 1 1 0 0,-1-1 0 0 0,0 1 0 0 0,0-1 0 0 0,1 1-1 0 0,-1 0 1 0 0,2 2 39 0 0,-21 20 331 0 0,-22 21 583 0 0,39-41-771 0 0,0 0-2 0 0,-46 61 1128 0 0,46-61-1216 0 0,0 0-85 0 0,-6 8 8 0 0,6-8 289 0 0,3-6-271 0 0,0-3-8 0 0,4-17 116 0 0,-6 22-145 0 0,1 1 1 0 0,-1-1 0 0 0,1 1-1 0 0,-1-1 1 0 0,1 1 0 0 0,-1 0-1 0 0,0-1 1 0 0,1 1 0 0 0,-1 0-1 0 0,0-1 1 0 0,1 1 0 0 0,-1 0-1 0 0,0 0 1 0 0,1-1 0 0 0,-1 1-1 0 0,0 0 1 0 0,0 0 0 0 0,1 0-1 0 0,-1 0 1 0 0,0 0 0 0 0,0 0-1 0 0,1 0 1 0 0,-1 0 0 0 0,0 0-1 0 0,1 1 1 0 0,-1-1 0 0 0,0 0-1 0 0,0 0 1 0 0,0 1 0 0 0,-5 0-4 0 0,-29 34 34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985.87878" units="1/cm"/>
          <inkml:channelProperty channel="Y" name="resolution" value="3181.2622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21T19:19:07.8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28239 16484 165 0,'0'0'151'0,"-16"10"-66"0,16-10-44 0,-18 9-48 16,18-9-37-16,-21 11-86 0,21-11 41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19:59:08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1 888 0 0,'0'0'3232'0'0,"0"18"2389"0"0,0 4-3757 0 0,-5-5-3996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4T16:44:12.4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23 1752,'0'0'4953,"0"-1"-5020,0 0 1,0 0-1,0 0 0,1 0 1,-1-1-1,1 1 1,-1 0-1,0 0 1,1 0-1,0 0 1,-1 0-1,1 0 0,0 0 1,-1 0-1,2-1 1,0 2-173,7-1 479,-3-2-2991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4T16:44:14.09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120 0 60,'-3'3'335,"-38"39"1252,38-39-1471,0 0-22,-64 71-1087,65-71 566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4T16:44:20.8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1760,'0'0'7382,"2"12"-7142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985.87878" units="1/cm"/>
          <inkml:channelProperty channel="Y" name="resolution" value="3181.2622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21T19:23:07.8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28662 698 159 0,'15'-14'367'0,"-5"5"-80"0,0 0-81 16,-10 9-27-16,15-14-50 0,-15 14-7 0,14-9-59 16,-14 9 2-16,0 0-15 0,0 0 0 0,0 0-25 15,0 0-60-15,17 8-135 0,-17-8-300 0,-8 11 44 16</inkml:trace>
  <inkml:trace contextRef="#ctx0" brushRef="#br0" timeOffset="664.9">28108 488 122 0,'0'0'455'0,"12"-15"-123"16,-12 15-98-16,0 0-30 0,0 0-67 0,0 0-4 16,0 0-59-16,0 0 2 0,15 8-100 0,-15-8-102 15,-2 12-141-15,2-12-160 0,-4 21 105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985.87878" units="1/cm"/>
          <inkml:channelProperty channel="Y" name="resolution" value="3181.2622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31T18:14:53.5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17537 15458 23 0,'0'0'353'15,"0"0"-103"-15,0 0-55 0,2 15-45 0,-2-15-27 16,0 0-27-16,0 0-26 0,0 0-40 0,0 0-36 0,4 13-16 15,-4-13-25-15,0 0-34 0,0 0-45 0,12 7-55 16,-12-7-79-16,0 0 81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6:42:02.3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150 263 80 0 0,'-20'-21'160'0'0,"4"4"-20"0"0,0-1-40 0 0,3-2 56 0 0,3-1-4 0 0,0 1 12 0 0,1 0-48 0 0,2-1-8 0 0,-2 1 56 0 0,-4-9-72 0 0,0 3-156 0 0,0-4-476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6:45:12.62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6959 135 580 0 0,'9'-13'8860'0'0,"-12"32"-8691"0"0,-2 1 0 0 0,0-1 1 0 0,-2 0-1 0 0,0 0 0 0 0,-17 32 0 0 0,9-19 141 0 0,-20 58-1 0 0,-14 92 305 0 0,24-83-326 0 0,-62 160 1 0 0,-78 146 10 0 0,102-246-213 0 0,62-157-85 0 0,-77 158 193 0 0,25-60-112 0 0,-63 123-40 0 0,-37 85 186 0 0,53-104-113 0 0,58-117-73 0 0,-23 53 38 0 0,-61 179-123 0 0,108-270 38 0 0,6-21 4 0 0,-32 79-9 0 0,-11 39 18 0 0,25-78-3 0 0,-62 148 14 0 0,80-190-11 0 0,2 0-10 0 0,-11 29-7 0 0,8-22 16 0 0,-1-1-1 0 0,-31 50 1 0 0,19-33 16 0 0,-4 2-34 0 0,21-37 23 0 0,0 0-1 0 0,-1 0 1 0 0,-1-1-1 0 0,0 0 1 0 0,-16 14-1 0 0,9-9-62 0 0,4-4 53 0 0,1 0-1 0 0,1 1 1 0 0,0 1-1 0 0,-11 19 1 0 0,18-29-1 0 0,-17 14 4 0 0,7-5-15 0 0,-10 12 13 0 0,-350 378 89 0 0,332-362-83 0 0,26-28-19 0 0,2 1 1 0 0,0 1-1 0 0,0 0 1 0 0,-20 34 0 0 0,2-11 21 0 0,0-3-10 0 0,-4 12 5 0 0,34-46-14 0 0,0 1 25 0 0,-75 80-2 0 0,75-81-4 0 0,-1 0-23 0 0,-11 11 24 0 0,11-11-17 0 0,1 1 12 0 0,-10 9-16 0 0,10-9 15 0 0,0-1-20 0 0,-43 43 11 0 0,43-43 13 0 0,-42 41-30 0 0,41-41 1 0 0,1 0 2 0 0,-10 8 6 0 0,-48 31 23 0 0,58-40-47 0 0,-2 0 35 0 0,-60 32 43 0 0,60-32-32 0 0,5-2-11 0 0,0 1 0 0 0,-1-1-1 0 0,1 1 1 0 0,-1-1 0 0 0,1 1-1 0 0,0-1 1 0 0,-1 1 0 0 0,1-1-1 0 0,-1 0 1 0 0,1 1 0 0 0,-1-1-1 0 0,1 0 1 0 0,-1 1 0 0 0,1-1-1 0 0,-1 0 1 0 0,1 0 0 0 0,-1 1-1 0 0,0-1 1 0 0,1 0 0 0 0,-1 0-1 0 0,1 0 1 0 0,-1 0 0 0 0,-1 0-1 0 0,2 0 1 0 0,-1 0-1 0 0,0 0 1 0 0,1 0-1 0 0,-1 0 1 0 0,1 0 0 0 0,-1 1-1 0 0,0-1 1 0 0,1 0-1 0 0,-1 0 1 0 0,1 0-1 0 0,-1 1 1 0 0,1-1-1 0 0,-1 0 1 0 0,1 1-1 0 0,-1-1 1 0 0,1 0-1 0 0,-1 1 1 0 0,1-1-1 0 0,-1 1 1 0 0,1-1-1 0 0,0 0 1 0 0,-1 1-1 0 0,0 0 1 0 0,-25 8 37 0 0,22-7-23 0 0,-45 20 73 0 0,44-20-64 0 0,1 0 14 0 0,-42 15-12 0 0,41-15-5 0 0,-21 6-2 0 0,-3 1 9 0 0,24-7-34 0 0,-17 3 26 0 0,17-3-30 0 0,-1-1 16 0 0,-15 5-17 0 0,16-4 18 0 0,0-1-17 0 0,-15 5 19 0 0,15-5-18 0 0,0 0 22 0 0,-83 12 14 0 0,81-12 7 0 0,0-1 12 0 0,-21 0-9 0 0,21 0 110 0 0,1-1-113 0 0,-18 0 28 0 0,18 0 18 0 0,1-2-68 0 0,-1 1 1 0 0,0 0 0 0 0,-1 0 0 0 0,1 1 0 0 0,0 0 0 0 0,-1 0-1 0 0,-8-1 1 0 0,9 1-6 0 0,-33-1 71 0 0,-56-12 0 0 0,90 13-50 0 0,-1 0 43 0 0,-15-5 1 0 0,15 4 40 0 0,-20-4 155 0 0,22 5-193 0 0,-85-39 352 0 0,85 38-420 0 0,0 0 11 0 0,0 0 0 0 0,0 0-1 0 0,0-1 1 0 0,0 1 0 0 0,1-1 0 0 0,-1 0-1 0 0,0 0 1 0 0,-4-5 0 0 0,-21-16 54 0 0,-176-102-4 0 0,29 38 259 0 0,134 65-278 0 0,38 20-58 0 0,1 0 32 0 0,-10-8-30 0 0,10 8 16 0 0,0 0-22 0 0,-59-58 164 0 0,59 58-121 0 0,-36-29 71 0 0,36 29-116 0 0,-10-6 21 0 0,10 6-5 0 0,0 1-5 0 0,-10-8 20 0 0,9 8-17 0 0,2-1-5 0 0,-9-9 26 0 0,8 9-26 0 0,1 1 21 0 0,-9-8-28 0 0,8 8 18 0 0,0-1-30 0 0,-264-171 97 0 0,167 112-22 0 0,-164-94 766 0 0,261 154-793 0 0,1 2-19 0 0,1-1 0 0 0,-1 1 1 0 0,0-1-1 0 0,1 0 0 0 0,-1 1 1 0 0,1-1-1 0 0,0 0 0 0 0,-1 0 0 0 0,1 0 1 0 0,0 0-1 0 0,-1-1 0 0 0,-1-1 0 0 0,2 2 3 0 0,-3-2 21 0 0,-10-11-14 0 0,3 5-18 0 0,-30-41 54 0 0,39 47-36 0 0,0-1-19 0 0,1 1 9 0 0,-151-342-105 0 0,68 164 120 0 0,-133-256 16 0 0,121 259-67 0 0,-37-60 77 0 0,60 126-122 0 0,6-3 0 0 0,-79-183 0 0 0,80 114 59 0 0,-6-12 34 0 0,35 98 0 0 0,1-1-57 0 0,4-1 1 0 0,-18-106-1 0 0,2-20 226 0 0,-9 54-240 0 0,26 84-68 0 0,-11-22 115 0 0,29 79-35 0 0,1 0 1 0 0,1-1-1 0 0,-7-38 1 0 0,15 54 35 0 0,-10-50-13 0 0,-33-99 0 0 0,-71-100-1393 0 0,53 127-1203 0 0,6-6-4174 0 0,47 116 2942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6:46:01.1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7561 81 432 0 0,'0'0'697'0'0,"1"-4"-89"0"0,1-15 666 0 0,3-28 1201 0 0,0 36-1214 0 0,3 21 76 0 0,-6-6-1072 0 0,-1 1 19 0 0,6 32 260 0 0,-3 1 0 0 0,0 0 0 0 0,-3 0 0 0 0,-5 64 0 0 0,1 5 115 0 0,-4 55 495 0 0,-42 247-1 0 0,44-370-1088 0 0,2 0 1 0 0,4 78-1 0 0,21 85 139 0 0,-16-155-195 0 0,-1 1 10 0 0,11 73-11 0 0,-13-102 49 0 0,-1 1 1 0 0,-1 0-1 0 0,0-1 0 0 0,-2 1 1 0 0,0 0-1 0 0,-1-1 1 0 0,-9 35-1 0 0,0 17-65 0 0,-12 123 310 0 0,12-128-230 0 0,-23 82-1 0 0,6-35 15 0 0,-8 51 114 0 0,35-156-192 0 0,-14 60 0 0 0,-1-4-2 0 0,9-37-38 0 0,5-18 80 0 0,0 0 1 0 0,-1 0 0 0 0,0 0-1 0 0,-1 0 1 0 0,0 0-1 0 0,-8 13 1 0 0,10-19-29 0 0,-1 0-8 0 0,-18 23 8 0 0,19-23-23 0 0,-1 0 6 0 0,-50 53 77 0 0,50-54-68 0 0,-10 7 8 0 0,-2-1 17 0 0,-21 15-6 0 0,-53 24 1 0 0,30-17-43 0 0,-24 9 36 0 0,-102 37-48 0 0,94-38-15 0 0,12-5-185 0 0,-72 27-104 0 0,147-58 324 0 0,-2 0-1 0 0,-15 5 4 0 0,10-2-3 0 0,-17 6 4 0 0,7-3-13 0 0,-12 3 17 0 0,27-9-12 0 0,5-1 6 0 0,0 0 1 0 0,0 0-1 0 0,0 0 0 0 0,0 0 1 0 0,0 0-1 0 0,0-1 0 0 0,0 1 1 0 0,0 0-1 0 0,0-1 0 0 0,0 1 1 0 0,0 0-1 0 0,0-1 1 0 0,-1 0-1 0 0,1 1 0 0 0,0-1 1 0 0,-2 1-1 0 0,-11 4-15 0 0,-6 2 1 0 0,15-5 14 0 0,1 0-3 0 0,-85 46-86 0 0,85-45 77 0 0,1 0 13 0 0,-10 8 2 0 0,2-2 8 0 0,10-7-10 0 0,-20 23 18 0 0,-18 32 156 0 0,37-53-156 0 0,0-2-11 0 0,-3 1-5 0 0,1 0 0 0 0,-13 30 17 0 0,12-23-12 0 0,-20 52 44 0 0,25-59-37 0 0,-7 63 285 0 0,7-62-269 0 0,1 0-2 0 0,5 114 395 0 0,-6-115-390 0 0,1 4-22 0 0,1 0 0 0 0,-1 0-1 0 0,0-1 1 0 0,-1 1 0 0 0,0 14-1 0 0,2 11 67 0 0,7 151 204 0 0,-8-174-282 0 0,11 69 16 0 0,-1-33-3 0 0,-5-21-11 0 0,-1 0 1 0 0,0 0-1 0 0,0 32 1 0 0,4 8-34 0 0,-2-14 138 0 0,-5-26-88 0 0,0 0 1 0 0,8 34-1 0 0,3 13 0 0 0,-9-21 50 0 0,-2 70-1 0 0,-2-66-50 0 0,-3-4 16 0 0,-1-1 1 0 0,-2 1 0 0 0,-3-1-1 0 0,-2 0 1 0 0,-19 55-1 0 0,6-23-131 0 0,22-68 78 0 0,-23 45 23 0 0,6-18 4 0 0,-1 0-1 0 0,-3-1 1 0 0,-1-2-1 0 0,-1 0 1 0 0,-32 34-1 0 0,51-64 6 0 0,-55 65-11 0 0,40-52-12 0 0,0-1 0 0 0,-1-1 0 0 0,-1-1 0 0 0,-1-1 0 0 0,0-1 0 0 0,-1-2 1 0 0,-32 14-1 0 0,53-26-33 0 0,-1 1 2 0 0,-17 8 17 0 0,17-7 18 0 0,-1-1-15 0 0,-15 5-4 0 0,16-5 8 0 0,-1 0 1 0 0,-88 21-27 0 0,73-17 47 0 0,15-5-5 0 0,1 0-2 0 0,-17 3 3 0 0,17-3-3 0 0,-1 0-3 0 0,-56 6 2 0 0,56-6-2 0 0,-1 0 1 0 0,-66 4 5 0 0,65-5 8 0 0,1 0-1 0 0,-55-8 2 0 0,57 7-4 0 0,-1 0-6 0 0,-18-3-3 0 0,18 3-2 0 0,-20-8-5 0 0,0 1 22 0 0,21 6-5 0 0,-1 1 0 0 0,1-1 0 0 0,0 0 0 0 0,-1-1 0 0 0,1 1 0 0 0,-8-6-1 0 0,11 6-11 0 0,-2 0 19 0 0,0-1 0 0 0,-1 0 1 0 0,1 0-1 0 0,0 0 1 0 0,-1 1-1 0 0,0 0 1 0 0,-6-3-1 0 0,4 2 9 0 0,3 1-24 0 0,-5-2 9 0 0,0-1 1 0 0,0 0 0 0 0,0 0 0 0 0,1-1-1 0 0,-15-13 1 0 0,20 16-14 0 0,-1 1 16 0 0,-26-31-26 0 0,16 16 13 0 0,1-1 0 0 0,-13-22-1 0 0,-10-16 23 0 0,-9-12-1 0 0,27 38-8 0 0,-43-52 1 0 0,-95-113 36 0 0,131 163-70 0 0,1 0 1 0 0,-36-64-1 0 0,8 12 193 0 0,25 44-173 0 0,-1 1 0 0 0,-2 2 0 0 0,-1 1 1 0 0,-2 1-1 0 0,-41-32 0 0 0,22 34-36 0 0,-1 2 0 0 0,-1 2-1 0 0,-1 3 1 0 0,-73-24 0 0 0,102 41-22 0 0,-41-12-6 0 0,-167-42-33 0 0,165 47 93 0 0,66 15 9 0 0,-84-9-13 0 0,22 3 9 0 0,39 2 25 0 0,0 1 1 0 0,-42 0-1 0 0,30 3 18 0 0,26 0-29 0 0,-43-3-3 0 0,-72 3 1 0 0,120 2 5 0 0,-1-1-20 0 0,-25 0-8 0 0,25 0 13 0 0,4 1-26 0 0,-16 5 38 0 0,15-5-21 0 0,0 2 27 0 0,-17 7-27 0 0,17-8 20 0 0,-1 0-26 0 0,-82 40 35 0 0,51-23 13 0 0,-2-1 0 0 0,-71 22 1 0 0,61-28-28 0 0,-1-2 0 0 0,1-3 1 0 0,-1-1-1 0 0,-55-2 0 0 0,-146-26 135 0 0,194 12-57 0 0,1-1 0 0 0,0-4 0 0 0,-57-22 0 0 0,103 33-101 0 0,0-1 0 0 0,-1-1 0 0 0,2 1-1 0 0,-1-2 1 0 0,1 1 0 0 0,0-2 0 0 0,0 1-1 0 0,-13-16 1 0 0,-1-4-48 0 0,-27-44-1 0 0,-3-3 52 0 0,16 24 0 0 0,-35-62 1 0 0,28 41-4 0 0,7-1-20 0 0,22 36 25 0 0,-67-166-8 0 0,14 19 20 0 0,-24-100 197 0 0,85 251-204 0 0,2 1 0 0 0,1 0-1 0 0,0-44 1 0 0,5 35-10 0 0,1 0 1 0 0,10-43-1 0 0,-2 15-90 0 0,-7 39 89 0 0,0 6 3 0 0,0-1 0 0 0,1 1 1 0 0,14-44-1 0 0,21-57-57 0 0,-32 94 41 0 0,3 0 0 0 0,0 1 0 0 0,2 0 0 0 0,21-37 0 0 0,-25 50 33 0 0,5-7-9 0 0,0 0 1 0 0,17-21 0 0 0,13-18-67 0 0,52-100 0 0 0,-76 131 88 0 0,0 1 1 0 0,2 0 0 0 0,1 1 0 0 0,29-29 0 0 0,-15 18-3 0 0,25-25-5 0 0,-47 49 1 0 0,9-11 14 0 0,40-60 0 0 0,-44 57-23 0 0,-3 6 4 0 0,1 1 0 0 0,31-33-1 0 0,-6 3 60 0 0,-21 24-26 0 0,-19 26-27 0 0,10-17 21 0 0,4-17-33 0 0,-15 33-2 0 0,1 0-3 0 0,3-9-3 0 0,2-6 13 0 0,-1-1 0 0 0,0-1 0 0 0,-1 1 0 0 0,3-36 0 0 0,-8 9-8 0 0,0 43 9 0 0,-11-40-9 0 0,4 28-12 0 0,6 12 9 0 0,-1 1-1 0 0,-7-8 2 0 0,4 5 5 0 0,-8-6 6 0 0,9 9 4 0 0,1 1-3 0 0,-3-4-5 0 0,2 3-2 0 0,0 0-1 0 0,1 0 1 0 0,-1 0 0 0 0,0 1-1 0 0,0 0 1 0 0,-1 0 0 0 0,1 0-1 0 0,0 0 1 0 0,-1 0-1 0 0,1 1 1 0 0,-1 0 0 0 0,-5-1-1 0 0,-17-12-2 0 0,23 12 3 0 0,-25-7-14 0 0,25 8 21 0 0,-68-20-64 0 0,67 20 49 0 0,0-1-19 0 0,-80-13-51 0 0,78 14 89 0 0,1 1-24 0 0,-64 0 85 0 0,62 0-54 0 0,1 0-7 0 0,-21 0-5 0 0,-67 3 28 0 0,67-3-23 0 0,-50 3-6 0 0,71-3 3 0 0,0 0-1 0 0,-71 0-36 0 0,48 0 23 0 0,-56 7 0 0 0,-23 6 4 0 0,45-6 5 0 0,56-7-1 0 0,-18-1-6 0 0,-44 4 31 0 0,30-2-22 0 0,0-1-1 0 0,-40-5 1 0 0,62 4 1 0 0,-24-2-12 0 0,35 2 6 0 0,0 1-1 0 0,-74-9 18 0 0,68 10-15 0 0,4-1 2 0 0,-1 0-1 0 0,1-1 1 0 0,-1 0 0 0 0,1-1 0 0 0,-1 1 0 0 0,1-2 0 0 0,0 1 0 0 0,-12-6 0 0 0,5 4-25 0 0,1-1 0 0 0,-1-1 0 0 0,1 0 0 0 0,-26-15 0 0 0,5 4-13 0 0,-31-17-2119 0 0,63 31 1409 0 0,-6-6-490 0 0,-6-3-2510 0 0,5-1 831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16:48:19.97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1 557 320 0 0,'0'-3'5621'0'0,"3"-11"-5313"0"0,1 1 0 0 0,0 1 1 0 0,1-1-1 0 0,0 1 0 0 0,1 0 0 0 0,0 0 0 0 0,1 0 0 0 0,1 1 0 0 0,0 0 0 0 0,0 0 0 0 0,12-11 1 0 0,6-5-140 0 0,1 2 0 0 0,59-44 1 0 0,83-35-310 0 0,27-20-2906 0 0,-160 92 288 0 0,-20 15 959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6:45:22.253"/>
    </inkml:context>
    <inkml:brush xml:id="br0">
      <inkml:brushProperty name="width" value="0.1" units="cm"/>
      <inkml:brushProperty name="height" value="0.1" units="cm"/>
      <inkml:brushProperty name="color" value="#00B0F0"/>
    </inkml:brush>
  </inkml:definitions>
  <inkml:trace contextRef="#ctx0" brushRef="#br0">749 525 600 0 0,'10'-4'5678'0'0,"-17"30"-4428"0"0,-14 27-1257 0 0,-7 13 534 0 0,4 0-1 0 0,-26 109 0 0 0,29-97-324 0 0,13-53-130 0 0,0-1 0 0 0,-3 0 0 0 0,0 0 0 0 0,-20 31 0 0 0,12-22-42 0 0,1 2 1 0 0,-18 46 0 0 0,26-57-18 0 0,-1-2 0 0 0,-1 0 0 0 0,-16 23 0 0 0,-7 12 199 0 0,-13 9-24 0 0,10-9-101 0 0,2 2 1 0 0,-30 70-1 0 0,30-50 152 0 0,-52 130-165 0 0,75-168-72 0 0,1 1 0 0 0,2 0 0 0 0,2 1 0 0 0,2-1-1 0 0,-1 55 1 0 0,7-93 9 0 0,-1 1-18 0 0,1 10 5 0 0,0-1 0 0 0,1 0 0 0 0,0 0 0 0 0,6 25 0 0 0,-5-35 13 0 0,7 16-12 0 0,-8-19 1 0 0,0 0 0 0 0,0 0 0 0 0,0 0 0 0 0,-1 1 0 0 0,1-1 0 0 0,0 0 0 0 0,0 0 0 0 0,-1 1 0 0 0,1-1 0 0 0,-1 1 0 0 0,1-1 0 0 0,-1 0 0 0 0,0 1 0 0 0,1-1 0 0 0,-1 4 0 0 0,4 2 3 0 0,-1 0-1 0 0,2 0 0 0 0,-1 0 1 0 0,1 0-1 0 0,0-1 1 0 0,11 11-1 0 0,38 29-22 0 0,-50-43 33 0 0,-1 0-22 0 0,66 56 104 0 0,-66-57-87 0 0,38 33 18 0 0,-37-32-18 0 0,37 29 14 0 0,58 48-20 0 0,-97-78-8 0 0,1 1 8 0 0,46 41 8 0 0,-46-41-8 0 0,20 14-1 0 0,-20-14-6 0 0,10 9 2 0 0,-10-10 6 0 0,1 1-7 0 0,56 39 26 0 0,-56-40-21 0 0,22 13-6 0 0,-22-13-1 0 0,39 25 6 0 0,-38-24 7 0 0,-1-1-2 0 0,45 25 6 0 0,-44-24-17 0 0,0-1 0 0 0,189 84 108 0 0,52 33-103 0 0,-130-58-1 0 0,21 23-47 0 0,-73-43 55 0 0,-1 2 15 0 0,-1-4-1 0 0,-24-15-18 0 0,-11-6 2 0 0,46 21 1 0 0,-2-1-14 0 0,-44-23 9 0 0,5 6-2 0 0,34 22-43 0 0,-57-36 33 0 0,8 6 34 0 0,0 1 0 0 0,17 17 1 0 0,-17-9 1 0 0,0 0 0 0 0,-1 0 0 0 0,-2 2 0 0 0,0-1 0 0 0,16 42 0 0 0,-14-15 39 0 0,-3 1 0 0 0,8 56 0 0 0,3 124 184 0 0,-19-170-233 0 0,-4 8 152 0 0,-11 109-1 0 0,4-137-24 0 0,-19 66 1 0 0,-8 6-62 0 0,-92 210 96 0 0,121-313-214 0 0,-56 169 50 0 0,53-159-11 0 0,1-5 1 0 0,1 1 0 0 0,1 1 0 0 0,1-1 0 0 0,0 0 0 0 0,1 1 1 0 0,0 29-1 0 0,1-30-3 0 0,0 1-3 0 0,1 0 0 0 0,0 0 0 0 0,5 27 0 0 0,-4-31 4 0 0,1 0-1 0 0,-1 1 1 0 0,2-1-1 0 0,0 1 0 0 0,0-1 0 0 0,1 0 1 0 0,1 0-1 0 0,0 0 0 0 0,1-1 1 0 0,1 0-1 0 0,14 22 0 0 0,-7-14 1 0 0,2-1 0 0 0,3 0 0 0 0,6 10-1 0 0,-21-27 2 0 0,32 17 14 0 0,-10-4-16 0 0,2-2 1 0 0,0-1 0 0 0,0-1-1 0 0,54 14 1 0 0,-7-12-3 0 0,97 6 0 0 0,-117-13 13 0 0,-16-7 17 0 0,3-5-24 0 0,-20 4 2 0 0,102-18-25 0 0,-120 19 20 0 0,83-20-2 0 0,-38 5 8 0 0,-43 14-2 0 0,186-54-30 0 0,-187 55 23 0 0,1 0-3 0 0,20-5 0 0 0,-19 5-1 0 0,-1-1 1 0 0,56-10 19 0 0,-56 11-19 0 0,0 0 1 0 0,51-9 6 0 0,-52 9 9 0 0,0 0-4 0 0,49-11 16 0 0,-48 11-17 0 0,-1-1-2 0 0,67-26 31 0 0,-68 26-28 0 0,15-12 24 0 0,-9 5-33 0 0,0-1 0 0 0,0 0 0 0 0,-1 0 0 0 0,0-1 0 0 0,-1 0 0 0 0,0 0 0 0 0,11-23 0 0 0,16-23 19 0 0,-32 50-12 0 0,3-11 2 0 0,21-68-2 0 0,-25 78-11 0 0,9-31 0 0 0,-4 2-1 0 0,-2 7 7 0 0,5-27 14 0 0,2 0-1 0 0,3 1 0 0 0,3 1 1 0 0,44-95-1 0 0,-56 136-15 0 0,4-5-19 0 0,1 0 0 0 0,1 1 0 0 0,1 0 0 0 0,23-27 0 0 0,8-10 10 0 0,-13 23 6 0 0,9-12-2 0 0,-38 42 5 0 0,2-1-2 0 0,-1-2 3 0 0,36-22-29 0 0,-12 13 30 0 0,-18 9 2 0 0,0 1-1 0 0,0 0 0 0 0,1 1 1 0 0,-1 0-1 0 0,18-3 0 0 0,-16 3 0 0 0,-1 0-1 0 0,33-8 7 0 0,-24 4-12 0 0,108-25-10 0 0,-103 26 11 0 0,-13 3 0 0 0,10-3 1 0 0,-9 5 2 0 0,39-6 7 0 0,-28 1-3 0 0,39-3-3 0 0,-55 8 4 0 0,0 0-36 0 0,65-4 51 0 0,-26 2-18 0 0,-39 3-3 0 0,1 0 6 0 0,22 0 0 0 0,-8 2-7 0 0,48-5 28 0 0,-42 2-18 0 0,-21 0 1 0 0,0 0-1 0 0,21-3-4 0 0,-21 3 9 0 0,0 0-17 0 0,19-3 1 0 0,-13 2 1 0 0,12-1-1 0 0,-18 2-1 0 0,28-4-10 0 0,-28 4 6 0 0,-2 0 2 0 0,17-1 11 0 0,10-1-3 0 0,-26 3 15 0 0,23-6 14 0 0,-24 4-30 0 0,69-32 27 0 0,-2-6-92 0 0,97-72-1 0 0,-126 79 71 0 0,-1-2 0 0 0,-2-1 0 0 0,-2-3-1 0 0,-1-1 1 0 0,-2-1 0 0 0,-2-2 0 0 0,39-67 0 0 0,-61 86-4 0 0,0 0 1 0 0,-2-1-1 0 0,-1 0 1 0 0,-1 0-1 0 0,0-1 1 0 0,-2 1-1 0 0,-2-1 1 0 0,0-1-1 0 0,-1 1 1 0 0,-3-28-1 0 0,-3-6 36 0 0,-2-1-1 0 0,-3 1 0 0 0,-21-76 0 0 0,16 89-24 0 0,-2 1-1 0 0,-3 1 0 0 0,-1 1 0 0 0,-39-64 0 0 0,4 23 48 0 0,-76-90 0 0 0,72 104-140 0 0,-104-139-45 0 0,145 183 122 0 0,2-1-1 0 0,1-1 1 0 0,0 0-1 0 0,3-1 1 0 0,0-1-1 0 0,-8-35 1 0 0,14 39 12 0 0,-40-209 84 0 0,45 207-90 0 0,0-1-1 0 0,2 0 0 0 0,1 0 0 0 0,2 1 0 0 0,0 0 0 0 0,2-1 1 0 0,1 2-1 0 0,15-37 0 0 0,-18 54 18 0 0,10-13-12 0 0,10-23-11 0 0,-21 43 0 0 0,9-11 0 0 0,5-4-4 0 0,0 1 0 0 0,1 0 1 0 0,0 2-1 0 0,36-25 0 0 0,97-53 0 0 0,-72 50-57 0 0,3 2 0 0 0,105-36 0 0 0,-100 51 20 0 0,64-9 73 0 0,301-69-38 0 0,-335 89 0 0 0,-77 12 9 0 0,93-18 43 0 0,-91 15-25 0 0,-1-3 1 0 0,45-15-1 0 0,-20-6 131 0 0,-1-3 1 0 0,-1-2-1 0 0,-2-3 0 0 0,82-69 0 0 0,-115 85-72 0 0,-1-1 0 0 0,-1-2 0 0 0,-2-1 0 0 0,0-1 0 0 0,-2-1 0 0 0,-1-1 0 0 0,30-56 0 0 0,15-35 243 0 0,29-59 197 0 0,-81 148-958 0 0,-1-1 0 0 0,-2-1 0 0 0,13-56 0 0 0,-23 75-668 0 0,0 0 0 0 0,-1 1 0 0 0,-1-1 0 0 0,0 0 0 0 0,-3-16 0 0 0,-2 2-2601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6:45:24.24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1703 985 568 0 0,'0'0'1834'0'0,"-6"-23"-106"0"0,-3 11-1534 0 0,7 10 100 0 0,-1-1-172 0 0,-43-38 686 0 0,44 38-693 0 0,-21-14 255 0 0,13 7-302 0 0,7 8-10 0 0,0-2 3 0 0,-34-39 211 0 0,-24-32 197 0 0,47 57-408 0 0,0 0 0 0 0,0 1 0 0 0,-2 0 0 0 0,0 1 0 0 0,-19-14 1 0 0,-27-26 227 0 0,49 44-254 0 0,0 0-1 0 0,-1 1 0 0 0,-1 0 0 0 0,-19-10 1 0 0,28 18-30 0 0,-34-17-13 0 0,-2 2 1 0 0,1 2-1 0 0,-2 1 0 0 0,-50-9 1 0 0,27 6 9 0 0,-44-17-67 0 0,-137-63 1 0 0,-95-68-2541 0 0,306 147 2108 0 0,-74-31-1222 0 0,49 22 1315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6:46:12.62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85 164 240 0 0,'7'-4'542'0'0,"0"1"0"0"0,1 0 0 0 0,-1 0-1 0 0,1 1 1 0 0,-1 0 0 0 0,1 0 0 0 0,0 1 0 0 0,-1 0-1 0 0,1 1 1 0 0,0-1 0 0 0,0 1 0 0 0,0 1 0 0 0,0 0 0 0 0,8 1-1 0 0,-15-2-528 0 0,-1 0 0 0 0,0 0 0 0 0,1 1 0 0 0,-1-1 0 0 0,1 0 0 0 0,-1 0 0 0 0,0 0 0 0 0,1 0 0 0 0,-1 0 0 0 0,0 1 0 0 0,1-1 0 0 0,-1 0 0 0 0,0 0 0 0 0,1 1 0 0 0,-1-1 0 0 0,0 0 0 0 0,1 0 0 0 0,-1 1 0 0 0,0-1 0 0 0,0 0 0 0 0,1 1 0 0 0,-1-1 0 0 0,0 0 0 0 0,0 1 0 0 0,0-1 0 0 0,1 1 0 0 0,-1-1 0 0 0,0 0 0 0 0,0 1 0 0 0,0-1 0 0 0,0 1 0 0 0,0-1 0 0 0,0 0 0 0 0,0 1 0 0 0,0-1 0 0 0,0 1 0 0 0,-10 15 675 0 0,9-15-668 0 0,0 0 0 0 0,0 0 0 0 0,1 0 0 0 0,-1 0 0 0 0,-1 0 0 0 0,1 0 0 0 0,0 0 0 0 0,0-1 0 0 0,0 1 0 0 0,0 0 0 0 0,0-1 0 0 0,-1 1 0 0 0,1-1 0 0 0,0 1 0 0 0,-1-1 0 0 0,1 0 0 0 0,0 1 0 0 0,0-1 0 0 0,-1 0 0 0 0,1 0 0 0 0,-1 0 0 0 0,1 0 0 0 0,0 0 0 0 0,-1 0 0 0 0,1-1 0 0 0,-2 1 0 0 0,-8-10-40 0 0,9 8-3 0 0,1 0-7 0 0,1 1 27 0 0,0 0 1 0 0,0 0-1 0 0,0 0 1 0 0,0 0-1 0 0,0 0 0 0 0,1 0 1 0 0,-1 0-1 0 0,0 0 1 0 0,0 0-1 0 0,1 0 1 0 0,-1 0-1 0 0,0 0 0 0 0,1 0 1 0 0,-1 0-1 0 0,1 0 1 0 0,0 1-1 0 0,-1-1 0 0 0,1 0 1 0 0,0 0-1 0 0,-1 0 1 0 0,1 1-1 0 0,0-1 0 0 0,0 0 1 0 0,-1 1-1 0 0,1-1 1 0 0,0 0-1 0 0,0 1 0 0 0,0 0 1 0 0,0-1-1 0 0,0 1 1 0 0,0-1-1 0 0,0 1 1 0 0,0 0-1 0 0,0 0 0 0 0,0-1 1 0 0,0 1-1 0 0,0 0 1 0 0,0 0-1 0 0,0 0 0 0 0,0 0 1 0 0,0 0-1 0 0,0 1 1 0 0,0-1-1 0 0,0 0 0 0 0,0 0 1 0 0,0 1-1 0 0,2 0 1 0 0,0 0 1 0 0,1 0-1 0 0,-1 0 1 0 0,0 1 0 0 0,0-1 0 0 0,0 1 0 0 0,0 0-1 0 0,0 0 1 0 0,0 0 0 0 0,0 0 0 0 0,-1 0 0 0 0,1 1 0 0 0,-1-1-1 0 0,5 6 1 0 0,29 64-149 0 0,-35-68 149 0 0,1 0 5 0 0,-1-1 0 0 0,0-1 0 0 0,-1 1 0 0 0,1-1 0 0 0,0 1 0 0 0,-1 0 0 0 0,0-1 0 0 0,0 1 0 0 0,0 0 1 0 0,0 0-1 0 0,0-1 0 0 0,0 1 0 0 0,0 0 0 0 0,-1-1 0 0 0,0 1 0 0 0,1 0 0 0 0,-1-1 0 0 0,0 1 0 0 0,0-1 0 0 0,0 1 0 0 0,-1-1 0 0 0,1 0 0 0 0,-1 1 1 0 0,1-1-1 0 0,-1 0 0 0 0,0 0 0 0 0,0 0 0 0 0,-3 3 0 0 0,3-3 22 0 0,-3 0-6 0 0,-43 13 26 0 0,42-15-53 0 0,-16-14 9 0 0,20 11-2 0 0,1 1 1 0 0,0-1-1 0 0,0 0 1 0 0,0 0 0 0 0,0 0-1 0 0,0 1 1 0 0,1-1-1 0 0,-1 0 1 0 0,1 0 0 0 0,0 0-1 0 0,0-3 1 0 0,1-1-1 0 0,0 0 1 0 0,1 1-1 0 0,0-1 0 0 0,0 0 1 0 0,1 1-1 0 0,-1 0 1 0 0,1 0-1 0 0,6-10 0 0 0,50-60-88 0 0,-57 73 96 0 0,2 1 26 0 0,-3 1-4 0 0,1 0 0 0 0,-1 0 0 0 0,1 0 0 0 0,0 0 0 0 0,0 1 0 0 0,-1-1 0 0 0,1 0-1 0 0,0 1 1 0 0,0 0 0 0 0,0-1 0 0 0,0 1 0 0 0,0 0 0 0 0,-1 0 0 0 0,1 0 0 0 0,0 0 0 0 0,0 0 0 0 0,0 1 0 0 0,0-1-1 0 0,0 0 1 0 0,2 2 0 0 0,1-1 83 0 0,4 44 255 0 0,-8-40-299 0 0,-1 21 160 0 0,-12 0 15 0 0,8-20-187 0 0,-1-1-1 0 0,0 0 1 0 0,0-1-1 0 0,0 1 1 0 0,-11 6-1 0 0,13-9-14 0 0,-23 13 54 0 0,14-11-66 0 0,12-4-30 0 0,-1 1 1 0 0,0-1-1 0 0,0 1 1 0 0,1-1-1 0 0,-1 1 1 0 0,0-1 0 0 0,0 1-1 0 0,0-1 1 0 0,1 0-1 0 0,-1 0 1 0 0,0 1-1 0 0,0-1 1 0 0,0 0-1 0 0,0 0 1 0 0,0 0-1 0 0,1 0 1 0 0,-1 0 0 0 0,0 0-1 0 0,0 0 1 0 0,0 0-1 0 0,-2-1 1 0 0,-18-1-14 0 0,16 2 0 0 0,1-16 12 0 0,1 2-3 0 0,13-23-39 0 0,-7 29 27 0 0,1 0 0 0 0,-1 1 0 0 0,1 0 0 0 0,1 0 1 0 0,-1 0-1 0 0,1 0 0 0 0,0 1 0 0 0,11-11 0 0 0,-3 3-7 0 0,-7 10 3 0 0,7-2 5 0 0,-10 4 12 0 0,3 3 9 0 0,18 3 0 0 0,-19-3 18 0 0,-2 4-16 0 0,1 2-3 0 0,-1 0 0 0 0,1 1 0 0 0,-1-1 0 0 0,0 1 0 0 0,-1 0 0 0 0,0 0-1 0 0,0 0 1 0 0,-1 0 0 0 0,1 11 0 0 0,-2-15 5 0 0,-1 1 0 0 0,0-1 0 0 0,0 1 0 0 0,-1-1 0 0 0,1 1 0 0 0,-1-1 0 0 0,0 0 0 0 0,0 0 0 0 0,-1 0 0 0 0,-3 6-1 0 0,4-8-1 0 0,-2 3 9 0 0,-1-1 0 0 0,1 0 0 0 0,-1-1 1 0 0,0 1-1 0 0,0-1 0 0 0,0 0 0 0 0,-1 0 0 0 0,1-1 0 0 0,-1 1 1 0 0,1-1-1 0 0,-1-1 0 0 0,0 1 0 0 0,0-1 0 0 0,0 0 1 0 0,0 0-1 0 0,-6 0 0 0 0,6 0-13 0 0,0 0 32 0 0,2-1-31 0 0,1-1 0 0 0,-1 1 0 0 0,1 0 0 0 0,0-1 0 0 0,-1 0 0 0 0,1 0-1 0 0,0 0 1 0 0,-1 0 0 0 0,1-1 0 0 0,0 1 0 0 0,0-1 0 0 0,0 0-1 0 0,0 0 1 0 0,0 0 0 0 0,0 0 0 0 0,1 0 0 0 0,-1 0 0 0 0,1-1 0 0 0,-1 1-1 0 0,1-1 1 0 0,-4-6 0 0 0,4 0-14 0 0,0 0 0 0 0,0 0 0 0 0,0-1 0 0 0,1 1 0 0 0,1-1 0 0 0,0 1-1 0 0,0-1 1 0 0,0 1 0 0 0,1-1 0 0 0,1 1 0 0 0,0 0 0 0 0,0 0 0 0 0,1-1 0 0 0,0 1 0 0 0,0 1 0 0 0,1-1 0 0 0,0 0-1 0 0,1 1 1 0 0,0 0 0 0 0,0 0 0 0 0,10-10 0 0 0,6 3-6 0 0,-17 12 17 0 0,-4 4-1 0 0,1-1-1 0 0,-1 1 0 0 0,0-1 0 0 0,1 0 0 0 0,-1 0 0 0 0,0 1 0 0 0,1-1 0 0 0,-1 0 0 0 0,1 0 0 0 0,-1 1 1 0 0,1-1-1 0 0,-1 0 0 0 0,0 0 0 0 0,1 0 0 0 0,-1 0 0 0 0,1 0 0 0 0,-1 1 0 0 0,1-1 0 0 0,-1 0 0 0 0,1 0 1 0 0,-1 0-1 0 0,1-1 0 0 0,-1 1 0 0 0,1 0 0 0 0,-1 0 0 0 0,1 0 0 0 0,0 0 0 0 0,0-1 0 0 0,-1 1 0 0 0,1 0 1 0 0,0 0-1 0 0,0 0 0 0 0,-1 0 0 0 0,1 0 0 0 0,0 0 0 0 0,0 0 0 0 0,-1 0 1 0 0,1 0-1 0 0,0 0 0 0 0,0 0 0 0 0,-1 0 0 0 0,1 1 0 0 0,0-1 1 0 0,0 0-1 0 0,-1 0 0 0 0,1 1 0 0 0,0-1 0 0 0,-1 1 0 0 0,1-1 0 0 0,-1 0 1 0 0,1 1-1 0 0,0-1 0 0 0,-1 1 0 0 0,1 0 0 0 0,3 3 10 0 0,0 0 0 0 0,0 0-1 0 0,-1 0 1 0 0,1 0 0 0 0,-1 1 0 0 0,0-1-1 0 0,-1 1 1 0 0,1 0 0 0 0,-1 0 0 0 0,3 8-1 0 0,-4-9-1 0 0,1 1 0 0 0,-1 0-1 0 0,0-1 1 0 0,-1 1 0 0 0,1 0-1 0 0,-1 0 1 0 0,0 0 0 0 0,0-1-1 0 0,0 1 1 0 0,-1 0 0 0 0,0 0-1 0 0,0 0 1 0 0,0-1 0 0 0,0 1-1 0 0,-3 4 1 0 0,1 5 15 0 0,0-7-21 0 0,-25 21 32 0 0,-33 17 44 0 0,58-43-66 0 0,-2 0-2 0 0,-15 6-2 0 0,15-6-2 0 0,-1-3-32 0 0,-20-3 8 0 0,20 3 4 0 0,6-9 8 0 0,1 0 0 0 0,0 0 0 0 0,1 0 0 0 0,0 1 0 0 0,1-1 0 0 0,0 1 0 0 0,0-1 0 0 0,1 1-1 0 0,0 0 1 0 0,11-16 0 0 0,-4 8-18 0 0,1 1 1 0 0,0 1-1 0 0,2 0 0 0 0,19-17 0 0 0,-30 30 20 0 0,-3 2 5 0 0,0 0-1 0 0,1 0 0 0 0,-1 0 0 0 0,1 0 0 0 0,-1 0 0 0 0,1 0 0 0 0,-1 0 0 0 0,0 0 0 0 0,1 0 0 0 0,-1 0 0 0 0,1-1 1 0 0,-1 1-1 0 0,1 0 0 0 0,-1 0 0 0 0,0 0 0 0 0,1 0 0 0 0,-1-1 0 0 0,0 1 0 0 0,1 0 0 0 0,-1 0 0 0 0,1-1 0 0 0,-1 1 1 0 0,0 0-1 0 0,0-1 0 0 0,1 1 0 0 0,-1 0 0 0 0,0-1 0 0 0,0 1 0 0 0,1 0 0 0 0,-1-2 0 0 0,0 2 1 0 0,1-1 0 0 0,-1 1-1 0 0,0-1 1 0 0,1 1-1 0 0,-1-1 1 0 0,1 1 0 0 0,-1-1-1 0 0,0 1 1 0 0,1 0 0 0 0,-1-1-1 0 0,1 1 1 0 0,0-1 0 0 0,-1 1-1 0 0,1 0 1 0 0,-1 0 0 0 0,1-1-1 0 0,-1 1 1 0 0,1 0-1 0 0,0 0 1 0 0,-1 0 0 0 0,1-1-1 0 0,-1 1 1 0 0,1 0 0 0 0,0 0-1 0 0,-1 0 1 0 0,1 0 0 0 0,0 0-1 0 0,-1 0 1 0 0,1 0 0 0 0,0 1-1 0 0,-1-1 1 0 0,1 0-1 0 0,0 0 1 0 0,1 1 5 0 0,0-1 0 0 0,0 1-1 0 0,0-1 1 0 0,0 1 0 0 0,-1 0-1 0 0,1 0 1 0 0,0-1 0 0 0,0 1 0 0 0,-1 1-1 0 0,1-1 1 0 0,-1 0 0 0 0,1 0-1 0 0,-1 0 1 0 0,1 1 0 0 0,-1-1 0 0 0,0 1-1 0 0,0-1 1 0 0,0 1 0 0 0,0-1-1 0 0,0 1 1 0 0,0 0 0 0 0,0 0 0 0 0,0-1-1 0 0,0 1 1 0 0,-1 0 0 0 0,1 0-1 0 0,-1 0 1 0 0,0 0 0 0 0,1 0-1 0 0,-1 0 1 0 0,0 0 0 0 0,0-1 0 0 0,0 1-1 0 0,0 0 1 0 0,-1 0 0 0 0,0 2-1 0 0,-1 5 10 0 0,-1-1-1 0 0,0 0 0 0 0,0 0 0 0 0,-1 0 0 0 0,0-1 0 0 0,0 1 0 0 0,-1-1 0 0 0,0 0 0 0 0,-1 0 0 0 0,-7 8 0 0 0,-3-1 69 0 0,0-1-1 0 0,-34 20 1 0 0,47-31-77 0 0,-1 1 22 0 0,-25 4 16 0 0,23-6-37 0 0,-35-3 2 0 0,33 2-19 0 0,-13-13-14 0 0,18 12 22 0 0,1-1-1 0 0,-1 1 1 0 0,1-1 0 0 0,0 0-1 0 0,0 0 1 0 0,0 0 0 0 0,0 0-1 0 0,0 0 1 0 0,0-1-1 0 0,1 1 1 0 0,-1-1 0 0 0,1 1-1 0 0,-1-1 1 0 0,1 1 0 0 0,0-1-1 0 0,0 0 1 0 0,0 0-1 0 0,1 1 1 0 0,-2-7 0 0 0,2 1-23 0 0,-1-1 0 0 0,1 1 0 0 0,1-1 0 0 0,1-12 0 0 0,-1 18 21 0 0,0-2-6 0 0,1 0 0 0 0,0 0 0 0 0,1 0-1 0 0,-1 0 1 0 0,1 0 0 0 0,0 1 0 0 0,0-1 0 0 0,0 1-1 0 0,1 0 1 0 0,0 0 0 0 0,0 0 0 0 0,0 0 0 0 0,6-4-1 0 0,-5 4-4 0 0,-3 1 0 0 0,-1 2 14 0 0,0 1 0 0 0,0-1 0 0 0,0 0-1 0 0,1 0 1 0 0,-1 0 0 0 0,0 1 0 0 0,0-1-1 0 0,0 1 1 0 0,1-1 0 0 0,-1 1 0 0 0,0-1-1 0 0,1 1 1 0 0,-1 0 0 0 0,0-1 0 0 0,1 1-1 0 0,-1 0 1 0 0,0 0 0 0 0,1 0 0 0 0,-1 0-1 0 0,1 0 1 0 0,-1 1 0 0 0,0-1-1 0 0,1 0 1 0 0,-1 1 0 0 0,2 0 0 0 0,0 0 4 0 0,1 0 1 0 0,-1 0 0 0 0,0 1 0 0 0,1-1-1 0 0,-1 1 1 0 0,0 0 0 0 0,0 0 0 0 0,0 0 0 0 0,0 0-1 0 0,-1 0 1 0 0,1 1 0 0 0,-1-1 0 0 0,1 1-1 0 0,-1 0 1 0 0,3 3 0 0 0,-4-4-3 0 0,0-1 0 0 0,1 0-1 0 0,-1 0 1 0 0,0 1 0 0 0,0-1 0 0 0,0 0 0 0 0,0 1 0 0 0,0-1 0 0 0,0 1 0 0 0,-1 0-1 0 0,1-1 1 0 0,-1 1 0 0 0,1-1 0 0 0,-1 1 0 0 0,1 0 0 0 0,-1 0 0 0 0,0-1-1 0 0,0 4 1 0 0,0 8 18 0 0,0-5 18 0 0,0-1 1 0 0,0 0 0 0 0,-1 1 0 0 0,0-1 0 0 0,0 0 0 0 0,0 0 0 0 0,-1 0 0 0 0,0 0 0 0 0,-1 0-1 0 0,0 0 1 0 0,0 0 0 0 0,-4 6 0 0 0,6-11-27 0 0,-1 1 98 0 0,-5 5 47 0 0,-5 6 73 0 0,-6-7-208 0 0,17-7-20 0 0,0 0 1 0 0,1 0-1 0 0,-1 0 0 0 0,0 0 0 0 0,1 0 0 0 0,-1 0 1 0 0,0 1-1 0 0,1-2 0 0 0,-1 1 0 0 0,0 0 0 0 0,1 0 1 0 0,-1 0-1 0 0,0 0 0 0 0,1 0 0 0 0,-1 0 0 0 0,1-1 1 0 0,-1 1-1 0 0,0 0 0 0 0,1-1 0 0 0,-1 1 0 0 0,1 0 1 0 0,-1-1-1 0 0,1 1 0 0 0,-1-1 0 0 0,1 1 0 0 0,-1 0 1 0 0,1-1-1 0 0,-1 1 0 0 0,1-1 0 0 0,-1 0 1 0 0,1 1-1 0 0,0-1 0 0 0,-1 1 0 0 0,1-1 0 0 0,0 0 1 0 0,0 1-1 0 0,0-1 0 0 0,-1 1 0 0 0,1-1 0 0 0,0 0 1 0 0,0 1-1 0 0,0-1 0 0 0,0 0 0 0 0,0 1 0 0 0,0-2 1 0 0,3-20-26 0 0,0 1 0 0 0,2 0 1 0 0,0 0-1 0 0,2 1 1 0 0,0 0-1 0 0,1 0 0 0 0,1 0 1 0 0,0 1-1 0 0,24-33 1 0 0,-31 49 9 0 0,2 0 3 0 0,13-6 0 0 0,-15 8 11 0 0,-1 0 0 0 0,1 1 0 0 0,-1-1 0 0 0,0 1 0 0 0,1-1 0 0 0,-1 1 0 0 0,1 0 0 0 0,-1 0 0 0 0,1 0 0 0 0,-1-1-1 0 0,1 1 1 0 0,-1 1 0 0 0,1-1 0 0 0,-1 0 0 0 0,1 0 0 0 0,-1 1 0 0 0,1-1 0 0 0,-1 0 0 0 0,3 2 0 0 0,-2-1 0 0 0,1-1 5 0 0,-1 1 0 0 0,1 0-1 0 0,-1 0 1 0 0,1 0 0 0 0,-1 0 0 0 0,0 0 0 0 0,1 1 0 0 0,-1-1 0 0 0,0 1-1 0 0,0-1 1 0 0,0 1 0 0 0,0 0 0 0 0,0 0 0 0 0,0 0 0 0 0,-1 0 0 0 0,1 0-1 0 0,2 4 1 0 0,0 1 14 0 0,1 1 0 0 0,-1 0 0 0 0,0 0 1 0 0,4 13-1 0 0,-8-17-12 0 0,1 0 1 0 0,0-1 0 0 0,-1 1 0 0 0,0 0 0 0 0,0-1 0 0 0,0 1 0 0 0,0 0 0 0 0,-1 0-1 0 0,1-1 1 0 0,-1 1 0 0 0,0 0 0 0 0,0-1 0 0 0,0 1 0 0 0,-1-1 0 0 0,1 1 0 0 0,-1-1 0 0 0,0 0-1 0 0,0 0 1 0 0,-3 4 0 0 0,0 0 4 0 0,0-1 1 0 0,0-1-1 0 0,0 1 0 0 0,-1-1 1 0 0,0 0-1 0 0,0 0 0 0 0,0 0 0 0 0,-12 5 1 0 0,15-8-7 0 0,-3 0 4 0 0,-15 6 2 0 0,15-6-7 0 0,0-3-19 0 0,1 1 12 0 0,0-1 1 0 0,0 0 0 0 0,0 0-1 0 0,0 0 1 0 0,1-1-1 0 0,-1 0 1 0 0,0 0-1 0 0,-5-3 1 0 0,7 3-18 0 0,1-2-8 0 0,-4-14 7 0 0,4 14 10 0 0,3-1 0 0 0,1-7-8 0 0,0 0 0 0 0,0 0 0 0 0,2 1 0 0 0,-1-1 1 0 0,1 1-1 0 0,9-17 0 0 0,-11 26-3 0 0,5-1-8 0 0,-2-5 28 0 0,26-6-45 0 0,-26 13 42 0 0,-3 1 5 0 0,0 0 0 0 0,-1 0-1 0 0,1 0 1 0 0,0 0-1 0 0,-1 0 1 0 0,1 1 0 0 0,0-1-1 0 0,-1 0 1 0 0,1 1 0 0 0,-1 0-1 0 0,1-1 1 0 0,-1 1-1 0 0,1 0 1 0 0,-1 0 0 0 0,1 0-1 0 0,-1 0 1 0 0,0 0 0 0 0,3 2-1 0 0,0 2 9 0 0,-1 1 0 0 0,1-1-1 0 0,-1 0 1 0 0,0 1 0 0 0,0 0 0 0 0,-1 0-1 0 0,0 0 1 0 0,2 8 0 0 0,-4-11-7 0 0,1 0 0 0 0,-1 1-1 0 0,-1-1 1 0 0,1 0 0 0 0,0 0 0 0 0,-1 0 0 0 0,0 0 0 0 0,1 1 0 0 0,-3 3 0 0 0,1-1 8 0 0,-1 0 3 0 0,0 1-1 0 0,0-1 0 0 0,-1 0 0 0 0,0 0 1 0 0,0 0-1 0 0,0 0 0 0 0,-1-1 1 0 0,0 0-1 0 0,0 0 0 0 0,0 0 0 0 0,-1 0 1 0 0,1-1-1 0 0,-1 0 0 0 0,0 0 1 0 0,-9 3-1 0 0,13-5-7 0 0,-1 0 15 0 0,-22 7-1 0 0,21-7-14 0 0,-3-3-28 0 0,-25-4-5 0 0,31 5 29 0 0,1 0 0 0 0,-1 0-1 0 0,1 0 1 0 0,-1 0 0 0 0,1 0 0 0 0,-1 0 0 0 0,1 0 0 0 0,-1-1-1 0 0,1 1 1 0 0,0 0 0 0 0,-1 0 0 0 0,1-1 0 0 0,-1 1 0 0 0,1 0-1 0 0,0-1 1 0 0,-1 1 0 0 0,1 0 0 0 0,0-1 0 0 0,-1 1 0 0 0,1 0-1 0 0,0-1 1 0 0,0 1 0 0 0,-1-1 0 0 0,1 1 0 0 0,0-1 0 0 0,0 1-1 0 0,0 0 1 0 0,-1-1 0 0 0,1 1 0 0 0,0-1 0 0 0,0 1 0 0 0,0-1-1 0 0,0-24-14 0 0,9-13-26 0 0,-9 38 40 0 0,5-15-19 0 0,2 1-1 0 0,-1-1 1 0 0,1 1 0 0 0,1 1-1 0 0,1-1 1 0 0,0 2-1 0 0,0-1 1 0 0,2 1 0 0 0,17-17-1 0 0,-25 26 4 0 0,-3 3 13 0 0,2-1 4 0 0,0 0-1 0 0,0 0 0 0 0,0 0 1 0 0,0 1-1 0 0,0-1 0 0 0,0 1 1 0 0,0-1-1 0 0,0 1 0 0 0,0-1 1 0 0,0 1-1 0 0,0 0 0 0 0,4 0 1 0 0,-3 3 4 0 0,1-1 0 0 0,-1 1-1 0 0,0 0 1 0 0,0 0 0 0 0,0 0 0 0 0,0 1 0 0 0,0-1 0 0 0,-1 0 0 0 0,1 1 0 0 0,-1 0 0 0 0,0 0 0 0 0,0 0 0 0 0,-1 0 0 0 0,1 0 0 0 0,-1 0 0 0 0,0 0 0 0 0,0 0 0 0 0,0 0 0 0 0,0 1 0 0 0,-1 6 0 0 0,2 11 50 0 0,-2-1 0 0 0,-4 37 0 0 0,4-57-51 0 0,-2 9 23 0 0,0 0 0 0 0,0-1-1 0 0,-1 0 1 0 0,-1 0 0 0 0,1 0 0 0 0,-1 0 0 0 0,-1 0-1 0 0,0-1 1 0 0,0 0 0 0 0,0 0 0 0 0,-1 0 0 0 0,0 0 0 0 0,-14 11-1 0 0,-2-1 9 0 0,18-15-25 0 0,-1-1-3 0 0,3-1-7 0 0,0 1 1 0 0,0-2-1 0 0,0 1 1 0 0,-1 0-1 0 0,1 0 1 0 0,0-1-1 0 0,-1 1 0 0 0,1-1 1 0 0,-1 0-1 0 0,1 1 1 0 0,0-1-1 0 0,-1-1 1 0 0,1 1-1 0 0,-1 0 1 0 0,1 0-1 0 0,0-1 1 0 0,-1 1-1 0 0,1-1 1 0 0,0 0-1 0 0,-1 0 1 0 0,1 0-1 0 0,0 0 1 0 0,0 0-1 0 0,0 0 0 0 0,0-1 1 0 0,0 1-1 0 0,0-1 1 0 0,0 1-1 0 0,1-1 1 0 0,-3-2-1 0 0,2-2-2 0 0,0 0-1 0 0,0 0 1 0 0,1 0-1 0 0,0 0 1 0 0,0 0-1 0 0,1 0 1 0 0,-1 0-1 0 0,1 0 1 0 0,1 0-1 0 0,-1 0 1 0 0,1 0-1 0 0,0 0 1 0 0,3-8-1 0 0,-3 7-6 0 0,8-30-38 0 0,2 0 0 0 0,2 1 0 0 0,1 0 0 0 0,1 1 0 0 0,35-56 0 0 0,-35 66 33 0 0,-8 22 13 0 0,1 0 30 0 0,-6 4-30 0 0,-1-1-10 0 0,1 1 0 0 0,-1-1 0 0 0,0 1 0 0 0,0-1 0 0 0,0 1 1 0 0,0 0-1 0 0,0-1 0 0 0,0 1 0 0 0,0 0 0 0 0,0 0 0 0 0,0 0 0 0 0,0 0 1 0 0,0 0-1 0 0,0 0 0 0 0,-1 0 0 0 0,2 1 0 0 0,-1 5-515 0 0,2 21-1836 0 0,-6-7-1960 0 0,-5 1-89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6:46:14.79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178 211 496 0 0,'0'0'5429'0'0,"-6"-1"-4839"0"0,-15 0-82 0 0,15 0 1070 0 0,7-3-1342 0 0,0 0-144 0 0,0 0-1 0 0,0 0 1 0 0,0 0 0 0 0,1 0-1 0 0,0 0 1 0 0,0 1 0 0 0,0-1 0 0 0,0 1-1 0 0,0-1 1 0 0,1 1 0 0 0,4-5 0 0 0,-5 6 12 0 0,0 0-84 0 0,0 1-1 0 0,-1 0 1 0 0,1 0-1 0 0,0 0 1 0 0,-1 0-1 0 0,1 1 1 0 0,0-1-1 0 0,0 0 1 0 0,0 1-1 0 0,0-1 1 0 0,-1 1-1 0 0,1 0 0 0 0,0 0 1 0 0,0-1-1 0 0,0 1 1 0 0,0 0-1 0 0,0 1 1 0 0,0-1-1 0 0,0 0 1 0 0,0 0-1 0 0,0 1 1 0 0,0-1-1 0 0,-1 1 1 0 0,1 0-1 0 0,0 0 1 0 0,0-1-1 0 0,2 3 1 0 0,-2 2 35 0 0,0-1 0 0 0,0 0 0 0 0,-1 1 1 0 0,1-1-1 0 0,-1 1 0 0 0,0-1 0 0 0,-1 1 0 0 0,1 0 1 0 0,-1-1-1 0 0,0 9 0 0 0,-1-10 25 0 0,-7 6 46 0 0,-4 8 20 0 0,-3-5-94 0 0,11-9-27 0 0,0-1 13 0 0,-45 15 67 0 0,44-16-84 0 0,-6-7-48 0 0,9 6 25 0 0,1-1-1 0 0,0 1 1 0 0,0 0 0 0 0,0-1 0 0 0,0 1 0 0 0,0-1-1 0 0,0 1 1 0 0,0-1 0 0 0,0 1 0 0 0,1-1 0 0 0,-1 0 0 0 0,0 1-1 0 0,0-1 1 0 0,0 0 0 0 0,1 0 0 0 0,-1 1 0 0 0,0-1 0 0 0,1 0-1 0 0,-1 0 1 0 0,1 0 0 0 0,-1 0 0 0 0,1 0 0 0 0,-1 0-1 0 0,1 0 1 0 0,0 0 0 0 0,-1 0 0 0 0,1 0 0 0 0,0 0 0 0 0,0 0-1 0 0,0-1 1 0 0,0 1 0 0 0,0 0 0 0 0,0 0 0 0 0,0 0 0 0 0,0-1-1 0 0,2-8-5 0 0,0 1-1 0 0,0-1 0 0 0,1 1 0 0 0,0 0 0 0 0,1-1 0 0 0,-1 2 0 0 0,2-1 0 0 0,-1 0 0 0 0,2 1 1 0 0,-1 0-1 0 0,1 0 0 0 0,0 0 0 0 0,0 1 0 0 0,1 0 0 0 0,0 0 0 0 0,0 1 0 0 0,1 0 0 0 0,0 0 1 0 0,0 1-1 0 0,15-8 0 0 0,-19 11 15 0 0,3 3-6 0 0,36 3 2 0 0,-37 0 3 0 0,-4 0 2 0 0,1-2 6 0 0,0 0 1 0 0,0 0-1 0 0,-1 0 1 0 0,1 1-1 0 0,-1-1 1 0 0,0 1-1 0 0,0-1 1 0 0,0 1-1 0 0,0 0 1 0 0,0 0-1 0 0,-1 0 1 0 0,1 0-1 0 0,-1 0 1 0 0,1 0-1 0 0,-1 0 1 0 0,0 1 0 0 0,-1-1-1 0 0,1 0 1 0 0,0 1-1 0 0,-1 3 1 0 0,1 3 34 0 0,-1 0 1 0 0,-1 1 0 0 0,0-1-1 0 0,-3 17 1 0 0,2-22-30 0 0,0 0-1 0 0,-1 1 1 0 0,1-1-1 0 0,-1 0 1 0 0,0 0-1 0 0,0-1 1 0 0,-1 1-1 0 0,1-1 1 0 0,-9 8 0 0 0,-41 33 259 0 0,-19-14-70 0 0,68-30-194 0 0,-3-1 12 0 0,-19 0-27 0 0,20 0 14 0 0,-2-7-19 0 0,7 7 5 0 0,0-1 0 0 0,0 1 0 0 0,0-1 1 0 0,0 1-1 0 0,0-1 0 0 0,0 1 1 0 0,0-1-1 0 0,0 1 0 0 0,0-1 0 0 0,1 0 1 0 0,-1 0-1 0 0,0 1 0 0 0,0-1 1 0 0,1 0-1 0 0,-1 0 0 0 0,1 0 1 0 0,-1 0-1 0 0,0-1 0 0 0,-1-8-6 0 0,1 0 1 0 0,0 0-1 0 0,0 0 0 0 0,1 0 0 0 0,0 0 0 0 0,1 0 0 0 0,0 0 1 0 0,1 0-1 0 0,0 0 0 0 0,0 1 0 0 0,1-1 0 0 0,5-11 0 0 0,2-3 5 0 0,1 0 0 0 0,2 1-1 0 0,21-32 1 0 0,-32 52 4 0 0,0 0-1 0 0,0 0 0 0 0,0 1 1 0 0,0-1-1 0 0,0 1 1 0 0,1 0-1 0 0,-1 0 0 0 0,1-1 1 0 0,0 1-1 0 0,-1 1 1 0 0,1-1-1 0 0,0 0 1 0 0,0 1-1 0 0,0 0 0 0 0,0-1 1 0 0,5 0-1 0 0,-4 2 4 0 0,-1 0 0 0 0,0 1 0 0 0,0 0 1 0 0,0 0-1 0 0,-1-1 0 0 0,1 2 0 0 0,0-1 0 0 0,0 0 0 0 0,0 1 0 0 0,-1-1 0 0 0,1 1 0 0 0,-1 0 1 0 0,1-1-1 0 0,-1 1 0 0 0,0 1 0 0 0,1-1 0 0 0,-1 0 0 0 0,0 0 0 0 0,-1 1 0 0 0,1-1 0 0 0,2 5 0 0 0,2 4 61 0 0,0 1-1 0 0,0-1 1 0 0,4 18-1 0 0,-7-21-1 0 0,-1-5-36 0 0,-1 0-1 0 0,-1 0 1 0 0,1 0 0 0 0,0 0-1 0 0,-1 1 1 0 0,1-1-1 0 0,-1 0 1 0 0,0 0 0 0 0,0 0-1 0 0,-1 0 1 0 0,1 1 0 0 0,0-1-1 0 0,-1 0 1 0 0,0 0-1 0 0,0 0 1 0 0,0 0 0 0 0,0 0-1 0 0,0 0 1 0 0,-1 0-1 0 0,1 0 1 0 0,-1-1 0 0 0,0 1-1 0 0,0 0 1 0 0,0-1-1 0 0,-3 4 1 0 0,-3 1-9 0 0,-1 0 1 0 0,0 0-1 0 0,0 0 1 0 0,-1-1-1 0 0,-12 6 0 0 0,16-9 5 0 0,-15 7 27 0 0,-2 0-1 0 0,-33 9 1 0 0,51-18-31 0 0,3 1-21 0 0,-1-1 1 0 0,1 0 0 0 0,0 0-1 0 0,0-1 1 0 0,-1 1 0 0 0,1 0-1 0 0,0-1 1 0 0,-1 0 0 0 0,-3 1-1 0 0,0 0-17 0 0,5-1 15 0 0,0 1 0 0 0,0-1 1 0 0,0 0-1 0 0,0 0 0 0 0,-1 0 1 0 0,1-1-1 0 0,0 1 0 0 0,0 0 1 0 0,0 0-1 0 0,0-1 1 0 0,0 1-1 0 0,-1 0 0 0 0,1-1 1 0 0,0 1-1 0 0,0-1 0 0 0,0 1 1 0 0,0-1-1 0 0,0 0 0 0 0,1 0 1 0 0,-1 1-1 0 0,0-1 0 0 0,0 0 1 0 0,0 0-1 0 0,0 0 1 0 0,1 0-1 0 0,-1 0 0 0 0,1 0 1 0 0,-2-1-1 0 0,2-1-1 0 0,-1 1 0 0 0,1-1 0 0 0,0 1 0 0 0,0-1 0 0 0,0 1 0 0 0,0-1 0 0 0,0 1 0 0 0,1-1 0 0 0,-1 1 0 0 0,1 0 0 0 0,0-1 0 0 0,1-3 0 0 0,4-9-14 0 0,1 1 1 0 0,1 1 0 0 0,13-20 0 0 0,-17 28 10 0 0,36-41-44 0 0,-28 32 37 0 0,-4 5 6 0 0,-3 3-1 0 0,-1 1 0 0 0,2 0 0 0 0,-1 0 0 0 0,1 0 0 0 0,-1 0 0 0 0,1 1 0 0 0,12-6 0 0 0,-17 9 9 0 0,1 0 1 0 0,-1 0-1 0 0,1 0 1 0 0,-1 0 0 0 0,1 0-1 0 0,0 1 1 0 0,-1-1-1 0 0,1 0 1 0 0,0 1-1 0 0,0 0 1 0 0,-1-1 0 0 0,5 1-1 0 0,-1-1 2 0 0,1 0 16 0 0,0 2-12 0 0,-1 0-4 0 0,0 1 0 0 0,0-1-1 0 0,0 1 1 0 0,0 0 0 0 0,0 1 0 0 0,0-1 0 0 0,0 1 0 0 0,-1 0 0 0 0,1 0-1 0 0,-1 0 1 0 0,0 1 0 0 0,5 4 0 0 0,-8-6 0 0 0,1-1-1 0 0,-1 1 1 0 0,0-1 0 0 0,0 1-1 0 0,0 0 1 0 0,0 0 0 0 0,0-1-1 0 0,0 1 1 0 0,0 0-1 0 0,-1 0 1 0 0,1 0 0 0 0,-1 0-1 0 0,1 0 1 0 0,-1 0 0 0 0,0 0-1 0 0,0 0 1 0 0,0 0 0 0 0,0 0-1 0 0,0 0 1 0 0,0 0 0 0 0,-1 2-1 0 0,0 0 11 0 0,-1 0-1 0 0,1 0 0 0 0,-1 0 0 0 0,0-1 0 0 0,0 1 0 0 0,-1 0 1 0 0,1-1-1 0 0,-1 0 0 0 0,-4 5 0 0 0,-4 2 16 0 0,0 0-1 0 0,0-1 0 0 0,-1 0 1 0 0,-16 8-1 0 0,18-11-9 0 0,0 0 1 0 0,-1 0 0 0 0,0-1-1 0 0,0-1 1 0 0,0 0-1 0 0,-21 4 1 0 0,28-7-20 0 0,0-1 0 0 0,0 1 0 0 0,0-1 0 0 0,0 0 0 0 0,0-1 0 0 0,0 1 0 0 0,0-1 1 0 0,1 0-1 0 0,-1 0 0 0 0,-5-1 0 0 0,5 0-25 0 0,3-3-5 0 0,0-3 24 0 0,0 0 0 0 0,1 1 0 0 0,0-1 1 0 0,1 0-1 0 0,-1 1 0 0 0,1-1 0 0 0,1 0 1 0 0,-1 1-1 0 0,1-1 0 0 0,1 1 1 0 0,-1 0-1 0 0,1 0 0 0 0,1 0 0 0 0,-1 0 1 0 0,6-7-1 0 0,6-9-27 0 0,1 1 1 0 0,1 1-1 0 0,20-21 1 0 0,-35 40 33 0 0,0 0 0 0 0,0 1-1 0 0,1-1 1 0 0,-1 1 0 0 0,0-1 0 0 0,0 1 0 0 0,1 0 0 0 0,-1 0 0 0 0,1 0 0 0 0,-1 0 0 0 0,1 0 0 0 0,0 0 0 0 0,-1 1 0 0 0,1-1 0 0 0,0 1 0 0 0,-1 0 0 0 0,1 0 0 0 0,0 0 0 0 0,2 0 0 0 0,-1 0 6 0 0,-3 1-4 0 0,1-1 1 0 0,-1 1-1 0 0,0-1 1 0 0,0 1 0 0 0,1-1-1 0 0,-1 1 1 0 0,0 0 0 0 0,0 0-1 0 0,0 0 1 0 0,0-1-1 0 0,0 1 1 0 0,0 0 0 0 0,0 0-1 0 0,0 1 1 0 0,0-1-1 0 0,0 0 1 0 0,0 0 0 0 0,-1 0-1 0 0,1 1 1 0 0,-1-1 0 0 0,1 0-1 0 0,-1 0 1 0 0,1 1-1 0 0,-1-1 1 0 0,1 3 0 0 0,7 37 29 0 0,-6-31 34 0 0,0 1 0 0 0,-1-1 1 0 0,0 0-1 0 0,0 1 0 0 0,-1-1 0 0 0,-1 1 0 0 0,0-1 1 0 0,0 0-1 0 0,-6 20 0 0 0,7-29-58 0 0,0 0-1 0 0,0 1 1 0 0,-1-1 0 0 0,1 0-1 0 0,-1 0 1 0 0,1 1 0 0 0,-1-1 0 0 0,0 0-1 0 0,1 0 1 0 0,-1 0 0 0 0,0 1-1 0 0,0-1 1 0 0,0 0 0 0 0,0 0-1 0 0,0 0 1 0 0,0-1 0 0 0,0 1-1 0 0,0 0 1 0 0,-1 1 0 0 0,-4 2 36 0 0,-2 3-25 0 0,1-2 1 0 0,-1 1-1 0 0,0-1 1 0 0,-1 0-1 0 0,1 0 1 0 0,-1-1-1 0 0,0 0 1 0 0,0-1-1 0 0,-16 4 0 0 0,15-4 0 0 0,5-2-10 0 0,-3 0 15 0 0,-22 1-26 0 0,22-2 18 0 0,1-1-26 0 0,-21-3 15 0 0,26 4-8 0 0,1-1 0 0 0,-1 1-1 0 0,0-1 1 0 0,1 0 0 0 0,-1 1 0 0 0,0-1-1 0 0,1 0 1 0 0,-1 0 0 0 0,1 0-1 0 0,0 0 1 0 0,-1 0 0 0 0,1-1 0 0 0,0 1-1 0 0,-1 0 1 0 0,1 0 0 0 0,0-1-1 0 0,0 1 1 0 0,0-1 0 0 0,0 1-1 0 0,1-1 1 0 0,-1 0 0 0 0,0 1 0 0 0,1-1-1 0 0,-2-2 1 0 0,1 0-7 0 0,0-1 0 0 0,0 1 0 0 0,1 0 0 0 0,-1-1 0 0 0,1 1 0 0 0,0-1 0 0 0,0 1 0 0 0,1-10 0 0 0,2 3-4 0 0,0-1 0 0 0,0 1 1 0 0,1-1-1 0 0,1 1 0 0 0,0 0 1 0 0,1 1-1 0 0,-1-1 0 0 0,2 1 1 0 0,0 0-1 0 0,0 1 0 0 0,1 0 1 0 0,15-16-1 0 0,-19 23 13 0 0,3 3 10 0 0,21 3-2 0 0,-26-3-4 0 0,0 0-1 0 0,0 0 1 0 0,-1 0-1 0 0,1 0 1 0 0,0 0-1 0 0,0 0 1 0 0,-1 1-1 0 0,1-1 1 0 0,0 1-1 0 0,-1-1 1 0 0,0 1-1 0 0,1-1 1 0 0,-1 1-1 0 0,0 0 1 0 0,0 0-1 0 0,0 0 1 0 0,0 0-1 0 0,1 2 1 0 0,12 38 58 0 0,-10-15-20 0 0,-3-17-22 0 0,1-1 1 0 0,-2 0 0 0 0,1 1-1 0 0,-1-1 1 0 0,-2 14 0 0 0,1-18-10 0 0,-1 0 1 0 0,1 0-1 0 0,-1 0 0 0 0,-1 0 1 0 0,1 0-1 0 0,-1-1 1 0 0,0 1-1 0 0,0-1 1 0 0,0 0-1 0 0,0 1 1 0 0,-1-1-1 0 0,0-1 1 0 0,0 1-1 0 0,0-1 0 0 0,0 1 1 0 0,0-1-1 0 0,-1 0 1 0 0,1-1-1 0 0,-1 1 1 0 0,0-1-1 0 0,0 0 1 0 0,-8 2-1 0 0,9-2 13 0 0,-2-1-24 0 0,-20 1 20 0 0,19-2-27 0 0,7 0 9 0 0,-1-1 0 0 0,1 1 0 0 0,-1-1 0 0 0,1 1-1 0 0,-1-1 1 0 0,1 1 0 0 0,-1-1 0 0 0,0 1-1 0 0,1 0 1 0 0,-1 0 0 0 0,1-1 0 0 0,-1 1 0 0 0,0 0-1 0 0,1 0 1 0 0,-1-1 0 0 0,0 1 0 0 0,0 0 0 0 0,1 0-1 0 0,-1 0 1 0 0,0 0 0 0 0,1 0 0 0 0,-1 0-1 0 0,0 0 1 0 0,1 1 0 0 0,-2-1 0 0 0,1 0 0 0 0,-1 1 0 0 0,1-1-1 0 0,0 0 1 0 0,0 0 0 0 0,0 0 0 0 0,0 0 0 0 0,0 0 0 0 0,0 0 0 0 0,-1-1 0 0 0,1 1 0 0 0,0 0-1 0 0,0 0 1 0 0,0-1 0 0 0,0 1 0 0 0,0-1 0 0 0,0 1 0 0 0,0-1 0 0 0,0 1 0 0 0,0-1 0 0 0,0 0-1 0 0,-1 0 1 0 0,-2-3-9 0 0,0 1-1 0 0,0-1 0 0 0,0 0 0 0 0,1-1 0 0 0,-1 1 0 0 0,1-1 0 0 0,0 1 0 0 0,0-1 0 0 0,1 0 1 0 0,0 0-1 0 0,-1 0 0 0 0,2-1 0 0 0,-1 1 0 0 0,0 0 0 0 0,1-1 0 0 0,0 1 0 0 0,1-1 1 0 0,-1 1-1 0 0,1-1 0 0 0,0 1 0 0 0,0-1 0 0 0,1 1 0 0 0,-1-1 0 0 0,1 1 0 0 0,1-1 0 0 0,-1 1 1 0 0,5-11-1 0 0,34-40-89 0 0,-37 53 94 0 0,1 1-2 0 0,0 1 7 0 0,0 0 0 0 0,1 1 0 0 0,-1-1 1 0 0,0 1-1 0 0,1-1 0 0 0,-1 2 0 0 0,0-1 0 0 0,5 1 0 0 0,-4 0 10 0 0,-2 2 3 0 0,-2-2-14 0 0,4 3 2 0 0,-1 0-1 0 0,0-1 1 0 0,-1 1-1 0 0,1 1 1 0 0,-1-1-1 0 0,0 1 0 0 0,0-1 1 0 0,0 1-1 0 0,0 0 1 0 0,-1 0-1 0 0,0 0 1 0 0,0 0-1 0 0,2 10 0 0 0,-4 9-119 0 0,-1-17-943 0 0,0-1 0 0 0,-1 1 0 0 0,0 0 1 0 0,0-1-1 0 0,0 0 0 0 0,-1 1 0 0 0,-5 8 0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6:46:16.97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191 271 908 0 0,'0'0'3074'0'0,"-5"-1"-2471"0"0,-17-3-56 0 0,17 3 942 0 0,0 0-1146 0 0,-17-3-47 0 0,17 4 191 0 0,1-3-243 0 0,3 1-204 0 0,-1 1 1 0 0,0 0-1 0 0,0 0 1 0 0,1-1-1 0 0,-1 1 1 0 0,1-1-1 0 0,-1 1 1 0 0,1-1-1 0 0,0 0 1 0 0,0 0-1 0 0,0 1 1 0 0,0-1-1 0 0,0 0 1 0 0,0 0-1 0 0,0 0 0 0 0,0 0 1 0 0,1 0-1 0 0,-1 0 1 0 0,1 0-1 0 0,0-1 1 0 0,-1 1-1 0 0,1 0 1 0 0,0 0-1 0 0,0 0 1 0 0,0 0-1 0 0,1 0 1 0 0,-1 0-1 0 0,0 0 1 0 0,1-1-1 0 0,0 1 1 0 0,-1 0-1 0 0,1 0 1 0 0,0 1-1 0 0,0-1 1 0 0,2-4-1 0 0,-1 4-2 0 0,8-3-44 0 0,-9 5 18 0 0,-1-1 0 0 0,0 1-1 0 0,1 0 1 0 0,-1-1 0 0 0,1 1-1 0 0,0 0 1 0 0,-1-1 0 0 0,1 1 0 0 0,-1 0-1 0 0,1-1 1 0 0,-1 1 0 0 0,1 0 0 0 0,0 0-1 0 0,-1 0 1 0 0,1 0 0 0 0,-1 0 0 0 0,1 0-1 0 0,0 0 1 0 0,-1 0 0 0 0,1 0-1 0 0,0 0 1 0 0,-1 0 0 0 0,1 0 0 0 0,-1 0-1 0 0,1 0 1 0 0,0 0 0 0 0,-1 1 0 0 0,2-1-1 0 0,22 8 411 0 0,-24 16-183 0 0,-1-19-195 0 0,0-1 0 0 0,-1 1 0 0 0,0-1-1 0 0,0 0 1 0 0,0 0 0 0 0,0 0 0 0 0,-1 0 0 0 0,0 0 0 0 0,0 0 0 0 0,0 0 0 0 0,0-1-1 0 0,-7 7 1 0 0,5-5-1 0 0,-63 59 723 0 0,65-62-726 0 0,-1-4-38 0 0,-11-6-8 0 0,11 7 7 0 0,4-4 2 0 0,1-3-14 0 0,-1-1 0 0 0,1 1 0 0 0,1-1 0 0 0,-1 1 0 0 0,1-1 1 0 0,1 1-1 0 0,0 0 0 0 0,0 0 0 0 0,0 0 0 0 0,1 1 0 0 0,0-1 0 0 0,1 1 0 0 0,0 0 0 0 0,0 0 1 0 0,9-10-1 0 0,-11 15-2 0 0,8-4-3 0 0,-11 6 16 0 0,1-1-1 0 0,-1 0 1 0 0,1 1-1 0 0,-1 0 1 0 0,1-1-1 0 0,-1 1 1 0 0,1-1-1 0 0,0 1 1 0 0,-1-1-1 0 0,1 1 1 0 0,0 0-1 0 0,-1 0 1 0 0,1-1-1 0 0,0 1 0 0 0,-1 0 1 0 0,1 0-1 0 0,0 0 1 0 0,0 0-1 0 0,-1 0 1 0 0,1 0-1 0 0,0 0 1 0 0,0 0-1 0 0,-1 0 1 0 0,1 0-1 0 0,0 0 1 0 0,-1 0-1 0 0,1 0 1 0 0,0 1-1 0 0,1 0 1 0 0,4 0 40 0 0,0 0 0 0 0,1 1 1 0 0,-1 0-1 0 0,0 0 0 0 0,0 1 1 0 0,-1 0-1 0 0,1 0 0 0 0,-1 0 1 0 0,1 1-1 0 0,-1-1 0 0 0,0 1 1 0 0,0 1-1 0 0,-1-1 0 0 0,1 1 1 0 0,5 6-1 0 0,-8-8-2 0 0,0 0-1 0 0,0 0 1 0 0,0-1-1 0 0,0 1 1 0 0,-1 0-1 0 0,1 1 0 0 0,-1-1 1 0 0,0 0-1 0 0,0 0 1 0 0,0 1-1 0 0,0-1 1 0 0,0 0-1 0 0,-1 1 1 0 0,1-1-1 0 0,-1 1 1 0 0,0-1-1 0 0,0 0 1 0 0,-1 1-1 0 0,1-1 1 0 0,-1 1-1 0 0,1-1 1 0 0,-1 0-1 0 0,0 1 1 0 0,0-1-1 0 0,-1 0 1 0 0,1 0-1 0 0,-4 6 1 0 0,-8 9 12 0 0,-1 0 1 0 0,-1-1 0 0 0,-1-1 0 0 0,0 0 0 0 0,-1-1 0 0 0,-31 21 0 0 0,23-17 9 0 0,21-16-52 0 0,1-2-50 0 0,1-1 33 0 0,1 1 1 0 0,-1 0-1 0 0,1-1 1 0 0,0 0-1 0 0,-1 1 1 0 0,1-1-1 0 0,-1 0 1 0 0,1 0-1 0 0,-1 1 1 0 0,1-1-1 0 0,-1 0 1 0 0,1-1-1 0 0,-1 1 1 0 0,1 0-1 0 0,0 0 0 0 0,-3-1 1 0 0,2-2 4 0 0,0 1-1 0 0,1 0 1 0 0,-1-1-1 0 0,0 1 1 0 0,1-1 0 0 0,0 0-1 0 0,0 0 1 0 0,-1 1-1 0 0,2-1 1 0 0,-1 0 0 0 0,0 0-1 0 0,0 0 1 0 0,1 0-1 0 0,0 0 1 0 0,0 0 0 0 0,0 0-1 0 0,0 0 1 0 0,0 0 0 0 0,0 0-1 0 0,1 0 1 0 0,-1 0-1 0 0,1 0 1 0 0,0 0 0 0 0,2-4-1 0 0,4-16-9 0 0,1 1-1 0 0,13-24 0 0 0,-16 34 10 0 0,3-4-26 0 0,-1 0 1 0 0,2 1 0 0 0,0 0 0 0 0,17-23 0 0 0,-24 36 91 0 0,-1 2-62 0 0,-1 0 1 0 0,1 0 0 0 0,-1 0 0 0 0,0 0 0 0 0,1 0-1 0 0,-1 0 1 0 0,1 0 0 0 0,-1 0 0 0 0,1 0 0 0 0,-1-1-1 0 0,0 1 1 0 0,1 0 0 0 0,-1 0 0 0 0,0 0-1 0 0,1-1 1 0 0,-1 1 0 0 0,0 0 0 0 0,1 0 0 0 0,-1-1-1 0 0,0 1 1 0 0,1 0 0 0 0,-1-1 0 0 0,0 1 0 0 0,0 0-1 0 0,1-1 1 0 0,-1 1 0 0 0,0 0 0 0 0,0-1 0 0 0,1 0-1 0 0,-1 1 1 0 0,0-1 0 0 0,1 0-1 0 0,-1 1 1 0 0,0-1-1 0 0,1 1 1 0 0,-1-1 0 0 0,1 1-1 0 0,-1 0 1 0 0,1-1 0 0 0,-1 1-1 0 0,1-1 1 0 0,-1 1-1 0 0,1 0 1 0 0,0-1 0 0 0,-1 1-1 0 0,1 0 1 0 0,-1 0 0 0 0,1 0-1 0 0,0-1 1 0 0,-1 1-1 0 0,1 0 1 0 0,0 0 0 0 0,-1 0-1 0 0,1 0 1 0 0,0 0 0 0 0,-1 0-1 0 0,1 0 1 0 0,0 0-1 0 0,-1 1 1 0 0,1-1 0 0 0,0 0-1 0 0,0 0 1 0 0,27 4 7 0 0,-21-3 3 0 0,0 6 13 0 0,-6-7-21 0 0,0 0 0 0 0,0 1 1 0 0,-1-1-1 0 0,1 0 1 0 0,0 1-1 0 0,0-1 0 0 0,0 1 1 0 0,-1-1-1 0 0,1 1 1 0 0,0-1-1 0 0,-1 1 1 0 0,1-1-1 0 0,-1 1 0 0 0,1 0 1 0 0,0-1-1 0 0,-1 1 1 0 0,1 0-1 0 0,-1-1 0 0 0,1 3 1 0 0,6 12 20 0 0,-6-11-1 0 0,-1 4 2 0 0,-1 0 0 0 0,-1-1 0 0 0,1 1-1 0 0,-1-1 1 0 0,0 1 0 0 0,-1-1 0 0 0,0 0 0 0 0,0 0-1 0 0,-1 0 1 0 0,0 0 0 0 0,0 0 0 0 0,-7 8 0 0 0,9-13 4 0 0,2-2-27 0 0,-1 0 1 0 0,1 0-1 0 0,0 0 0 0 0,-1 0 0 0 0,1 0 1 0 0,0 0-1 0 0,-1 1 0 0 0,1-1 0 0 0,-1 0 1 0 0,1 0-1 0 0,0 0 0 0 0,-1 0 0 0 0,1 1 1 0 0,0-1-1 0 0,-1 0 0 0 0,1 0 0 0 0,0 1 0 0 0,0-1 1 0 0,-1 0-1 0 0,1 0 0 0 0,0 1 0 0 0,0-1 1 0 0,-1 0-1 0 0,1 1 0 0 0,0-1 0 0 0,0 0 1 0 0,0 1-1 0 0,0-1 0 0 0,0 0 0 0 0,-1 1 1 0 0,1 0-1 0 0,0-1 0 0 0,0 1 1 0 0,-1 0 0 0 0,1 0-1 0 0,0 0 1 0 0,-1 0-1 0 0,1-1 1 0 0,-1 1-1 0 0,0 0 1 0 0,1-1 0 0 0,-1 1-1 0 0,1 0 1 0 0,-1-1-1 0 0,0 1 1 0 0,0 0 0 0 0,1-1-1 0 0,-1 1 1 0 0,0-1-1 0 0,0 0 1 0 0,1 1 0 0 0,-1-1-1 0 0,0 0 1 0 0,-1 1-1 0 0,0 0-2 0 0,-1-1-1 0 0,1 1 1 0 0,0-1-1 0 0,0 0 1 0 0,-1 1-1 0 0,1-1 1 0 0,0 0-1 0 0,-1 0 1 0 0,1 0-1 0 0,0-1 1 0 0,-1 1-1 0 0,1-1 1 0 0,0 1-1 0 0,0-1 1 0 0,-1 0-1 0 0,1 0 1 0 0,0 0-1 0 0,0 0 1 0 0,0 0-1 0 0,0 0 1 0 0,0 0-1 0 0,0-1 1 0 0,1 1-1 0 0,-1-1 1 0 0,0 0-1 0 0,1 1 1 0 0,-1-1-1 0 0,1 0 1 0 0,-1 0 0 0 0,-1-4-1 0 0,0 0-1 0 0,0 0-1 0 0,0-1 1 0 0,1 0 0 0 0,0 0-1 0 0,1 1 1 0 0,-1-1 0 0 0,1 0 0 0 0,0 0-1 0 0,1 0 1 0 0,0-1 0 0 0,1-11-1 0 0,0 2-13 0 0,1 1 0 0 0,0-1 1 0 0,1 1-1 0 0,1 0 0 0 0,0 0 0 0 0,1 1 0 0 0,1-1 0 0 0,1 1 0 0 0,0 0 0 0 0,1 1 0 0 0,17-25 1 0 0,-22 36 5 0 0,0 1 1 0 0,0-1 0 0 0,0 0 0 0 0,0 1 0 0 0,1 0-1 0 0,-1 0 1 0 0,1 0 0 0 0,0 0 0 0 0,-1 0 0 0 0,6-1-1 0 0,-5 2 9 0 0,2-2 15 0 0,18 8-52 0 0,-21-4 40 0 0,1 0-1 0 0,-1 0 1 0 0,0 1-1 0 0,0-1 1 0 0,0 1 0 0 0,0-1-1 0 0,0 1 1 0 0,0 0 0 0 0,0 0-1 0 0,0 1 1 0 0,-1-1-1 0 0,1 0 1 0 0,-1 1 0 0 0,0 0-1 0 0,1-1 1 0 0,-1 1 0 0 0,-1 0-1 0 0,4 5 1 0 0,-2-2 18 0 0,0 1 0 0 0,0 0 0 0 0,-1 0 0 0 0,0 0 0 0 0,0 1 0 0 0,1 10 0 0 0,-2-9 25 0 0,-1 0-1 0 0,0 0 1 0 0,0 0-1 0 0,-1-1 1 0 0,0 1-1 0 0,0 0 1 0 0,-1 0-1 0 0,0-1 1 0 0,-1 1-1 0 0,-6 15 1 0 0,1-9 44 0 0,-1 0 0 0 0,0 0 0 0 0,-1-1 0 0 0,0-1 1 0 0,-20 21-1 0 0,28-32-62 0 0,-28 1-28 0 0,29-3 1 0 0,1 0 1 0 0,-1-1-1 0 0,0 1 1 0 0,1 0-1 0 0,-1 0 1 0 0,0 0-1 0 0,1-1 1 0 0,-1 1-1 0 0,0 0 1 0 0,1-1-1 0 0,-1 1 1 0 0,1-1-1 0 0,-1 1 1 0 0,1-1-1 0 0,-1 1 1 0 0,1-1-1 0 0,-1 1 1 0 0,1-1-1 0 0,-1 1 1 0 0,1-1-1 0 0,0 1 1 0 0,-1-1 0 0 0,1 0-1 0 0,-1 0 1 0 0,-2-9-5 0 0,2 3 13 0 0,-1-1 1 0 0,1 1-1 0 0,1 0 0 0 0,-1 0 0 0 0,1 0 1 0 0,0 0-1 0 0,1 0 0 0 0,0-1 0 0 0,0 1 1 0 0,3-8-1 0 0,-2 4-8 0 0,3-11-27 0 0,0 0 0 0 0,2 0 0 0 0,9-22 0 0 0,-5 15-17 0 0,-9 26 39 0 0,-1 0 1 0 0,1 1-1 0 0,0-1 0 0 0,0 0 0 0 0,0 0 0 0 0,0 1 0 0 0,0-1 0 0 0,1 1 0 0 0,-1 0 0 0 0,1 0 0 0 0,4-4 0 0 0,-3 4-4 0 0,-1-1-13 0 0,2 6-9 0 0,0-2 28 0 0,-4-1 1 0 0,1 1 1 0 0,-1-1-1 0 0,1 1 1 0 0,-1-1-1 0 0,1 1 1 0 0,-1 0-1 0 0,1-1 1 0 0,-1 1-1 0 0,0 0 1 0 0,0 0 0 0 0,1 0-1 0 0,-1 0 1 0 0,0 0-1 0 0,2 2 1 0 0,0 1 3 0 0,0 0 0 0 0,0 1 0 0 0,0-1 1 0 0,0 1-1 0 0,0-1 0 0 0,-1 1 0 0 0,0 0 0 0 0,0 0 1 0 0,-1 0-1 0 0,1 0 0 0 0,-1 0 0 0 0,0 1 1 0 0,0-1-1 0 0,-1 0 0 0 0,1 0 0 0 0,-1 1 0 0 0,-1 5 1 0 0,1-6 2 0 0,-1 6 24 0 0,1 0 0 0 0,-2-1-1 0 0,1 1 1 0 0,-2 0 0 0 0,1-1 0 0 0,-2 0 0 0 0,1 1-1 0 0,-1-1 1 0 0,-6 10 0 0 0,5-12 11 0 0,1 0 0 0 0,-1 0 0 0 0,0-1 0 0 0,-1 1 0 0 0,1-1 0 0 0,-2-1 1 0 0,1 1-1 0 0,-1-1 0 0 0,-11 8 0 0 0,16-12 30 0 0,-4-1-90 0 0,-18 3-16 0 0,14-7 15 0 0,6-2 22 0 0,1 0 0 0 0,-1 1-1 0 0,1-2 1 0 0,0 1 0 0 0,0 0 0 0 0,1-1 0 0 0,0 1-1 0 0,-1-1 1 0 0,2 1 0 0 0,-1-1 0 0 0,1 0 0 0 0,0 0-1 0 0,-1-8 1 0 0,2 0-3 0 0,-1-1 1 0 0,2 1-1 0 0,0-1 0 0 0,3-14 1 0 0,-1 12-24 0 0,1-1-1 0 0,1 0 1 0 0,1 1 0 0 0,14-29 0 0 0,-19 42 11 0 0,11 1 22 0 0,-11 2-11 0 0,0 0 0 0 0,0 1 0 0 0,0-1 0 0 0,0 0 0 0 0,0 1 0 0 0,0 0 1 0 0,0-1-1 0 0,0 1 0 0 0,0-1 0 0 0,0 1 0 0 0,0 0 0 0 0,0 0 0 0 0,1 0 0 0 0,-1 0 0 0 0,0 0 0 0 0,0 0 0 0 0,0 0 0 0 0,0 0 0 0 0,0 0 0 0 0,0 0 0 0 0,1 1 0 0 0,-1-1 0 0 0,0 0 0 0 0,0 1 0 0 0,0-1 0 0 0,0 1 0 0 0,0-1 0 0 0,0 1 0 0 0,0-1 0 0 0,0 1 0 0 0,-1 0 0 0 0,1 0 0 0 0,0-1 0 0 0,0 1 0 0 0,0 0 0 0 0,-1 0 0 0 0,1 0 0 0 0,0 1 0 0 0,3 1 3 0 0,15 35 15 0 0,-15-29 24 0 0,0 0 0 0 0,-1 0 0 0 0,0 1 0 0 0,0 0 0 0 0,-1-1 0 0 0,-1 1 0 0 0,2 12 0 0 0,-3-16 9 0 0,0-1 0 0 0,-1 0 1 0 0,1 0-1 0 0,-1 0 0 0 0,0 0 0 0 0,0 0 0 0 0,-1 0 0 0 0,1 0 1 0 0,-1 0-1 0 0,0 0 0 0 0,-1 0 0 0 0,1-1 0 0 0,-1 1 0 0 0,0-1 1 0 0,-6 8-1 0 0,-24 12 99 0 0,30-22-125 0 0,-3-1-3 0 0,1-1-11 0 0,1 0 0 0 0,-1 0 0 0 0,0 0 0 0 0,1-1 0 0 0,-1 1 0 0 0,0-1 0 0 0,1 0 0 0 0,-1-1 0 0 0,1 1 0 0 0,-1-1 0 0 0,1 0 0 0 0,0 0 0 0 0,0 0 0 0 0,-1 0 0 0 0,2-1 0 0 0,-1 0 0 0 0,0 0 0 0 0,-4-4 0 0 0,1 0-7 0 0,1-1 0 0 0,0 0 1 0 0,0 0-1 0 0,0 0 1 0 0,1-1-1 0 0,0 0 1 0 0,1 0-1 0 0,-5-13 0 0 0,3 5-4 0 0,0 4-29 0 0,1-1 1 0 0,1 0 0 0 0,0 1 0 0 0,1-2 0 0 0,0 1 0 0 0,-1-14-1 0 0,4 27 26 0 0,0 1 0 0 0,0-1 0 0 0,0 1 0 0 0,0-1-1 0 0,0 1 1 0 0,0-1 0 0 0,0 1 0 0 0,0-1 0 0 0,0 1-1 0 0,0-1 1 0 0,0 1 0 0 0,1-1 0 0 0,-1 1 0 0 0,0 0-1 0 0,0-1 1 0 0,0 1 0 0 0,1-1 0 0 0,-1 1-1 0 0,0-1 1 0 0,0 1 0 0 0,1 0 0 0 0,-1-1 0 0 0,0 1-1 0 0,1 0 1 0 0,-1-1 0 0 0,0 1 0 0 0,1 0 0 0 0,-1-1-1 0 0,1 1 1 0 0,-1 0 0 0 0,0 0 0 0 0,1 0 0 0 0,-1-1-1 0 0,1 1 1 0 0,-1 0 0 0 0,1 0 0 0 0,-1 0 0 0 0,1 0-1 0 0,-1 0 1 0 0,1 0 0 0 0,-1 0 0 0 0,0 0-1 0 0,1 0 1 0 0,-1 0 0 0 0,1 0 0 0 0,-1 0 0 0 0,1 0-1 0 0,-1 0 1 0 0,1 0 0 0 0,-1 1 0 0 0,1-1 0 0 0,-1 0-1 0 0,0 0 1 0 0,1 0 0 0 0,-1 1 0 0 0,1-1 0 0 0,-1 0-1 0 0,0 1 1 0 0,1-1 0 0 0,2 2-179 0 0,-1-1 0 0 0,0 1 0 0 0,1 0-1 0 0,-1 0 1 0 0,0 0 0 0 0,0 0 0 0 0,0 0 0 0 0,-1 0 0 0 0,1 0 0 0 0,2 5 0 0 0,37 47-7971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6:46:18.63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140 125 864 0 0,'0'0'5727'0'0,"-4"2"-5255"0"0,-62 24 2563 0 0,61-25-2529 0 0,6-6-504 0 0,0 1-1 0 0,0-1 1 0 0,0 1-1 0 0,1 0 1 0 0,-1-1-1 0 0,1 1 1 0 0,0 0 0 0 0,0 0-1 0 0,0 0 1 0 0,1 0-1 0 0,0 1 1 0 0,-1-1-1 0 0,1 0 1 0 0,1 1-1 0 0,-1 0 1 0 0,0 0-1 0 0,1 0 1 0 0,6-4-1 0 0,2-4 0 0 0,-9 9-7 0 0,0-1-4 0 0,10-9 0 0 0,7 0 305 0 0,-12 21 150 0 0,-5-4-509 0 0,-1-1 226 0 0,-5 20 160 0 0,2-13-116 0 0,-1 1 0 0 0,0-1-1 0 0,-1 0 1 0 0,0 0 0 0 0,0 0 0 0 0,-1-1-1 0 0,-1 1 1 0 0,0-1 0 0 0,-11 17-1 0 0,14-25-66 0 0,-1 2-84 0 0,0-1-1 0 0,0 0 1 0 0,-1 0 0 0 0,1 0-1 0 0,-1 0 1 0 0,0-1 0 0 0,1 1-1 0 0,-9 3 1 0 0,-20-9-47 0 0,26 3-9 0 0,-16-19-35 0 0,20 15 18 0 0,0-1 0 0 0,0 0 0 0 0,1 0 1 0 0,-1 0-1 0 0,1 0 0 0 0,0 0 0 0 0,1 0 0 0 0,-1 0 0 0 0,1 0 0 0 0,0 0 0 0 0,0 0 0 0 0,2-9 0 0 0,1 4-30 0 0,-1 0 1 0 0,1 0 0 0 0,1 0-1 0 0,0 0 1 0 0,0 1-1 0 0,1 0 1 0 0,1 0-1 0 0,-1 0 1 0 0,11-12-1 0 0,-14 19 20 0 0,2 0 3 0 0,0 1 19 0 0,-1 0 0 0 0,0 0 0 0 0,1 0 0 0 0,-1 0 0 0 0,1 1 0 0 0,-1 0 0 0 0,1 0 0 0 0,-1 0 0 0 0,1 0 0 0 0,-1 0 0 0 0,1 1 1 0 0,3 0-1 0 0,-2 1 1 0 0,-5-2 5 0 0,0 1-1 0 0,0-1 1 0 0,1 0-1 0 0,-1 1 1 0 0,0-1-1 0 0,0 1 1 0 0,0-1 0 0 0,0 1-1 0 0,0-1 1 0 0,1 0-1 0 0,-1 1 1 0 0,0-1 0 0 0,0 1-1 0 0,1-1 1 0 0,-1 0-1 0 0,0 1 1 0 0,1-1 0 0 0,-1 0-1 0 0,0 1 1 0 0,1-1-1 0 0,-1 0 1 0 0,0 0 0 0 0,1 1-1 0 0,-1-1 1 0 0,1 0-1 0 0,-1 0 1 0 0,1 1 0 0 0,0-1 0 0 0,0 0 0 0 0,0 1 0 0 0,0 0 1 0 0,0-1-1 0 0,-1 1 0 0 0,1 0 0 0 0,0-1 0 0 0,0 1 1 0 0,0 0-1 0 0,-1 0 0 0 0,1 0 0 0 0,0-1 1 0 0,-1 1-1 0 0,1 0 0 0 0,-1 0 0 0 0,1 2 1 0 0,6 12-17 0 0,-4-12 32 0 0,-1 1 0 0 0,0 0 0 0 0,0 0 0 0 0,0 0 0 0 0,0 0 1 0 0,-1 0-1 0 0,0 1 0 0 0,1-1 0 0 0,-2 0 0 0 0,1 1 0 0 0,0-1 0 0 0,-1 0 0 0 0,0 1 0 0 0,0-1 0 0 0,0 1 0 0 0,-1-1 0 0 0,1 0 0 0 0,-1 1 0 0 0,0-1 0 0 0,0 0 0 0 0,-1 1 0 0 0,1-1 0 0 0,-1 0 1 0 0,-2 4-1 0 0,-1-2-1 0 0,1 0 0 0 0,-1-1 0 0 0,-1 0 0 0 0,1 0 0 0 0,-1 0 1 0 0,1-1-1 0 0,-1 0 0 0 0,-13 6 0 0 0,14-6-3 0 0,2-2 6 0 0,-26 6 2 0 0,23-8-10 0 0,4 0-11 0 0,0 0-1 0 0,0-1 1 0 0,0 1-1 0 0,0 0 1 0 0,1-1-1 0 0,-1 0 1 0 0,0 1-1 0 0,0-1 1 0 0,0 0-1 0 0,0 0 0 0 0,1 0 1 0 0,-1 0-1 0 0,0 0 1 0 0,1 0-1 0 0,-1 0 1 0 0,1-1-1 0 0,0 1 1 0 0,-1-1-1 0 0,1 1 1 0 0,0-1-1 0 0,0 1 1 0 0,0-1-1 0 0,0 0 1 0 0,0 1-1 0 0,0-1 1 0 0,0 0-1 0 0,0 0 1 0 0,1 0-1 0 0,-1 0 0 0 0,1 0 1 0 0,0 0-1 0 0,-1 0 1 0 0,1 0-1 0 0,0 0 1 0 0,0 0-1 0 0,0 0 1 0 0,0 1-1 0 0,1-1 1 0 0,-1 0-1 0 0,1-3 1 0 0,21-57-56 0 0,-8 28 10 0 0,-12 29 38 0 0,0 0 0 0 0,0 0 0 0 0,1 0 0 0 0,-1 1 0 0 0,1-1 0 0 0,0 1 0 0 0,0 0 0 0 0,0 0 0 0 0,1 0 0 0 0,0 0 0 0 0,-1 1 0 0 0,1 0 0 0 0,0-1 0 0 0,6-2 0 0 0,14 1 3 0 0,1 12 9 0 0,-21-4-3 0 0,0 0 2 0 0,39 64 194 0 0,-41-64-126 0 0,5 34 296 0 0,-8-34-319 0 0,1-3-45 0 0,0 1 0 0 0,-1-1 0 0 0,1 0-1 0 0,0 0 1 0 0,-1 0 0 0 0,1 0 0 0 0,0 0 0 0 0,-1 1 0 0 0,1-1-1 0 0,0 0 1 0 0,-1 0 0 0 0,1 1 0 0 0,0-1 0 0 0,-1 0 0 0 0,1 0-1 0 0,0 1 1 0 0,0-1 0 0 0,-1 0 0 0 0,1 1 0 0 0,0-1 0 0 0,0 0 0 0 0,0 1-1 0 0,-1-1 1 0 0,1 0 0 0 0,0 1 0 0 0,0-1 0 0 0,0 1 0 0 0,0-1-1 0 0,0 1 1 0 0,-1 0 3 0 0,1 0-1 0 0,0 0 1 0 0,-1 0-1 0 0,1 1 1 0 0,-1-1-1 0 0,1 0 0 0 0,-1 0 1 0 0,0 0-1 0 0,1 0 1 0 0,-1-1-1 0 0,0 1 1 0 0,0 0-1 0 0,1 0 1 0 0,-1 0-1 0 0,0 0 0 0 0,0-1 1 0 0,-2 2-1 0 0,-16 9 18 0 0,14-8-8 0 0,0-1-20 0 0,-14 6 25 0 0,14-6 2 0 0,0-1-3 0 0,-17 5-10 0 0,17-4 2 0 0,-2-3 0 0 0,-19-3-12 0 0,20 3-7 0 0,4 1 7 0 0,1-1-1 0 0,0 1 1 0 0,-1-1-1 0 0,1 1 1 0 0,0-1 0 0 0,-1 1-1 0 0,1-1 1 0 0,0 0-1 0 0,0 0 1 0 0,-1 1-1 0 0,1-1 1 0 0,0 0 0 0 0,0 0-1 0 0,0 0 1 0 0,0 0-1 0 0,0-1 1 0 0,0 1 0 0 0,0 0-1 0 0,1 0 1 0 0,-1 0-1 0 0,0-1 1 0 0,1 1 0 0 0,-1 0-1 0 0,1-1 1 0 0,-1 1-1 0 0,1-1 1 0 0,0 1-1 0 0,-1 0 1 0 0,1-1 0 0 0,0 1-1 0 0,0-1 1 0 0,0 1-1 0 0,0-2 1 0 0,0-3-7 0 0,0 1 0 0 0,0-1 0 0 0,0 1 0 0 0,1-1-1 0 0,-1 1 1 0 0,1 0 0 0 0,1-1 0 0 0,1-5 0 0 0,2-1-7 0 0,1 1 0 0 0,0 1-1 0 0,0-1 1 0 0,1 1 0 0 0,0 0 0 0 0,12-12 0 0 0,-15 19 18 0 0,17-9-32 0 0,-19 12 29 0 0,-1-1 0 0 0,0 1 1 0 0,1 0-1 0 0,-1-1 1 0 0,1 1-1 0 0,-1 0 0 0 0,1 0 1 0 0,-1 0-1 0 0,1 0 1 0 0,-1 0-1 0 0,0 1 0 0 0,1-1 1 0 0,-1 0-1 0 0,1 1 1 0 0,-1-1-1 0 0,0 1 0 0 0,1-1 1 0 0,-1 1-1 0 0,0 0 1 0 0,3 1-1 0 0,-2-1 1 0 0,-1 0 0 0 0,1 0 0 0 0,0 0 0 0 0,0 1 0 0 0,0-1 0 0 0,-1 1 0 0 0,1-1 0 0 0,-1 1 0 0 0,1-1 0 0 0,-1 1 0 0 0,0 0 0 0 0,0 0 0 0 0,0 0 0 0 0,0 0 0 0 0,0 0 0 0 0,0 0 0 0 0,0 0 0 0 0,0 0 0 0 0,0 4 0 0 0,1 1 5 0 0,1-2-2 0 0,-1 1 0 0 0,0-1 0 0 0,0 1 0 0 0,-1 0 0 0 0,1 0 0 0 0,-1 0 0 0 0,-1 0 0 0 0,1 10-1 0 0,-1-3 7 0 0,1-7 0 0 0,0 0 1 0 0,-1 0-1 0 0,1-1 1 0 0,-1 1-1 0 0,-1 0 1 0 0,1 0-1 0 0,-1-1 1 0 0,0 1-1 0 0,0 0 1 0 0,-1-1-1 0 0,0 1 1 0 0,0-1-1 0 0,0 1 1 0 0,0-1-1 0 0,-1 0 1 0 0,0 0-1 0 0,0 0 1 0 0,-6 7-1 0 0,2-3 14 0 0,-1 0 1 0 0,-1-1-1 0 0,1 0 1 0 0,-1 0-1 0 0,-19 13 1 0 0,19-16-25 0 0,7-3-6 0 0,-4-1-5 0 0,-15 3 2 0 0,20-4 8 0 0,0 0 1 0 0,0 0 0 0 0,0 0 0 0 0,0-1 0 0 0,0 1 0 0 0,0 0-1 0 0,0-1 1 0 0,0 1 0 0 0,0-1 0 0 0,1 1 0 0 0,-1-1-1 0 0,0 1 1 0 0,0-1 0 0 0,0 1 0 0 0,1-1 0 0 0,-1 0-1 0 0,0 0 1 0 0,1 1 0 0 0,-1-1 0 0 0,0 0 0 0 0,1 0-1 0 0,-1 0 1 0 0,1 0 0 0 0,0 1 0 0 0,-1-1 0 0 0,1 0-1 0 0,0 0 1 0 0,-1 0 0 0 0,1 0 0 0 0,0 0 0 0 0,0 0-1 0 0,0 0 1 0 0,0 0 0 0 0,0 0 0 0 0,0 0 0 0 0,0 0-1 0 0,0 0 1 0 0,0 0 0 0 0,0 0 0 0 0,1-2 0 0 0,4-36-26 0 0,0 22 0 0 0,0 0 0 0 0,2 0 0 0 0,0 0 0 0 0,0 1 0 0 0,2 0 0 0 0,0 1-1 0 0,1-1 1 0 0,0 2 0 0 0,22-23 0 0 0,-30 34 16 0 0,4 4 17 0 0,16 7 2 0 0,-18-6-5 0 0,0 4-2 0 0,1 30 15 0 0,-1-6-7 0 0,-3-10-7 0 0,-6-5 14 0 0,2 2 13 0 0,2-10 28 0 0,0 0 1 0 0,-1 0-1 0 0,1 0 0 0 0,-1 0 0 0 0,-1 0 0 0 0,1-1 0 0 0,-1 1 0 0 0,0-1 1 0 0,-1 0-1 0 0,1 0 0 0 0,-1 0 0 0 0,0 0 0 0 0,-1-1 0 0 0,1 0 0 0 0,-1 0 1 0 0,-9 7-1 0 0,-57 27 321 0 0,65-37-386 0 0,1-2-26 0 0,2 0-49 0 0,1 0-1 0 0,0-1 1 0 0,-1 1-1 0 0,1 0 0 0 0,0-1 1 0 0,0 0-1 0 0,0 1 0 0 0,-1-1 1 0 0,1 0-1 0 0,0 0 1 0 0,0 0-1 0 0,0 0 0 0 0,0 0 1 0 0,1-1-1 0 0,-1 1 0 0 0,0-1 1 0 0,0 1-1 0 0,1-1 1 0 0,-1 0-1 0 0,1 1 0 0 0,-1-1 1 0 0,1 0-1 0 0,0 0 0 0 0,0 0 1 0 0,0 0-1 0 0,0 0 1 0 0,0 0-1 0 0,0 0 0 0 0,1-1 1 0 0,-1 1-1 0 0,1 0 0 0 0,-1 0 1 0 0,1-1-1 0 0,0-2 1 0 0,2-16-1620 0 0,1-1 1 0 0,0 1 0 0 0,12-34-1 0 0,-3 20-1986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6:46:20.72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194 275 872 0 0,'0'0'7338'0'0,"-5"-1"-6685"0"0,-19-1-100 0 0,18 2 1041 0 0,6-1-1581 0 0,0 0-1 0 0,0 0 0 0 0,0-1 0 0 0,0 1 0 0 0,0 0 1 0 0,0 0-1 0 0,0 0 0 0 0,0 0 0 0 0,1 0 0 0 0,-1 0 1 0 0,0 0-1 0 0,1 0 0 0 0,-1 0 0 0 0,1 0 0 0 0,-1 0 1 0 0,1 0-1 0 0,-1 1 0 0 0,1-1 0 0 0,0 0 1 0 0,0-1-1 0 0,43-21 105 0 0,-40 21-109 0 0,2 1-2 0 0,-1 0 2 0 0,1 0 0 0 0,0 0 0 0 0,-1 1 0 0 0,1 0 0 0 0,0 0 0 0 0,-1 0 0 0 0,10 3 0 0 0,-10-2 16 0 0,0 5 19 0 0,-5-5-37 0 0,1-1 1 0 0,-1 0-1 0 0,1 0 1 0 0,-1 0-1 0 0,0 0 1 0 0,1 1-1 0 0,-1-1 1 0 0,1 0-1 0 0,-1 0 1 0 0,0 1-1 0 0,0-1 1 0 0,1 0-1 0 0,-1 0 1 0 0,0 1-1 0 0,1-1 1 0 0,-1 0-1 0 0,0 1 1 0 0,0-1-1 0 0,0 1 1 0 0,1-1 0 0 0,-1 0-1 0 0,0 1 1 0 0,0-1-1 0 0,0 1 1 0 0,0-1-1 0 0,0 0 1 0 0,0 1-1 0 0,0-1 1 0 0,1 1-1 0 0,-1-1 1 0 0,-1 0-1 0 0,1 1 1 0 0,0-1-1 0 0,0 1 1 0 0,0-1-1 0 0,0 1 1 0 0,-2 16 60 0 0,1-12-14 0 0,-2-1-3 0 0,-2 1-36 0 0,0 0 1 0 0,0-1-1 0 0,-1 1 0 0 0,1-1 1 0 0,-1 0-1 0 0,0-1 1 0 0,0 1-1 0 0,-1-1 0 0 0,-12 4 1 0 0,-29 3 37 0 0,43-10-40 0 0,-3 0 5 0 0,-47-1-11 0 0,45-2-6 0 0,2 0 0 0 0,4 2-3 0 0,-16-7-7 0 0,12 1-3 0 0,6 6 11 0 0,0 0 0 0 0,0 0 0 0 0,0 0 0 0 0,0-1 0 0 0,1 1 0 0 0,-1-1 0 0 0,0 1 0 0 0,1-1 0 0 0,0 0 0 0 0,-1 0 0 0 0,1 1 0 0 0,0-1 0 0 0,0 0 0 0 0,0 0 0 0 0,0 0 0 0 0,0 0 0 0 0,0 0 0 0 0,0-1 0 0 0,1 1 0 0 0,-1 0 0 0 0,1 0 0 0 0,0 0 0 0 0,-1-1 0 0 0,1-2 0 0 0,0-2-3 0 0,0 2-4 0 0,0 0 1 0 0,0 0 0 0 0,1-1-1 0 0,-1 1 1 0 0,1 0 0 0 0,1 0-1 0 0,-1 0 1 0 0,1 0-1 0 0,-1 0 1 0 0,1 0 0 0 0,1 0-1 0 0,-1 0 1 0 0,1 1 0 0 0,0-1-1 0 0,0 1 1 0 0,0 0-1 0 0,0 0 1 0 0,7-6 0 0 0,-1 1-16 0 0,1 0 0 0 0,1 0 0 0 0,-1 1 0 0 0,2 0 0 0 0,15-8 0 0 0,-23 14 5 0 0,2 1 21 0 0,-1 0 10 0 0,0 0 0 0 0,0 1 0 0 0,0 0 0 0 0,1 0-1 0 0,-1 0 1 0 0,0 0 0 0 0,0 1 0 0 0,0-1 0 0 0,0 1 0 0 0,0 1 0 0 0,0-1 0 0 0,0 1 0 0 0,-1 0 0 0 0,1 0 0 0 0,0 0 0 0 0,-1 1 0 0 0,1-1 0 0 0,-1 1 0 0 0,0 0 0 0 0,0 0-1 0 0,5 6 1 0 0,-7-6 48 0 0,1 0-1 0 0,-1 1 1 0 0,0-1-1 0 0,0 1 0 0 0,0-1 1 0 0,0 1-1 0 0,-1 0 0 0 0,1 0 1 0 0,-1 0-1 0 0,0 0 1 0 0,0 0-1 0 0,0 0 0 0 0,-1 0 1 0 0,0 0-1 0 0,0 8 1 0 0,-1-7-24 0 0,0 1 0 0 0,-1 0 1 0 0,0-1-1 0 0,0 1 1 0 0,-1-1-1 0 0,0 0 1 0 0,1 0-1 0 0,-2 0 1 0 0,1 0-1 0 0,0 0 1 0 0,-1-1-1 0 0,0 0 1 0 0,0 1-1 0 0,-9 5 1 0 0,-3 3 25 0 0,0-1 0 0 0,-34 17 0 0 0,44-26-54 0 0,-1 0 1 0 0,0-1-1 0 0,0 1 1 0 0,0-2-1 0 0,-8 2 1 0 0,-1 1 1 0 0,11-2-4 0 0,-2-3-12 0 0,-21-1-7 0 0,21 2-5 0 0,2-3-1 0 0,3 2 13 0 0,0 0 1 0 0,0 0-1 0 0,0 0 1 0 0,0 0-1 0 0,1-1 0 0 0,-1 1 1 0 0,0-1-1 0 0,1 1 1 0 0,-1-1-1 0 0,1 1 1 0 0,-1-1-1 0 0,1 0 1 0 0,0 0-1 0 0,0 0 1 0 0,0 0-1 0 0,0 0 1 0 0,0 0-1 0 0,0 0 1 0 0,0 0-1 0 0,1 0 1 0 0,-1 0-1 0 0,1-1 1 0 0,-1 1-1 0 0,1 0 1 0 0,0 0-1 0 0,0-1 1 0 0,0 1-1 0 0,0 0 1 0 0,1 0-1 0 0,-1 0 0 0 0,0-1 1 0 0,1 1-1 0 0,0 0 1 0 0,-1 0-1 0 0,3-3 1 0 0,8-19-61 0 0,1 1-1 0 0,1 0 1 0 0,1 1-1 0 0,1 0 1 0 0,1 2 0 0 0,0-1-1 0 0,2 2 1 0 0,31-27 0 0 0,2 5-44 0 0,-42 36 95 0 0,-6 3 29 0 0,27 4-10 0 0,-29-1 0 0 0,1-1 1 0 0,-1 0-1 0 0,0 1 0 0 0,0 0 1 0 0,1-1-1 0 0,-1 1 0 0 0,0 0 1 0 0,0 0-1 0 0,0-1 0 0 0,0 1 1 0 0,0 0-1 0 0,0 0 0 0 0,0 0 1 0 0,0 0-1 0 0,0 1 0 0 0,0-1 1 0 0,0 0-1 0 0,-1 0 0 0 0,1 0 1 0 0,-1 1-1 0 0,1-1 0 0 0,-1 0 1 0 0,1 1-1 0 0,-1-1 0 0 0,0 0 1 0 0,1 3-1 0 0,4 40 136 0 0,-7-26-85 0 0,0-2 0 0 0,-1 1 0 0 0,0 0 0 0 0,-1 0 0 0 0,-1-1 1 0 0,-1 0-1 0 0,0 0 0 0 0,-1 0 0 0 0,-1-1 0 0 0,0 0 0 0 0,-1-1 0 0 0,-1 0 1 0 0,0 0-1 0 0,-1-1 0 0 0,-1 0 0 0 0,0-1 0 0 0,0 0 0 0 0,-26 18 1 0 0,12-18-3 0 0,22-10-40 0 0,-2-1-19 0 0,3-1 4 0 0,1 1 1 0 0,0 0 0 0 0,0-1 0 0 0,0 1 0 0 0,0-1 0 0 0,0 0 0 0 0,0 1 0 0 0,0-1 0 0 0,0 0 0 0 0,0 0-1 0 0,0-1 1 0 0,0 1 0 0 0,-4-1 0 0 0,5 0-1 0 0,-1 0 0 0 0,1 0 0 0 0,0-1 0 0 0,0 1 0 0 0,-1 0 0 0 0,1-1 0 0 0,0 1 0 0 0,0-1 0 0 0,0 1 0 0 0,0-1 1 0 0,1 0-1 0 0,-1 1 0 0 0,0-1 0 0 0,1 0 0 0 0,-1 0 0 0 0,1 1 0 0 0,0-1 0 0 0,-1 0 0 0 0,1 0 0 0 0,0 1 0 0 0,0-5 0 0 0,4-35-27 0 0,2 20-9 0 0,1-1-1 0 0,0 2 1 0 0,1-1-1 0 0,2 1 1 0 0,0 0-1 0 0,1 1 0 0 0,20-27 1 0 0,-3 3-82 0 0,-26 39 120 0 0,1 2-19 0 0,-1 1 22 0 0,-1 0-1 0 0,0 0 1 0 0,0 1 0 0 0,0-1-1 0 0,1 1 1 0 0,-1-1 0 0 0,1 0-1 0 0,-1 1 1 0 0,0 0 0 0 0,1-1 0 0 0,-1 1-1 0 0,1 0 1 0 0,-1 0 0 0 0,1 0-1 0 0,-1 0 1 0 0,0 0 0 0 0,1 0-1 0 0,-1 0 1 0 0,1 0 0 0 0,-1 1-1 0 0,1-1 1 0 0,-1 1 0 0 0,0-1 0 0 0,1 1-1 0 0,1 1 1 0 0,1-1 18 0 0,-4 0-20 0 0,0-1 0 0 0,0 1 0 0 0,0-1 1 0 0,0 1-1 0 0,0-1 0 0 0,1 1 0 0 0,-1-1 0 0 0,0 1 0 0 0,0-1 0 0 0,0 0 0 0 0,0 1 0 0 0,0-1 0 0 0,1 1 0 0 0,-1-1 0 0 0,0 0 0 0 0,0 1 0 0 0,1-1 0 0 0,-1 1 1 0 0,0-1-1 0 0,1 0 0 0 0,-1 0 0 0 0,0 1 0 0 0,1-1 0 0 0,-1 0 0 0 0,0 1 0 0 0,1-1 0 0 0,0 0 0 0 0,0 1 0 0 0,-1-1 1 0 0,1 1-1 0 0,0-1 0 0 0,-1 1 0 0 0,1-1 0 0 0,0 1 1 0 0,-1-1-1 0 0,1 1 0 0 0,-1-1 0 0 0,1 1 0 0 0,-1 0 1 0 0,1-1-1 0 0,-1 1 0 0 0,0 0 0 0 0,1 0 0 0 0,-1-1 1 0 0,0 1-1 0 0,0 0 0 0 0,1 0 0 0 0,-1-1 0 0 0,0 1 1 0 0,0 0-1 0 0,0 1 0 0 0,2 12 18 0 0,0-9-9 0 0,-1 0 0 0 0,0 0 0 0 0,-1 0 0 0 0,1 0 0 0 0,-1 0 0 0 0,0 0 0 0 0,0 0 0 0 0,-1 0 0 0 0,1 1 0 0 0,-1-1 1 0 0,0 0-1 0 0,-1 0 0 0 0,1-1 0 0 0,-1 1 0 0 0,0 0 0 0 0,0 0 0 0 0,-1-1 0 0 0,1 1 0 0 0,-1-1 0 0 0,0 0 0 0 0,-4 5 0 0 0,1-2 3 0 0,-1 0 0 0 0,0 0 1 0 0,-1 0-1 0 0,1-1 0 0 0,-1 0 1 0 0,0-1-1 0 0,0 0 0 0 0,-11 5 0 0 0,7-4-1 0 0,8-3 0 0 0,-2-2-5 0 0,4-1-7 0 0,-1 1-2 0 0,0 0-1 0 0,0 0 1 0 0,0-1 0 0 0,0 1 0 0 0,-1-1-1 0 0,1 0 1 0 0,0 0 0 0 0,0 0 0 0 0,0 0-1 0 0,-1-1 1 0 0,1 1 0 0 0,0-1 0 0 0,0 0-1 0 0,0 0 1 0 0,0 0 0 0 0,0 0 0 0 0,0-1 0 0 0,0 1-1 0 0,1-1 1 0 0,-1 1 0 0 0,-4-4 0 0 0,6 3-4 0 0,0-1 0 0 0,0 1 0 0 0,0 0 0 0 0,0 0 0 0 0,0-1 0 0 0,1 1 0 0 0,-1-1 0 0 0,1 1 0 0 0,-1 0 0 0 0,1-1 0 0 0,0 1 0 0 0,0-1 0 0 0,0 1 0 0 0,0-1 0 0 0,0 1 0 0 0,1-1 0 0 0,-1 1 0 0 0,1 0 0 0 0,0-1 0 0 0,0 1 0 0 0,-1 0 0 0 0,1-1 0 0 0,3-3 0 0 0,10-23-119 0 0,1 1 0 0 0,20-29 0 0 0,-27 46 89 0 0,1-1 0 0 0,0 1 0 0 0,1 1 0 0 0,0-1 0 0 0,0 2 0 0 0,1-1 0 0 0,17-10 0 0 0,-25 18 13 0 0,27-3 26 0 0,-24 4-11 0 0,-3 4 38 0 0,2 4-9 0 0,1 1 0 0 0,-2-1 1 0 0,1 1-1 0 0,-1-1 0 0 0,0 1 0 0 0,-1 0 1 0 0,0 1-1 0 0,0-1 0 0 0,-1 1 0 0 0,0-1 0 0 0,0 1 1 0 0,0 14-1 0 0,-2-19 19 0 0,0 1 11 0 0,0 1-15 0 0,1-3-14 0 0,-1 0-1 0 0,0 0 1 0 0,0 0 0 0 0,0 0 0 0 0,0 0 0 0 0,-1 0 0 0 0,1 0-1 0 0,-1 0 1 0 0,0 0 0 0 0,0 0 0 0 0,0-1 0 0 0,0 1-1 0 0,0 0 1 0 0,-1-1 0 0 0,1 1 0 0 0,-1 0 0 0 0,0-1 0 0 0,0 0-1 0 0,1 1 1 0 0,-2-1 0 0 0,1 0 0 0 0,-3 3 0 0 0,-36 16 33 0 0,37-19-29 0 0,-2-3-17 0 0,2 1-13 0 0,-1-1 0 0 0,0 1 1 0 0,1-1-1 0 0,-1-1 0 0 0,1 1 0 0 0,-1-1 0 0 0,-4-2 0 0 0,7 4-5 0 0,1-1 1 0 0,-1 0-1 0 0,0 0 1 0 0,1-1-1 0 0,-1 1 1 0 0,1 0-1 0 0,0 0 0 0 0,-1-1 1 0 0,1 1-1 0 0,0-1 1 0 0,0 1-1 0 0,0-1 1 0 0,0 0-1 0 0,0 1 1 0 0,0-1-1 0 0,1 0 1 0 0,-1 1-1 0 0,0-1 0 0 0,1 0 1 0 0,-1 0-1 0 0,1 0 1 0 0,0 0-1 0 0,0 0 1 0 0,0 1-1 0 0,0-1 1 0 0,0 0-1 0 0,0 0 0 0 0,1-2 1 0 0,0-5-36 0 0,0 0 1 0 0,1 0-1 0 0,1 0 0 0 0,-1 1 0 0 0,1-1 1 0 0,1 1-1 0 0,0-1 0 0 0,0 1 1 0 0,0 1-1 0 0,7-9 0 0 0,-9 13 3 0 0,21-15-118 0 0,14 21 207 0 0,-29-3-29 0 0,11 15 17 0 0,-15-11-3 0 0,1 1 1 0 0,-1 0-1 0 0,0-1 1 0 0,-1 2-1 0 0,1-1 1 0 0,-1 0-1 0 0,0 1 0 0 0,0 0 1 0 0,-1 0-1 0 0,0-1 1 0 0,3 10-1 0 0,-3-7 50 0 0,0-4 58 0 0,-3-4-133 0 0,1 1 0 0 0,0-1 0 0 0,-1 1 0 0 0,1-1 0 0 0,0 0 1 0 0,0 1-1 0 0,-1-1 0 0 0,1 1 0 0 0,0-1 0 0 0,0 1 0 0 0,0-1 0 0 0,-1 0 0 0 0,1 1 0 0 0,0-1 0 0 0,0 1 0 0 0,0-1 0 0 0,0 1 0 0 0,0-1 0 0 0,0 1 0 0 0,0-1 0 0 0,0 1 0 0 0,0-1 0 0 0,0 1 0 0 0,0-1 0 0 0,1 1 0 0 0,-1 0 0 0 0,0 0 2 0 0,1 0-1 0 0,-1 0 1 0 0,0 0-1 0 0,0 0 1 0 0,0 0-1 0 0,0 0 1 0 0,0 0-1 0 0,0 0 0 0 0,0 0 1 0 0,0 0-1 0 0,0 0 1 0 0,0 0-1 0 0,-1 0 1 0 0,1 0-1 0 0,0 0 1 0 0,-1-1-1 0 0,1 1 1 0 0,-1 1-1 0 0,-3 3 14 0 0,0 0 0 0 0,0 0 0 0 0,-1-1 0 0 0,1 0 0 0 0,-1 0 0 0 0,0 0 0 0 0,0 0 0 0 0,0-1 1 0 0,-1 0-1 0 0,1 0 0 0 0,-1 0 0 0 0,0-1 0 0 0,0 0 0 0 0,1 0 0 0 0,-2 0 0 0 0,-6 0 0 0 0,9-1 6 0 0,-2 0-7 0 0,-20 3-16 0 0,19-3-14 0 0,7-1 8 0 0,0 0 0 0 0,-1-1 0 0 0,1 1 0 0 0,-1-1 0 0 0,1 1 0 0 0,-1 0-1 0 0,1 0 1 0 0,-1-1 0 0 0,1 1 0 0 0,-1 0 0 0 0,1 0 0 0 0,-1 0 0 0 0,1-1 0 0 0,-1 1 0 0 0,0 0 0 0 0,1 0 0 0 0,-1 0 0 0 0,1 0 0 0 0,-1 0 0 0 0,1 0 0 0 0,-1 0 0 0 0,0 0 0 0 0,1 1 0 0 0,-1-1 0 0 0,1 0 0 0 0,-1 0 0 0 0,1 0 0 0 0,-2 1 0 0 0,1-1-1 0 0,1 1 1 0 0,-1-1-1 0 0,0 0 1 0 0,0 1-1 0 0,0-1 0 0 0,0 0 1 0 0,0 0-1 0 0,0 0 1 0 0,1 0-1 0 0,-1 0 1 0 0,0 0-1 0 0,0 0 0 0 0,0 0 1 0 0,0 0-1 0 0,0-1 1 0 0,0 1-1 0 0,0 0 0 0 0,0 0 1 0 0,1-1-1 0 0,-1 1 1 0 0,0-1-1 0 0,0 1 1 0 0,-1-2-1 0 0,0 0-4 0 0,-1 0-1 0 0,1 0 1 0 0,0-1 0 0 0,0 0-1 0 0,0 1 1 0 0,0-1-1 0 0,1 0 1 0 0,-1 0 0 0 0,1 0-1 0 0,-1 0 1 0 0,1 0 0 0 0,0 0-1 0 0,0 0 1 0 0,0 0 0 0 0,1 0-1 0 0,-1-1 1 0 0,1 1 0 0 0,0 0-1 0 0,0-1 1 0 0,0 1-1 0 0,0 0 1 0 0,1 0 0 0 0,-1-1-1 0 0,1 1 1 0 0,0 0 0 0 0,0 0-1 0 0,0 0 1 0 0,0 0 0 0 0,2-4-1 0 0,3-7-48 0 0,0 0-1 0 0,2 0 1 0 0,-1 1-1 0 0,15-19 1 0 0,-16 24 28 0 0,0 1 1 0 0,0 0 0 0 0,0 0 0 0 0,1 0-1 0 0,1 1 1 0 0,12-10 0 0 0,-18 15 24 0 0,28 8-7 0 0,-29-6 12 0 0,1-1 0 0 0,-1 1 0 0 0,1 0 0 0 0,-1 0 0 0 0,0 0 0 0 0,1 0 0 0 0,-1 0 0 0 0,0 0-1 0 0,0 1 1 0 0,0-1 0 0 0,0 0 0 0 0,0 1 0 0 0,0-1 0 0 0,0 1 0 0 0,0-1 0 0 0,-1 1 0 0 0,1-1 0 0 0,-1 1-1 0 0,1-1 1 0 0,-1 1 0 0 0,1 2 0 0 0,6 41 68 0 0,-7-40-62 0 0,6 56 117 0 0,-4-40 83 0 0,-1-1 0 0 0,-3 40 0 0 0,1-57-191 0 0,0-1-1 0 0,0 0 1 0 0,0 1-1 0 0,-1-1 1 0 0,1 0-1 0 0,0 0 1 0 0,-1 0-1 0 0,0 0 1 0 0,1 0-1 0 0,-1 0 1 0 0,0 0-1 0 0,0 0 1 0 0,0-1-1 0 0,0 1 1 0 0,0-1-1 0 0,-3 2 1 0 0,-1 0 4 0 0,1 0 1 0 0,-1 0 0 0 0,0 0 0 0 0,0-1-1 0 0,0 0 1 0 0,-7 2 0 0 0,-8-1 14 0 0,16-2-12 0 0,-3-1-4 0 0,3 0-28 0 0,-1 1 10 0 0,-1-1 0 0 0,0 0-1 0 0,1-1 1 0 0,-1 0-1 0 0,1 0 1 0 0,-11-3-1 0 0,15 3-10 0 0,0 0 0 0 0,-1 0-1 0 0,1 0 1 0 0,1 0 0 0 0,-1 0-1 0 0,0-1 1 0 0,0 1 0 0 0,0 0 0 0 0,1-1-1 0 0,-1 1 1 0 0,1-1 0 0 0,-1 0-1 0 0,1 1 1 0 0,-1-1 0 0 0,1 0-1 0 0,0 0 1 0 0,0 0 0 0 0,0 0-1 0 0,0 0 1 0 0,1 0 0 0 0,-1 0-1 0 0,0 0 1 0 0,1-1 0 0 0,-1 1-1 0 0,1 0 1 0 0,0 0 0 0 0,0 0-1 0 0,0-1 1 0 0,0 1 0 0 0,1-4-1 0 0,1-11-278 0 0,0 1 0 0 0,2 0 0 0 0,0 0 0 0 0,1 0 0 0 0,0 0 0 0 0,9-17 0 0 0,-4 14-2256 0 0,0 1-1 0 0,17-23 0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7:29:26.33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45 108 600 0 0,'-4'-1'1597'0'0,"-1"-1"-1968"0"0,-30-6 10550 0 0,46 17-10099 0 0,-5-7-8 0 0,-1 0 0 0 0,1 0 1 0 0,-1-1-1 0 0,1 0 0 0 0,0 0 0 0 0,-1 0 0 0 0,1-1 0 0 0,0 1 1 0 0,6-2-1 0 0,-9 1-46 0 0,94 11 827 0 0,149-3 0 0 0,-242-8-847 0 0,91 0 266 0 0,-25-1-126 0 0,-5-1-44 0 0,-2 2-26 0 0,117-3 9 0 0,-172 3-85 0 0,-2-1 29 0 0,137-6 184 0 0,-137 6-40 0 0,-10-1-200 0 0,-56-34 26 0 0,56 33-13 0 0,0 1 15 0 0,0 1 1 0 0,-1-2 0 0 0,1 1-1 0 0,1 0 1 0 0,-1-1 0 0 0,0 0-1 0 0,0 0 1 0 0,-4-5-1 0 0,6 6 5 0 0,-1-1-14 0 0,-17-10 59 0 0,15 9-40 0 0,-29-19-219 0 0,33 17 80 0 0,19 5 120 0 0,-12 2-7 0 0,20 2 11 0 0,-19-2 0 0 0,-1 0 12 0 0,1 1-22 0 0,214 42-399 0 0,-216-43 406 0 0,0 0-16 0 0,41 12 42 0 0,-42-12 16 0 0,-5 3-30 0 0,0 2-4 0 0,0 0 1 0 0,-1 0-1 0 0,0 0 0 0 0,0 0 1 0 0,-1-1-1 0 0,1 1 1 0 0,-1-1-1 0 0,-1 0 0 0 0,1 1 1 0 0,-1-2-1 0 0,0 1 0 0 0,0 0 1 0 0,0-1-1 0 0,-7 6 1 0 0,-11 8-167 0 0,-46 30 1 0 0,21-16-834 0 0,-43 17-4613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7:29:27.03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88 1516 0 0,'0'-19'1531'0'0,"0"15"-170"0"0,0 0-127 0 0,6-39 5275 0 0,-3 25-4020 0 0,1 24-2428 0 0,-1 0-1 0 0,1 1 1 0 0,-1-1-1 0 0,0 1 1 0 0,0-1-1 0 0,-1 1 1 0 0,0 0-1 0 0,0 0 1 0 0,-1 0 0 0 0,0 0-1 0 0,0 0 1 0 0,-1 0-1 0 0,0 11 1 0 0,1-8-27 0 0,9 91 135 0 0,-4-3-2417 0 0,-2-82-2278 0 0,10-22 1764 0 0,-8-1 908 0 0,2-12-43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7:29:27.38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435 21 628 0 0,'10'-21'6526'0'0,"-16"24"-5797"0"0,-21 11 97 0 0,1 1 0 0 0,0 1-1 0 0,-36 30 1 0 0,-73 71 425 0 0,100-85-1005 0 0,20-19-168 0 0,1 2-1 0 0,0 0 0 0 0,1 1 1 0 0,1 0-1 0 0,-14 23 1 0 0,21-30-127 0 0,0 0 0 0 0,1 0 1 0 0,0 0-1 0 0,1 0 1 0 0,0 1-1 0 0,0-1 0 0 0,1 1 1 0 0,0 0-1 0 0,1 0 1 0 0,0 0-1 0 0,0 0 0 0 0,2 13 1 0 0,0-18-603 0 0,0 1 1 0 0,0-1-1 0 0,1 1 1 0 0,0-1-1 0 0,0 0 1 0 0,0 0-1 0 0,1 0 1 0 0,0 0-1 0 0,0 0 1 0 0,0 0-1 0 0,7 7 1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16:48:20.62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332 1338 816 0 0,'-25'10'3693'0'0,"21"-10"-3518"0"0,-12-1 1304 0 0,16-5-1095 0 0,9-44 27 0 0,1 1-1 0 0,3 0 1 0 0,22-55-1 0 0,5-20-230 0 0,-21 57-132 0 0,136-449 128 0 0,-143 481-186 0 0,-4 9-120 0 0,1 1 1 0 0,15-30-1 0 0,-22 51 111 0 0,-1 9-10 0 0,-1 10 25 0 0,0 1 0 0 0,-1-1 1 0 0,-1 0-1 0 0,-1 1 0 0 0,0-1 0 0 0,0 0 0 0 0,-2 0 0 0 0,-8 20 0 0 0,-9 16 2 0 0,-30 50 0 0 0,25-53 70 0 0,-2-2 0 0 0,-65 79 0 0 0,92-123-69 0 0,0 0-1 0 0,1 0 1 0 0,-1-1-1 0 0,0 1 1 0 0,0-1-1 0 0,0 0 1 0 0,-1 1-1 0 0,1-1 1 0 0,0 0-1 0 0,0 0 1 0 0,-1 0-1 0 0,1-1 1 0 0,0 1-1 0 0,-1-1 0 0 0,1 1 1 0 0,-1-1-1 0 0,1 0 1 0 0,-1 0-1 0 0,1 0 1 0 0,-1 0-1 0 0,-4-1 1 0 0,4 1 4 0 0,1-1-4 0 0,0 0 0 0 0,1 1 0 0 0,-1-1 0 0 0,1 0 1 0 0,-1 0-1 0 0,1-1 0 0 0,-1 1 0 0 0,1 0 0 0 0,0 0 1 0 0,-1-1-1 0 0,1 1 0 0 0,0-1 0 0 0,0 1 0 0 0,0-1 0 0 0,0 1 1 0 0,0-1-1 0 0,1 0 0 0 0,-1 1 0 0 0,0-1 0 0 0,1 0 1 0 0,-1 0-1 0 0,0-2 0 0 0,-8-38 2 0 0,4-5-60 0 0,2-1 0 0 0,2 1 0 0 0,7-76 0 0 0,-2 89 10 0 0,2 0 0 0 0,1 1 0 0 0,1-1 0 0 0,2 1 0 0 0,23-52 0 0 0,-27 75 40 0 0,0 0 0 0 0,0 1-1 0 0,1-1 1 0 0,0 1 0 0 0,1 1-1 0 0,10-10 1 0 0,-15 15 1 0 0,3 2-6 0 0,15-3 4 0 0,-19 4 11 0 0,-1 0-1 0 0,0 0 1 0 0,1 0-1 0 0,-1 1 1 0 0,0-1-1 0 0,1 0 1 0 0,-1 0 0 0 0,0 1-1 0 0,0-1 1 0 0,1 1-1 0 0,-1-1 1 0 0,0 1-1 0 0,0-1 1 0 0,0 1 0 0 0,0 0-1 0 0,0 0 1 0 0,0-1-1 0 0,0 1 1 0 0,0 0-1 0 0,0 0 1 0 0,0 0 0 0 0,0 0-1 0 0,0 0 1 0 0,0 0-1 0 0,0 2 1 0 0,-1-2 6 0 0,1 0 0 0 0,0 0 0 0 0,-1-1-1 0 0,1 1 1 0 0,-1 0 0 0 0,1 0 0 0 0,0-1 0 0 0,-1 1 0 0 0,1-1 0 0 0,0 1 0 0 0,0 0 0 0 0,0-1 0 0 0,0 1 0 0 0,-1-1 0 0 0,1 0 0 0 0,0 1-1 0 0,2 0 1 0 0,-3 4 85 0 0,0 0-70 0 0,0 1 0 0 0,0-1 0 0 0,-1 0 0 0 0,1 0 0 0 0,-1 1 0 0 0,-1-1 0 0 0,1 0 0 0 0,-1 0 0 0 0,0 0 0 0 0,0 0 0 0 0,0 0 0 0 0,-1-1 0 0 0,-4 7 0 0 0,-2 0-3 0 0,-1 0 0 0 0,-1-1 0 0 0,0 0 0 0 0,0-1 0 0 0,-1 0 0 0 0,0-1 0 0 0,0-1 0 0 0,-1 0 0 0 0,0 0 0 0 0,-14 5 0 0 0,-4-1 75 0 0,0-1-1 0 0,-65 11 1 0 0,90-19-87 0 0,0-1 0 0 0,-1-1 0 0 0,1 1 0 0 0,0-1 0 0 0,-1 0-1 0 0,1-1 1 0 0,0 1 0 0 0,0-1 0 0 0,-1-1 0 0 0,1 1 0 0 0,0-1-1 0 0,-8-3 1 0 0,10 3-22 0 0,0 0 1 0 0,1-1-1 0 0,-1 1 1 0 0,1-1-1 0 0,-1 0 0 0 0,1 0 1 0 0,0 0-1 0 0,0 0 0 0 0,0-1 1 0 0,1 1-1 0 0,-1-1 0 0 0,1 1 1 0 0,0-1-1 0 0,-2-5 0 0 0,0-2-68 0 0,1 0-1 0 0,0 0 0 0 0,1 0 0 0 0,0-1 1 0 0,1 1-1 0 0,0-1 0 0 0,1 1 0 0 0,0-1 1 0 0,1 1-1 0 0,0 0 0 0 0,5-20 0 0 0,-1 11-256 0 0,0 0-1 0 0,1 1 1 0 0,1 0-1 0 0,1 0 1 0 0,14-23 0 0 0,-22 41 295 0 0,0 0 1 0 0,1 1-1 0 0,-1-1 1 0 0,0 0-1 0 0,1 1 1 0 0,-1-1-1 0 0,1 0 1 0 0,-1 1-1 0 0,1-1 1 0 0,-1 0-1 0 0,1 1 1 0 0,0-1-1 0 0,-1 1 1 0 0,1 0-1 0 0,0-1 1 0 0,-1 1 0 0 0,1-1-1 0 0,0 1 1 0 0,0 0-1 0 0,0 0 1 0 0,-1-1-1 0 0,1 1 1 0 0,0 0-1 0 0,0 0 1 0 0,-1 0-1 0 0,1 0 1 0 0,0 0-1 0 0,0 0 1 0 0,0 0-1 0 0,0 0 1 0 0,-1 0-1 0 0,1 0 1 0 0,0 0 0 0 0,0 1-1 0 0,-1-1 1 0 0,1 0-1 0 0,0 0 1 0 0,0 1-1 0 0,-1-1 1 0 0,1 1-1 0 0,0-1 1 0 0,-1 1-1 0 0,1-1 1 0 0,0 1-1 0 0,-1-1 1 0 0,1 1-1 0 0,-1-1 1 0 0,1 1-1 0 0,-1 0 1 0 0,1-1 0 0 0,-1 1-1 0 0,1 0 1 0 0,-1 0-1 0 0,0-1 1 0 0,1 1-1 0 0,-1 0 1 0 0,0 0-1 0 0,0-1 1 0 0,0 1-1 0 0,1 0 1 0 0,-1 0-1 0 0,0 1 1 0 0,5 25-237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7:29:27.80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434 56 320 0 0,'0'0'1708'0'0,"-16"17"2532"0"0,16-16-4192 0 0,-1-1-1 0 0,1 0 1 0 0,-1 0 0 0 0,1 1-1 0 0,-1-1 1 0 0,1 0 0 0 0,-1 1 0 0 0,1-1-1 0 0,0 0 1 0 0,-1 1 0 0 0,1-1 0 0 0,-1 1-1 0 0,1-1 1 0 0,0 1 0 0 0,0-1-1 0 0,-1 1 1 0 0,1-1 0 0 0,0 1 0 0 0,0-1-1 0 0,0 1 1 0 0,-1-1 0 0 0,1 1-1 0 0,0-1 1 0 0,0 1 0 0 0,0-1 0 0 0,0 1-1 0 0,0 0 1 0 0,0-1 0 0 0,0 1-1 0 0,0-1 1 0 0,0 1 0 0 0,0-1 0 0 0,1 1-1 0 0,-1-1 1 0 0,0 1 0 0 0,0-1-1 0 0,0 1 1 0 0,1-1 0 0 0,-1 1 0 0 0,0-1-1 0 0,1 1 1 0 0,-1-1 0 0 0,0 1-1 0 0,1-1 1 0 0,-1 0 0 0 0,1 1 0 0 0,-1-1-1 0 0,0 0 1 0 0,1 1 0 0 0,-1-1-1 0 0,1 0 1 0 0,-1 1 0 0 0,1-1 0 0 0,-1 0-1 0 0,1 0 1 0 0,-1 0 0 0 0,2 1-1 0 0,1 1 66 0 0,2-4-5 0 0,11-6-34 0 0,1 1-1 0 0,-1-2 1 0 0,17-13-1 0 0,-29 20-36 0 0,-1-1-24 0 0,-2 2-5 0 0,22-25 36 0 0,-20 12-43 0 0,-4 14-2 0 0,0-1-1 0 0,1 0 1 0 0,-1 1 0 0 0,0-1-1 0 0,1 1 1 0 0,-1 0-1 0 0,0-1 1 0 0,1 1 0 0 0,-1 0-1 0 0,0-1 1 0 0,0 1-1 0 0,0 0 1 0 0,1 0-1 0 0,-1 0 1 0 0,0-1 0 0 0,0 1-1 0 0,0 0 1 0 0,1 0-1 0 0,-1 0 1 0 0,0 0 0 0 0,0 1-1 0 0,-1-1 1 0 0,-40 8-1 0 0,1 1-1 0 0,-41 15 1 0 0,-35 15 32 0 0,113-38-32 0 0,-2 1 27 0 0,-15 6-17 0 0,15-6 17 0 0,0-2-83 0 0,-20 2 26 0 0,19-1-22 0 0,5-4 36 0 0,-6-6-29 0 0,5 6 8 0 0,3-1 34 0 0,0-18-29 0 0,2 18-2 0 0,2-12 8 0 0,-3 13 16 0 0,1 0-23 0 0,4-9-3 0 0,-4 9 33 0 0,0 6-10 0 0,9 9 40 0 0,-9-9-22 0 0,-1 0 0 0 0,1 0 0 0 0,-1 0 1 0 0,0 1-1 0 0,0-1 0 0 0,0 0 0 0 0,-1 1 1 0 0,1-1-1 0 0,-1 1 0 0 0,0-1 0 0 0,0 1 0 0 0,-1 6 1 0 0,1-6 1 0 0,0 13 20 0 0,0 0 0 0 0,-2 1 0 0 0,0-1 0 0 0,-1 0 0 0 0,-1-1 1 0 0,0 1-1 0 0,-11 24 0 0 0,10-30-228 0 0,0 0 0 0 0,-1-1 1 0 0,-1 0-1 0 0,0 0 1 0 0,0 0-1 0 0,-1-1 0 0 0,0 0 1 0 0,0-1-1 0 0,-1 0 1 0 0,0 0-1 0 0,-20 12 0 0 0,-22 4-3250 0 0,46-22 2225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7:29:28.18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133 213 1072 0 0,'0'0'5445'0'0,"0"4"-5184"0"0,-1 7-157 0 0,0-1 1 0 0,-1 0-1 0 0,0 1 1 0 0,-1-1-1 0 0,0 0 1 0 0,-1 0-1 0 0,0-1 1 0 0,0 1-1 0 0,-7 9 1 0 0,3-4-570 0 0,-2-1 0 0 0,0 0 0 0 0,0 0 1 0 0,-1-1-1 0 0,-15 13 0 0 0,7-14-1533 0 0,16-10 1366 0 0</inkml:trace>
  <inkml:trace contextRef="#ctx0" brushRef="#br0" timeOffset="1">124 41 624 0 0,'9'-20'2384'0'0,"-2"-1"-1404"0"0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7:29:28.69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925 190 444 0 0,'0'0'1478'0'0,"2"-4"-250"0"0,3-13 1663 0 0,3 3 1353 0 0,-15 24-4120 0 0,0-1-1 0 0,0 1 1 0 0,-1-1-1 0 0,0 0 1 0 0,-1-1 0 0 0,0 0-1 0 0,0 0 1 0 0,-11 6-1 0 0,-91 53 12 0 0,59-38-78 0 0,-18 3-256 0 0,69-31 193 0 0,0-1-1 0 0,-1 1 1 0 0,0 0-1 0 0,1-1 1 0 0,-1 1 0 0 0,1-1-1 0 0,-1 1 1 0 0,0-1-1 0 0,1 0 1 0 0,-1 1-1 0 0,0-1 1 0 0,1 0-1 0 0,-1 0 1 0 0,-3-1-1 0 0,0 1-12 0 0,0 0-17 0 0,-2 0-15 0 0,2 0 43 0 0,0-1-1 0 0,0 0 1 0 0,0 0 0 0 0,0 0-1 0 0,0-1 1 0 0,0 1 0 0 0,0-1-1 0 0,0-1 1 0 0,0 1 0 0 0,1-1-1 0 0,-1 1 1 0 0,1-1 0 0 0,-7-6-1 0 0,8 5-24 0 0,-7-22 48 0 0,4 4 49 0 0,6 21-41 0 0,0 0 0 0 0,-1 1-1 0 0,1-1 1 0 0,0 0 0 0 0,0 1 0 0 0,-1-1 0 0 0,1 0 0 0 0,0 1 0 0 0,0-1 0 0 0,0 0 0 0 0,0 1 0 0 0,0-1 0 0 0,0 0 0 0 0,0 1 0 0 0,0-1 0 0 0,0 0 0 0 0,1 0 0 0 0,-1 1 0 0 0,0-1 0 0 0,0 1 0 0 0,0-1-1 0 0,1 0 1 0 0,-1 1 0 0 0,0-1 0 0 0,1 0 0 0 0,-1 1 0 0 0,1-1 0 0 0,0 0 0 0 0,4 3 6 0 0,7 6 51 0 0,0 40 88 0 0,-10-36-151 0 0,-1 0 0 0 0,0 1 0 0 0,-1-1 0 0 0,0 0 0 0 0,-1 1-1 0 0,-1-1 1 0 0,0 0 0 0 0,0 0 0 0 0,-1 0 0 0 0,-1 0-1 0 0,0 0 1 0 0,-1-1 0 0 0,-7 14 0 0 0,4-11 12 0 0,-1 0-1 0 0,-1-1 1 0 0,0 0 0 0 0,-1-1-1 0 0,0 0 1 0 0,-1 0 0 0 0,0-1-1 0 0,-1-1 1 0 0,-22 15-1 0 0,22-16 85 0 0,0-1 0 0 0,-1-1 0 0 0,0 0 0 0 0,0 0-1 0 0,0-2 1 0 0,-1 0 0 0 0,1 0 0 0 0,-1-1 0 0 0,-1-1-1 0 0,1-1 1 0 0,-18 1 0 0 0,27-3-74 0 0,0 0 0 0 0,-1 0 0 0 0,1-1 0 0 0,0 0 0 0 0,0 0 0 0 0,0-1 0 0 0,1 1 0 0 0,-1-1 0 0 0,0-1 0 0 0,1 1 0 0 0,-1-1 0 0 0,1 0 0 0 0,0 0 0 0 0,-1 0 0 0 0,2-1-1 0 0,-7-5 1 0 0,5 2-9 0 0,0 1 0 0 0,1-1 0 0 0,0-1 0 0 0,0 1 0 0 0,1 0 0 0 0,0-1 0 0 0,1 0 0 0 0,-1 0 0 0 0,1 0-1 0 0,-2-11 1 0 0,0-7-35 0 0,1 0 0 0 0,2 1 0 0 0,0-1 0 0 0,2 0 0 0 0,0 0 0 0 0,6-34-1 0 0,-1 32-271 0 0,1 0-1 0 0,1 0 0 0 0,1 1 0 0 0,1 0 0 0 0,2 1 0 0 0,15-27 1 0 0,-9 22-2110 0 0,2 0 0 0 0,28-34 1 0 0,-31 44-995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7:29:29.06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0 182 1144 0 0,'3'2'1374'0'0,"10"10"1658"0"0,-9-9-2145 0 0,11 9 22 0 0,-11-9-10 0 0,-1-1 13 0 0,13 7 1430 0 0,-7-9-1766 0 0,2 0-443 0 0,0-1 1 0 0,0 0-1 0 0,0 0 1 0 0,0-2-1 0 0,0 1 0 0 0,-1-1 1 0 0,1-1-1 0 0,-1 0 1 0 0,0 0-1 0 0,0-1 0 0 0,0 0 1 0 0,0-1-1 0 0,-1 0 1 0 0,0-1-1 0 0,10-9 0 0 0,-15 12-115 0 0,0 0 0 0 0,0-1 0 0 0,-1 1 0 0 0,0-1 0 0 0,0 0 1 0 0,0 0-1 0 0,0 0 0 0 0,2-9 0 0 0,-2 7-11 0 0,-2 4-10 0 0,-1 0-1 0 0,1 0 0 0 0,-1 0 0 0 0,0 0 0 0 0,0 0 1 0 0,0 0-1 0 0,0-1 0 0 0,-1 1 0 0 0,1 0 0 0 0,-1 0 1 0 0,0 0-1 0 0,0 0 0 0 0,0 1 0 0 0,0-1 0 0 0,-2-3 1 0 0,1 1-7 0 0,1 2 1 0 0,-1 0 1 0 0,1 0 0 0 0,-1 0-1 0 0,0 0 1 0 0,0 0-1 0 0,0 1 1 0 0,-1-1 0 0 0,1 1-1 0 0,0-1 1 0 0,-1 1 0 0 0,0 0-1 0 0,0 0 1 0 0,-4-3 0 0 0,5 4 5 0 0,-1-1-21 0 0,-4 1 1 0 0,-1 1 17 0 0,0 1 0 0 0,1-1 0 0 0,-1 1 0 0 0,1 0 1 0 0,-1 1-1 0 0,1 0 0 0 0,-1 0 0 0 0,1 1 0 0 0,0 0 0 0 0,0 0 0 0 0,0 0 0 0 0,1 1 1 0 0,-1 0-1 0 0,1 0 0 0 0,-6 6 0 0 0,4-3-168 0 0,0 0 0 0 0,1 1 1 0 0,0 0-1 0 0,0 1 0 0 0,1 0 0 0 0,0 0 1 0 0,0 0-1 0 0,1 0 0 0 0,-6 15 0 0 0,7-13-1155 0 0,0 1 0 0 0,1-1-1 0 0,1 1 1 0 0,-4 23 0 0 0,6-12-1931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7:29:30.06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33 165 2076 0 0,'0'0'3428'0'0,"-5"1"-2734"0"0,-22 4 3144 0 0,43-2-3292 0 0,-15-2-498 0 0,1 0 1 0 0,0 0-1 0 0,-1-1 1 0 0,1 1-1 0 0,0-1 1 0 0,-1 1-1 0 0,1-1 1 0 0,0 0-1 0 0,0 1 1 0 0,0-1-1 0 0,-1 0 0 0 0,1 0 1 0 0,3-1-1 0 0,304 7 2321 0 0,-228-6-2088 0 0,-22 0-182 0 0,-31-1-60 0 0,114-8 192 0 0,-100 2-173 0 0,25 1 47 0 0,-47 1-59 0 0,2 0 3 0 0,-17 3-5 0 0,2 2 47 0 0,18-2 8 0 0,-18 1 29 0 0,-2-1-57 0 0,14-5-6 0 0,-14 5-15 0 0,2-5 31 0 0,-7 7-78 0 0,1 0 0 0 0,-1 0 0 0 0,1 0 0 0 0,-1 0 0 0 0,0 0 0 0 0,1-1 0 0 0,-1 1 0 0 0,1 0 0 0 0,-1 0 0 0 0,0 0-1 0 0,1-1 1 0 0,-1 1 0 0 0,0 0 0 0 0,1-1 0 0 0,-1 1 0 0 0,0 0 0 0 0,1 0 0 0 0,-1-1 0 0 0,0 1 0 0 0,0-1 0 0 0,1 1 0 0 0,-1 0 0 0 0,0-1 0 0 0,0 1 0 0 0,0-1 0 0 0,1 1 0 0 0,-1 0 0 0 0,0-1 0 0 0,0 1-1 0 0,0-1 1 0 0,0 1 0 0 0,0-1 0 0 0,0 1 0 0 0,0-1 0 0 0,0 1 0 0 0,0 0 0 0 0,0-1 0 0 0,-1-3 1 0 0,-1 1 0 0 0,1-1-1 0 0,-1 1 1 0 0,0 0 0 0 0,0 0 0 0 0,0-1 0 0 0,0 1 0 0 0,0 1-1 0 0,0-1 1 0 0,-1 0 0 0 0,0 0 0 0 0,1 1 0 0 0,-1 0-1 0 0,0-1 1 0 0,0 1 0 0 0,0 0 0 0 0,-1 1 0 0 0,1-1-1 0 0,0 0 1 0 0,-1 1 0 0 0,-4-1 0 0 0,-16-11-16 0 0,21 11 27 0 0,-19-5-28 0 0,17 5 11 0 0,0 0-12 0 0,-1 0 25 0 0,-68-24 7 0 0,69 24-46 0 0,1 2-46 0 0,-10-3-27 0 0,28 8 14 0 0,-10-4 77 0 0,2 1 24 0 0,204 53-46 0 0,-207-54 38 0 0,0 0-1 0 0,0 0 1 0 0,-1 0-1 0 0,1 0 1 0 0,0 1 0 0 0,-1-1-1 0 0,1 1 1 0 0,-1 0-1 0 0,1 0 1 0 0,-1-1-1 0 0,0 2 1 0 0,0-1-1 0 0,0 0 1 0 0,0 0-1 0 0,0 1 1 0 0,0-1-1 0 0,0 1 1 0 0,-1-1-1 0 0,0 1 1 0 0,1 0-1 0 0,-1-1 1 0 0,0 1 0 0 0,0 0-1 0 0,0 0 1 0 0,-1 0-1 0 0,1 0 1 0 0,-1 5-1 0 0,0-2 7 0 0,0 0 0 0 0,-1-1-1 0 0,0 1 1 0 0,0 0 0 0 0,0 0 0 0 0,-1-1-1 0 0,0 1 1 0 0,0-1 0 0 0,0 1 0 0 0,-1-1-1 0 0,0 0 1 0 0,-4 7 0 0 0,-9 8-56 0 0,0-1-1 0 0,0-1 1 0 0,-2 0 0 0 0,-29 22 0 0 0,-42 27-7214 0 0,75-57 4961 0 0,0-1-878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7:29:30.75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114 13 1384 0 0,'6'-13'6271'0'0,"0"42"-3616"0"0,1 50-531 0 0,-10 21-1092 0 0,2-74-1070 0 0,-2 1 0 0 0,-1-1 0 0 0,-1 0 0 0 0,-12 39 0 0 0,12-50-867 0 0,-1 0 0 0 0,-1 0 0 0 0,0-1 1 0 0,-1 0-1 0 0,-1 0 0 0 0,0-1 1 0 0,0 0-1 0 0,-17 16 0 0 0,13-14-1824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7:29:31.08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176 0 1404 0 0,'0'0'5257'0'0,"-1"5"-4625"0"0,-9 33 215 0 0,-1-1 1 0 0,-1-1 0 0 0,-18 36-1 0 0,20-52-1607 0 0,0 0-1 0 0,-1-1 0 0 0,-1 0 0 0 0,-1-1 0 0 0,-1 0 0 0 0,-28 28 0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7:29:31.44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184 170 668 0 0,'0'0'2728'0'0,"6"-15"1193"0"0,-10 37-3554 0 0,-1 0-1 0 0,-1-1 1 0 0,0 1-1 0 0,-2-2 1 0 0,-12 24-1 0 0,11-28-697 0 0,0 0-1 0 0,-1 0 0 0 0,-1-1 1 0 0,0 0-1 0 0,-1-1 0 0 0,-17 16 1 0 0,23-25-147 0 0,4-2 174 0 0,-1-1 1 0 0,0 1-1 0 0,0 0 1 0 0,0-1 0 0 0,0 0-1 0 0,0 0 1 0 0,0 0 0 0 0,0 0-1 0 0,-1 0 1 0 0,1-1 0 0 0,-8 3-1 0 0</inkml:trace>
  <inkml:trace contextRef="#ctx0" brushRef="#br0" timeOffset="1">62 1 216 0 0,'0'0'7293'0'0,"0"3"-6905"0"0,0-2-665 0 0,1 2 348 0 0,-1-1 0 0 0,1 0 0 0 0,-1 0 0 0 0,0 0 0 0 0,0 0 0 0 0,0 1 0 0 0,0-1-1 0 0,0 0 1 0 0,-1 0 0 0 0,1 0 0 0 0,-1 3 0 0 0,-10 8-3692 0 0,-8-1 1175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7:29:31.80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235 403 1632 0 0,'0'0'4647'0'0,"-4"2"-4185"0"0,-118 73 2003 0 0,119-73-2261 0 0,-20 5 156 0 0,19-5-290 0 0,-2 0 512 0 0,-1-3-401 0 0,-23-3-36 0 0,27 4-122 0 0,1-1 0 0 0,0 0-1 0 0,0-1 1 0 0,0 1 0 0 0,0 0-1 0 0,1 0 1 0 0,-1-1 0 0 0,0 1-1 0 0,0-1 1 0 0,1 0 0 0 0,-1 1-1 0 0,1-1 1 0 0,0 0 0 0 0,-1 0-1 0 0,1 0 1 0 0,0 0 0 0 0,0 0-1 0 0,0 0 1 0 0,0 0 0 0 0,1-1-1 0 0,-1 1 1 0 0,0 0 0 0 0,1 0-1 0 0,0-1 1 0 0,-1 1 0 0 0,1 0-1 0 0,1-5 1 0 0,-3-25 65 0 0,2 0-1 0 0,2 0 1 0 0,1 0-1 0 0,8-35 1 0 0,38-125 212 0 0,-28 146-3813 0 0,-21 66-2691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7:29:32.19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 64 60 0 0,'-6'21'4005'0'0,"13"-7"-2374"0"0,2-12 1827 0 0,8-6-3020 0 0,0-1 0 0 0,-1 0 0 0 0,1-2 0 0 0,22-12 0 0 0,-20 8-586 0 0,34-20 428 0 0,-17 12-5847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16:48:23.80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0 152 460 0 0,'0'0'9206'0'0,"5"-1"-9142"0"0,22-4 740 0 0,-20 5-743 0 0,19 0 17 0 0,-20 0 227 0 0,0-1-241 0 0,15-3-24 0 0,-15 3 53 0 0,-2-1-39 0 0,90-35 135 0 0,-89 35-167 0 0,24-3 46 0 0,-24 3-33 0 0,14-6-19 0 0,-14 6 26 0 0,0 0-1 0 0,12-6-3 0 0,-13 6-6 0 0,19-8 33 0 0,-8 2-58 0 0,-11 6-4 0 0,44-14 66 0 0,-44 14-18 0 0,2 3-58 0 0,48 9 32 0 0,-49-9-38 0 0,0 0 12 0 0,17 3 5 0 0,-17-3 26 0 0,0 0-50 0 0,14 3 18 0 0,-14-3 12 0 0,72 21 3 0 0,-73-21 3 0 0,0 1-14 0 0,1 1 2 0 0,39 3 9 0 0,-39-5 23 0 0,1-2-43 0 0,15-3 5 0 0,-15 3 1 0 0,-2-1-8 0 0,13-3 4 0 0,-13 3 1 0 0,3 3-2 0 0,-1-2 8 0 0,29-12 13 0 0,-9-1-19 0 0,-22 12 1 0 0,0 1-1 0 0,14-5-1 0 0,-14 4 0 0 0,1 1 6 0 0,14-5-1 0 0,-14 5 0 0 0,-1-1-2 0 0,14-6 0 0 0,-14 6-1 0 0,20-3-14 0 0,-19 4 25 0 0,0 0-10 0 0,14-5 2 0 0,-14 4 6 0 0,1 2-48 0 0,15-2 35 0 0,-15 1 6 0 0,26 1-1 0 0,-26 0 18 0 0,20 12-20 0 0,-21-11 8 0 0,12 3-4 0 0,-13-3 4 0 0,17 4-4 0 0,-18-3 1 0 0,2 0 6 0 0,21 3-1 0 0,-21-3-2 0 0,14 6 2 0 0,-14-6 3 0 0,1-1-5 0 0,15 3-2 0 0,-15-3-5 0 0,1-1 4 0 0,5 1 2 0 0,1-1 0 0 0,-1-1 0 0 0,1 1 0 0 0,21-6 0 0 0,-21 4-6 0 0,-7 1-1 0 0,0 1-284 0 0,20-4-332 0 0,39-3-5700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7:29:32.56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463 155 416 0 0,'0'-5'2017'0'0,"2"-9"-775"0"0,1 1 1 0 0,0-1-1 0 0,0 1 1 0 0,1-1-1 0 0,1 1 1 0 0,12-23-1 0 0,-15 33-654 0 0,-1-1-138 0 0,14-18 1072 0 0,-14 22-1480 0 0,0 0 0 0 0,-1-1 0 0 0,1 1 0 0 0,0 0 0 0 0,-1-1-1 0 0,1 1 1 0 0,0 0 0 0 0,0 0 0 0 0,-1 0 0 0 0,1 0 0 0 0,0 0 0 0 0,0-1-1 0 0,-1 1 1 0 0,1 1 0 0 0,0-1 0 0 0,-1 0 0 0 0,1 0 0 0 0,0 0 0 0 0,0 0 0 0 0,-1 0-1 0 0,1 1 1 0 0,0-1 0 0 0,-1 0 0 0 0,1 1 0 0 0,0-1 0 0 0,-1 0 0 0 0,1 1-1 0 0,0-1 1 0 0,-1 1 0 0 0,1 0 0 0 0,3 1 103 0 0,-2 20 73 0 0,-2-14-196 0 0,-1 0-1 0 0,0 1 1 0 0,0-1-1 0 0,-1 0 0 0 0,0 0 1 0 0,-1-1-1 0 0,1 1 1 0 0,-2 0-1 0 0,1-1 0 0 0,-7 11 1 0 0,8-14-13 0 0,-17 27-398 0 0,0-2 0 0 0,-2 0 0 0 0,-1-1 1 0 0,-1-1-1 0 0,-2-2 0 0 0,-27 24 0 0 0,10-19-452 0 0,38-28 668 0 0,-22 13-249 0 0,23-15 360 0 0,-1 1 0 0 0,0 0 0 0 0,0 0 1 0 0,1 0-1 0 0,-1 0 0 0 0,1 1 0 0 0,-1-1 1 0 0,1 1-1 0 0,-6 4 0 0 0,8-5 1 0 0,-1 0 1 0 0,1 0-1 0 0,-1 0 0 0 0,1 0 0 0 0,0 0 1 0 0,0 0-1 0 0,-1 0 0 0 0,1 1 0 0 0,0-1 0 0 0,0 1 1 0 0,0-1-1 0 0,0 1 0 0 0,1-1 0 0 0,-1 1 0 0 0,0-1 1 0 0,1 1-1 0 0,-1 0 0 0 0,1-1 0 0 0,-1 1 1 0 0,1 0-1 0 0,0 0 0 0 0,0-1 0 0 0,-1 1 0 0 0,1 0 1 0 0,1 0-1 0 0,-1-1 0 0 0,0 1 0 0 0,1 2 1 0 0,2 7-35 0 0,1-1 0 0 0,-2 1 0 0 0,0-1 0 0 0,0 1 1 0 0,0 19-1 0 0,-2-26 112 0 0,0-2 3 0 0,-1-1-1 0 0,1 0 0 0 0,-1 0 1 0 0,1 1-1 0 0,-1-1 1 0 0,0 0-1 0 0,0 0 1 0 0,1 0-1 0 0,-1 0 1 0 0,0 0-1 0 0,0 0 0 0 0,0 0 1 0 0,0 0-1 0 0,0 0 1 0 0,0 0-1 0 0,0-1 1 0 0,0 1-1 0 0,-1 0 0 0 0,1-1 1 0 0,-2 2-1 0 0,-17 9 221 0 0,15-9-40 0 0,-1 0-10 0 0,1-1-122 0 0,1 0 0 0 0,-1 0 1 0 0,0 0-1 0 0,0 0 0 0 0,0-1 0 0 0,0 0 0 0 0,-1 0 0 0 0,1 0 0 0 0,0-1 0 0 0,0 1 0 0 0,0-1 1 0 0,1-1-1 0 0,-1 1 0 0 0,0-1 0 0 0,0 1 0 0 0,1-1 0 0 0,-1-1 0 0 0,1 1 0 0 0,-1-1 0 0 0,1 1 1 0 0,0-1-1 0 0,0-1 0 0 0,0 1 0 0 0,1 0 0 0 0,-1-1 0 0 0,1 0 0 0 0,0 0 0 0 0,0 0 0 0 0,0 0 1 0 0,0 0-1 0 0,-2-7 0 0 0,-1-5-29 0 0,1 0 1 0 0,1 0 0 0 0,0-1 0 0 0,2 1-1 0 0,-1-1 1 0 0,2 0 0 0 0,1 0 0 0 0,0 1-1 0 0,1-1 1 0 0,0 0 0 0 0,2 1 0 0 0,0-1-1 0 0,0 1 1 0 0,10-25 0 0 0,-5 18-548 0 0,1 1 1 0 0,1 0-1 0 0,1 1 1 0 0,1 0-1 0 0,1 0 1 0 0,1 1-1 0 0,0 1 1 0 0,2 1-1 0 0,24-24 1 0 0,-32 37-1704 0 0,19-7-419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7:29:32.90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1176 0 0,'0'0'2056'0'0,"4"20"2477"0"0,-1 6-113 0 0,0-3-2760 0 0,0-2-4200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7:32:03.9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 48 0 0,'0'0'1012'0'0,"16"-18"-1464"0"0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7:32:05.4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664 96 332 0 0,'0'0'6046'0'0,"4"2"-5574"0"0,-3-2-429 0 0,0 0-1 0 0,0 0 1 0 0,-1 1 0 0 0,1-1 0 0 0,0 0-1 0 0,0 1 1 0 0,0-1 0 0 0,0 1 0 0 0,-1-1-1 0 0,1 1 1 0 0,0-1 0 0 0,0 1 0 0 0,-1-1-1 0 0,1 1 1 0 0,0 0 0 0 0,-1-1-1 0 0,1 1 1 0 0,-1 0 0 0 0,1 0 0 0 0,-1-1-1 0 0,1 1 1 0 0,-1 0 0 0 0,0 0 0 0 0,1 0-1 0 0,-1 0 1 0 0,0 0 0 0 0,0-1 0 0 0,1 1-1 0 0,-1 0 1 0 0,0 0 0 0 0,0 0 0 0 0,0 0-1 0 0,0 0 1 0 0,0 0 0 0 0,0 0 0 0 0,-1 0-1 0 0,1 0 1 0 0,0-1 0 0 0,-1 3-1 0 0,0 1 182 0 0,-22 33 626 0 0,-12-12-697 0 0,32-23-135 0 0,-7-7-41 0 0,9 5 19 0 0,0-1 0 0 0,0 1 0 0 0,0 0 0 0 0,-1 0 0 0 0,1-1 0 0 0,0 1 1 0 0,0-1-1 0 0,0 1 0 0 0,0-1 0 0 0,0 1 0 0 0,0-1 0 0 0,0 0 0 0 0,0 1 0 0 0,0-1 0 0 0,1 0 0 0 0,-2-1 0 0 0,-4-8-14 0 0,1-1 1 0 0,0 0-1 0 0,1 0 0 0 0,1 0 0 0 0,0-1 1 0 0,0 1-1 0 0,-1-19 0 0 0,3 27 0 0 0,-5-26 32 0 0,5 27-16 0 0,0 1-1 0 0,0 0 1 0 0,1-1-1 0 0,-1 1 1 0 0,1 0-1 0 0,-1-1 1 0 0,1 1-1 0 0,0-1 1 0 0,-1 1-1 0 0,1-1 1 0 0,0 1-1 0 0,0 0 1 0 0,0-1 0 0 0,0-2-1 0 0,-2-12-56 0 0,-5 29 69 0 0,5-10 0 0 0,-6 19 52 0 0,4-11-1 0 0,-1 0 1 0 0,0-1 0 0 0,-1 0 0 0 0,0 0 0 0 0,-1 0 0 0 0,0-1 0 0 0,0 0 0 0 0,-1 0 0 0 0,0 0 0 0 0,-1-1 0 0 0,0-1 0 0 0,-18 13 0 0 0,12-11 0 0 0,-1 0 1 0 0,0-1 0 0 0,-1-1 0 0 0,0 0 0 0 0,0-2 0 0 0,-27 6 0 0 0,36-9-51 0 0,-1-1 1 0 0,1-1-1 0 0,-1 1 0 0 0,1-2 0 0 0,0 1 1 0 0,-1-1-1 0 0,-11-3 0 0 0,12 3-16 0 0,-3-2-7 0 0,-1 0 0 0 0,0-1 0 0 0,1 0 0 0 0,0-1 0 0 0,0-1 1 0 0,0 1-1 0 0,1-2 0 0 0,-1 1 0 0 0,-14-14 0 0 0,10 8-109 0 0,9 8-136 0 0,1-1 0 0 0,-1 0 0 0 0,2-1 0 0 0,-1 1 0 0 0,0-1 0 0 0,1 0-1 0 0,0 0 1 0 0,0 0 0 0 0,-4-10 0 0 0,7 12-645 0 0,7-13-2053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7:32:05.8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1 169 976 0 0,'0'0'1181'0'0,"4"3"-192"0"0,44 17 1734 0 0,-42-19-2235 0 0,1-3-54 0 0,34-11 183 0 0,59-25-1 0 0,-84 30-1066 0 0,0 0 1 0 0,-1-1-1 0 0,0-1 1 0 0,-1 0-1 0 0,0-1 0 0 0,0 0 1 0 0,-1-1-1 0 0,-1-1 0 0 0,12-14 1 0 0,-8 6-675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7:32:06.1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1340 26 528 0 0,'2'-4'1614'0'0,"-2"4"-1489"0"0,0-1 1 0 0,1 1 0 0 0,-1-1 0 0 0,0 1-1 0 0,0-1 1 0 0,1 0 0 0 0,-1 1 0 0 0,0-1-1 0 0,0 1 1 0 0,0-1 0 0 0,0 1 0 0 0,0-1-1 0 0,1 0 1 0 0,-1 1 0 0 0,0-1 0 0 0,-1 1-1 0 0,1-1 1 0 0,0 1 0 0 0,0-1 0 0 0,0 0-1 0 0,0 1 1 0 0,0-1 0 0 0,0 1 0 0 0,-1-1-1 0 0,1 1 1 0 0,0-1 0 0 0,0 1 0 0 0,-1-1-1 0 0,1 1 1 0 0,-1-2 0 0 0,-17-2 2112 0 0,15 4-2724 0 0,2 0 510 0 0,-1 0-1 0 0,1 0 1 0 0,0 0 0 0 0,-1 1 0 0 0,1-1-1 0 0,0 0 1 0 0,-1 0 0 0 0,1 1-1 0 0,0-1 1 0 0,-1 1 0 0 0,1-1-1 0 0,0 1 1 0 0,0 0 0 0 0,0 0 0 0 0,0-1-1 0 0,0 1 1 0 0,-1 0 0 0 0,1 0-1 0 0,1 0 1 0 0,-3 2 0 0 0,0 0 49 0 0,-35 27 113 0 0,2 1 0 0 0,-65 71 0 0 0,25-22-910 0 0,-147 126-4187 0 0,187-179 4029 0 0</inkml:trace>
  <inkml:trace contextRef="#ctx0" brushRef="#br0" timeOffset="1">88 445 388 0 0,'0'0'2515'0'0,"-2"4"-1560"0"0,-5 12-221 0 0,0 0-1 0 0,1 1 1 0 0,1-1-1 0 0,0 1 0 0 0,-3 30 1 0 0,2-14-516 0 0,3-20-173 0 0,-14 57-800 0 0,-2-28-3194 0 0,17-38 2535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7:32:06.7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465 39 568 0 0,'11'-11'6912'0'0,"-9"14"-6565"0"0,0 23 148 0 0,0-5-327 0 0,-1-1 0 0 0,-2 1 0 0 0,0-1 0 0 0,-4 26 0 0 0,4-41-142 0 0,-15 39 31 0 0,15-41-110 0 0,-6 5-29 0 0,7-8 75 0 0,0 1 0 0 0,0-1 0 0 0,0 1 0 0 0,0-1 0 0 0,0 1 0 0 0,-1-1 1 0 0,1 0-1 0 0,0 1 0 0 0,0-1 0 0 0,-1 1 0 0 0,1-1 0 0 0,0 0 0 0 0,0 1 0 0 0,-1-1 1 0 0,1 1-1 0 0,0-1 0 0 0,-1 0 0 0 0,1 0 0 0 0,-1 1 0 0 0,1-1 0 0 0,0 0 0 0 0,-1 0 1 0 0,1 1-1 0 0,-1-1 0 0 0,1 0 0 0 0,-1 0 0 0 0,1 0 0 0 0,-1 0 0 0 0,1 0 0 0 0,-1 0 1 0 0,1 0-1 0 0,-1 1 0 0 0,1-2 0 0 0,-1 1 0 0 0,1 0 0 0 0,-1 0 0 0 0,1 0 0 0 0,-1 0 0 0 0,-32-11-27 0 0,30 4 32 0 0,4 5-4 0 0,-11-22 0 0 0,2-1-1 0 0,1-1 1 0 0,1 1-1 0 0,1-1 1 0 0,1 0-1 0 0,2-1 1 0 0,0-27-1 0 0,2 54 21 0 0,0 0 0 0 0,0 0 0 0 0,0 0 0 0 0,-1 0 0 0 0,1 0 0 0 0,0 1 0 0 0,0-1 0 0 0,0 0-1 0 0,0 0 1 0 0,0 0 0 0 0,0 0 0 0 0,-1 0 0 0 0,1 0 0 0 0,0 0 0 0 0,0 0 0 0 0,0 0-1 0 0,0 0 1 0 0,0 0 0 0 0,-1 0 0 0 0,1 0 0 0 0,0 0 0 0 0,0 0 0 0 0,0 0 0 0 0,0 0 0 0 0,0 0-1 0 0,0 0 1 0 0,-1 0 0 0 0,1 0 0 0 0,0 0 0 0 0,0 0 0 0 0,0-1 0 0 0,0 1 0 0 0,0 0-1 0 0,0 0 1 0 0,-1 0 0 0 0,1 0 0 0 0,0 0 0 0 0,0 0 0 0 0,-13 30 55 0 0,-13 32 17 0 0,15-44-50 0 0,0-1 0 0 0,-21 25 1 0 0,30-39-16 0 0,1-3-20 0 0,1 0 0 0 0,-1 0 0 0 0,1 0 0 0 0,-1 0 0 0 0,1 1 0 0 0,-1-1 0 0 0,1 0 0 0 0,-1 0 0 0 0,1 0 0 0 0,-1 0 0 0 0,1 1 0 0 0,-1-1 0 0 0,1 0 0 0 0,-1 0 0 0 0,1 1 0 0 0,0-1 0 0 0,-1 0 0 0 0,1 1 0 0 0,0-1 0 0 0,-1 0 0 0 0,1 1 0 0 0,0-1 0 0 0,-1 1 0 0 0,1 0 0 0 0,-1 0-13 0 0,1-1 0 0 0,-1 1 0 0 0,1-1-1 0 0,-1 1 1 0 0,1-1 0 0 0,-1 1 0 0 0,1-1 0 0 0,-1 1 0 0 0,1-1 0 0 0,-1 1 0 0 0,0-1 0 0 0,1 0 0 0 0,-1 1 0 0 0,1-1 0 0 0,-1 0 0 0 0,0 0 0 0 0,1 1 0 0 0,-1-1 0 0 0,0 0 0 0 0,0 0 0 0 0,1 0 0 0 0,-1 0 0 0 0,0 0 0 0 0,1 0 0 0 0,-1 0 0 0 0,0 0 0 0 0,0 0 0 0 0,1 0 0 0 0,-1 0 0 0 0,0-1 0 0 0,1 1 0 0 0,-2-1 0 0 0,-26-4-89 0 0,21 3-27 0 0,5-1 32 0 0,-12-28-207 0 0,14 27 248 0 0,1 0-14 0 0,-1 3 65 0 0,1 0 0 0 0,-1 0-1 0 0,1 0 1 0 0,0 0 0 0 0,0 0-1 0 0,-1 0 1 0 0,1 0 0 0 0,0 0 0 0 0,0 0-1 0 0,0 0 1 0 0,0 0 0 0 0,0 1-1 0 0,0-1 1 0 0,0 0 0 0 0,0 1 0 0 0,0-1-1 0 0,0 1 1 0 0,1-1 0 0 0,-1 1-1 0 0,0 0 1 0 0,0-1 0 0 0,0 1 0 0 0,1 0-1 0 0,-1 0 1 0 0,0 0 0 0 0,1 0-1 0 0,-1 0 1 0 0,0 0 0 0 0,0 0-1 0 0,1 0 1 0 0,-1 0 0 0 0,0 1 0 0 0,0-1-1 0 0,3 1 1 0 0,0 0 19 0 0,-2-1-7 0 0,0 1 0 0 0,-1 0 0 0 0,1-1 0 0 0,0 1 0 0 0,0 0 0 0 0,-1 0 0 0 0,1 0 0 0 0,0 0 0 0 0,-1 1 0 0 0,1-1 0 0 0,-1 0 0 0 0,0 1 0 0 0,1-1 0 0 0,-1 1 0 0 0,0-1 0 0 0,0 1 0 0 0,0-1 0 0 0,2 4 0 0 0,11 34 291 0 0,-12-28-278 0 0,0-1-1 0 0,-1 1 1 0 0,0 0-1 0 0,0 0 1 0 0,-2 0-1 0 0,1 0 0 0 0,-1 0 1 0 0,-1 0-1 0 0,0-1 1 0 0,0 1-1 0 0,-1 0 1 0 0,-1-1-1 0 0,0 0 1 0 0,0 0-1 0 0,-1 0 1 0 0,0 0-1 0 0,0-1 1 0 0,-1 0-1 0 0,-1 0 1 0 0,0 0-1 0 0,0-1 1 0 0,0 0-1 0 0,-11 9 1 0 0,-4 3-63 0 0,-90 73-1085 0 0,108-90 668 0 0,-25 9-1524 0 0,18-34 339 0 0,10 12 577 0 0,6-17 535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7:32:07.1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376 32 940 0 0,'5'-3'1114'0'0,"45"-26"3353"0"0,-45 31-3885 0 0,14 3-100 0 0,-18-3-440 0 0,-1-1 1 0 0,0 0 0 0 0,1 0-1 0 0,-1 0 1 0 0,0 1 0 0 0,0-1-1 0 0,0 0 1 0 0,1 0 0 0 0,-1 1 0 0 0,-1-1-1 0 0,1 0 1 0 0,0 0 0 0 0,0 1-1 0 0,0-1 1 0 0,-1 0 0 0 0,1 0-1 0 0,-1 0 1 0 0,1 1 0 0 0,-1-1-1 0 0,1 0 1 0 0,-1 0 0 0 0,1 0-1 0 0,-2 1 1 0 0,-11 23 186 0 0,-10 15-166 0 0,-3-1 1 0 0,-1-1-1 0 0,-2-2 0 0 0,-2 0 1 0 0,-1-2-1 0 0,-1-2 1 0 0,-67 51-1 0 0,92-78-102 0 0,1 0 1 0 0,-1 0-1 0 0,0-1 1 0 0,0 0-1 0 0,0 0 1 0 0,-9 2-1 0 0,13-5-24 0 0,-2 0-23 0 0,-18 1 2 0 0,18-2 31 0 0,-5-8 19 0 0,9 7 32 0 0,1 0 1 0 0,-1 0-1 0 0,1 0 1 0 0,0 0 0 0 0,-1 0-1 0 0,1 0 1 0 0,0-1 0 0 0,0 1-1 0 0,0 0 1 0 0,0-1-1 0 0,0 1 1 0 0,0-1 0 0 0,0 1-1 0 0,0-1 1 0 0,0 1 0 0 0,1-1-1 0 0,-1 0 1 0 0,1 1-1 0 0,-1-1 1 0 0,1 0 0 0 0,0 1-1 0 0,-1-1 1 0 0,1 0 0 0 0,0 0-1 0 0,0 1 1 0 0,1-3-1 0 0,0-8 6 0 0,1 1 0 0 0,0-1 0 0 0,1 1 0 0 0,1 0 0 0 0,0 0 0 0 0,0 0 0 0 0,1 1 0 0 0,0-1 0 0 0,1 1 0 0 0,0 0 0 0 0,1 1 0 0 0,0 0 0 0 0,14-15 0 0 0,-20 23-3 0 0,-1 0-1 0 0,1 0 1 0 0,0 0-1 0 0,0 0 1 0 0,0 0-1 0 0,0 0 1 0 0,0 0-1 0 0,0 1 1 0 0,0-1-1 0 0,0 0 1 0 0,0 1-1 0 0,0-1 1 0 0,1 1-1 0 0,-1-1 1 0 0,0 1-1 0 0,0-1 1 0 0,0 1-1 0 0,2 0 1 0 0,1-1 1 0 0,0-1 62 0 0,4 3-15 0 0,22 5-17 0 0,-29-6-31 0 0,0 1-1 0 0,0-1 1 0 0,0 0 0 0 0,0 1-1 0 0,0-1 1 0 0,0 1-1 0 0,-1-1 1 0 0,1 1 0 0 0,0-1-1 0 0,0 1 1 0 0,0-1 0 0 0,-1 1-1 0 0,1 0 1 0 0,0-1-1 0 0,-1 1 1 0 0,1 0 0 0 0,0 0-1 0 0,-1-1 1 0 0,1 1 0 0 0,-1 0-1 0 0,1 0 1 0 0,-1 0-1 0 0,0 0 1 0 0,1 0 0 0 0,-1 0-1 0 0,0 0 1 0 0,0 0 0 0 0,1 1-1 0 0,-1 0-12 0 0,1-1 0 0 0,0 1 0 0 0,-1 0 0 0 0,1 0 1 0 0,-1-1-1 0 0,1 1 0 0 0,-1 0 0 0 0,0 0 0 0 0,0-1 0 0 0,1 1 0 0 0,-2 0 0 0 0,1 0 0 0 0,0 0 0 0 0,0-1 0 0 0,0 1 0 0 0,-2 3 0 0 0,1 2-70 0 0,0 4-349 0 0,0 1-1 0 0,-2-1 0 0 0,1 0 0 0 0,-1 0 0 0 0,-1 0 0 0 0,0-1 1 0 0,0 1-1 0 0,-1-1 0 0 0,-10 17 0 0 0,-10 13-1509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7:32:10.9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418 24 460 0 0,'0'0'2907'0'0,"4"-2"-1837"0"0,2-2 107 0 0,15-10 4956 0 0,-10 10-5917 0 0,-8 30 836 0 0,-5-5-819 0 0,-1-8-162 0 0,-1 0 1 0 0,0 0-1 0 0,0 0 1 0 0,-2-1-1 0 0,1 0 1 0 0,-2 0-1 0 0,1 0 1 0 0,-2-1-1 0 0,-14 17 1 0 0,-23 43-1108 0 0,8-11-722 0 0,35-56 1614 0 0,1 0 49 0 0,-13 66-723 0 0,13-66 740 0 0,-1 21-68 0 0,1-20 96 0 0,1 0 42 0 0,0 1 0 0 0,0-1 1 0 0,-1 1-1 0 0,0 0 0 0 0,0-1 0 0 0,0 1 0 0 0,-1-1 0 0 0,0 0 0 0 0,0 1 0 0 0,0-1 1 0 0,-1 0-1 0 0,1 0 0 0 0,-8 9 0 0 0,4-7 13 0 0,-2 0 0 0 0,1 0 0 0 0,-1 0 0 0 0,0-1 0 0 0,0-1 0 0 0,0 1 0 0 0,-16 6 0 0 0,-17 5 34 0 0,37-15-42 0 0,-2-2 22 0 0,1 0-5 0 0,0 0 0 0 0,1-1 0 0 0,-1 1 0 0 0,0-1 0 0 0,0 0 0 0 0,1 0 0 0 0,-1 0 0 0 0,1-1 0 0 0,-1 1 0 0 0,1-1 0 0 0,0 0 0 0 0,0-1 0 0 0,0 1 0 0 0,0-1 0 0 0,0 1 0 0 0,0-1 0 0 0,-5-6 0 0 0,4 2 11 0 0,0 0 0 0 0,0 0-1 0 0,1 0 1 0 0,0 0 0 0 0,0-1 0 0 0,1 1 0 0 0,0-1-1 0 0,0 0 1 0 0,1 0 0 0 0,-2-13 0 0 0,1 8-67 0 0,1-1 1 0 0,1 1 0 0 0,0-1 0 0 0,0 1-1 0 0,1-1 1 0 0,1 0 0 0 0,1 1 0 0 0,0-1-1 0 0,0 1 1 0 0,1 0 0 0 0,1 0 0 0 0,0 0-1 0 0,1 0 1 0 0,1 1 0 0 0,0-1 0 0 0,0 1 0 0 0,1 1-1 0 0,1-1 1 0 0,0 1 0 0 0,9-10 0 0 0,21-6-2847 0 0,-33 25 913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7:32:11.3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58 640 0 0,'0'0'1226'0'0,"0"4"-204"0"0,0-3-862 0 0,0 1-1 0 0,0-1 1 0 0,0 0-1 0 0,0 1 1 0 0,1-1-1 0 0,-1 0 1 0 0,0 1-1 0 0,1-1 1 0 0,-1 0-1 0 0,1 0 1 0 0,-1 0-1 0 0,1 1 1 0 0,-1-1-1 0 0,1 0 0 0 0,0 0 1 0 0,0 0-1 0 0,-1 0 1 0 0,1 0-1 0 0,0 0 1 0 0,0 0-1 0 0,0 0 1 0 0,0 0-1 0 0,0-1 1 0 0,2 2-1 0 0,1 0 232 0 0,1-4-63 0 0,14-5-365 0 0,0-1 0 0 0,0-1 0 0 0,-1-1 0 0 0,0 0 1 0 0,17-14-1 0 0,-32 21-793 0 0,5-14-1899 0 0,-7 14 1319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16:48:25.55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836 0 300 0 0,'0'0'2410'0'0,"-5"2"-2246"0"0,-41 15 772 0 0,42-15-516 0 0,0 0-290 0 0,-34 15 519 0 0,34-16-245 0 0,-1 0-358 0 0,-84 4 669 0 0,79-8-787 0 0,0-1 47 0 0,0 0 0 0 0,1-1 0 0 0,-16-9 0 0 0,22 12 110 0 0,-2 1-91 0 0,-12-3 9 0 0,13 3 50 0 0,-2 1-50 0 0,-15-2 16 0 0,15 1 101 0 0,2 3-163 0 0,-50 29 138 0 0,51-29-48 0 0,-17 18 44 0 0,7-13-94 0 0,10-5 45 0 0,0 0-40 0 0,-4 2 40 0 0,0 0-1 0 0,0-1 1 0 0,0 0 0 0 0,-1-1 0 0 0,-12 4-1 0 0,-14 4-74 0 0,30-9 88 0 0,0 1-52 0 0,-8 3-4 0 0,-1-1 0 0 0,-1 0-1 0 0,1-1 1 0 0,-23 2 0 0 0,17-2 21 0 0,14-2 26 0 0,-28-1-65 0 0,27 0 96 0 0,-23 5-150 0 0,25-3 83 0 0,-11 6-20 0 0,11-6 14 0 0,0 0-6 0 0,-27 10 8 0 0,-20 8-3536 0 0,24-10 2626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7:32:11.7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386 21 772 0 0,'0'0'2314'0'0,"-1"-4"-1422"0"0,-5-13 3809 0 0,7 22-4199 0 0,30 198 2130 0 0,-31-197-2800 0 0,-1-1 0 0 0,1 0 1 0 0,-1 1-1 0 0,0-1 0 0 0,-1 0 0 0 0,0 0 0 0 0,1 1 0 0 0,-1-1 1 0 0,-1-1-1 0 0,1 1 0 0 0,-1 0 0 0 0,0-1 0 0 0,0 1 0 0 0,0-1 0 0 0,-1 0 1 0 0,0 0-1 0 0,1 0 0 0 0,-7 4 0 0 0,6-5-306 0 0,1-1 0 0 0,-1 0 0 0 0,0 0 0 0 0,0 0 0 0 0,-1 0 0 0 0,1-1 0 0 0,0 0 0 0 0,-1 1 0 0 0,1-2 0 0 0,-7 2 0 0 0,8-2 474 0 0,-3 2-1006 0 0</inkml:trace>
  <inkml:trace contextRef="#ctx0" brushRef="#br0" timeOffset="1">195 283 296 0 0,'-4'-2'777'0'0,"-6"-4"-852"0"0,9 6 303 0 0,0 0 0 0 0,0-1 0 0 0,0 1 0 0 0,0 0 0 0 0,0 0 0 0 0,0 0 0 0 0,0 0 0 0 0,0 0 0 0 0,0 0 0 0 0,0 0 0 0 0,0 0 0 0 0,0 0 0 0 0,0 1 0 0 0,0-1 0 0 0,0 0 0 0 0,0 1 0 0 0,0-1 0 0 0,0 0 0 0 0,0 1 0 0 0,0-1 1 0 0,0 1-1 0 0,0 0 0 0 0,-1 1 0 0 0,-1 0 345 0 0,-3 41 1481 0 0,4-33-1776 0 0,0 0 0 0 0,-1 0 0 0 0,0 0 1 0 0,-4 10-1 0 0,-5 12 133 0 0,3-6-632 0 0,-2-1-1 0 0,-21 37 0 0 0,24-49-1092 0 0,0 0 0 0 0,-1-1 0 0 0,-18 20-1 0 0,14-18-1259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7:32:12.1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205 1 1160 0 0,'0'0'4643'0'0,"3"2"-4069"0"0,10 6-106 0 0,-10-6-52 0 0,-1 1-62 0 0,-2-2-342 0 0,4 4 71 0 0,0 1 0 0 0,0 0-1 0 0,-1 0 1 0 0,0 0 0 0 0,0 0 0 0 0,-1 0 0 0 0,0 0 0 0 0,0 1-1 0 0,0-1 1 0 0,-1 1 0 0 0,0 0 0 0 0,0-1 0 0 0,-1 1 0 0 0,0 0 0 0 0,0-1-1 0 0,0 1 1 0 0,-1 0 0 0 0,0-1 0 0 0,0 1 0 0 0,-1 0 0 0 0,-3 8 0 0 0,-2-2-247 0 0,0-1 0 0 0,0 0 0 0 0,-1 0 0 0 0,-1-1 0 0 0,0 0 0 0 0,0 0 0 0 0,-1-1 0 0 0,0 0 0 0 0,-1-1 0 0 0,0 0 0 0 0,-1-1 0 0 0,0 0 0 0 0,0-1 1 0 0,-22 10-1 0 0,15-11-397 0 0,14-5-62 0 0,-1-1-34 0 0,0-1 248 0 0,-1 0-1 0 0,1 0 0 0 0,0-1 0 0 0,0 0 0 0 0,-9-4 1 0 0,12 5 121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7:32:12.4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 38 252 0 0,'7'-38'6607'0'0,"-8"61"-5523"0"0,-5 321 1352 0 0,9-186-2526 0 0,-3-144-453 0 0,0 0 1 0 0,-1 0 0 0 0,-1 0-1 0 0,0 0 1 0 0,-1-1-1 0 0,0 1 1 0 0,-10 23-1 0 0,7-27-1209 0 0,-13 9-41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7:32:14.6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 24 740 0 0,'1'-1'148'0'0,"-1"0"0"0"0,1-1 0 0 0,-1 1-1 0 0,1 0 1 0 0,0-1 0 0 0,0 1 0 0 0,-1 0 0 0 0,1 0 0 0 0,0 0 0 0 0,0 0-1 0 0,0 0 1 0 0,1 0 0 0 0,-1 0 0 0 0,0 0 0 0 0,0 0 0 0 0,0 0 0 0 0,1 1-1 0 0,-1-1 1 0 0,0 0 0 0 0,1 1 0 0 0,-1-1 0 0 0,1 1 0 0 0,-1-1-1 0 0,0 1 1 0 0,1 0 0 0 0,-1 0 0 0 0,1 0 0 0 0,-1 0 0 0 0,1 0 0 0 0,-1 0-1 0 0,1 0 1 0 0,-1 0 0 0 0,1 0 0 0 0,-1 1 0 0 0,0-1 0 0 0,1 1 0 0 0,-1-1-1 0 0,1 1 1 0 0,-1-1 0 0 0,0 1 0 0 0,0 0 0 0 0,1 0 0 0 0,-1-1-1 0 0,2 3 1 0 0,5 3-23 0 0,0-1 0 0 0,-1 1 0 0 0,0 1 0 0 0,0-1 0 0 0,-1 1 0 0 0,1 0 0 0 0,-1 1 0 0 0,-1-1 0 0 0,0 1 0 0 0,0 0 0 0 0,0 0 0 0 0,-1 1 0 0 0,0 0 0 0 0,-1 0 0 0 0,0-1 0 0 0,0 2-1 0 0,-1-1 1 0 0,0 0 0 0 0,-1 0 0 0 0,0 1 0 0 0,0-1 0 0 0,-1 1 0 0 0,-1-1 0 0 0,1 1 0 0 0,-1-1 0 0 0,-5 18 0 0 0,2-10-92 0 0,-1 1 0 0 0,-1-1 0 0 0,0 0 0 0 0,-2 0 0 0 0,0-1 0 0 0,0 0 0 0 0,-14 18 0 0 0,12-21-585 0 0,0-1 1 0 0,0 0 0 0 0,-1 0 0 0 0,-22 17 0 0 0,29-26-327 0 0,-31-6-4115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7:32:15.0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75 137 624 0 0,'0'0'6423'0'0,"15"-18"-5619"0"0,-3 0-413 0 0,0-1 0 0 0,15-35-1 0 0,-25 52-368 0 0,-2 0 43 0 0,0 1-61 0 0,1 0 0 0 0,-1 1 0 0 0,0-1-1 0 0,1 0 1 0 0,-1 0 0 0 0,0 0 0 0 0,0 1-1 0 0,0-1 1 0 0,0 0 0 0 0,0 0 0 0 0,0 0 0 0 0,0 0-1 0 0,0 1 1 0 0,0-1 0 0 0,0 0 0 0 0,0 0-1 0 0,0 0 1 0 0,0 1 0 0 0,-1-1 0 0 0,1 0 0 0 0,0 0-1 0 0,-1 1 1 0 0,1-1 0 0 0,0 0 0 0 0,-1 0-1 0 0,1 1 1 0 0,-1-1 0 0 0,0 0 0 0 0,0 0 0 0 0,-25 3 8 0 0,25-2-15 0 0,0 1 0 0 0,0-1-1 0 0,0 0 1 0 0,0 1 0 0 0,-1-1-1 0 0,1 1 1 0 0,0-1 0 0 0,0 1-1 0 0,0-1 1 0 0,0 1 0 0 0,0 0-1 0 0,0 0 1 0 0,0-1 0 0 0,1 1 0 0 0,-1 0-1 0 0,0 0 1 0 0,0 0 0 0 0,1 0-1 0 0,-1 0 1 0 0,0 0 0 0 0,1 0-1 0 0,-1 0 1 0 0,1 0 0 0 0,-1 2-1 0 0,1-3 2 0 0,-17 21-441 0 0,-1-1-1280 0 0,2 1 0 0 0,-21 33-1 0 0,34-49 590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7:32:15.5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281 337 476 0 0,'0'-2'211'0'0,"0"1"0"0"0,-1-1 0 0 0,1 0 0 0 0,0 1 0 0 0,0-1 0 0 0,0 0 0 0 0,0 1 0 0 0,0-1 0 0 0,1 0 0 0 0,-1 0 0 0 0,0 1 0 0 0,1-1 0 0 0,-1 1 0 0 0,1-1 0 0 0,0 0 0 0 0,-1 1 0 0 0,1-1 0 0 0,0 1 0 0 0,0 0 0 0 0,0-1 0 0 0,0 1 0 0 0,2-2-1 0 0,-1 0 774 0 0,4 2-568 0 0,2 0-298 0 0,0 1 1 0 0,0 0-1 0 0,1 0 0 0 0,-1 1 1 0 0,0 0-1 0 0,0 0 1 0 0,0 1-1 0 0,1 0 0 0 0,-2 0 1 0 0,1 1-1 0 0,0 0 1 0 0,0 0-1 0 0,-1 1 0 0 0,0 0 1 0 0,0 0-1 0 0,0 1 1 0 0,0 0-1 0 0,-1 0 0 0 0,0 1 1 0 0,0 0-1 0 0,0 0 0 0 0,6 9 1 0 0,-10-14-103 0 0,-1 2-1 0 0,1-1 1 0 0,-1 0 0 0 0,0 0 0 0 0,0 0 0 0 0,0 1 0 0 0,0-1-1 0 0,0 0 1 0 0,0 1 0 0 0,-1-1 0 0 0,1 1 0 0 0,-1-1-1 0 0,1 1 1 0 0,-1-1 0 0 0,0 1 0 0 0,0 0 0 0 0,0-1 0 0 0,-1 1-1 0 0,1-1 1 0 0,0 1 0 0 0,-1-1 0 0 0,-1 5 0 0 0,-1 0 6 0 0,-1-1 1 0 0,1 1 0 0 0,-1-1 0 0 0,0 1 0 0 0,-8 7 0 0 0,11-13-17 0 0,-1 2 0 0 0,-2 0 0 0 0,1-1 0 0 0,0 1 1 0 0,0-1-1 0 0,-1 0 0 0 0,0 0 0 0 0,1 0 0 0 0,-1 0 1 0 0,0-1-1 0 0,0 0 0 0 0,0 1 0 0 0,0-1 1 0 0,-4 0-1 0 0,-27-3-13 0 0,33 1 7 0 0,0 1 0 0 0,0-1 0 0 0,0 1 0 0 0,0-1 0 0 0,0 0 0 0 0,0 1 0 0 0,0-1 0 0 0,1 0 0 0 0,-1 0 1 0 0,0 0-1 0 0,0-1 0 0 0,1 1 0 0 0,-1 0 0 0 0,1-1 0 0 0,-1 1 0 0 0,1-1 0 0 0,0 1 0 0 0,0-1 0 0 0,-1 0 0 0 0,0-2 0 0 0,-16-40-17 0 0,14 31 0 0 0,0 1 0 0 0,1-1 0 0 0,0 0 1 0 0,1 0-1 0 0,0 0 0 0 0,1 0 0 0 0,2-23 1 0 0,-1 33 19 0 0,2-1-33 0 0,-1 3 36 0 0,7-18-32 0 0,-6 18 26 0 0,-1 0 0 0 0,1 0 0 0 0,0 1 0 0 0,-1-1 0 0 0,1 0 0 0 0,0 1 1 0 0,0 0-1 0 0,-1-1 0 0 0,1 1 0 0 0,0 0 0 0 0,0 0 0 0 0,-1 0 0 0 0,1 0 1 0 0,0 0-1 0 0,0 0 0 0 0,0 0 0 0 0,-1 1 0 0 0,1-1 0 0 0,0 1 0 0 0,0-1 1 0 0,-1 1-1 0 0,1 0 0 0 0,0 0 0 0 0,-1-1 0 0 0,2 3 0 0 0,-1-2 8 0 0,-1 1 0 0 0,0-1 0 0 0,1 1 0 0 0,-1 0 0 0 0,0-1 0 0 0,0 1 1 0 0,0 0-1 0 0,-1 0 0 0 0,1 0 0 0 0,0-1 0 0 0,-1 1 0 0 0,1 0 0 0 0,-1 0 0 0 0,1 0 0 0 0,-1 0 0 0 0,0 0 0 0 0,0 0 0 0 0,0 0 0 0 0,0 0 0 0 0,0 0 0 0 0,-1 0 0 0 0,0 4 0 0 0,1-5-1 0 0,-3 8 14 0 0,-1-1 0 0 0,1 1 0 0 0,-1-1 0 0 0,-1 0 1 0 0,0 0-1 0 0,0 0 0 0 0,0-1 0 0 0,-11 11 0 0 0,3-5 93 0 0,0-1 0 0 0,0-1-1 0 0,-1 0 1 0 0,0-1-1 0 0,-1 0 1 0 0,0-1 0 0 0,0-1-1 0 0,-19 7 1 0 0,29-12-31 0 0,-3-3 1 0 0,3 0-75 0 0,0 0 0 0 0,-1 0 1 0 0,1-1-1 0 0,0 1 0 0 0,0-1 1 0 0,-1 0-1 0 0,1 0 0 0 0,0-1 1 0 0,0 0-1 0 0,0 0 0 0 0,1 0 1 0 0,-1 0-1 0 0,0-1 0 0 0,1 0 1 0 0,-1 0-1 0 0,1 0 0 0 0,0 0 1 0 0,0-1-1 0 0,0 1 0 0 0,1-1 1 0 0,-7-9-1 0 0,3 1-10 0 0,1-2 1 0 0,0 1-1 0 0,1 0 0 0 0,0-1 0 0 0,1 0 1 0 0,1 0-1 0 0,0-1 0 0 0,1 1 1 0 0,0-15-1 0 0,0-25-22 0 0,6-55-1 0 0,-4 107 23 0 0,2-22-376 0 0,2 1 1 0 0,0 0 0 0 0,13-36-1 0 0,-9 43-655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7:32:16.0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19 608 0 0,'0'0'3660'0'0,"2"-16"-2470"0"0,5 13 1862 0 0,-3 4-3016 0 0,-1 0-1 0 0,0 0 1 0 0,0 0-1 0 0,0 1 0 0 0,0-1 1 0 0,0 1-1 0 0,0 0 1 0 0,0 0-1 0 0,0 0 1 0 0,0 0-1 0 0,-1 0 1 0 0,1 1-1 0 0,-1-1 1 0 0,0 1-1 0 0,0 0 1 0 0,0-1-1 0 0,0 1 0 0 0,0 0 1 0 0,-1 0-1 0 0,1 0 1 0 0,-1 0-1 0 0,0 1 1 0 0,0-1-1 0 0,0 0 1 0 0,1 7-1 0 0,7 34 121 0 0,-6-37-134 0 0,-1-1-7 0 0,-5 26 50 0 0,2-27-81 0 0,0 1 0 0 0,-1-1 0 0 0,1 0 0 0 0,-1 1 1 0 0,0-1-1 0 0,-1 0 0 0 0,1 0 0 0 0,-1 0 0 0 0,-5 6 1 0 0,5-8-297 0 0,3-2 244 0 0,-1 0 1 0 0,1-1 0 0 0,0 1 0 0 0,-1-1-1 0 0,1 1 1 0 0,-1 0 0 0 0,1-1 0 0 0,-1 1 0 0 0,1-1-1 0 0,-1 1 1 0 0,1-1 0 0 0,-1 0 0 0 0,0 1 0 0 0,1-1-1 0 0,-1 1 1 0 0,1-1 0 0 0,-1 0 0 0 0,0 0 0 0 0,1 1-1 0 0,-1-1 1 0 0,0 0 0 0 0,0 0 0 0 0,1 0 0 0 0,-1 0-1 0 0,0 0 1 0 0,1 0 0 0 0,-1 0 0 0 0,0 0 0 0 0,0 0-1 0 0,1 0 1 0 0,-1 0 0 0 0,0 0 0 0 0,1 0 0 0 0,-1-1-1 0 0,0 1 1 0 0,0-1 0 0 0,-26-5-1782 0 0,19 1 464 0 0,-5-12 290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7:32:16.3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 15 320 0 0,'0'0'1009'0'0,"8"-14"3133"0"0,-4 34-3403 0 0,-1 0 1 0 0,0 1 0 0 0,-2 0 0 0 0,-1 35 0 0 0,0-33-604 0 0,-1 31-65 0 0,-3 0 0 0 0,-12 70-1 0 0,8-89-1990 0 0,0 0 0 0 0,-18 43 0 0 0,18-57 566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7:32:16.7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208 0 32 0 0,'0'0'4690'0'0,"4"2"-3982"0"0,11 6-55 0 0,-11-6-80 0 0,-3 2-82 0 0,2 3-346 0 0,0 0 0 0 0,-1 1 1 0 0,0-1-1 0 0,-1 1 0 0 0,0 0 1 0 0,0-1-1 0 0,0 1 0 0 0,-1 0 1 0 0,0 0-1 0 0,-1 0 0 0 0,0-1 1 0 0,0 1-1 0 0,0 0 0 0 0,-1-1 1 0 0,-5 14-1 0 0,-1-3-300 0 0,-1 0 0 0 0,-1-1 0 0 0,0 0 1 0 0,-1 0-1 0 0,-15 16 0 0 0,15-18-550 0 0,0-1 0 0 0,-1 0 0 0 0,-1-1 0 0 0,0-1 0 0 0,-1 0 0 0 0,0 0 0 0 0,-32 18 1 0 0,22-18 204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7:32:17.1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226 62 528 0 0,'0'-22'1148'0'0,"0"18"-184"0"0,1 0-163 0 0,-1 3-737 0 0,0 0 0 0 0,0 0 0 0 0,0 0 0 0 0,1-1 0 0 0,-1 1 1 0 0,-1 0-1 0 0,1 0 0 0 0,0 0 0 0 0,0 0 0 0 0,0 0 0 0 0,-1 0 0 0 0,1 0 0 0 0,0 0 0 0 0,-1 0 0 0 0,1 0 0 0 0,-1 0 0 0 0,1 0 1 0 0,-1 0-1 0 0,1 0 0 0 0,-1 0 0 0 0,0 0 0 0 0,0 1 0 0 0,1-1 0 0 0,-1 0 0 0 0,0 0 0 0 0,0 1 0 0 0,0-1 0 0 0,0 0 0 0 0,0 1 1 0 0,0-1-1 0 0,0 1 0 0 0,0 0 0 0 0,0-1 0 0 0,0 1 0 0 0,0 0 0 0 0,0-1 0 0 0,0 1 0 0 0,0 0 0 0 0,0 0 0 0 0,0 0 1 0 0,0 0-1 0 0,0 0 0 0 0,0 0 0 0 0,-1 0 0 0 0,1 0 0 0 0,0 1 0 0 0,0-1 0 0 0,0 0 0 0 0,0 1 0 0 0,0-1 0 0 0,0 1 0 0 0,0-1 1 0 0,0 1-1 0 0,0-1 0 0 0,0 1 0 0 0,1-1 0 0 0,-3 3 0 0 0,-7 5 73 0 0,1 0 0 0 0,0 1 0 0 0,0 0 0 0 0,1 1 0 0 0,0 0 0 0 0,1 0 0 0 0,0 1 1 0 0,0 0-1 0 0,1 0 0 0 0,1 0 0 0 0,-5 13 0 0 0,-7 43 9 0 0,17-62-140 0 0,0 0 1 0 0,0-1 0 0 0,0 1 0 0 0,0 0-1 0 0,1-1 1 0 0,0 1 0 0 0,2 7-1 0 0,0 2 1 0 0,-2-11-2 0 0,0 0 0 0 0,0 0-1 0 0,0 0 1 0 0,0 0 0 0 0,1-1-1 0 0,-1 1 1 0 0,1 0 0 0 0,0-1-1 0 0,0 1 1 0 0,0-1-1 0 0,0 1 1 0 0,0-1 0 0 0,0 0-1 0 0,1 0 1 0 0,-1 0 0 0 0,1 0-1 0 0,-1-1 1 0 0,1 1 0 0 0,4 1-1 0 0,-3-1 60 0 0,22-13 8 0 0,-21 3-64 0 0,-5 8-8 0 0,1-1 1 0 0,-1 1-1 0 0,1 0 1 0 0,0-1-1 0 0,-1 1 1 0 0,1 0-1 0 0,-1-1 1 0 0,0 1-1 0 0,1-1 1 0 0,-1 1-1 0 0,1-1 1 0 0,-1 1-1 0 0,0-1 1 0 0,1 1-1 0 0,-1-1 1 0 0,0 1-1 0 0,0-1 1 0 0,1 0-1 0 0,-1 1 0 0 0,0-1 1 0 0,0 1-1 0 0,0-1 1 0 0,0 0-1 0 0,0 1 1 0 0,0-1-1 0 0,0-1 1 0 0,1-4 0 0 0,-2-1 1 0 0,1 1 0 0 0,-1 0-1 0 0,1-1 1 0 0,-2 1 0 0 0,1-1-1 0 0,-1 1 1 0 0,0 0-1 0 0,0 0 1 0 0,-1 0 0 0 0,-5-10-1 0 0,6 13 0 0 0,-33-24 17 0 0,31 25 58 0 0,-2 3-36 0 0,-17 5 30 0 0,17-4-17 0 0,6-2-49 0 0,0 1 0 0 0,0-1 0 0 0,-1 1 0 0 0,1-1 0 0 0,0 1 1 0 0,0 0-1 0 0,0-1 0 0 0,-1 1 0 0 0,1-1 0 0 0,0 1 0 0 0,0-1 0 0 0,-1 1 1 0 0,1-1-1 0 0,0 0 0 0 0,-1 1 0 0 0,1-1 0 0 0,-1 1 0 0 0,1-1 1 0 0,-1 0-1 0 0,1 1 0 0 0,0-1 0 0 0,-1 0 0 0 0,1 1 0 0 0,-1-1 1 0 0,0 0-1 0 0,-15 15 129 0 0,8 6 44 0 0,0 0 0 0 0,2 1 0 0 0,0-1 0 0 0,1 1 0 0 0,1 1 0 0 0,2-1 0 0 0,0 0 0 0 0,1 24 1 0 0,19 190 750 0 0,-5-118-815 0 0,25 242-111 0 0,-32-288-1821 0 0,-5-48 353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1T16:33:03.148"/>
    </inkml:context>
    <inkml:brush xml:id="br0">
      <inkml:brushProperty name="width" value="0.35" units="cm"/>
      <inkml:brushProperty name="height" value="2.1" units="cm"/>
      <inkml:brushProperty name="color" value="#00A0D7"/>
      <inkml:brushProperty name="ignorePressure" value="1"/>
      <inkml:brushProperty name="inkEffects" value="pencil"/>
    </inkml:brush>
  </inkml:definitions>
  <inkml:trace contextRef="#ctx0" brushRef="#br0">1 0,'7'7,"8"8,3 3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7:32:17.5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91 1540 0 0,'0'0'1278'0'0,"4"-2"-93"0"0,68-29 4242 0 0,-67 29-5007 0 0,2 1-102 0 0,63-14 302 0 0,-2 0-1664 0 0,-25 2-2606 0 0,-17 2-40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7:32:33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14 956 0 0,'0'0'2006'0'0,"16"-13"6795"0"0,-14 14-8727 0 0,-1 1 1 0 0,1-1-1 0 0,-1 1 0 0 0,0 0 1 0 0,1-1-1 0 0,-1 1 0 0 0,0 0 1 0 0,0 0-1 0 0,0 0 0 0 0,-1 0 1 0 0,1 0-1 0 0,0 0 0 0 0,-1 0 0 0 0,1 0 1 0 0,-1 0-1 0 0,1 0 0 0 0,-1 0 1 0 0,0 0-1 0 0,0 2 0 0 0,-2 58 780 0 0,0-21-627 0 0,2-32-275 0 0,-5 128-850 0 0,-8-64-1839 0 0,10-62 1231 0 0,-1 1 0 0 0,0-1 0 0 0,-10 19-1 0 0,12-26-711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7:32:33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512 30 596 0 0,'0'0'8688'0'0,"-2"4"-8360"0"0,-32 53 909 0 0,31-54-1190 0 0,-16 12 37 0 0,15-12-59 0 0,0-1-34 0 0,2-1-39 0 0,1 0 1 0 0,-1 0-1 0 0,1 0 1 0 0,-1 0-1 0 0,0 0 1 0 0,1-1-1 0 0,-1 1 0 0 0,0-1 1 0 0,1 1-1 0 0,-1-1 1 0 0,0 0-1 0 0,-2 1 1 0 0,2-1 36 0 0,-1 1 0 0 0,1-1 1 0 0,0 0-1 0 0,-1 0 0 0 0,1 0 1 0 0,0 0-1 0 0,-1-1 0 0 0,1 1 1 0 0,0 0-1 0 0,0-1 0 0 0,-3-1 1 0 0,2 0-17 0 0,2-2 14 0 0,-7-24-35 0 0,7 25 294 0 0,21 100 32 0 0,-19-89-241 0 0,-1 0 1 0 0,0 0-1 0 0,0 0 1 0 0,0 0-1 0 0,-1 0 0 0 0,-1-1 1 0 0,1 1-1 0 0,-1 0 1 0 0,0 0-1 0 0,-1-1 1 0 0,0 0-1 0 0,0 1 1 0 0,0-1-1 0 0,-1 0 1 0 0,0 0-1 0 0,-1-1 1 0 0,1 0-1 0 0,-1 1 0 0 0,-1-1 1 0 0,-7 7-1 0 0,6-6 57 0 0,-1-1 0 0 0,0 0 0 0 0,0 0 0 0 0,0 0 0 0 0,0-1-1 0 0,-1 0 1 0 0,0-1 0 0 0,0 0 0 0 0,0 0 0 0 0,-1-1-1 0 0,1 0 1 0 0,-1-1 0 0 0,0 0 0 0 0,0-1 0 0 0,1 0 0 0 0,-1 0-1 0 0,-15-1 1 0 0,17-1-46 0 0,1 1-1 0 0,0-1 1 0 0,0-1-1 0 0,0 1 1 0 0,0-1-1 0 0,1 0 1 0 0,-1-1 0 0 0,0 1-1 0 0,1-1 1 0 0,0-1-1 0 0,0 1 1 0 0,0-1-1 0 0,0 0 1 0 0,0 0-1 0 0,1-1 1 0 0,-1 0-1 0 0,1 0 1 0 0,1 0 0 0 0,-1-1-1 0 0,1 1 1 0 0,0-1-1 0 0,0 0 1 0 0,0 0-1 0 0,1-1 1 0 0,0 1-1 0 0,0-1 1 0 0,1 1 0 0 0,0-1-1 0 0,0 0 1 0 0,0 0-1 0 0,0-10 1 0 0,0 4-153 0 0,1 0-1 0 0,1 0 1 0 0,0-1 0 0 0,1 1 0 0 0,0 0 0 0 0,1 0 0 0 0,0 0 0 0 0,2 0 0 0 0,-1 0 0 0 0,1 1 0 0 0,1-1 0 0 0,0 1-1 0 0,1 0 1 0 0,0 0 0 0 0,11-14 0 0 0,-13 22-237 0 0,0 0 0 0 0,0 0 0 0 0,0 1 0 0 0,0 0 0 0 0,1-1 0 0 0,-1 2 0 0 0,1-1 0 0 0,0 0 0 0 0,0 1 0 0 0,6-2 0 0 0,-11 4 289 0 0,5-2-1503 0 0,2 2-805 0 0,28 3-504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7:32:34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81 350 836 0 0,'0'5'1504'0'0,"12"56"3519"0"0,-11-57-4285 0 0,0 0-112 0 0,-1-4-568 0 0,14 28 999 0 0,-4-19-1720 0 0,-9-9 567 0 0,-1 0 0 0 0,1-1 0 0 0,-1 1-1 0 0,1-1 1 0 0,-1 1 0 0 0,1-1 0 0 0,-1 1 0 0 0,1-1 0 0 0,-1 1 0 0 0,0-1 0 0 0,1 0 0 0 0,-1 1 0 0 0,0-1 0 0 0,1 1 0 0 0,-1-1 0 0 0,0 0 0 0 0,0 1 0 0 0,1-1 0 0 0,-1 0 0 0 0,0 0 0 0 0,0 1 0 0 0,0-1 0 0 0,0 0 0 0 0,0-1 0 0 0,2-11-1946 0 0,-2 9-290 0 0</inkml:trace>
  <inkml:trace contextRef="#ctx0" brushRef="#br0" timeOffset="1">78 26 252 0 0,'0'0'3568'0'0,"-13"-20"-347"0"0,-13 14-2989 0 0,-13 9-3501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7:32:34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22 1428 0 0,'-8'-7'-523'0'0,"-15"-8"7701"0"0,12 16-3026 0 0,4 5-4321 0 0,5-3 490 0 0,1 3-60 0 0,-2 21-471 0 0,-1-1 0 0 0,-15 50 0 0 0,13-59-1106 0 0,0 0 0 0 0,-2 0-1 0 0,0-1 1 0 0,0 0 0 0 0,-17 21 0 0 0,22-32-401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7:32:35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651 245 728 0 0,'6'-83'6533'0'0,"-6"79"-5851"0"0,1-14 3178 0 0,-74 146-3385 0 0,71-125-455 0 0,1-3-19 0 0,1 0 0 0 0,0 1 0 0 0,-1-1 0 0 0,1 0 0 0 0,-1 0 0 0 0,1 0 1 0 0,0 0-1 0 0,-1 1 0 0 0,1-1 0 0 0,0 0 0 0 0,-1 1 0 0 0,1-1 0 0 0,0 0 0 0 0,-1 0 0 0 0,1 1 0 0 0,0-1 1 0 0,-1 1-1 0 0,1-1 0 0 0,0 0 0 0 0,0 1 0 0 0,0-1 0 0 0,-1 0 0 0 0,1 1 0 0 0,0-1 0 0 0,0 1 0 0 0,0-1 1 0 0,0 1-1 0 0,0-1 0 0 0,0 2-3 0 0,-1-1 0 0 0,1 0 0 0 0,0 0-1 0 0,-1 0 1 0 0,1-1 0 0 0,-1 1 0 0 0,1 0 0 0 0,-1 0 0 0 0,1 0 0 0 0,-1 0 0 0 0,0 0 0 0 0,1 0 0 0 0,-1-1 0 0 0,0 1 0 0 0,0 0 0 0 0,0-1 0 0 0,-1 2-1 0 0,1-1-3 0 0,0-1-1 0 0,0 1 1 0 0,0-1-1 0 0,0 1 1 0 0,0-1-1 0 0,0 1 1 0 0,0-1-1 0 0,0 0 1 0 0,0 1-1 0 0,0-1 1 0 0,0 0-1 0 0,0 0 1 0 0,0 0-1 0 0,0 0 1 0 0,-1 0-1 0 0,1 0 1 0 0,0 0-1 0 0,0 0 1 0 0,0 0-1 0 0,0 0 1 0 0,0-1-1 0 0,-2 0 1 0 0,2 0 1 0 0,0 0 1 0 0,-1 0 0 0 0,1 0 0 0 0,0-1-1 0 0,0 1 1 0 0,0 0 0 0 0,0-1 0 0 0,0 1-1 0 0,0-1 1 0 0,0 1 0 0 0,0-1 0 0 0,1 0-1 0 0,-1 1 1 0 0,0-1 0 0 0,1 0 0 0 0,0 0 0 0 0,-1 1-1 0 0,1-1 1 0 0,0-3 0 0 0,-2-35 139 0 0,1 0 0 0 0,3 1 0 0 0,6-46 0 0 0,-2 26 340 0 0,-6 55-132 0 0,-14 22-176 0 0,8 0-134 0 0,-1 0-1 0 0,0 0 1 0 0,-1-1 0 0 0,-2 0-1 0 0,1-1 1 0 0,-2 0-1 0 0,0-1 1 0 0,-23 25 0 0 0,32-38-44 0 0,1-2 11 0 0,1 0 0 0 0,-1 0 0 0 0,1 0 0 0 0,0 1 0 0 0,-1-1 1 0 0,1 0-1 0 0,-1 0 0 0 0,1 0 0 0 0,0 0 0 0 0,-1 0 0 0 0,1 0 0 0 0,-1 1 0 0 0,1-1 0 0 0,0 0 0 0 0,-1 0 1 0 0,1 0-1 0 0,0 1 0 0 0,-1-1 0 0 0,1 0 0 0 0,0 1 0 0 0,0-1 0 0 0,-1 0 0 0 0,1 1 0 0 0,0-1 0 0 0,0 0 1 0 0,-1 1-1 0 0,1-1 0 0 0,0 1 0 0 0,0-1-10 0 0,-1 1 0 0 0,1 0 0 0 0,0-1 0 0 0,-1 1 1 0 0,1-1-1 0 0,-1 1 0 0 0,1-1 0 0 0,-1 1 0 0 0,1-1 0 0 0,-1 0 0 0 0,1 1 1 0 0,-1-1-1 0 0,1 0 0 0 0,-1 1 0 0 0,0-1 0 0 0,1 0 0 0 0,-1 1 1 0 0,1-1-1 0 0,-1 0 0 0 0,0 0 0 0 0,1 0 0 0 0,-1 0 0 0 0,0 0 0 0 0,1 0 1 0 0,-1 0-1 0 0,0 0 0 0 0,1 0 0 0 0,-1 0 0 0 0,0 0 0 0 0,1 0 0 0 0,-1 0 1 0 0,1 0-1 0 0,-2-1 0 0 0,-26-3-109 0 0,21 3 21 0 0,0-14-220 0 0,6 14 298 0 0,0 0 0 0 0,0 0 0 0 0,0 0 0 0 0,1 0 0 0 0,-1 0 0 0 0,1 0 0 0 0,-1 0 0 0 0,0 0 0 0 0,1 0 0 0 0,0 0 0 0 0,-1 0 0 0 0,1-1 0 0 0,0 1 0 0 0,-1 0 0 0 0,1 0 0 0 0,0 0 0 0 0,0 0 0 0 0,0-1 0 0 0,0 1 0 0 0,0 0 0 0 0,1-3 0 0 0,3-11-36 0 0,-3 11 11 0 0,0 3 28 0 0,0 0 10 0 0,0 0 0 0 0,0 0-1 0 0,0 0 1 0 0,0 1 0 0 0,0-1 0 0 0,1 0-1 0 0,-1 1 1 0 0,0-1 0 0 0,0 0 0 0 0,0 1-1 0 0,1 0 1 0 0,-1-1 0 0 0,0 1 0 0 0,3-1-1 0 0,-2 2 7 0 0,0 0 0 0 0,0-1-1 0 0,0 1 1 0 0,0 0-1 0 0,0 0 1 0 0,0 0-1 0 0,0 0 1 0 0,-1 1-1 0 0,1-1 1 0 0,0 0-1 0 0,-1 1 1 0 0,1-1-1 0 0,-1 1 1 0 0,1 0 0 0 0,-1-1-1 0 0,0 1 1 0 0,1 0-1 0 0,-1 0 1 0 0,0 0-1 0 0,0 0 1 0 0,-1 0-1 0 0,1 0 1 0 0,0 0-1 0 0,-1 0 1 0 0,1 0-1 0 0,-1 0 1 0 0,0 0 0 0 0,1 1-1 0 0,-1-1 1 0 0,0 3-1 0 0,-1 9 11 0 0,-1 1 0 0 0,0-1 0 0 0,-1 0 1 0 0,0 0-1 0 0,-1-1 0 0 0,0 1 0 0 0,-1-1 0 0 0,-1 0 0 0 0,0 0 0 0 0,-1 0 0 0 0,0-1 1 0 0,-1 0-1 0 0,0-1 0 0 0,-1 0 0 0 0,-17 17 0 0 0,3-5-316 0 0,-1-2-1 0 0,-1-1 1 0 0,-1-1-1 0 0,0-2 1 0 0,-54 28-1 0 0,53-36-422 0 0,21-8 579 0 0,1 0-320 0 0,-1-1-52 0 0,4 0 358 0 0,0-1-1 0 0,-1 1 0 0 0,1-1 0 0 0,0 1 1 0 0,-1-1-1 0 0,1 0 0 0 0,0 0 0 0 0,0 0 0 0 0,0 0 1 0 0,0 0-1 0 0,0-1 0 0 0,0 1 0 0 0,0-1 1 0 0,0 1-1 0 0,1-1 0 0 0,-1 0 0 0 0,0 1 0 0 0,1-1 1 0 0,0 0-1 0 0,-1 0 0 0 0,1 0 0 0 0,0 0 1 0 0,0 0-1 0 0,0-1 0 0 0,0 1 0 0 0,0 0 0 0 0,1 0 1 0 0,-1-1-1 0 0,1 1 0 0 0,-1-3 0 0 0,1 0-1004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7:32:35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375 15 1088 0 0,'5'-2'1230'0'0,"-1"0"-848"0"0,0 0 1 0 0,-1 1 0 0 0,2-1-1 0 0,-1 1 1 0 0,0 0 0 0 0,0 0-1 0 0,0 0 1 0 0,1 0-1 0 0,-1 1 1 0 0,0 0 0 0 0,0 0-1 0 0,1 0 1 0 0,-1 0 0 0 0,0 1-1 0 0,9 1 1 0 0,-9 1 89 0 0,-3 1-16 0 0,-2 4-346 0 0,1 1 1 0 0,-1-1-1 0 0,-1 0 1 0 0,1 0 0 0 0,-1 0-1 0 0,-1 0 1 0 0,0 0-1 0 0,0 0 1 0 0,0 0 0 0 0,-1-1-1 0 0,0 0 1 0 0,0 0-1 0 0,-1 0 1 0 0,0 0 0 0 0,-10 10-1 0 0,-12 12-4 0 0,0-1 1 0 0,-32 25-1 0 0,28-27-85 0 0,-2-1 1 0 0,0-1 0 0 0,-1-2-1 0 0,-2-2 1 0 0,-41 19 0 0 0,72-37-84 0 0,4-3 15 0 0,1 1 44 0 0,-1-1 0 0 0,0 1 0 0 0,1-1 0 0 0,-1 1 0 0 0,1-1 0 0 0,-1 1 0 0 0,0 0 0 0 0,1-1 0 0 0,-1 1 0 0 0,0 0 0 0 0,0 0 0 0 0,1 0 0 0 0,-1 0 0 0 0,0-1 0 0 0,0 1 0 0 0,1 0 0 0 0,-1 0 0 0 0,0 0 0 0 0,0 0 0 0 0,1 1 0 0 0,-1-1 0 0 0,-1 0 0 0 0,1 0-1 0 0,1 1 1 0 0,-1-1 0 0 0,0 0 0 0 0,0 0-1 0 0,1 0 1 0 0,-1 0 0 0 0,0 0 0 0 0,0 0 0 0 0,1 0-1 0 0,-1 0 1 0 0,0 0 0 0 0,0 0 0 0 0,1-1 0 0 0,-1 1-1 0 0,0 0 1 0 0,0 0 0 0 0,1-1 0 0 0,-1 1-1 0 0,1 0 1 0 0,-1-1 0 0 0,0 1 0 0 0,1-1 0 0 0,-2 0-1 0 0,1-1-6 0 0,0 0-1 0 0,1 0 1 0 0,-1 0-1 0 0,0 0 1 0 0,1 0-1 0 0,-1 0 1 0 0,1 0 0 0 0,0 0-1 0 0,-1 0 1 0 0,1 0-1 0 0,0 0 1 0 0,0 0-1 0 0,1 0 1 0 0,-1 0-1 0 0,0 0 1 0 0,1 0-1 0 0,-1 0 1 0 0,1 0-1 0 0,0 0 1 0 0,-1 0-1 0 0,3-3 1 0 0,23-42-89 0 0,-17 36 80 0 0,2 0 1 0 0,-1 1-1 0 0,2 0 1 0 0,-1 0-1 0 0,1 1 1 0 0,1 1-1 0 0,0 0 1 0 0,0 1-1 0 0,0 0 0 0 0,1 1 1 0 0,25-8-1 0 0,-32 12-32 0 0,2 2-84 0 0,25 0-135 0 0,-33 0 230 0 0,1 0 1 0 0,-1 0-1 0 0,0-1 1 0 0,0 1 0 0 0,1 1-1 0 0,-1-1 1 0 0,0 0-1 0 0,1 0 1 0 0,-1 0-1 0 0,0 1 1 0 0,0-1 0 0 0,0 1-1 0 0,1-1 1 0 0,-1 1-1 0 0,0-1 1 0 0,0 1 0 0 0,0 0-1 0 0,0-1 1 0 0,0 1-1 0 0,0 0 1 0 0,2 2-1 0 0,-1-1-156 0 0,-1-1 44 0 0,0-1 1 0 0,0 1-1 0 0,0 0 0 0 0,0 0 0 0 0,0 0 0 0 0,0-1 0 0 0,0 1 1 0 0,-1 0-1 0 0,1 0 0 0 0,0 0 0 0 0,-1 0 0 0 0,1 0 0 0 0,-1 0 1 0 0,1 0-1 0 0,-1 1 0 0 0,1-1 0 0 0,-1 0 0 0 0,0 0 0 0 0,0 0 1 0 0,1 0-1 0 0,-1 0 0 0 0,0 1 0 0 0,0-1 0 0 0,0 0 0 0 0,0 0 1 0 0,0 0-1 0 0,-1 1 0 0 0,1 0 0 0 0,-8 25-2299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7:32:35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0 16 0 0,'0'0'7364'0'0,"1"2"-7141"0"0,0-1 0 0 0,0 0 0 0 0,0 1 0 0 0,0-1 0 0 0,-1 1 0 0 0,1-1-1 0 0,0 1 1 0 0,-1-1 0 0 0,1 1 0 0 0,-1 0 0 0 0,1-1 0 0 0,-1 1 0 0 0,0 1 0 0 0,-6 60 1677 0 0,-15 118 199 0 0,16-153-3573 0 0,-1-1 0 0 0,-11 30 0 0 0,1-29-2816 0 0,13-24 906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7:32:36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104 196 924 0 0,'0'0'6481'0'0,"0"4"-5807"0"0,-1 13-306 0 0,0-1 0 0 0,-2 1 0 0 0,0-1 0 0 0,-1 0 0 0 0,-1 0 0 0 0,-10 26 1 0 0,10-31-891 0 0,0 0 1 0 0,-1 0-1 0 0,-1 0 1 0 0,0-1 0 0 0,-12 16-1 0 0,16-23-664 0 0,0-1-691 0 0,-13 10-183 0 0</inkml:trace>
  <inkml:trace contextRef="#ctx0" brushRef="#br0" timeOffset="1">27 64 1492 0 0,'6'-20'3320'0'0,"4"-3"-707"0"0,-4 2-1561 0 0,-28 33-5621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7:32:36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808 93 1564 0 0,'-3'24'4317'0'0,"-5"13"-1796"0"0,6-33-2088 0 0,0 0-74 0 0,-4 6-154 0 0,0 0 1 0 0,0 0-1 0 0,-2 0 1 0 0,-8 9-1 0 0,-9 11 8 0 0,23-27-162 0 0,0-1-15 0 0,-9 8-22 0 0,8-8-71 0 0,-2-4-293 0 0,-17-5 296 0 0,17 5 4 0 0,17-166 383 0 0,-11 164-200 0 0,-1-1-26 0 0,1 0-118 0 0,2-27 325 0 0,-6 27-145 0 0,-6 24-139 0 0,3-7 119 0 0,-1 1 1 0 0,0-1-1 0 0,-1 0 1 0 0,0 0-1 0 0,-1-1 0 0 0,0 0 1 0 0,-1-1-1 0 0,0 0 0 0 0,0 0 1 0 0,-16 10-1 0 0,8-7 171 0 0,-2-1 1 0 0,1-1-1 0 0,-2 0 0 0 0,1-1 1 0 0,-32 9-1 0 0,42-16-246 0 0,0-1 0 0 0,0 0 1 0 0,0-1-1 0 0,0 0 0 0 0,-1 0 0 0 0,-18-2 0 0 0,20 0-54 0 0,-9 0 0 0 0,0-1 1 0 0,0-1 0 0 0,0 0 0 0 0,1-1 0 0 0,0-1-1 0 0,-1-1 1 0 0,2-1 0 0 0,-1 0 0 0 0,1-1-1 0 0,0-1 1 0 0,0 0 0 0 0,1-1 0 0 0,-16-14-1 0 0,25 18-294 0 0,-1 1-1 0 0,2-1 0 0 0,-1 0 0 0 0,1 0 1 0 0,0 0-1 0 0,0-1 0 0 0,1 0 0 0 0,-1 0 0 0 0,2 0 1 0 0,-1 0-1 0 0,1-1 0 0 0,0 1 0 0 0,0-1 1 0 0,1 0-1 0 0,0 0 0 0 0,-1-13 0 0 0,3 18-64 0 0,1 0-1 0 0,-1 1 1 0 0,0-1 0 0 0,1 0-1 0 0,0 0 1 0 0,0 1-1 0 0,0-1 1 0 0,0 0-1 0 0,0 1 1 0 0,0-1 0 0 0,1 1-1 0 0,-1 0 1 0 0,1-1-1 0 0,3-3 1 0 0,-3 3-438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16:34:16.04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779 3255 1116 0 0,'8'20'3211'0'0,"-31"6"-2245"0"0,-1 0-1 0 0,-2-2 0 0 0,0-1 1 0 0,-52 34-1 0 0,-28 27-430 0 0,41-39-367 0 0,29-23-326 0 0,34-20 53 0 0,50-46-1557 0 0,-45 42 1635 0 0,1 0-9 0 0,11-6 26 0 0,-11 6 241 0 0,-5 5-185 0 0,-6 11-32 0 0,0-1 1 0 0,-1 0-1 0 0,-1 0 0 0 0,0-1 0 0 0,-1 0 0 0 0,0 0 1 0 0,-17 14-1 0 0,-12 16 14 0 0,7-12-27 0 0,29-28 11 0 0,-30 27-792 0 0,42-39 709 0 0,1 0 0 0 0,-1 1 0 0 0,1 0 0 0 0,1 0 1 0 0,0 1-1 0 0,16-9 0 0 0,79-35-135 0 0,-47 24 152 0 0,-55 26 62 0 0,26 8-6 0 0,-32-1-7 0 0,-2 5 3 0 0,0 0 0 0 0,-1 0-1 0 0,0 0 1 0 0,-1 0 0 0 0,0-1 0 0 0,0 0 0 0 0,-11 11 0 0 0,-64 61 13 0 0,15-16-144 0 0,45-48-214 0 0,17-14 125 0 0,0-2 25 0 0,3 0 182 0 0,0 0 0 0 0,0-1 0 0 0,0 1 1 0 0,0-1-1 0 0,0 0 0 0 0,0 1 0 0 0,0-1 1 0 0,0 0-1 0 0,-1 0 0 0 0,1 1 0 0 0,0-1 1 0 0,0 0-1 0 0,0 0 0 0 0,0 0 0 0 0,0 0 1 0 0,0-1-1 0 0,0 1 0 0 0,0 0 0 0 0,-1 0 1 0 0,1-1-1 0 0,0 1 0 0 0,0 0 0 0 0,0-1 1 0 0,0 1-1 0 0,0-1 0 0 0,0 0 0 0 0,1 1 1 0 0,-1-1-1 0 0,0 0 0 0 0,0 1 0 0 0,0-1 1 0 0,0 0-1 0 0,1 0 0 0 0,-1 0 0 0 0,0 0 1 0 0,1 0-1 0 0,-1 1 0 0 0,1-1 0 0 0,-1 0 1 0 0,1-1-1 0 0,-1 1 0 0 0,1 0 0 0 0,0 0 1 0 0,0 0-1 0 0,-1 0 0 0 0,1 0 0 0 0,0 0 1 0 0,0 0-1 0 0,0 0 0 0 0,0 0 0 0 0,0-1 1 0 0,0 1-1 0 0,1 0 0 0 0,-1 0 0 0 0,0 0 1 0 0,0 0-1 0 0,2-2 0 0 0,-1-5 7 0 0,0 0-1 0 0,1-1 1 0 0,1 1-1 0 0,-1 0 0 0 0,1 0 1 0 0,1 0-1 0 0,-1 1 1 0 0,1-1-1 0 0,1 1 1 0 0,6-9-1 0 0,-1 3 27 0 0,2 1 0 0 0,-1 0-1 0 0,1 1 1 0 0,19-14 0 0 0,-27 23 14 0 0,22-10 122 0 0,-1 24-135 0 0,-25-10-19 0 0,0 0 0 0 0,-1 0 1 0 0,1 0-1 0 0,-1-1 0 0 0,1 1 0 0 0,-1 0 0 0 0,0 0 0 0 0,0 0 1 0 0,0-1-1 0 0,0 1 0 0 0,0-1 0 0 0,0 1 0 0 0,0-1 0 0 0,-1 1 1 0 0,-2 2-1 0 0,-20 21-5 0 0,-42 32-1 0 0,33-29 11 0 0,14-13 76 0 0,0-2 0 0 0,-22 12 0 0 0,30-18-57 0 0,-2 1-4 0 0,-6 0 2 0 0,22-15-38 0 0,30-21-101 0 0,2 6 39 0 0,64-30-1 0 0,-95 50 90 0 0,2 1 11 0 0,20-4 18 0 0,-25 5-38 0 0,-1 0 0 0 0,1 0 0 0 0,-1 0-1 0 0,1 0 1 0 0,0 0 0 0 0,-1 0 0 0 0,1 0 0 0 0,-1 0-1 0 0,1 0 1 0 0,-1 0 0 0 0,1 0 0 0 0,-1 0 0 0 0,1 1-1 0 0,0-1 1 0 0,-1 0 0 0 0,1 0 0 0 0,-1 0 0 0 0,1 1-1 0 0,-1-1 1 0 0,1 0 0 0 0,-1 1 0 0 0,0-1 0 0 0,1 1-1 0 0,-1-1 1 0 0,1 0 0 0 0,-1 1 0 0 0,0-1 0 0 0,1 1-1 0 0,-1-1 1 0 0,0 1 0 0 0,0-1 0 0 0,1 1 0 0 0,-1-1-1 0 0,0 1 1 0 0,0-1 0 0 0,0 1 0 0 0,0-1 0 0 0,1 2-1 0 0,-2 7 52 0 0,-1-1-1 0 0,0 1 0 0 0,0 0 0 0 0,0-1 0 0 0,-1 0 1 0 0,-1 1-1 0 0,1-1 0 0 0,-1 0 0 0 0,-1 0 0 0 0,-8 11 1 0 0,0-1 97 0 0,0 0 1 0 0,-2-1 0 0 0,-24 23 0 0 0,-19 12 207 0 0,55-50-319 0 0,-6 2-34 0 0,9-4-5 0 0,0 0 0 0 0,-1 1 1 0 0,1-1-1 0 0,0 0 0 0 0,-1 1 0 0 0,1-1 0 0 0,-1 0 1 0 0,1 1-1 0 0,0-1 0 0 0,-1 0 0 0 0,1 0 1 0 0,-1 1-1 0 0,1-1 0 0 0,-1 0 0 0 0,1 0 0 0 0,-1 0 1 0 0,1 0-1 0 0,-1 0 0 0 0,1 0 0 0 0,-1 0 0 0 0,1 0 1 0 0,-1 0-1 0 0,1 0 0 0 0,-1 0 0 0 0,1 0 1 0 0,-1 0-1 0 0,1 0 0 0 0,-1 0 0 0 0,1 0 0 0 0,0 0 1 0 0,-1-1-1 0 0,1 1 0 0 0,-1 0 0 0 0,0-2-6 0 0,0 1 1 0 0,0 0-1 0 0,1-1 0 0 0,-1 1 0 0 0,0 0 0 0 0,1-1 0 0 0,-1 1 0 0 0,1-1 0 0 0,0 1 1 0 0,-1 0-1 0 0,1-1 0 0 0,0 1 0 0 0,0-1 0 0 0,0 1 0 0 0,0-1 0 0 0,0 1 0 0 0,0-1 1 0 0,1 1-1 0 0,0-3 0 0 0,16-37-85 0 0,-11 31 86 0 0,1 1 0 0 0,0-1 1 0 0,0 1-1 0 0,1 0 0 0 0,0 1 1 0 0,10-8-1 0 0,42-15-76 0 0,-55 29 117 0 0,1 1-14 0 0,20-4 87 0 0,45-1 0 0 0,-64 7-81 0 0,-10 5-24 0 0,0 0 0 0 0,0 0 0 0 0,-1 0 0 0 0,0 0 1 0 0,0-1-1 0 0,0 0 0 0 0,-1 1 0 0 0,1-1 0 0 0,-7 4 1 0 0,-45 28 109 0 0,53-35-138 0 0,-2-3-36 0 0,3 0 59 0 0,0 1 0 0 0,0-1 0 0 0,0 1 0 0 0,0-1 0 0 0,0 0 1 0 0,0 1-1 0 0,1-1 0 0 0,-1 0 0 0 0,0-1 0 0 0,0 1 0 0 0,1 0 1 0 0,-1 0-1 0 0,1-1 0 0 0,-1 1 0 0 0,1 0 0 0 0,0-1 0 0 0,-1 0 1 0 0,1 1-1 0 0,0-1 0 0 0,0 0 0 0 0,0 0 0 0 0,0 1 0 0 0,1-1 1 0 0,-1 0-1 0 0,0 0 0 0 0,1 0 0 0 0,-1 0 0 0 0,1 0 0 0 0,0 0 0 0 0,-1-4 1 0 0,1 1-14 0 0,0 2-22 0 0,0 0 5 0 0,0-1 0 0 0,0 1 1 0 0,0 0-1 0 0,1 0 0 0 0,-1 0 0 0 0,1-1 0 0 0,0 1 0 0 0,0 0 0 0 0,3-6 1 0 0,-4 13 17 0 0,0-1 1 0 0,0 0 0 0 0,0 0-1 0 0,0 0 1 0 0,0 0 0 0 0,-1 0 0 0 0,0 0-1 0 0,1 0 1 0 0,-1 0 0 0 0,0 0-1 0 0,-1 0 1 0 0,1 0 0 0 0,0-1-1 0 0,-1 1 1 0 0,0 0 0 0 0,1-1 0 0 0,-1 1-1 0 0,-4 3 1 0 0,-41 50-164 0 0,45-54 159 0 0,-37 50-194 0 0,36-49 177 0 0,1 0-3 0 0,0-1 47 0 0,1 0 0 0 0,-1 0 0 0 0,1-1 0 0 0,0 1 0 0 0,0 0 0 0 0,0 0 1 0 0,0 1-1 0 0,0-1 0 0 0,1 0 0 0 0,-1 0 0 0 0,0 0 0 0 0,1 0 0 0 0,0 1 0 0 0,-1 2 0 0 0,1-1 54 0 0,-13 34 111 0 0,13-33-169 0 0,-1-1 0 0 0,0 1 0 0 0,-1 0 0 0 0,1-1 0 0 0,-1 1 1 0 0,0-1-1 0 0,-4 8 0 0 0,-12 32-8 0 0,0 34 27 0 0,17-75 32 0 0,1 0-54 0 0,-2 11-34 0 0,1-11 16 0 0,1 1-72 0 0,0 9 46 0 0,0-9 80 0 0,-11 16-207 0 0,11-19 171 0 0,-11 27-111 0 0,10-27 109 0 0,1-1-1 0 0,-1 1 0 0 0,1-1 1 0 0,0 1-1 0 0,-1 0 1 0 0,1-1-1 0 0,0 1 0 0 0,0-1 1 0 0,-1 1-1 0 0,1 0 0 0 0,0-1 1 0 0,0 1-1 0 0,0 0 1 0 0,0-1-1 0 0,0 1 0 0 0,0 0 1 0 0,0 0-1 0 0,0-1 0 0 0,0 1 1 0 0,0 0-1 0 0,0-1 1 0 0,0 1-1 0 0,1 0 0 0 0,-1-1 1 0 0,0 1-1 0 0,0-1 0 0 0,1 1 1 0 0,-1 0-1 0 0,0-1 1 0 0,1 1-1 0 0,-1-1 0 0 0,1 1 1 0 0,-1-1-1 0 0,1 1 0 0 0,-1-1 1 0 0,1 1-1 0 0,0 0 1 0 0,0-3-5 0 0,1 0 0 0 0,-1 0 0 0 0,1 1 0 0 0,-1-1 0 0 0,0 0 0 0 0,1 0 0 0 0,-1-1 0 0 0,-1 1 0 0 0,1 0 0 0 0,0 0 1 0 0,0 0-1 0 0,-1-1 0 0 0,1 1 0 0 0,-1-4 0 0 0,1 3 60 0 0,0-1-25 0 0,26-70-17 0 0,-26 70-19 0 0,1 2-9 0 0,0 1 16 0 0,0-1 0 0 0,0 0 0 0 0,-1-1 0 0 0,1 1 0 0 0,-1 0 0 0 0,1 0 0 0 0,-1-1 0 0 0,0 1-1 0 0,0 0 1 0 0,0-1 0 0 0,0 0 0 0 0,0 1 0 0 0,0-4 0 0 0,10-39 58 0 0,-10 33-63 0 0,1 1-1 0 0,0-1 1 0 0,0 1-1 0 0,7-18 1 0 0,-8 26 41 0 0,0-5-11 0 0,1 1 1 0 0,1 0-1 0 0,0 0 1 0 0,0 0-1 0 0,7-13 1 0 0,2-3 113 0 0,36-44-120 0 0,-46 64-35 0 0,29-30 50 0 0,-15 17-8 0 0,35-43 78 0 0,-49 57-122 0 0,0-3 58 0 0,1 1 0 0 0,0 0 0 0 0,0-1 0 0 0,0 1 0 0 0,0 1 0 0 0,6-7 0 0 0,-9 11-36 0 0,0-1 0 0 0,0 0-1 0 0,0 1 1 0 0,0-1 0 0 0,0 0 0 0 0,0 1 0 0 0,0-1 0 0 0,0 0 0 0 0,0 1 0 0 0,0-1 0 0 0,0 0 0 0 0,0 1 0 0 0,0-1 0 0 0,0 0 0 0 0,1 1 0 0 0,-1-1 0 0 0,0 0 0 0 0,0 0 0 0 0,0 1 0 0 0,0-1 0 0 0,1 0 0 0 0,-1 1 0 0 0,0-1 0 0 0,0 0 0 0 0,0 0 0 0 0,1 1 0 0 0,-1-1 0 0 0,0 0 0 0 0,0 0 0 0 0,1 0 0 0 0,-1 0 0 0 0,0 1 0 0 0,1-1 0 0 0,-1 0 0 0 0,0 0 0 0 0,1 0 0 0 0,-1 0 0 0 0,0 0 0 0 0,1 0 0 0 0,-1 0 0 0 0,0 0 0 0 0,1 0 0 0 0,-1 0 0 0 0,0 0 0 0 0,1 0 0 0 0,-1 0 0 0 0,0 0 0 0 0,1 0 0 0 0,-1 0 0 0 0,0 0 0 0 0,1 0 0 0 0,-1 0 0 0 0,0 0-1 0 0,0-1 1 0 0,1 1 0 0 0,-1 0 0 0 0,0 0 0 0 0,1 0 0 0 0,-1 0 0 0 0,0-1 0 0 0,0 4 35 0 0,-15 24-12 0 0,-6 10 70 0 0,-29 34 0 0 0,24-33-100 0 0,25-36 0 0 0,-2 2-3 0 0,-3 5 65 0 0,21-24-59 0 0,41-38-47 0 0,-2 9 42 0 0,-51 41-8 0 0,-2 2 12 0 0,-1 1 0 0 0,0-1 0 0 0,1 1 0 0 0,-1-1 0 0 0,1 0 0 0 0,-1 1 0 0 0,1-1-1 0 0,-1 1 1 0 0,1-1 0 0 0,-1 1 0 0 0,1-1 0 0 0,-1 1 0 0 0,1-1 0 0 0,0 1 0 0 0,-1 0 0 0 0,1-1-1 0 0,0 1 1 0 0,-1 0 0 0 0,1-1 0 0 0,0 1 0 0 0,-1 0 0 0 0,2 0 0 0 0,6-4 57 0 0,-12 11-44 0 0,0 0 0 0 0,0-1 0 0 0,0 1-1 0 0,-1-1 1 0 0,0 0 0 0 0,0 0 0 0 0,-8 7 0 0 0,-5 5 4 0 0,16-16 11 0 0,-48 60-64 0 0,133-113 23 0 0,-80 49 0 0 0,1-1 25 0 0,34-24 30 0 0,-35 25-7 0 0,-5 7-112 0 0,-1 0 81 0 0,0 0 1 0 0,0-1 0 0 0,0 1-1 0 0,-1-1 1 0 0,1 0-1 0 0,-1 0 1 0 0,0 0-1 0 0,-9 6 1 0 0,-15 19 1 0 0,4-3 1 0 0,20-22-14 0 0,0 0 0 0 0,0 0 0 0 0,0 0 0 0 0,0 1-1 0 0,1-1 1 0 0,0 1 0 0 0,-3 6 0 0 0,13-29-24 0 0,-7 16 27 0 0,1 0 0 0 0,0 0 1 0 0,0 0-1 0 0,0 0 0 0 0,0 0 1 0 0,0 0-1 0 0,0 0 0 0 0,0 0 1 0 0,1 0-1 0 0,-1 0 0 0 0,1 1 1 0 0,-1-1-1 0 0,3-2 0 0 0,4-3-6 0 0,-4 3 7 0 0,0 0-1 0 0,1 1 1 0 0,0-1 0 0 0,0 1-1 0 0,0 0 1 0 0,0 1-1 0 0,0-1 1 0 0,7-1 0 0 0,7-6 20 0 0,-14 7 28 0 0,0 3-30 0 0,14-2-27 0 0,-14 2 20 0 0,-6 3-101 0 0,-1 13 105 0 0,2-12-5 0 0,-3-1 14 0 0,-8 8-14 0 0,8-8 7 0 0,0 0-14 0 0,-10 9 19 0 0,10-9-25 0 0,-1-1 16 0 0,-11 8-18 0 0,11-8 18 0 0,1 0-22 0 0,-38 15 32 0 0,37-15-2 0 0,-1-4-23 0 0,4 2 12 0 0,0 0-1 0 0,0-1 0 0 0,0 1 0 0 0,0 0 0 0 0,0 0 0 0 0,0-1 0 0 0,0 1 0 0 0,0 0 0 0 0,1-1 0 0 0,-1 1 1 0 0,0-1-1 0 0,0 1 0 0 0,0-1 0 0 0,1 1 0 0 0,-1-1 0 0 0,0 0 0 0 0,1 1 0 0 0,-1-1 0 0 0,0-1 0 0 0,14-29-115 0 0,-11 27 112 0 0,-1 2-6 0 0,0 1 1 0 0,0-1-1 0 0,-1 1 1 0 0,1-1-1 0 0,0 1 1 0 0,0-1-1 0 0,1 1 1 0 0,-1-1-1 0 0,0 1 1 0 0,0 0-1 0 0,1 0 1 0 0,-1-1-1 0 0,3 0 1 0 0,13-12-3 0 0,33-25-21 0 0,-47 37 15 0 0,22-17 18 0 0,-1-4 338 0 0,-45 29-356 0 0,15-5 22 0 0,-23 8-70 0 0,24-10 50 0 0,5 1 9 0 0,-1 0 1 0 0,0 0-1 0 0,0 0 0 0 0,0 0 0 0 0,0 0 0 0 0,1 0 0 0 0,-1-1 0 0 0,0 1 0 0 0,0 0 0 0 0,1-1 0 0 0,-1 1 0 0 0,0 0 0 0 0,0-1 0 0 0,1 1 1 0 0,-1-1-1 0 0,0 1 0 0 0,1-1 0 0 0,-1 0 0 0 0,1 1 0 0 0,-1-1 0 0 0,1 1 0 0 0,-1-1 0 0 0,1 0 0 0 0,-1 0 0 0 0,1 1 0 0 0,0-1 0 0 0,-1 0 0 0 0,1 0 1 0 0,0 1-1 0 0,-1-2 0 0 0,2-1-1 0 0,-1-1 0 0 0,1 1 1 0 0,-1 0-1 0 0,1 0 1 0 0,0-1-1 0 0,1 1 0 0 0,-1 0 1 0 0,0 0-1 0 0,1 0 0 0 0,2-2 1 0 0,22-39-5 0 0,3 2 1 0 0,63-73-1 0 0,-90 113 64 0 0,3-12-55 0 0,-14 17 1 0 0,4 0 3 0 0,1-1-10 0 0,0 1 22 0 0,-127 85 3 0 0,127-86-16 0 0,0 1-24 0 0,4-3 13 0 0,-33 14-7 0 0,16-14 24 0 0,17-1-14 0 0,-1 0-1 0 0,1 1 1 0 0,0-1 0 0 0,0 0 0 0 0,-1 1-1 0 0,1-1 1 0 0,0 0 0 0 0,0 0 0 0 0,0 1-1 0 0,-1-1 1 0 0,1 0 0 0 0,0 0 0 0 0,0 1-1 0 0,0-1 1 0 0,0 0 0 0 0,1 0 0 0 0,-1 1-1 0 0,0-1 1 0 0,0 0 0 0 0,0 0 0 0 0,1 1-1 0 0,-1-1 1 0 0,0 0 0 0 0,1 1 0 0 0,-1-1-1 0 0,1-1 1 0 0,22-43-41 0 0,2 1-1 0 0,3 2 1 0 0,0 0-1 0 0,46-49 1 0 0,-53 65 43 0 0,28-27 210 0 0,-46 51-156 0 0,-8 5-23 0 0,-129 105 72 0 0,11-7-85 0 0,-44 19 101 0 0,162-117-116 0 0,1-3-9 0 0,-19 1-51 0 0,23-1 54 0 0,-1 0 0 0 0,1 0 0 0 0,-1 0 0 0 0,1-1 0 0 0,-1 1 0 0 0,1 0 0 0 0,-1 0-1 0 0,1-1 1 0 0,-1 1 0 0 0,1 0 0 0 0,0-1 0 0 0,-1 1 0 0 0,1-1 0 0 0,-1 1 0 0 0,1-1 0 0 0,0 1 0 0 0,-1 0-1 0 0,1-1 1 0 0,0 1 0 0 0,0-1 0 0 0,-1 1 0 0 0,1-1 0 0 0,0 1 0 0 0,0-1 0 0 0,0 0 0 0 0,0 1 0 0 0,-1-1-1 0 0,1 1 1 0 0,0-1 0 0 0,0 1 0 0 0,0-1 0 0 0,0 1 0 0 0,1-1 0 0 0,-1 0 0 0 0,0 1 0 0 0,0-1 0 0 0,0 1-1 0 0,0-1 1 0 0,0 1 0 0 0,1-1 0 0 0,-1 1 0 0 0,0-1 0 0 0,0 1 0 0 0,1-1 0 0 0,14-29 0 0 0,1 2 0 0 0,2 0 0 0 0,0 1 0 0 0,2 0 0 0 0,38-38 0 0 0,-19 20 15 0 0,55-61 86 0 0,109-94 1 0 0,-185 182 178 0 0,-36 28-225 0 0,-38 29-38 0 0,-91 74-13 0 0,-178 120-75 0 0,298-221-77 0 0,22-10 107 0 0,1-3 22 0 0,3 0 19 0 0,0 1 0 0 0,0 0-1 0 0,0 0 1 0 0,0-1 0 0 0,0 1 0 0 0,1 0 0 0 0,-1-1 0 0 0,0 1 0 0 0,0-1 0 0 0,0 1 0 0 0,1-1 0 0 0,-1 1-1 0 0,0-1 1 0 0,1 0 0 0 0,-1 1 0 0 0,1-1 0 0 0,-1 0 0 0 0,0 0 0 0 0,1 1 0 0 0,-1-1 0 0 0,1 0-1 0 0,0 0 1 0 0,-1 0 0 0 0,1 0 0 0 0,0 1 0 0 0,0-1 0 0 0,-1-1 0 0 0,11-35-33 0 0,8 0 27 0 0,2 0 0 0 0,2 2 1 0 0,1 1-1 0 0,2 1 0 0 0,48-50 0 0 0,-9 8-1 0 0,-36 44 8 0 0,46-40 0 0 0,2-2 518 0 0,-73 70-285 0 0,-5 6-199 0 0,-12 16-10 0 0,-1 0 1 0 0,0-1-1 0 0,-36 32 1 0 0,25-25-17 0 0,-23 24-9 0 0,-158 170-40 0 0,204-216 36 0 0,5-7-21 0 0,27-44-5 0 0,2 1 1 0 0,1 2-1 0 0,53-57 1 0 0,-25 31 14 0 0,32-35 217 0 0,-89 104-131 0 0,-6 7-63 0 0,-1 1 1 0 0,1-1-1 0 0,-1 0 0 0 0,0 0 1 0 0,0 0-1 0 0,-9 8 1 0 0,10-10-8 0 0,-321 321-25 0 0,320-320 14 0 0,-10 4-16 0 0,9-7-1 0 0,11-18 26 0 0,1-1 0 0 0,1 2 0 0 0,1-1 0 0 0,0 1 0 0 0,1 0 0 0 0,14-16 0 0 0,3-8-1 0 0,76-111-1 0 0,199-223 0 0 0,-291 361 25 0 0,-23 23-1 0 0,-37 37 12 0 0,37-35-23 0 0,-364 299-48 0 0,336-284-2 0 0,35-24 27 0 0,0-5 7 0 0,-14-8 15 0 0,19 10-8 0 0,0 0 0 0 0,-1 0 1 0 0,1 0-1 0 0,0 0 0 0 0,0 0 0 0 0,0 0 1 0 0,-1 0-1 0 0,1-1 0 0 0,0 1 0 0 0,0 0 1 0 0,0 0-1 0 0,-1 0 0 0 0,1 0 0 0 0,0 0 0 0 0,0 0 1 0 0,0-1-1 0 0,0 1 0 0 0,0 0 0 0 0,-1 0 1 0 0,1 0-1 0 0,0 0 0 0 0,0 0 0 0 0,0-1 1 0 0,0 1-1 0 0,0 0 0 0 0,0 0 0 0 0,0 0 1 0 0,0-1-1 0 0,0 1 0 0 0,0 0 0 0 0,0 0 1 0 0,0 0-1 0 0,0-1 0 0 0,0 1 0 0 0,0 0 1 0 0,0 0-1 0 0,0 0 0 0 0,0-1 0 0 0,0 1 0 0 0,0 0 1 0 0,0 0-1 0 0,0 0 0 0 0,0-1 0 0 0,0 1 1 0 0,0 0-1 0 0,0 0 0 0 0,0 0 0 0 0,0 0 1 0 0,1-1-1 0 0,12-36-39 0 0,2 1 1 0 0,1 0-1 0 0,2 1 0 0 0,27-40 0 0 0,102-128-60 0 0,-111 161 364 0 0,-26 36 22 0 0,-18 24-184 0 0,1-8-86 0 0,0 1-1 0 0,-2-2 1 0 0,1 1 0 0 0,-1-1 0 0 0,-17 13-1 0 0,1 0-3 0 0,-14 15-10 0 0,-3-1 1 0 0,-1-3-1 0 0,-64 39 1 0 0,103-69 13 0 0,-23-10-12 0 0,26 5-5 0 0,0 1 1 0 0,1 0-1 0 0,-1 0 1 0 0,1 0 0 0 0,-1-1-1 0 0,1 1 1 0 0,0 0-1 0 0,0 0 1 0 0,-1-1 0 0 0,1 1-1 0 0,0 0 1 0 0,0-1 0 0 0,0 1-1 0 0,0 0 1 0 0,0 0-1 0 0,1-1 1 0 0,-1 1 0 0 0,0 0-1 0 0,1-1 1 0 0,-1 1-1 0 0,0 0 1 0 0,1 0 0 0 0,0 0-1 0 0,0-2 1 0 0,9-24 6 0 0,9-14-20 0 0,2 0 1 0 0,1 2-1 0 0,3 0 0 0 0,0 2 0 0 0,44-48 1 0 0,-20 38 41 0 0,-46 44-11 0 0,3 0 11 0 0,-6 2-26 0 0,1 0 0 0 0,-1 1 0 0 0,1-1 0 0 0,-1 1 0 0 0,1-1 0 0 0,0 1 0 0 0,-1-1-1 0 0,1 1 1 0 0,0-1 0 0 0,0 1 0 0 0,-1 0 0 0 0,1-1 0 0 0,0 1 0 0 0,0 0 0 0 0,-1 0 0 0 0,1-1-1 0 0,0 1 1 0 0,0 0 0 0 0,0 0 0 0 0,0 0 0 0 0,-1 0 0 0 0,1 0 0 0 0,1 1 0 0 0,1 4 7 0 0,-1 11 34 0 0,-27 26 66 0 0,14-29-101 0 0,1 0 1 0 0,-2 0 0 0 0,0-1 0 0 0,0 0 0 0 0,-22 15 0 0 0,31-25-25 0 0,-21 6-39 0 0,19-7 22 0 0,-6-8-117 0 0,9 6 131 0 0,1 1 0 0 0,0-1 1 0 0,0 1-1 0 0,0-1 0 0 0,0 0 0 0 0,0 0 1 0 0,0 1-1 0 0,0-1 0 0 0,0 0 1 0 0,0 0-1 0 0,0 0 0 0 0,1 0 0 0 0,-1 0 1 0 0,0 0-1 0 0,1 0 0 0 0,-1 0 0 0 0,0-1 1 0 0,1 1-1 0 0,0 0 0 0 0,-1 0 0 0 0,1 0 1 0 0,0-1-1 0 0,-1 1 0 0 0,1 0 0 0 0,0 0 1 0 0,0-1-1 0 0,0-1 0 0 0,0-13-44 0 0,1 0 1 0 0,0 0-1 0 0,1 0 0 0 0,1 0 0 0 0,0 1 0 0 0,1-1 1 0 0,1 1-1 0 0,0 0 0 0 0,10-20 0 0 0,11-17-31 0 0,40-61 0 0 0,79-94 547 0 0,-142 204-364 0 0,1-8 87 0 0,-3 5 6 0 0,-19 16-154 0 0,-43 23 50 0 0,44-24-79 0 0,-6-2-26 0 0,19-7 19 0 0,-1 1-14 0 0,0-3-31 0 0,-17-5 14 0 0,21 6 31 0 0,0 0 0 0 0,0 0 1 0 0,0 0-1 0 0,1 0 0 0 0,-1 0 0 0 0,0-1 0 0 0,0 1 0 0 0,1 0 0 0 0,-1 0 0 0 0,1 0 0 0 0,-1-1 0 0 0,1 1 0 0 0,0 0 1 0 0,-1 0-1 0 0,1-1 0 0 0,0 1 0 0 0,0 0 0 0 0,0-1 0 0 0,0 1 0 0 0,0 0 0 0 0,0-1 0 0 0,0 1 0 0 0,1-2 1 0 0,3-27-70 0 0,-4 29 77 0 0,11-45-148 0 0,2 0 1 0 0,1 1-1 0 0,3 1 1 0 0,34-65-1 0 0,-44 94 135 0 0,136-267-184 0 0,292-429 0 0 0,-366 614 406 0 0,-66 92-186 0 0,2-11 148 0 0,-74 44-78 0 0,65-26-94 0 0,-1 1 3 0 0,-14 7-10 0 0,14-8-14 0 0,-4-8-379 0 0,8 6 393 0 0,0 0 0 0 0,1 0 0 0 0,-1-1 1 0 0,1 1-1 0 0,-1 0 0 0 0,1 0 0 0 0,-1 0 0 0 0,1 0 0 0 0,0 0 0 0 0,-1-1 0 0 0,1 1 0 0 0,-1 0 0 0 0,1 0 1 0 0,-1-1-1 0 0,1 1 0 0 0,-1 0 0 0 0,1-1 0 0 0,0 1 0 0 0,-1 0 0 0 0,1-1 0 0 0,0 1 0 0 0,-1-1 1 0 0,1 1-1 0 0,0 0 0 0 0,0-1 0 0 0,-1 1 0 0 0,1-1 0 0 0,0 1 0 0 0,0-1 0 0 0,0 1 0 0 0,0-1 0 0 0,0 1 1 0 0,0-1-1 0 0,-1 0 0 0 0,13-30-423 0 0,25-49 1 0 0,1 1 81 0 0,54-187 358 0 0,-90 262 75 0 0,-3 4-78 0 0,1-1 0 0 0,0 0 0 0 0,0 1-1 0 0,0-1 1 0 0,0 0 0 0 0,0 1 0 0 0,0-1 0 0 0,0 0-1 0 0,0 1 1 0 0,0-1 0 0 0,0 0 0 0 0,0 1 0 0 0,0-1-1 0 0,1 0 1 0 0,-1 1 0 0 0,0-1 0 0 0,0 1 0 0 0,1-1-1 0 0,-1 1 1 0 0,0-1 0 0 0,1 0 0 0 0,-1 1 0 0 0,1-1-1 0 0,-1 1 1 0 0,1-1 0 0 0,-1 1 0 0 0,1-1 0 0 0,11 9 60 0 0,-10-5-68 0 0,-2-2-10 0 0,1 0 12 0 0,-1 1 0 0 0,1-1-1 0 0,-1 0 1 0 0,1 0-1 0 0,0 0 1 0 0,-1-1 0 0 0,1 1-1 0 0,0 0 1 0 0,0 0-1 0 0,-1 0 1 0 0,1 0 0 0 0,0-1-1 0 0,0 1 1 0 0,0 0-1 0 0,0-1 1 0 0,0 1 0 0 0,0-1-1 0 0,0 1 1 0 0,0-1 0 0 0,2 1-1 0 0,16 6 13 0 0,-15-5-31 0 0,3-3-10 0 0,1 1 11 0 0,0-1-1 0 0,0 0 1 0 0,0-1 0 0 0,0 1 0 0 0,0-1 0 0 0,0-1 0 0 0,0 0 0 0 0,-1 0-1 0 0,13-7 1 0 0,63-62-869 0 0,-79 66 490 0 0,0-1-1 0 0,0 1 0 0 0,0-1 1 0 0,-1 0-1 0 0,-1 0 1 0 0,4-12-1 0 0,-5 17 96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7:32:37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1274 1704 0 0,'3'4'1581'0'0,"4"5"-608"0"0,0 0-1 0 0,0-1 1 0 0,1 0 0 0 0,0 0-1 0 0,0-1 1 0 0,12 8 0 0 0,-17-13-430 0 0,4 0-92 0 0,19 3-83 0 0,-20-3-73 0 0,2-3-62 0 0,8-2-288 0 0,0 0 0 0 0,0-1 0 0 0,-1 0 0 0 0,0-1 0 0 0,0-1 0 0 0,28-16 0 0 0,-28 14-595 0 0,-1-1-1 0 0,0-1 1 0 0,-1-1 0 0 0,0 0-1 0 0,0-1 1 0 0,-1 0-1 0 0,12-16 1 0 0,-4-1-1290 0 0,2-3-112 0 0</inkml:trace>
  <inkml:trace contextRef="#ctx0" brushRef="#br0" timeOffset="1">1048 56 424 0 0,'47'-55'9897'0'0,"-78"90"-9583"0"0,-1-1-1 0 0,-2-1 1 0 0,-70 51 0 0 0,44-36-924 0 0,-201 146-5105 0 0,190-144 2868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7:32:37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214 350 1760 0 0,'0'0'6245'0'0,"-5"2"-5992"0"0,-94 35 1536 0 0,93-35-1508 0 0,-18 3 254 0 0,19-4-28 0 0,-24-6 11 0 0,23 4-252 0 0,-3-8 90 0 0,-4-2-40 0 0,10 5-251 0 0,1 1 0 0 0,-1-1 0 0 0,1 0-1 0 0,0 0 1 0 0,0 0 0 0 0,1 0 0 0 0,0 0 0 0 0,0-1 0 0 0,1 1 0 0 0,-1 0 0 0 0,2-9 0 0 0,6-77 100 0 0,16-29-1159 0 0,-6 49-6067 0 0,-16 68 3750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7:32:37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 0 0,'0'0'1464'0'0,"1"3"-268"0"0,3 3-670 0 0,-1-1-1 0 0,1 0 1 0 0,0 0 0 0 0,0-1-1 0 0,0 1 1 0 0,0-1-1 0 0,1 0 1 0 0,0 0-1 0 0,7 4 1 0 0,-7-6-71 0 0,2-1-102 0 0,16 2-222 0 0,0-2-1 0 0,39-2 1 0 0,8-7-2818 0 0,-64 7 785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7:32:38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452 102 684 0 0,'0'0'5566'0'0,"-3"2"-5064"0"0,-69 57 3394 0 0,70-56-3510 0 0,-3-2-247 0 0,-12 5-32 0 0,13-5-24 0 0,0-2-49 0 0,1 0-52 0 0,0 0-1 0 0,0 0 1 0 0,1-1-1 0 0,-1 1 1 0 0,1 0-1 0 0,-1-1 1 0 0,1 0-1 0 0,-1 0 1 0 0,1 0 0 0 0,0 0-1 0 0,0 0 1 0 0,0 0-1 0 0,0 0 1 0 0,1-1-1 0 0,-1 1 1 0 0,0-1-1 0 0,1 1 1 0 0,-2-4-1 0 0,0-4-153 0 0,0-1 0 0 0,0 1 0 0 0,-2-21-1 0 0,-3-14 43 0 0,8 44 142 0 0,0 0 0 0 0,0 0 0 0 0,-1 0 0 0 0,1-1 0 0 0,0 1 0 0 0,-1 0 0 0 0,1 0 0 0 0,0 0 0 0 0,-1 0 0 0 0,1 0 0 0 0,-1 0 0 0 0,0 0 0 0 0,1 0 0 0 0,-1 0 0 0 0,0 0 0 0 0,0 0 0 0 0,1 0 0 0 0,-1 1 0 0 0,0-1 0 0 0,0 0-1 0 0,0 0 1 0 0,0 1 0 0 0,0-1 0 0 0,0 1 0 0 0,0-1 0 0 0,0 1 0 0 0,0-1 0 0 0,-1 1 0 0 0,1 0 0 0 0,0-1 0 0 0,0 1 0 0 0,0 0 0 0 0,0 0 0 0 0,-1 0 0 0 0,1 0 0 0 0,0 0 0 0 0,0 0 0 0 0,0 0 0 0 0,0 0 0 0 0,-1 0 0 0 0,1 1 0 0 0,0-1 0 0 0,0 1 0 0 0,0-1 0 0 0,0 0 0 0 0,0 1 0 0 0,0 0 0 0 0,0-1 0 0 0,0 1 0 0 0,0 0 0 0 0,0-1 0 0 0,0 1 0 0 0,0 0 0 0 0,1 0 0 0 0,-1 0 0 0 0,0 0 0 0 0,-1 2 0 0 0,-8 7 171 0 0,0 2 0 0 0,1-1 1 0 0,0 1-1 0 0,1 1 1 0 0,0-1-1 0 0,-7 19 0 0 0,12-24-197 0 0,0 1-1 0 0,1-1 0 0 0,0 0 0 0 0,0 1 1 0 0,1-1-1 0 0,0 1 0 0 0,0-1 1 0 0,1 1-1 0 0,0-1 0 0 0,0 1 0 0 0,1 0 1 0 0,0-1-1 0 0,2 12 0 0 0,0-14-167 0 0,1 1 0 0 0,-1-1 0 0 0,1 0 0 0 0,0 1 0 0 0,0-2 0 0 0,0 1 0 0 0,9 7 0 0 0,-8-7 159 0 0,-2-2-107 0 0,-3-3 123 0 0,1 0 1 0 0,-1 0 0 0 0,0 0-1 0 0,1 0 1 0 0,-1 0 0 0 0,1 1 0 0 0,-1-1-1 0 0,0 0 1 0 0,1 0 0 0 0,-1 0-1 0 0,0 1 1 0 0,1-1 0 0 0,-1 0 0 0 0,0 0-1 0 0,1 1 1 0 0,-1-1 0 0 0,0 0-1 0 0,0 0 1 0 0,1 1 0 0 0,-1-1 0 0 0,0 0-1 0 0,0 1 1 0 0,1-1 0 0 0,-1 0-1 0 0,0 1 1 0 0,0-1 0 0 0,0 1 0 0 0,0-1-1 0 0,0 0 1 0 0,0 1 0 0 0,1-1-1 0 0,-1 1 1 0 0,0 0 0 0 0,-2 21-140 0 0,-11 21 21 0 0,-60 107 54 0 0,47-101 201 0 0,1 2 0 0 0,-18 56 0 0 0,37-90 1 0 0,1 1 0 0 0,1 0 0 0 0,1 1 1 0 0,0-1-1 0 0,1 1 0 0 0,1-1 0 0 0,1 1 0 0 0,1-1 0 0 0,0 1 0 0 0,6 25 0 0 0,-4-29-34 0 0,1 0 0 0 0,1 0 0 0 0,0 0 0 0 0,1 0 0 0 0,1-1 0 0 0,0 0 0 0 0,1 0 0 0 0,0 0-1 0 0,12 13 1 0 0,-13-19-67 0 0,0-1-1 0 0,1 0 0 0 0,0 0 1 0 0,0-1-1 0 0,0 0 0 0 0,1 0 1 0 0,0-1-1 0 0,0 0 0 0 0,0-1 1 0 0,0 0-1 0 0,1 0 0 0 0,0-1 1 0 0,0 0-1 0 0,0-1 0 0 0,0 0 1 0 0,13 0-1 0 0,-10 1-30 0 0,-8-2-3 0 0,1 0-1 0 0,-1 0 1 0 0,1-1-1 0 0,0 0 0 0 0,-1 0 1 0 0,1 0-1 0 0,8-2 1 0 0,15-1-302 0 0,0-1 1 0 0,-1-2-1 0 0,1 0 1 0 0,-2-2-1 0 0,1-2 1 0 0,-1 0-1 0 0,0-1 0 0 0,-1-2 1 0 0,-1-1-1 0 0,0-1 1 0 0,-1-1-1 0 0,0-1 1 0 0,30-29-1 0 0,-27 20-1531 0 0,30-39-1 0 0,-21 16-902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7:32:38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0 1696 0 0,'0'0'2904'0'0,"-22"15"337"0"0,-1-4-2269 0 0,30-31-7381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7:32:39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227 216 124 0 0,'0'0'5748'0'0,"-2"4"-4784"0"0,-16 22 907 0 0,0 0 1 0 0,-26 24-1 0 0,42-48-1420 0 0,-17 16 569 0 0,17-17-970 0 0,-1 0 1 0 0,1 1-1 0 0,-1-1 1 0 0,1 0 0 0 0,-1 0-1 0 0,1 0 1 0 0,-1 0-1 0 0,0-1 1 0 0,1 1 0 0 0,-1-1-1 0 0,0 0 1 0 0,1 1-1 0 0,-1-1 1 0 0,0-1 0 0 0,0 1-1 0 0,1 0 1 0 0,-1 0-1 0 0,0-1 1 0 0,-2-1 0 0 0,-15 0-1 0 0,18 2-43 0 0,0 0 1 0 0,0-1-1 0 0,0 0 0 0 0,0 1 0 0 0,0-1 0 0 0,0 0 0 0 0,1 0 0 0 0,-1 0 0 0 0,0 0 1 0 0,0 0-1 0 0,1 0 0 0 0,-1-1 0 0 0,0 1 0 0 0,1-1 0 0 0,-1 1 0 0 0,1-1 0 0 0,0 1 0 0 0,0-1 1 0 0,-1 0-1 0 0,1 0 0 0 0,0 0 0 0 0,0 1 0 0 0,1-1 0 0 0,-1 0 0 0 0,0 0 0 0 0,1 0 0 0 0,-1 0 1 0 0,1-1-1 0 0,-1-1 0 0 0,-1-8 1 0 0,0-1 0 0 0,0 1 0 0 0,1-21 0 0 0,2-1-320 0 0,2 1 0 0 0,8-38 0 0 0,8-19-8024 0 0,-17 86 4783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7:32:39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1488 0 0,'0'0'4145'0'0,"-7"23"-1017"0"0,4 1-2976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7:32:39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1004 307 1128 0 0,'0'0'8144'0'0,"-5"3"-7852"0"0,-71 44 566 0 0,-70 42 118 0 0,84-60-352 0 0,-99 30-1 0 0,149-55-580 0 0,10-2-33 0 0,-1-1-1 0 0,0 0 0 0 0,1 0 0 0 0,-1-1 0 0 0,0 1 0 0 0,0-1 0 0 0,1 1 0 0 0,-1-1 0 0 0,0 0 0 0 0,0 0 0 0 0,-4 0 0 0 0,-23-2 55 0 0,15 2-43 0 0,1 0 1 0 0,-1-1 0 0 0,0-1 0 0 0,-14-3 0 0 0,23 3-21 0 0,1 0-1 0 0,-1 0 1 0 0,1 0 0 0 0,-1 0-1 0 0,1-1 1 0 0,0 0-1 0 0,0 0 1 0 0,1 0-1 0 0,-1-1 1 0 0,1 0-1 0 0,-1 0 1 0 0,1 0-1 0 0,0 0 1 0 0,-5-8 0 0 0,-45-65-37 0 0,52 73 51 0 0,-9 0-211 0 0,10 3 183 0 0,1 1 0 0 0,-1-1 0 0 0,1 1 0 0 0,-1 0 0 0 0,1-1 0 0 0,-1 1 0 0 0,1-1 0 0 0,-1 1 0 0 0,0 0 0 0 0,1 0 0 0 0,-1-1 0 0 0,0 1 0 0 0,1 0 0 0 0,-1 0 0 0 0,0 0 0 0 0,1 0 0 0 0,-1 0 0 0 0,0 0 0 0 0,1 0 0 0 0,-1 0 0 0 0,0 0 0 0 0,1 0 0 0 0,-1 0 0 0 0,0 0 0 0 0,1 0 0 0 0,-1 1 0 0 0,1-1 0 0 0,-1 0 0 0 0,0 0 0 0 0,0 1 0 0 0,-26 9-158 0 0,0 1 0 0 0,-37 20 0 0 0,61-29 168 0 0,-19 4 73 0 0,20-5-49 0 0,0 0 0 0 0,0 0 0 0 0,0 0 0 0 0,0 0 0 0 0,0 0 0 0 0,0 0 0 0 0,0-1 0 0 0,0 1 1 0 0,-1-1-1 0 0,1 0 0 0 0,0 0 0 0 0,0 1 0 0 0,0-1 0 0 0,-1 0 0 0 0,1-1 0 0 0,0 1 0 0 0,0 0 0 0 0,-4-2 0 0 0,4 1-2 0 0,0 0 0 0 0,-1-1 0 0 0,1 1-1 0 0,0-1 1 0 0,0 0 0 0 0,0 0 0 0 0,0 0 0 0 0,0 0-1 0 0,0 0 1 0 0,1 0 0 0 0,-1 0 0 0 0,1 0 0 0 0,-1-1 0 0 0,1 1-1 0 0,0-1 1 0 0,0 1 0 0 0,0-1 0 0 0,0 1 0 0 0,0-1-1 0 0,1 0 1 0 0,-1 1 0 0 0,1-1 0 0 0,0 0 0 0 0,0 1 0 0 0,0-1-1 0 0,0-4 1 0 0,6-27 23 0 0,1 0-1 0 0,1 0 1 0 0,2 1-1 0 0,1 0 1 0 0,2 1-1 0 0,19-35 1 0 0,32-41-7609 0 0,-50 89 4426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7:32:40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85 684 0 0,'0'0'1487'0'0,"6"1"-224"0"0,15 3-173 0 0,-15-3 783 0 0,0-1-1005 0 0,20 2-42 0 0,-20-2-26 0 0,0 0-94 0 0,13-4 224 0 0,-1-1 0 0 0,29-10 0 0 0,-43 13-615 0 0,0-1-72 0 0,-4 3-242 0 0,20-24 490 0 0,-19 23-483 0 0,-1 0 0 0 0,1 1 0 0 0,-1-1-1 0 0,0 0 1 0 0,1 1 0 0 0,-1-1 0 0 0,0 0 0 0 0,1 1-1 0 0,-1-1 1 0 0,0 0 0 0 0,0 0 0 0 0,0 0 0 0 0,0 1-1 0 0,0-1 1 0 0,0 0 0 0 0,0 0 0 0 0,0 1 0 0 0,0-1-1 0 0,0 0 1 0 0,0 0 0 0 0,0 0 0 0 0,-1 1-1 0 0,1-1 1 0 0,0 0 0 0 0,-1 0 0 0 0,1 1 0 0 0,0-1-1 0 0,-1 0 1 0 0,1 1 0 0 0,-1-1 0 0 0,1 1 0 0 0,-1-1-1 0 0,1 0 1 0 0,-1 1 0 0 0,1-1 0 0 0,-1 1 0 0 0,0-1-1 0 0,1 1 1 0 0,-1 0 0 0 0,0-1 0 0 0,1 1 0 0 0,-1 0-1 0 0,0-1 1 0 0,0 1 0 0 0,1 0 0 0 0,-1 0-1 0 0,-1-1 1 0 0,-52-8 65 0 0,48 8-71 0 0,0 3 12 0 0,-51 12-47 0 0,52-12 14 0 0,0 1 22 0 0,-27 23-162 0 0,30-23-20 0 0,0 1-145 0 0,-5 13-150 0 0,-6 36-6747 0 0,12-49 4131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7:32:40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3 1608 0 0,'-7'1'1424'0'0,"1"-1"-2934"0"0,-8-2 4860 0 0,-11 1 1371 0 0,9 0-9295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16:34:22.32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1872 721 668 0 0,'3'2'2776'0'0,"18"27"-679"0"0,-19-25-1825 0 0,-2-3-250 0 0,1-1 0 0 0,-1 1 0 0 0,1 0 1 0 0,-1 0-1 0 0,1 0 0 0 0,-1-1 0 0 0,1 1 1 0 0,-1 0-1 0 0,1-1 0 0 0,0 1 0 0 0,0 0 1 0 0,-1-1-1 0 0,1 1 0 0 0,0-1 1 0 0,0 1-1 0 0,-1-1 0 0 0,1 0 0 0 0,0 1 1 0 0,0-1-1 0 0,0 0 0 0 0,0 1 0 0 0,0-1 1 0 0,0 0-1 0 0,1 0 0 0 0,6-1-11 0 0,0-1 0 0 0,-1-1 0 0 0,1 1 0 0 0,0-1 0 0 0,-1 0 0 0 0,0-1 1 0 0,0 0-1 0 0,13-9 0 0 0,2-5 16 0 0,0 0-32 0 0,0 0 0 0 0,39-21 0 0 0,-57 37 305 0 0,1 4-139 0 0,17 6 12 0 0,-22-8-164 0 0,1 1 0 0 0,0 0 0 0 0,0-1 0 0 0,-1 1 0 0 0,1 0-1 0 0,-1 0 1 0 0,1 0 0 0 0,-1-1 0 0 0,1 1 0 0 0,-1 0 0 0 0,1 0-1 0 0,-1 0 1 0 0,0 0 0 0 0,1 0 0 0 0,-1 0 0 0 0,0 0 0 0 0,0 0 0 0 0,0 0-1 0 0,0 0 1 0 0,0 0 0 0 0,0 0 0 0 0,0 0 0 0 0,0 0 0 0 0,0 0-1 0 0,0 1 1 0 0,0 2 8 0 0,0 1 0 0 0,0 0 0 0 0,-1-1 0 0 0,1 1 0 0 0,-1-1 0 0 0,0 1 0 0 0,0-1 0 0 0,0 1 0 0 0,-3 4 0 0 0,-1 6 29 0 0,0 2 41 0 0,-2-1 0 0 0,0 0 1 0 0,-1 0-1 0 0,0-1 0 0 0,-19 25 1 0 0,-56 62 714 0 0,74-90-627 0 0,7-9-139 0 0,0 0-1 0 0,0 0 0 0 0,0-1 1 0 0,-1 1-1 0 0,1 0 1 0 0,-1-1-1 0 0,1 1 0 0 0,-1-1 1 0 0,0 0-1 0 0,-5 3 1 0 0,7-32-8 0 0,3 19-33 0 0,1-1 0 0 0,1 1 0 0 0,-1-1 0 0 0,2 1 0 0 0,-1 1 1 0 0,1-1-1 0 0,0 1 0 0 0,0-1 0 0 0,9-8 0 0 0,8-12 0 0 0,19-25-20 0 0,73-75 0 0 0,-75 85-9 0 0,-37 41 33 0 0,-1 1 0 0 0,1-1 1 0 0,0 0-1 0 0,0 1 0 0 0,-1-1 1 0 0,1 1-1 0 0,0-1 1 0 0,0 1-1 0 0,0 0 0 0 0,0 0 1 0 0,0 0-1 0 0,1 0 0 0 0,-1 0 1 0 0,3 0-1 0 0,30 6-3 0 0,-34-5 4 0 0,1 1 1 0 0,-1-1-1 0 0,0 1 1 0 0,0-1-1 0 0,0 1 1 0 0,0 0 0 0 0,0-1-1 0 0,-1 1 1 0 0,1 0-1 0 0,0 0 1 0 0,0 0 0 0 0,0 0-1 0 0,-1 0 1 0 0,1 0-1 0 0,0 0 1 0 0,-1 0 0 0 0,1 0-1 0 0,-1 0 1 0 0,1 0-1 0 0,-1 0 1 0 0,0 0 0 0 0,1 1-1 0 0,-1-1 1 0 0,0 0-1 0 0,0 2 1 0 0,2 17-9 0 0,-2-5 15 0 0,-1-1 0 0 0,0 0 0 0 0,-1 1 0 0 0,-1-1 1 0 0,0 0-1 0 0,-1 0 0 0 0,-1-1 0 0 0,0 1 0 0 0,-13 24 0 0 0,12-23 7 0 0,-4 4-4 0 0,0 0-1 0 0,-1 0 1 0 0,-1 0 0 0 0,-1-2-1 0 0,-1 1 1 0 0,-26 25 0 0 0,37-40-27 0 0,-2-5-18 0 0,-15-8 24 0 0,20 10 10 0 0,0 0 1 0 0,0 0-1 0 0,-1 0 1 0 0,1 0-1 0 0,0 0 1 0 0,0 0-1 0 0,-1 0 1 0 0,1 0-1 0 0,0-1 1 0 0,0 1-1 0 0,0 0 1 0 0,-1 0-1 0 0,1 0 1 0 0,0 0-1 0 0,0 0 1 0 0,0-1-1 0 0,0 1 1 0 0,-1 0 0 0 0,1 0-1 0 0,0 0 1 0 0,0-1-1 0 0,0 1 1 0 0,0 0-1 0 0,0 0 1 0 0,0 0-1 0 0,0-1 1 0 0,0 1-1 0 0,0 0 1 0 0,-1 0-1 0 0,1-1 1 0 0,0 1-1 0 0,0 0 1 0 0,0 0-1 0 0,0-1 1 0 0,0 1-1 0 0,0 0 1 0 0,1 0-1 0 0,-1-1 1 0 0,0 1-1 0 0,0 0 1 0 0,0-1-1 0 0,3-15-13 0 0,0 1-1 0 0,1-1 1 0 0,1 0-1 0 0,0 1 1 0 0,1 0-1 0 0,1 0 0 0 0,0 1 1 0 0,15-21-1 0 0,-5 10 6 0 0,0 2 0 0 0,2 0 0 0 0,41-38 1 0 0,-57 59 12 0 0,0 0 1 0 0,0 0-1 0 0,0 0 1 0 0,0 0-1 0 0,0 0 1 0 0,1 1 0 0 0,-1 0-1 0 0,1-1 1 0 0,-1 1-1 0 0,1 1 1 0 0,0-1-1 0 0,-1 0 1 0 0,1 1 0 0 0,4 0-1 0 0,-5 0-5 0 0,-2 0 2 0 0,1 0 1 0 0,0 0 0 0 0,-1 0-1 0 0,1 1 1 0 0,-1-1 0 0 0,1 1-1 0 0,-1-1 1 0 0,1 1 0 0 0,-1 0-1 0 0,0-1 1 0 0,1 1-1 0 0,-1 0 1 0 0,0 0 0 0 0,1 0-1 0 0,-1 0 1 0 0,0 0 0 0 0,0 0-1 0 0,0 0 1 0 0,0 1-1 0 0,0-1 1 0 0,0 0 0 0 0,0 1-1 0 0,-1-1 1 0 0,1 0 0 0 0,0 2-1 0 0,12 39 38 0 0,-13-26-14 0 0,-1 1 0 0 0,-1-1 1 0 0,0 0-1 0 0,-2 0 0 0 0,0-1 1 0 0,0 1-1 0 0,-1-1 0 0 0,-1 1 1 0 0,-1-2-1 0 0,-8 16 0 0 0,13-27-13 0 0,-9 10-39 0 0,9-11-4 0 0,-1-13 15 0 0,3 9 16 0 0,0 0 0 0 0,0 0-1 0 0,0 1 1 0 0,1-1 0 0 0,-1 0 0 0 0,0 0-1 0 0,1 1 1 0 0,-1-1 0 0 0,1 0-1 0 0,0 0 1 0 0,0 1 0 0 0,-1-1 0 0 0,1 1-1 0 0,0-1 1 0 0,0 1 0 0 0,2-3 0 0 0,1-1-4 0 0,10-23 12 0 0,1 0-1 0 0,2 2 0 0 0,0 0 1 0 0,2 1-1 0 0,1 0 1 0 0,44-41-1 0 0,-61 63 11 0 0,2 2 18 0 0,17-3-30 0 0,-17 3 15 0 0,1 4-19 0 0,1 1 18 0 0,0 0 1 0 0,0 1-1 0 0,-1 0 1 0 0,0 0-1 0 0,1 0 0 0 0,-2 1 1 0 0,1 0-1 0 0,-1 0 1 0 0,0 0-1 0 0,0 1 1 0 0,0-1-1 0 0,-1 1 1 0 0,0 0-1 0 0,-1 1 0 0 0,1-1 1 0 0,3 13-1 0 0,-6-16-12 0 0,0-1 0 0 0,0 0 1 0 0,0 1-1 0 0,-1-1 0 0 0,1 0 0 0 0,-1 1 0 0 0,0-1 0 0 0,0 1 0 0 0,0-1 0 0 0,0 1 0 0 0,-1-1 1 0 0,1 0-1 0 0,-1 1 0 0 0,0-1 0 0 0,0 0 0 0 0,0 1 0 0 0,0-1 0 0 0,0 0 0 0 0,-1 0 0 0 0,-3 6 0 0 0,1-3 14 0 0,-5 10-19 0 0,7-12 20 0 0,0-1-26 0 0,-8 7 13 0 0,14-19-26 0 0,17-29-12 0 0,-19 33 35 0 0,106-170-23 0 0,-107 173 16 0 0,0 1 1 0 0,1-1 0 0 0,-1 1 0 0 0,1 0 0 0 0,-1-1 0 0 0,1 1 0 0 0,-1 0 0 0 0,1 0-1 0 0,0 0 1 0 0,-1 0 0 0 0,1 1 0 0 0,0-1 0 0 0,0 0 0 0 0,0 1 0 0 0,0-1 0 0 0,0 1 0 0 0,0-1-1 0 0,0 1 1 0 0,-1 0 0 0 0,1 0 0 0 0,0 0 0 0 0,0 0 0 0 0,0 0 0 0 0,0 1 0 0 0,0-1-1 0 0,0 1 1 0 0,2 0 0 0 0,0 0-7 0 0,-3-1 7 0 0,1 1 0 0 0,-1 0 0 0 0,1 0-1 0 0,-1 0 1 0 0,1-1 0 0 0,-1 1-1 0 0,0 1 1 0 0,0-1 0 0 0,1 0 0 0 0,-1 0-1 0 0,0 0 1 0 0,0 1 0 0 0,0-1 0 0 0,0 1-1 0 0,0-1 1 0 0,-1 1 0 0 0,1-1 0 0 0,0 1-1 0 0,-1-1 1 0 0,1 1 0 0 0,-1-1 0 0 0,1 4-1 0 0,7 39 67 0 0,-7-41-59 0 0,0 9-7 0 0,0-1 0 0 0,-1 1 0 0 0,0 0 0 0 0,-1 0 0 0 0,0 0 0 0 0,-1-1 0 0 0,0 1 0 0 0,-1-1 0 0 0,0 1 0 0 0,-1-1 0 0 0,0 0 0 0 0,-10 19 0 0 0,-17 23-4 0 0,28-49-6 0 0,28-47 7 0 0,55-91-54 0 0,-80 133 58 0 0,0 0 0 0 0,0 1 0 0 0,1-1 0 0 0,-1 0 0 0 0,0 1 0 0 0,0-1 0 0 0,1 0 0 0 0,-1 1 0 0 0,0-1 0 0 0,1 0 0 0 0,-1 1 0 0 0,1-1 0 0 0,-1 0 0 0 0,0 1 0 0 0,1-1 0 0 0,0 1 0 0 0,-1-1 0 0 0,1 1 0 0 0,-1-1 1 0 0,1 1-1 0 0,0 0 0 0 0,-1-1 0 0 0,1 1 0 0 0,0 0 0 0 0,-1-1 0 0 0,1 1 0 0 0,0 0 0 0 0,-1 0 0 0 0,1 0 0 0 0,0 0 0 0 0,0 0 0 0 0,-1 0 0 0 0,1-1 0 0 0,0 2 0 0 0,0-1 0 0 0,-1 0 0 0 0,1 0 0 0 0,0 0 0 0 0,-1 0 0 0 0,1 0 0 0 0,0 1 0 0 0,0-1 0 0 0,-1 0 0 0 0,1 0 0 0 0,-1 1 0 0 0,1-1 0 0 0,0 1 0 0 0,-1-1 0 0 0,1 1 0 0 0,-1-1 0 0 0,1 1 0 0 0,0 0 0 0 0,1 2 3 0 0,0-1 0 0 0,-1 1 0 0 0,1 0-1 0 0,-1 0 1 0 0,0-1 0 0 0,0 1-1 0 0,0 0 1 0 0,0 0 0 0 0,0 1-1 0 0,-1-1 1 0 0,1 0 0 0 0,-1 5 0 0 0,-4 57 193 0 0,-20 100 0 0 0,23-158-174 0 0,-1 0 1 0 0,1 0-1 0 0,-2 0 1 0 0,1-1-1 0 0,-1 1 1 0 0,0-1-1 0 0,0 1 1 0 0,-1-1-1 0 0,0 0 1 0 0,0 0-1 0 0,-9 10 1 0 0,10-14 6 0 0,1-3-32 0 0,0 1 0 0 0,-1-1 1 0 0,1 0-1 0 0,0 1 0 0 0,0-1 0 0 0,0 1 0 0 0,-1-1 1 0 0,1 1-1 0 0,0 0 0 0 0,-4 1 0 0 0,-1-2-7 0 0,6 1 5 0 0,0 0 1 0 0,0-1-1 0 0,0 1 0 0 0,0-1 0 0 0,1 1 0 0 0,-1-1 0 0 0,0 1 0 0 0,0-1 0 0 0,0 0 0 0 0,1 1 0 0 0,-1-1 0 0 0,0 0 1 0 0,1 0-1 0 0,-1 0 0 0 0,1 1 0 0 0,-1-1 0 0 0,1 0 0 0 0,-1 0 0 0 0,1 0 0 0 0,0 0 0 0 0,-1 0 0 0 0,1 0 1 0 0,0 0-1 0 0,0 0 0 0 0,0 0 0 0 0,0 0 0 0 0,0-1 0 0 0,-8-29-65 0 0,1 0 0 0 0,1-1 0 0 0,2 0 1 0 0,2 1-1 0 0,1-48 0 0 0,1 79 68 0 0,0-5-17 0 0,-8-16 6 0 0,-7 42 41 0 0,1-1-1 0 0,0 2 1 0 0,-10 24-1 0 0,-22 35 173 0 0,11-29-17 0 0,-3-3 0 0 0,-1-1-1 0 0,-66 62 1 0 0,103-109-183 0 0,1 0 1 0 0,0 0-1 0 0,-1 1 1 0 0,1-1-1 0 0,-1 0 0 0 0,1-1 1 0 0,-1 1-1 0 0,0 0 0 0 0,1 0 1 0 0,-1-1-1 0 0,0 1 1 0 0,0 0-1 0 0,1-1 0 0 0,-1 0 1 0 0,0 1-1 0 0,0-1 0 0 0,0 0 1 0 0,1 0-1 0 0,-1 0 1 0 0,0 0-1 0 0,0-1 0 0 0,0 1 1 0 0,1 0-1 0 0,-1-1 0 0 0,0 1 1 0 0,-2-2-1 0 0,0 1-6 0 0,3 0 3 0 0,-1-1 0 0 0,1 1 0 0 0,-1 0-1 0 0,1-1 1 0 0,-1 1 0 0 0,1-1 0 0 0,0 1 0 0 0,0-1 0 0 0,-1 0 0 0 0,1 0-1 0 0,0 1 1 0 0,1-1 0 0 0,-1 0 0 0 0,0 0 0 0 0,1 0 0 0 0,-1 0-1 0 0,1 0 1 0 0,-1 0 0 0 0,1 0 0 0 0,0-3 0 0 0,-4-40-110 0 0,9-52-418 0 0,23-129 0 0 0,-16 143 439 0 0,-12 79 237 0 0,-1 33-1 0 0,-3-1-1 0 0,0 1 1 0 0,-2-1-1 0 0,0 0 1 0 0,-2 0-1 0 0,-2-1 1 0 0,0 0-1 0 0,-2-1 1 0 0,-18 31-1 0 0,27-51-123 0 0,-1 0 0 0 0,1 0 0 0 0,-1-1 0 0 0,-1 1 0 0 0,-8 8 0 0 0,1-26-27 0 0,10 11 1 0 0,1-1 1 0 0,-1 1-1 0 0,1 0 1 0 0,-1-1 0 0 0,1 1-1 0 0,0-1 1 0 0,0 1-1 0 0,0-1 1 0 0,0 0-1 0 0,0 1 1 0 0,0-1-1 0 0,0 0 1 0 0,0 0-1 0 0,1 0 1 0 0,-1 1-1 0 0,1-1 1 0 0,-1 0 0 0 0,1-3-1 0 0,-2-27-153 0 0,1 1 0 0 0,2-1 0 0 0,1 0 0 0 0,1 1 1 0 0,2-1-1 0 0,11-36 0 0 0,-11 45 109 0 0,18-84-193 0 0,46-127 0 0 0,-57 213 276 0 0,-6 34 44 0 0,-6 33 59 0 0,-7-9-52 0 0,-1 0 1 0 0,-2-1-1 0 0,-2-1 0 0 0,-1 0 0 0 0,-31 60 1 0 0,30-69-61 0 0,-2 0 0 0 0,-1-1 0 0 0,-1-1 0 0 0,-1 0 0 0 0,0-2 0 0 0,-2 0 1 0 0,-36 29-1 0 0,48-45-26 0 0,-1 0-1 0 0,1 0 1 0 0,-1-1 0 0 0,0 0 0 0 0,-14 4 0 0 0,18-7-19 0 0,-2-4-7 0 0,-22-6-18 0 0,19 1-40 0 0,4-5 14 0 0,1 0 1 0 0,0-1-1 0 0,1 0 0 0 0,1 1 1 0 0,0-1-1 0 0,1-1 1 0 0,0 1-1 0 0,1 0 0 0 0,0-1 1 0 0,1 1-1 0 0,1-1 1 0 0,1-14-1 0 0,3-30-243 0 0,16-82 1 0 0,-2 46 156 0 0,3 0 0 0 0,66-172 0 0 0,-75 249 382 0 0,-6 29-23 0 0,-6 35-45 0 0,-16 43 20 0 0,-3 0-1 0 0,-62 170 1 0 0,27-126 70 0 0,-84 149 0 0 0,108-227-108 0 0,-2-1 0 0 0,-3-2 0 0 0,-77 91 0 0 0,76-113-97 0 0,33-29-27 0 0,-5-4-23 0 0,6 1-1 0 0,-1 1 0 0 0,1-1 0 0 0,0 0-1 0 0,-1 0 1 0 0,1 0 0 0 0,0 0 0 0 0,0 0-1 0 0,0 0 1 0 0,-1-1 0 0 0,1 1-1 0 0,1-1 1 0 0,-1 1 0 0 0,0-1 0 0 0,0 0-1 0 0,1 0 1 0 0,-1 0 0 0 0,0 0 0 0 0,1 0-1 0 0,0 0 1 0 0,0 0 0 0 0,0 0 0 0 0,0-1-1 0 0,0 1 1 0 0,0 0 0 0 0,0-1 0 0 0,0 1-1 0 0,1 0 1 0 0,0-1 0 0 0,-1 1-1 0 0,1-1 1 0 0,0 1 0 0 0,0-4 0 0 0,0-48-417 0 0,1-1 0 0 0,18-104 0 0 0,42-105-259 0 0,44-63 336 0 0,-105 326 363 0 0,0 1 1 0 0,0-1-1 0 0,0 0 0 0 0,1 0 1 0 0,-1 0-1 0 0,0 0 0 0 0,0 1 1 0 0,1-1-1 0 0,-1 0 0 0 0,1 0 1 0 0,-1 0-1 0 0,1 1 0 0 0,-1-1 1 0 0,1 0-1 0 0,-1 1 0 0 0,1-1 1 0 0,-1 0-1 0 0,1 1 1 0 0,0-1-1 0 0,-1 1 0 0 0,1-1 1 0 0,0 1-1 0 0,0 0 0 0 0,0-1 1 0 0,1 0-1 0 0,4 20 115 0 0,-6 38 30 0 0,-14 29 103 0 0,-5-1 1 0 0,-3-1-1 0 0,-4 0 1 0 0,-37 80 0 0 0,20-77-76 0 0,40-83-170 0 0,-2-7-64 0 0,1 0 9 0 0,1 0 0 0 0,-1-1 0 0 0,1 1 0 0 0,0-1 0 0 0,0 0 0 0 0,0 0 0 0 0,0 0 0 0 0,1 0 1 0 0,-1 0-1 0 0,1-1 0 0 0,0 1 0 0 0,1-1 0 0 0,-1 1 0 0 0,1-1 0 0 0,0 0 0 0 0,-1-8 0 0 0,-3-17-347 0 0,0-49-1 0 0,4 42 208 0 0,-1-15 76 0 0,2 0 0 0 0,2 0 0 0 0,3 0 0 0 0,1 0-1 0 0,4 1 1 0 0,1 0 0 0 0,3 0 0 0 0,1 2 0 0 0,26-54 0 0 0,-41 102 112 0 0,1 0 1 0 0,-1 0-1 0 0,1 0 1 0 0,0 0-1 0 0,-1 1 1 0 0,1-1-1 0 0,0 0 1 0 0,0 0-1 0 0,0 1 1 0 0,0-1-1 0 0,-1 0 1 0 0,1 1-1 0 0,0-1 1 0 0,0 1-1 0 0,0-1 1 0 0,2 0-1 0 0,-2 1-3 0 0,-1 0-1 0 0,0 0 1 0 0,1 0-1 0 0,-1 0 0 0 0,1 0 1 0 0,-1 0-1 0 0,0 0 0 0 0,1-1 1 0 0,-1 1-1 0 0,1 0 1 0 0,-1 0-1 0 0,0-1 0 0 0,1 1 1 0 0,-1 0-1 0 0,0 0 0 0 0,1-1 1 0 0,-1 1-1 0 0,0 0 0 0 0,0-1 1 0 0,1 1-1 0 0,-1 0 1 0 0,0-1-1 0 0,0 1 0 0 0,0-1 1 0 0,0 1-1 0 0,1 0 0 0 0,-1-1 1 0 0,0 0-1 0 0,4 5 136 0 0,1 2-110 0 0,0 0 1 0 0,-1 0-1 0 0,0 1 0 0 0,-1-1 1 0 0,1 1-1 0 0,-1 0 1 0 0,0 0-1 0 0,-1 0 0 0 0,0 1 1 0 0,0-1-1 0 0,0 1 1 0 0,-1-1-1 0 0,0 1 1 0 0,-1-1-1 0 0,0 10 0 0 0,1 13 61 0 0,-2 0 0 0 0,-9 52 1 0 0,1-38-7 0 0,-2 1-1 0 0,-1-2 1 0 0,-3 1 0 0 0,-38 76 0 0 0,38-90-60 0 0,-2-1 1 0 0,0-1-1 0 0,-2-1 0 0 0,-1 0 0 0 0,-2-2 1 0 0,0 0-1 0 0,-36 30 0 0 0,0-17-20 0 0,27-26-10 0 0,22-9-1 0 0,7-2 1 0 0,0 0 0 0 0,-1 0 1 0 0,1-1-1 0 0,-1 1 0 0 0,0-1 0 0 0,1 1 1 0 0,-1-1-1 0 0,1 0 0 0 0,-1 0 0 0 0,0 0 1 0 0,1 0-1 0 0,-1 0 0 0 0,1-1 1 0 0,-1 1-1 0 0,1-1 0 0 0,-5-1 0 0 0,0 0-32 0 0,-1-1-1 0 0,1 0 1 0 0,0 0-1 0 0,-1-1 1 0 0,2 0-1 0 0,-1 0 1 0 0,0-1-1 0 0,1 0 1 0 0,0 0-1 0 0,0 0 1 0 0,0-1-1 0 0,1 0 1 0 0,0 0-1 0 0,-9-13 1 0 0,3-3-88 0 0,0-1 0 0 0,1 0-1 0 0,2 0 1 0 0,0-1 0 0 0,1 0 0 0 0,2-1 0 0 0,0 1 0 0 0,2-1-1 0 0,-1-48 1 0 0,4 40 78 0 0,2 0-1 0 0,1-1 0 0 0,1 1 1 0 0,2 1-1 0 0,2-1 0 0 0,21-60 1 0 0,-27 88 89 0 0,0 0 0 0 0,0 1 0 0 0,0-1 1 0 0,1 1-1 0 0,0-1 0 0 0,0 1 0 0 0,0 0 1 0 0,0 1-1 0 0,0-1 0 0 0,1 0 0 0 0,5-4 0 0 0,-8 8-28 0 0,0 0 0 0 0,1 0-1 0 0,-1 0 1 0 0,0 1-1 0 0,0-1 1 0 0,0 0-1 0 0,0 0 1 0 0,0 1-1 0 0,0-1 1 0 0,1 1-1 0 0,-1-1 1 0 0,0 1-1 0 0,0-1 1 0 0,0 1-1 0 0,-1 0 1 0 0,1-1 0 0 0,0 1-1 0 0,0 0 1 0 0,0 0-1 0 0,0 0 1 0 0,-1-1-1 0 0,1 1 1 0 0,0 0-1 0 0,-1 0 1 0 0,1 0-1 0 0,-1 0 1 0 0,1 0-1 0 0,-1 0 1 0 0,1 2-1 0 0,13 25 125 0 0,-7-11-60 0 0,-1 0 1 0 0,-1 0 0 0 0,0 1-1 0 0,-1-1 1 0 0,-1 1-1 0 0,-1 0 1 0 0,0 0 0 0 0,-2 0-1 0 0,-1 21 1 0 0,-2-3 64 0 0,-1-1 0 0 0,-2 0-1 0 0,-16 54 1 0 0,14-61-103 0 0,-1 0-1 0 0,-2 0 1 0 0,0-1-1 0 0,-2-1 1 0 0,-1 0 0 0 0,-1-1-1 0 0,-1 0 1 0 0,-1-1-1 0 0,-41 42 1 0 0,37-52-42 0 0,18-13-8 0 0,1 0-1 0 0,-1 0 0 0 0,0 0 0 0 0,0 0 0 0 0,1-1 0 0 0,-1 1 0 0 0,0-1 0 0 0,0 0 1 0 0,0 0-1 0 0,0 0 0 0 0,0 0 0 0 0,1 0 0 0 0,-1-1 0 0 0,0 0 0 0 0,0 1 1 0 0,1-1-1 0 0,-1 0 0 0 0,0 0 0 0 0,1 0 0 0 0,-1 0 0 0 0,1-1 0 0 0,-1 1 0 0 0,1-1 1 0 0,-1 0-1 0 0,1 0 0 0 0,0 1 0 0 0,0-1 0 0 0,0 0 0 0 0,0-1 0 0 0,0 1 1 0 0,1 0-1 0 0,-1-1 0 0 0,1 1 0 0 0,-3-6 0 0 0,-4-8-123 0 0,1 0 1 0 0,1-1-1 0 0,1 0 0 0 0,0 0 1 0 0,1-1-1 0 0,1 0 0 0 0,-2-24 1 0 0,3-129-583 0 0,2 158 670 0 0,3-55-103 0 0,2 0 1 0 0,4 1 0 0 0,2 0 0 0 0,24-77-1 0 0,-35 143 156 0 0,0 1 1 0 0,0-1-1 0 0,1 0 0 0 0,-1 0 0 0 0,0 1 0 0 0,0-1 0 0 0,0 0 0 0 0,0 1 0 0 0,1-1 0 0 0,-1 0 0 0 0,0 0 0 0 0,1 1 0 0 0,-1-1 0 0 0,1 0 0 0 0,-1 1 0 0 0,0-1 0 0 0,1 1 0 0 0,-1-1 0 0 0,1 1 0 0 0,0-1 0 0 0,-1 1 0 0 0,1-1 0 0 0,-1 1 0 0 0,1-1 0 0 0,0 1 0 0 0,-1 0 0 0 0,1-1 0 0 0,1 1 0 0 0,10 16 157 0 0,0 35 101 0 0,-9-11-120 0 0,-2 0 1 0 0,-1 0-1 0 0,-2 0 1 0 0,-2 0-1 0 0,-2-1 1 0 0,-11 40 0 0 0,2-22 87 0 0,-3-1 0 0 0,-3 0 0 0 0,-39 74 0 0 0,57-124-206 0 0,-1 0 0 0 0,0 0 0 0 0,-1 0-1 0 0,1-1 1 0 0,-1 1 0 0 0,0-1 0 0 0,-7 5 0 0 0,9-8-7 0 0,-3-3-16 0 0,-18-2-9 0 0,15-3-26 0 0,1-9-58 0 0,1 0-1 0 0,0 0 0 0 0,1 0 0 0 0,1-1 0 0 0,1 0 1 0 0,0 0-1 0 0,1 0 0 0 0,0-1 0 0 0,1 1 1 0 0,2-1-1 0 0,-1 1 0 0 0,3-18 0 0 0,2-17-120 0 0,2-1 0 0 0,22-80 0 0 0,-21 104 165 0 0,2 0 0 0 0,1 0 1 0 0,2 1-1 0 0,16-31 0 0 0,-26 55 59 0 0,4 4 12 0 0,18 3-17 0 0,-24-4-11 0 0,0 0 0 0 0,1 0 0 0 0,-1 0 0 0 0,0 0 0 0 0,0 0 0 0 0,1 0 0 0 0,-1 0 0 0 0,0 0 0 0 0,0 0 0 0 0,1 0 0 0 0,-1 1 0 0 0,0-1 0 0 0,1 0 0 0 0,-1 0 0 0 0,0 0 0 0 0,0 0 0 0 0,0 0 0 0 0,1 1 0 0 0,-1-1 0 0 0,0 0 0 0 0,0 0 1 0 0,1 0-1 0 0,-1 0 0 0 0,0 1 0 0 0,0-1 0 0 0,0 0 0 0 0,0 0 0 0 0,1 1 0 0 0,-1-1 0 0 0,0 0 0 0 0,0 0 0 0 0,0 1 0 0 0,0-1 0 0 0,0 0 0 0 0,0 0 0 0 0,0 1 0 0 0,0-1 0 0 0,0 1 0 0 0,3 13 24 0 0,-1 0 0 0 0,0 0 0 0 0,-1 0-1 0 0,-1 0 1 0 0,0 1 0 0 0,-1-1 0 0 0,-1 0-1 0 0,0 0 1 0 0,-1 0 0 0 0,0 0 0 0 0,-1 0-1 0 0,-12 24 1 0 0,-2 4 110 0 0,-1-2 0 0 0,-49 72 0 0 0,53-88-92 0 0,-2-1-1 0 0,0-1 1 0 0,-1-1 0 0 0,-1 0-1 0 0,-1-1 1 0 0,-1-1 0 0 0,-1-1-1 0 0,0-1 1 0 0,-39 22 0 0 0,57-38-43 0 0,0 0 1 0 0,-1 0-1 0 0,1 0 1 0 0,0-1-1 0 0,-1 1 1 0 0,1-1 0 0 0,-1 0-1 0 0,1 0 1 0 0,-1-1-1 0 0,1 1 1 0 0,0-1-1 0 0,-1 0 1 0 0,1 0-1 0 0,0-1 1 0 0,0 1-1 0 0,0-1 1 0 0,0 0 0 0 0,0 0-1 0 0,0 0 1 0 0,0 0-1 0 0,1-1 1 0 0,-1 0-1 0 0,1 0 1 0 0,0 0-1 0 0,0 0 1 0 0,0 0-1 0 0,-3-4 1 0 0,-4-8-64 0 0,1-1 0 0 0,1 0 0 0 0,0 0 0 0 0,1-1 0 0 0,1 0 1 0 0,0 0-1 0 0,1 0 0 0 0,1-1 0 0 0,1 0 0 0 0,1 0 0 0 0,-1-19 0 0 0,2-11-69 0 0,1 0 0 0 0,14-93 0 0 0,-8 102 105 0 0,3 0 0 0 0,17-53 0 0 0,-26 92 31 0 0,0-1 0 0 0,0 0 0 0 0,0 1 0 0 0,1-1 0 0 0,-1 0 0 0 0,0 1 0 0 0,0-1 0 0 0,0 1 0 0 0,1-1 0 0 0,-1 0 0 0 0,0 1 0 0 0,1-1 0 0 0,-1 1 0 0 0,1-1 0 0 0,-1 1 0 0 0,1-1 0 0 0,-1 1 0 0 0,0 0 0 0 0,1-1 0 0 0,0 1 1 0 0,-1-1-1 0 0,1 1 0 0 0,-1 0 0 0 0,1-1 0 0 0,-1 1 0 0 0,1 0 0 0 0,0 0 0 0 0,-1 0 0 0 0,1-1 0 0 0,0 1 0 0 0,-1 0 0 0 0,1 0 0 0 0,-1 0 0 0 0,1 0 0 0 0,0 0 0 0 0,-1 0 0 0 0,1 0 0 0 0,0 0 0 0 0,-1 1 0 0 0,1-1 0 0 0,0 0 0 0 0,-1 0 0 0 0,1 0 0 0 0,-1 1 0 0 0,1-1 0 0 0,0 0 0 0 0,-1 1 0 0 0,1-1 0 0 0,-1 0 0 0 0,1 1 0 0 0,-1-1 0 0 0,1 1 0 0 0,-1-1 1 0 0,1 1-1 0 0,-1-1 0 0 0,0 1 0 0 0,1 0 0 0 0,2 2 16 0 0,0 0 1 0 0,-1 1-1 0 0,1-1 1 0 0,-1 1-1 0 0,0-1 1 0 0,0 1 0 0 0,0 0-1 0 0,1 4 1 0 0,3 21 42 0 0,-1-1 0 0 0,-1 0 1 0 0,-2 1-1 0 0,-1 0 1 0 0,-1 0-1 0 0,-1-1 1 0 0,-1 1-1 0 0,-2 0 1 0 0,-1-1-1 0 0,-1 0 0 0 0,-2 0 1 0 0,0-1-1 0 0,-2 0 1 0 0,-1 0-1 0 0,-2-1 1 0 0,0-1-1 0 0,-1 0 1 0 0,-2 0-1 0 0,-27 33 0 0 0,38-53-57 0 0,0 1-1 0 0,0 0 0 0 0,-1-1 0 0 0,1 1-1 0 0,-1-1 1 0 0,0-1 0 0 0,-1 1 0 0 0,1-1-1 0 0,-1 0 1 0 0,-9 4 0 0 0,-14 1-1 0 0,28-9-5 0 0,-1 0 1 0 0,1 0 0 0 0,-1 0 0 0 0,1 0-1 0 0,-1 0 1 0 0,1-1 0 0 0,-1 1 0 0 0,1-1-1 0 0,-1 1 1 0 0,1-1 0 0 0,-5-2-1 0 0,3 0-10 0 0,-1-1-1 0 0,1 1 0 0 0,0-1 1 0 0,0 0-1 0 0,0 0 0 0 0,0 0 0 0 0,1 0 1 0 0,0-1-1 0 0,0 1 0 0 0,0-1 1 0 0,0 0-1 0 0,1 0 0 0 0,0 0 1 0 0,0 0-1 0 0,0 0 0 0 0,1-1 0 0 0,-1 1 1 0 0,0-8-1 0 0,-2-13-134 0 0,2 0-1 0 0,0-40 1 0 0,2 60 127 0 0,2-54-58 0 0,2 0-1 0 0,3 0 1 0 0,2 1-1 0 0,3 0 1 0 0,3 0-1 0 0,2 2 1 0 0,3 0-1 0 0,2 1 1 0 0,2 1-1 0 0,34-54 1 0 0,-51 95 85 0 0,2 1 1 0 0,0 0-1 0 0,0 0 0 0 0,1 1 1 0 0,0 0-1 0 0,1 1 1 0 0,1 0-1 0 0,0 1 1 0 0,15-11-1 0 0,-25 20-3 0 0,-1 0-1 0 0,1 0 0 0 0,0 0 1 0 0,0 1-1 0 0,0-1 1 0 0,0 0-1 0 0,0 1 0 0 0,0 0 1 0 0,0-1-1 0 0,0 1 1 0 0,0 0-1 0 0,0 0 0 0 0,3 0 1 0 0,1 0 1 0 0,-3 0-1 0 0,1 0-1 0 0,0 0 1 0 0,-1 0 0 0 0,1 1-1 0 0,-1-1 1 0 0,1 1-1 0 0,-1 0 1 0 0,1 0 0 0 0,-1 0-1 0 0,0 0 1 0 0,1 1-1 0 0,-1-1 1 0 0,0 1 0 0 0,0 0-1 0 0,0 0 1 0 0,0 0-1 0 0,0 0 1 0 0,0 0 0 0 0,-1 1-1 0 0,1-1 1 0 0,-1 1-1 0 0,0 0 1 0 0,0 0 0 0 0,0 0-1 0 0,0 0 1 0 0,2 4-1 0 0,0 1 22 0 0,0 0 0 0 0,0-1-1 0 0,-1 1 1 0 0,0 1 0 0 0,-1-1 0 0 0,0 0-1 0 0,0 1 1 0 0,-1-1 0 0 0,1 10 0 0 0,-3 2 14 0 0,-1 0 0 0 0,0 0 1 0 0,-2 0-1 0 0,0 0 1 0 0,-1-1-1 0 0,-1 1 0 0 0,-1-1 1 0 0,-14 27-1 0 0,7-21-17 0 0,0-1-1 0 0,-1 0 1 0 0,-1-1 0 0 0,-2-1-1 0 0,-30 31 1 0 0,-1-20-6 0 0,43-30-15 0 0,-29-3-54 0 0,34 0 47 0 0,-1 0 0 0 0,1-1 0 0 0,0 1 0 0 0,-1 0 0 0 0,1-1 0 0 0,0 1 0 0 0,0-1-1 0 0,0 1 1 0 0,-1-1 0 0 0,1 0 0 0 0,0 1 0 0 0,0-1 0 0 0,0 0 0 0 0,0 0 0 0 0,0 0 0 0 0,0 0-1 0 0,0 0 1 0 0,1 0 0 0 0,-1 0 0 0 0,0 0 0 0 0,0 0 0 0 0,1 0 0 0 0,-1 0 0 0 0,1 0 0 0 0,-1-2-1 0 0,0 1-14 0 0,-2-3-18 0 0,0-1 1 0 0,1 0-1 0 0,0 1 1 0 0,0-1-1 0 0,0 0 1 0 0,1 0-1 0 0,0 0 1 0 0,0-1-1 0 0,0 1 1 0 0,1 0-1 0 0,0 0 1 0 0,0 0-1 0 0,2-12 1 0 0,2-3-58 0 0,0 0 0 0 0,11-33 1 0 0,-1 19 56 0 0,0 0 1 0 0,2 1-1 0 0,2 1 1 0 0,1 0 0 0 0,1 1-1 0 0,29-33 1 0 0,-31 42 35 0 0,2 1 1 0 0,1 1-1 0 0,0 1 1 0 0,2 1-1 0 0,0 1 1 0 0,1 0-1 0 0,1 2 1 0 0,38-19-1 0 0,-56 32 23 0 0,-1 1 1 0 0,1-1-1 0 0,-1 1 0 0 0,1 0 0 0 0,0 1 0 0 0,0-1 1 0 0,0 1-1 0 0,0 1 0 0 0,0-1 0 0 0,0 1 0 0 0,0 1 1 0 0,0-1-1 0 0,0 1 0 0 0,0 0 0 0 0,0 1 0 0 0,0 0 1 0 0,0 0-1 0 0,11 5 0 0 0,-13-4 1 0 0,0 0 1 0 0,1 1 0 0 0,-2 0-1 0 0,1 0 1 0 0,0 0-1 0 0,-1 0 1 0 0,0 1-1 0 0,0-1 1 0 0,0 1-1 0 0,0 1 1 0 0,-1-1-1 0 0,0 0 1 0 0,0 1-1 0 0,0-1 1 0 0,-1 1-1 0 0,0 0 1 0 0,0 0-1 0 0,0 0 1 0 0,-1 0-1 0 0,0 0 1 0 0,1 9-1 0 0,-2 4 5 0 0,0 1-1 0 0,-1-1 0 0 0,-1 1 0 0 0,0-1 0 0 0,-2 0 1 0 0,0 0-1 0 0,-2 0 0 0 0,0-1 0 0 0,-1 1 0 0 0,-14 26 1 0 0,-4 1 4 0 0,-2-1 1 0 0,-55 71 0 0 0,43-68 1 0 0,-2-1-1 0 0,-3-3 0 0 0,-74 61 0 0 0,116-103-35 0 0,1 0-1 0 0,-1-1 1 0 0,0 1-1 0 0,-1-1 1 0 0,1 1-1 0 0,0-1 1 0 0,0 0-1 0 0,0 0 1 0 0,-1 0-1 0 0,1 0 1 0 0,-1 0-1 0 0,1-1 1 0 0,0 1-1 0 0,-4 0 1 0 0,5-2 1 0 0,0 1 0 0 0,0 0 1 0 0,0-1-1 0 0,0 1 0 0 0,1-1 0 0 0,-1 1 0 0 0,0-1 1 0 0,0 1-1 0 0,0-1 0 0 0,0 1 0 0 0,1-1 0 0 0,-1 0 1 0 0,0 1-1 0 0,1-1 0 0 0,-1 0 0 0 0,1 0 1 0 0,-1 0-1 0 0,1 0 0 0 0,-1 1 0 0 0,1-1 0 0 0,-1 0 1 0 0,1 0-1 0 0,0 0 0 0 0,-1 0 0 0 0,1 0 0 0 0,0 0 1 0 0,0 0-1 0 0,0 0 0 0 0,0 0 0 0 0,0 0 0 0 0,0 0 1 0 0,0 0-1 0 0,0-2 0 0 0,6-29-10 0 0,4 2-15 0 0,1 1 1 0 0,2 0-1 0 0,1 1 1 0 0,1 1 0 0 0,21-30-1 0 0,101-120-73 0 0,-116 151 102 0 0,179-197-14 0 0,-177 201 15 0 0,0 1 0 0 0,1 1 0 0 0,1 1-1 0 0,1 1 1 0 0,1 2 0 0 0,0 0 0 0 0,39-15 0 0 0,-63 29 0 0 0,1 1 1 0 0,-1 0-1 0 0,0 0 1 0 0,1 0-1 0 0,-1 1 1 0 0,1-1 0 0 0,-1 1-1 0 0,1-1 1 0 0,6 2-1 0 0,0-1 5 0 0,-7 0-5 0 0,-1-1-1 0 0,1 1 1 0 0,-1 0-1 0 0,1 0 1 0 0,-1 0 0 0 0,1 0-1 0 0,-1 0 1 0 0,1 1-1 0 0,-1-1 1 0 0,1 1 0 0 0,-1 0-1 0 0,1-1 1 0 0,-1 1-1 0 0,0 0 1 0 0,1 1 0 0 0,3 1-1 0 0,1 2 7 0 0,-3-3-7 0 0,1 0 0 0 0,-1 1 0 0 0,0 0 0 0 0,-1 0 0 0 0,1 0 0 0 0,0 0 0 0 0,-1 0 0 0 0,0 1 0 0 0,1 0 0 0 0,-2-1 0 0 0,1 1-1 0 0,0 0 1 0 0,-1 1 0 0 0,1-1 0 0 0,-1 0 0 0 0,-1 1 0 0 0,1-1 0 0 0,0 1 0 0 0,-1-1 0 0 0,0 1 0 0 0,1 8 0 0 0,-1 3 12 0 0,1 0-1 0 0,-2 0 1 0 0,0 0-1 0 0,-5 31 1 0 0,-3-6 4 0 0,-2 0-1 0 0,-1-1 1 0 0,-2 0 0 0 0,-2-1-1 0 0,-2-1 1 0 0,-1 0 0 0 0,-2-1 0 0 0,-1-1-1 0 0,-2-1 1 0 0,-2-1 0 0 0,-1-2-1 0 0,-59 59 1 0 0,62-76-29 0 0,17-13 12 0 0,0 1-13 0 0,1-5 35 0 0,-17-8-41 0 0,21 9 17 0 0,0 0 0 0 0,0 0 0 0 0,0 0 1 0 0,0 0-1 0 0,0 0 0 0 0,0 0 0 0 0,0 0 1 0 0,0-1-1 0 0,1 1 0 0 0,-1 0 1 0 0,0 0-1 0 0,1-1 0 0 0,-1 1 0 0 0,1 0 1 0 0,0-1-1 0 0,-1 1 0 0 0,1 0 0 0 0,0-1 1 0 0,0 1-1 0 0,0-1 0 0 0,0 1 0 0 0,0-3 1 0 0,0 1-3 0 0,-2-12-22 0 0,1-1 0 0 0,1 0 1 0 0,0 1-1 0 0,2-1 1 0 0,-1 0-1 0 0,2 1 0 0 0,0-1 1 0 0,8-20-1 0 0,49-116-111 0 0,-57 147 136 0 0,17-40-14 0 0,31-46-1 0 0,-41 75 15 0 0,0 1 0 0 0,1 0 0 0 0,1 1 0 0 0,0 0 0 0 0,1 1-1 0 0,15-12 1 0 0,-26 23 2 0 0,-1 1 0 0 0,1 0-1 0 0,-1 0 1 0 0,1 0 0 0 0,0 0 0 0 0,0 0-1 0 0,-1 0 1 0 0,1 1 0 0 0,0-1-1 0 0,0 1 1 0 0,0-1 0 0 0,0 1-1 0 0,2-1 1 0 0,2 0 5 0 0,-4 1-7 0 0,-1 0 0 0 0,1-1 0 0 0,0 1 0 0 0,-1 0 0 0 0,1 0 0 0 0,-1 0 0 0 0,1 0 0 0 0,0 0 0 0 0,-1 0 0 0 0,1 1 0 0 0,0-1 0 0 0,-1 0 0 0 0,1 1 0 0 0,-1 0 0 0 0,1-1 1 0 0,-1 1-1 0 0,1 0 0 0 0,-1-1 0 0 0,0 1 0 0 0,3 2 0 0 0,-1-1 0 0 0,2 1 5 0 0,0 0 0 0 0,0 0 0 0 0,-1 1 0 0 0,0-1 0 0 0,0 1-1 0 0,0 0 1 0 0,0 0 0 0 0,0 0 0 0 0,-1 1 0 0 0,0-1 0 0 0,0 1 0 0 0,0 0-1 0 0,0 0 1 0 0,-1 0 0 0 0,3 8 0 0 0,1 5 22 0 0,0 0 0 0 0,-2 0 0 0 0,3 22 0 0 0,-2-6-1 0 0,-2 1 1 0 0,-1 0 0 0 0,-2 0 0 0 0,-2 0-1 0 0,-1 0 1 0 0,-1 0 0 0 0,-2-1-1 0 0,-2 0 1 0 0,-1 0 0 0 0,-1 0-1 0 0,-2-1 1 0 0,-2-1 0 0 0,0 0 0 0 0,-3-1-1 0 0,0-1 1 0 0,-2-1 0 0 0,-28 35-1 0 0,38-54-18 0 0,-1 1 0 0 0,-1-1 0 0 0,0-1 0 0 0,0 0 0 0 0,-1 0-1 0 0,0-1 1 0 0,0-1 0 0 0,-25 11 0 0 0,35-17-13 0 0,0 0 0 0 0,0 0 1 0 0,0 0-1 0 0,-1-1 0 0 0,1 1 0 0 0,0-1 0 0 0,0 0 0 0 0,-1 0 1 0 0,1 1-1 0 0,0-2 0 0 0,-1 1 0 0 0,-1 0 0 0 0,-3-1-6 0 0,5 1 5 0 0,0 0 0 0 0,0 0 0 0 0,0 0 0 0 0,1 0 0 0 0,-1 0 0 0 0,0-1 0 0 0,0 1 0 0 0,1-1 0 0 0,-1 1-1 0 0,0-1 1 0 0,1 0 0 0 0,-1 0 0 0 0,0 0 0 0 0,1 0 0 0 0,-1 0 0 0 0,1 0 0 0 0,0 0 0 0 0,-1 0 0 0 0,1 0 0 0 0,-2-3 0 0 0,0 1-18 0 0,-2-1-10 0 0,1-1 0 0 0,0 1 0 0 0,1-1 0 0 0,-1 1 0 0 0,1-1 0 0 0,0 0 0 0 0,0 0 1 0 0,0-1-1 0 0,1 1 0 0 0,-1-1 0 0 0,1 1 0 0 0,1-1 0 0 0,-1 0 0 0 0,1 1 0 0 0,-1-12 0 0 0,0-7-104 0 0,1 0 0 0 0,4-35 0 0 0,-3 53 118 0 0,3-30-33 0 0,2 1 1 0 0,2-1-1 0 0,1 1 1 0 0,2 1-1 0 0,1-1 1 0 0,1 2-1 0 0,2 0 1 0 0,2 0-1 0 0,0 1 1 0 0,3 2-1 0 0,0-1 1 0 0,38-43-1 0 0,-56 73 55 0 0,0 0-1 0 0,0 0 0 0 0,0 0 0 0 0,0 0 1 0 0,1 0-1 0 0,-1 1 0 0 0,0-1 1 0 0,1 0-1 0 0,-1 0 0 0 0,0 1 1 0 0,1-1-1 0 0,-1 1 0 0 0,1-1 1 0 0,-1 1-1 0 0,1 0 0 0 0,-1 0 0 0 0,3-1 1 0 0,-1 1 1 0 0,0 0 0 0 0,-1 0 1 0 0,0 0-1 0 0,0 0 1 0 0,0 0 0 0 0,0 0-1 0 0,0 0 1 0 0,0 1-1 0 0,0-1 1 0 0,1 1-1 0 0,-1 0 1 0 0,0 0-1 0 0,-1-1 1 0 0,1 1-1 0 0,0 0 1 0 0,0 1-1 0 0,0-1 1 0 0,0 0-1 0 0,-1 0 1 0 0,1 1 0 0 0,-1-1-1 0 0,1 1 1 0 0,-1 0-1 0 0,0-1 1 0 0,1 1-1 0 0,-1 0 1 0 0,2 3-1 0 0,4 11 28 0 0,-1 0 0 0 0,0 0 0 0 0,-1 1-1 0 0,0-1 1 0 0,-1 1 0 0 0,-1 0 0 0 0,-1 1-1 0 0,-1-1 1 0 0,0 0 0 0 0,-1 0 0 0 0,-3 21 0 0 0,-1 3 39 0 0,-3 0 1 0 0,-1 0 0 0 0,-21 60-1 0 0,12-52 11 0 0,-3-1 0 0 0,-1-1 1 0 0,-3 0-1 0 0,-33 47 0 0 0,34-61-40 0 0,0-1-1 0 0,-2-2 1 0 0,-2-1 0 0 0,-1-1 0 0 0,-1-1 0 0 0,-35 26 0 0 0,56-47-40 0 0,-1-1 0 0 0,0 1 1 0 0,-1-1-1 0 0,1-1 0 0 0,-1 0 1 0 0,0 0-1 0 0,0-1 0 0 0,-20 4 1 0 0,27-6-5 0 0,0-1 0 0 0,0 0 1 0 0,0 1-1 0 0,0-1 0 0 0,0 0 0 0 0,0-1 1 0 0,0 1-1 0 0,0-1 0 0 0,1 1 0 0 0,-1-1 1 0 0,0 0-1 0 0,0 0 0 0 0,0 0 0 0 0,1 0 1 0 0,-1 0-1 0 0,0-1 0 0 0,1 1 0 0 0,-1-1 1 0 0,1 0-1 0 0,0 0 0 0 0,-1 0 0 0 0,1 0 1 0 0,0 0-1 0 0,0 0 0 0 0,1-1 0 0 0,-1 1 1 0 0,0-1-1 0 0,1 1 0 0 0,-1-1 0 0 0,1 1 1 0 0,0-1-1 0 0,0 0 0 0 0,0 0 1 0 0,0 0-1 0 0,0-3 0 0 0,-2-10-36 0 0,1 0 0 0 0,1 0 0 0 0,0 0 0 0 0,1-1 0 0 0,1 1 0 0 0,0 0 0 0 0,2 0 0 0 0,0 0 0 0 0,0 0 0 0 0,1 1 0 0 0,11-25 0 0 0,7-12-35 0 0,55-93 1 0 0,-49 97 15 0 0,62-78 0 0 0,-77 110 55 0 0,2 0 0 0 0,0 0 1 0 0,0 1-1 0 0,1 1 0 0 0,1 1 0 0 0,1 0 0 0 0,32-17 0 0 0,-46 28 6 0 0,-1 0 1 0 0,0 1-1 0 0,1-1 1 0 0,0 1-1 0 0,-1 0 1 0 0,1 0-1 0 0,0 0 1 0 0,-1 1-1 0 0,1-1 0 0 0,0 1 1 0 0,0 0-1 0 0,-1 0 1 0 0,1 0-1 0 0,0 1 1 0 0,0-1-1 0 0,-1 1 1 0 0,1 0-1 0 0,0 0 0 0 0,-1 0 1 0 0,1 1-1 0 0,-1-1 1 0 0,1 1-1 0 0,-1 0 1 0 0,0 0-1 0 0,0 0 1 0 0,0 0-1 0 0,0 0 0 0 0,0 1 1 0 0,0-1-1 0 0,3 5 1 0 0,-1-1 3 0 0,-1 1 1 0 0,1 0 0 0 0,-1 0-1 0 0,0 0 1 0 0,-1 1-1 0 0,0 0 1 0 0,0-1-1 0 0,0 1 1 0 0,-1 0 0 0 0,0 0-1 0 0,-1 0 1 0 0,1 16-1 0 0,-2-4 14 0 0,-1 0 0 0 0,-2 0 0 0 0,0 0 0 0 0,-1 0 0 0 0,-1-1 0 0 0,0 1 0 0 0,-2-1 0 0 0,-15 32 0 0 0,1-10 27 0 0,-1-1-1 0 0,-50 65 1 0 0,42-67-33 0 0,-2-1 1 0 0,-1-1-1 0 0,-61 49 1 0 0,71-66-1 0 0,-2-1 0 0 0,-1-2 1 0 0,0 0-1 0 0,-1-2 0 0 0,0-1 0 0 0,-51 17 0 0 0,75-29-17 0 0,0 0 0 0 0,0 0 0 0 0,1 0 0 0 0,-1-1 0 0 0,0 1 0 0 0,0-1 0 0 0,0 0 0 0 0,0 0 0 0 0,0 0 0 0 0,0 0 0 0 0,-5-2 0 0 0,0 1-5 0 0,5 1 0 0 0,1 0 0 0 0,0 0 0 0 0,-1 0-1 0 0,1 0 1 0 0,0 0 0 0 0,0-1 0 0 0,-1 1 0 0 0,1-1 0 0 0,0 0 0 0 0,0 1-1 0 0,0-1 1 0 0,-1 0 0 0 0,1 0 0 0 0,0 0 0 0 0,0-1 0 0 0,-2-1-1 0 0,-3-2-21 0 0,3 2 7 0 0,0 1 0 0 0,0-1-1 0 0,0-1 1 0 0,0 1 0 0 0,1 0-1 0 0,0-1 1 0 0,0 0-1 0 0,0 0 1 0 0,0 0 0 0 0,0 0-1 0 0,1 0 1 0 0,-1 0 0 0 0,1-1-1 0 0,1 1 1 0 0,-1-1 0 0 0,0 1-1 0 0,1-1 1 0 0,0 0-1 0 0,0 0 1 0 0,1 0 0 0 0,-1 0-1 0 0,1 1 1 0 0,0-7 0 0 0,1-7-32 0 0,0 1 1 0 0,1-1-1 0 0,1 1 1 0 0,9-35-1 0 0,-5 31 32 0 0,1 1-1 0 0,1 0 1 0 0,1 0 0 0 0,1 1-1 0 0,0 0 1 0 0,1 1-1 0 0,1 0 1 0 0,17-17-1 0 0,3 1 7 0 0,1 1 0 0 0,62-44 0 0 0,-90 73 26 0 0,0 1-1 0 0,0 0 1 0 0,0 0 0 0 0,0 1 0 0 0,1 0 0 0 0,11-3 0 0 0,-7 2 13 0 0,-6 2 1 0 0,-3 1-19 0 0,-1 0 0 0 0,1 0 0 0 0,0 0 0 0 0,-1 0 0 0 0,1 1 0 0 0,0-1-1 0 0,-1 1 1 0 0,1-1 0 0 0,0 1 0 0 0,-1 0 0 0 0,1-1 0 0 0,-1 1 0 0 0,1 0 0 0 0,-1 0 0 0 0,0 0-1 0 0,1 0 1 0 0,-1 0 0 0 0,0 1 0 0 0,0-1 0 0 0,0 0 0 0 0,1 0 0 0 0,-1 1 0 0 0,-1-1 0 0 0,2 3-1 0 0,-1-1 0 0 0,-1-1 0 0 0,1 1-1 0 0,-1 0 1 0 0,0 0 0 0 0,0 0-1 0 0,-1 0 1 0 0,1 0-1 0 0,0 0 1 0 0,-1-1 0 0 0,0 1-1 0 0,0 0 1 0 0,0 0-1 0 0,0-1 1 0 0,0 1 0 0 0,-2 3-1 0 0,-20 35 36 0 0,-2-1 0 0 0,-1-1 0 0 0,-36 41 0 0 0,33-44-30 0 0,1 1 1 0 0,2 1-1 0 0,-24 47 1 0 0,47-77-1 0 0,-1 26 9 0 0,9-27-20 0 0,-3-5 3 0 0,-2-1-2 0 0,0-1 1 0 0,0 0 0 0 0,0 0 0 0 0,0 1 0 0 0,0-1 0 0 0,0 0 0 0 0,1 0 0 0 0,-1 0 0 0 0,0 0 0 0 0,0 1-1 0 0,0-1 1 0 0,0 0 0 0 0,1 0 0 0 0,-1 0 0 0 0,0 0 0 0 0,0 1 0 0 0,0-1 0 0 0,0 0 0 0 0,1 0-1 0 0,-1 0 1 0 0,0 0 0 0 0,0 0 0 0 0,1 0 0 0 0,-1 0 0 0 0,0 0 0 0 0,0 0 0 0 0,0 0 0 0 0,1 0-1 0 0,-1 0 1 0 0,0 0 0 0 0,0 0 0 0 0,1 0 0 0 0,-1 0 0 0 0,0 0 0 0 0,0 0 0 0 0,0 0 0 0 0,1 0-1 0 0,-1 0 1 0 0,0 0 0 0 0,0 0 0 0 0,1 0 0 0 0,-1 0 0 0 0,0-1 0 0 0,0 1 0 0 0,0 0 0 0 0,0 0 0 0 0,1 0-1 0 0,-1-1 1 0 0,19-5-7 0 0,-1-1-1 0 0,0-1 0 0 0,0-1 1 0 0,-1 0-1 0 0,0-1 0 0 0,26-22 1 0 0,100-91-75 0 0,-104 88 71 0 0,10-9 0 0 0,-4 0 3 0 0,3 2 0 0 0,2 2 0 0 0,107-65 0 0 0,-155 103 9 0 0,1 1 0 0 0,-1 0-1 0 0,1 0 1 0 0,-1 0 0 0 0,1 0 0 0 0,0 0 0 0 0,-1 1-1 0 0,1-1 1 0 0,0 1 0 0 0,-1 0 0 0 0,6 0-1 0 0,0-1 5 0 0,-2 1-2 0 0,-1 0 1 0 0,0 0-1 0 0,1 1 0 0 0,-1 0 1 0 0,0 0-1 0 0,0 0 1 0 0,0 0-1 0 0,0 1 0 0 0,0 0 1 0 0,0 0-1 0 0,0 0 1 0 0,0 0-1 0 0,0 1 0 0 0,-1 0 1 0 0,0 0-1 0 0,1 0 0 0 0,-1 1 1 0 0,0-1-1 0 0,-1 1 1 0 0,1 0-1 0 0,-1 0 0 0 0,1 1 1 0 0,-1-1-1 0 0,0 0 0 0 0,-1 1 1 0 0,5 9-1 0 0,-4-5 7 0 0,0 1-1 0 0,0-1 0 0 0,-1 1 0 0 0,0 0 1 0 0,-1 0-1 0 0,0 0 0 0 0,0 0 0 0 0,-1 0 1 0 0,0 0-1 0 0,-1 0 0 0 0,0 0 0 0 0,-1 0 1 0 0,0-1-1 0 0,0 1 0 0 0,-1 0 0 0 0,-1-1 1 0 0,1 0-1 0 0,-2 1 0 0 0,-8 13 0 0 0,2-3 13 0 0,-1-1 0 0 0,-1-1 0 0 0,-1 0 0 0 0,0-1 0 0 0,-2 0 0 0 0,0-1-1 0 0,-27 21 1 0 0,16-20-30 0 0,22-14 20 0 0,0-5-11 0 0,-15-8-8 0 0,20 10 6 0 0,0 0 0 0 0,0 0 0 0 0,0 0 0 0 0,-1 0 1 0 0,1 0-1 0 0,0 0 0 0 0,0 0 0 0 0,0 0 0 0 0,0 0 1 0 0,-1-1-1 0 0,1 1 0 0 0,0 0 0 0 0,0 0 1 0 0,0 0-1 0 0,0 0 0 0 0,0 0 0 0 0,-1 0 0 0 0,1 0 1 0 0,0-1-1 0 0,0 1 0 0 0,0 0 0 0 0,0 0 0 0 0,0 0 1 0 0,0 0-1 0 0,0-1 0 0 0,0 1 0 0 0,-1 0 0 0 0,1 0 1 0 0,0 0-1 0 0,0 0 0 0 0,0-1 0 0 0,0 1 0 0 0,0 0 1 0 0,0 0-1 0 0,0 0 0 0 0,0 0 0 0 0,0-1 1 0 0,0 1-1 0 0,0 0 0 0 0,0 0 0 0 0,0 0 0 0 0,0-1 1 0 0,1 1-1 0 0,-1 0 0 0 0,0 0 0 0 0,0 0 0 0 0,0 0 1 0 0,0-1-1 0 0,0 1 0 0 0,0 0 0 0 0,0 0 0 0 0,0 0 1 0 0,1 0-1 0 0,-1 0 0 0 0,0 0 0 0 0,0-1 0 0 0,0 1 1 0 0,12-20-15 0 0,1 0 0 0 0,1 1 0 0 0,1 0 0 0 0,0 1 0 0 0,2 1 0 0 0,30-26 0 0 0,124-83-1 0 0,-104 84 18 0 0,3 3 1 0 0,1 3 0 0 0,1 3-1 0 0,136-41 1 0 0,-125 59 86 0 0,-82 15-86 0 0,0 0 1 0 0,0-1-1 0 0,0 1 0 0 0,1 0 1 0 0,-1 0-1 0 0,0 0 0 0 0,0 0 1 0 0,0 1-1 0 0,0-1 0 0 0,1 0 0 0 0,-1 0 1 0 0,0 1-1 0 0,0-1 0 0 0,0 1 1 0 0,0-1-1 0 0,0 1 0 0 0,0-1 1 0 0,0 1-1 0 0,0-1 0 0 0,0 1 1 0 0,1 1-1 0 0,0 0 7 0 0,-1-1-6 0 0,0 0 0 0 0,0 0 0 0 0,0 0 0 0 0,0 0-1 0 0,0 1 1 0 0,0-1 0 0 0,0 0 0 0 0,-1 1 0 0 0,1-1-1 0 0,0 0 1 0 0,-1 1 0 0 0,1-1 0 0 0,-1 1 0 0 0,0-1-1 0 0,1 0 1 0 0,-1 1 0 0 0,0-1 0 0 0,0 1 0 0 0,0-1-1 0 0,0 1 1 0 0,0-1 0 0 0,0 1 0 0 0,-1-1 0 0 0,1 1-1 0 0,0-1 1 0 0,-1 1 0 0 0,1-1 0 0 0,-2 3 0 0 0,-16 42 59 0 0,-9-4-39 0 0,-2 0 0 0 0,-1-2 0 0 0,-2-1 0 0 0,-48 44 1 0 0,0 2-18 0 0,57-63-15 0 0,18-18 5 0 0,1-2-3 0 0,4-1 6 0 0,-1-1-1 0 0,1 1 1 0 0,-1-1-1 0 0,0 1 1 0 0,1-1-1 0 0,-1 1 1 0 0,1-1-1 0 0,-1 1 1 0 0,0-1-1 0 0,1 0 1 0 0,-1 1-1 0 0,0-1 1 0 0,1 0-1 0 0,-1 0 1 0 0,0 0-1 0 0,0 1 1 0 0,1-1-1 0 0,-1 0 1 0 0,0 0-1 0 0,0 0 1 0 0,1 0-1 0 0,-1 0 1 0 0,-1-1-1 0 0,-2 0 1 0 0,-1-3 3 0 0,3-34-10 0 0,2 36 5 0 0,0-89-94 0 0,19-153-1 0 0,-16 219 102 0 0,2-1 1 0 0,1 1-1 0 0,0 1 0 0 0,2-1 1 0 0,1 1-1 0 0,1 1 1 0 0,1 0-1 0 0,1 0 0 0 0,1 1 1 0 0,1 1-1 0 0,19-24 0 0 0,5 15 43 0 0,-34 27-17 0 0,4 4-18 0 0,24 3 22 0 0,-30-4-32 0 0,-1 0 0 0 0,0 1 0 0 0,0 0 0 0 0,1-1 0 0 0,-1 1 0 0 0,0 0 0 0 0,0-1 0 0 0,0 1 0 0 0,0 0-1 0 0,0 0 1 0 0,0 0 0 0 0,0 0 0 0 0,0 0 0 0 0,0 0 0 0 0,0 0 0 0 0,0 0 0 0 0,-1 1 0 0 0,1-1 0 0 0,0 0 0 0 0,-1 0 0 0 0,1 1 0 0 0,-1-1 0 0 0,1 0 0 0 0,-1 3 0 0 0,4 18 42 0 0,-4-17-35 0 0,0 1 0 0 0,0-1 0 0 0,0 1 0 0 0,-1-1 0 0 0,1 1 1 0 0,-1-1-1 0 0,-1 1 0 0 0,1-1 0 0 0,-1 0 0 0 0,0 0 0 0 0,0 1 0 0 0,-4 5 0 0 0,-34 53 39 0 0,40-63-49 0 0,-12 15-4 0 0,1-1 0 0 0,-2 0 0 0 0,0-1 0 0 0,-1-1 0 0 0,0 0 0 0 0,-1-1 0 0 0,0-1 0 0 0,-1 0 0 0 0,0-1 0 0 0,-1 0 0 0 0,0-2 0 0 0,0 0 0 0 0,-22 6 0 0 0,37-12 3 0 0,-1-1-1 0 0,1 0 0 0 0,-1 0 0 0 0,0-1 1 0 0,0 1-1 0 0,1 0 0 0 0,-1-1 0 0 0,0 0 1 0 0,0 0-1 0 0,0 0 0 0 0,1 0 0 0 0,-1 0 1 0 0,0 0-1 0 0,0-1 0 0 0,-3 0 0 0 0,-11-3-29 0 0,10 3 19 0 0,-1-1-1 0 0,0 0 1 0 0,1 0-1 0 0,-1-1 1 0 0,1 0-1 0 0,0-1 1 0 0,0 1-1 0 0,0-1 1 0 0,1-1-1 0 0,-1 1 1 0 0,1-1-1 0 0,0 0 1 0 0,1-1 0 0 0,-1 1-1 0 0,-8-12 1 0 0,8 7-10 0 0,0 0 1 0 0,1 0-1 0 0,0 0 1 0 0,0-1-1 0 0,1 0 1 0 0,1 1-1 0 0,0-2 1 0 0,0 1 0 0 0,1 0-1 0 0,0-12 1 0 0,0-1 8 0 0,2 0 1 0 0,1 0 0 0 0,1 0-1 0 0,1 1 1 0 0,0-1 0 0 0,2 1 0 0 0,1 0-1 0 0,1 0 1 0 0,1 0 0 0 0,14-26-1 0 0,-13 31 20 0 0,1 1 1 0 0,0 0-1 0 0,2 0 0 0 0,0 1 0 0 0,0 0 0 0 0,2 1 1 0 0,0 1-1 0 0,29-24 0 0 0,-41 37 1 0 0,0-1 0 0 0,0 1 0 0 0,0 0 0 0 0,0-1 0 0 0,0 1-1 0 0,0 0 1 0 0,0 0 0 0 0,0 1 0 0 0,0-1 0 0 0,1 0 0 0 0,-1 1 0 0 0,0-1 0 0 0,1 1 0 0 0,2 0 0 0 0,30 7 66 0 0,-34-7-71 0 0,1 0 1 0 0,-1 1 0 0 0,0-1 0 0 0,0 0 0 0 0,0 1-1 0 0,0-1 1 0 0,0 1 0 0 0,0-1 0 0 0,0 1 0 0 0,0 0-1 0 0,0 0 1 0 0,0-1 0 0 0,0 1 0 0 0,0 0 0 0 0,0 0-1 0 0,0 0 1 0 0,-1 0 0 0 0,1 0 0 0 0,0 0 0 0 0,-1 0-1 0 0,1 0 1 0 0,-1 0 0 0 0,2 2 0 0 0,-2-1 9 0 0,4 5 1 0 0,0 1 1 0 0,-1-1-1 0 0,-1 1 1 0 0,1 0-1 0 0,-1 0 1 0 0,0 0-1 0 0,-1 0 0 0 0,0 1 1 0 0,0-1-1 0 0,-1 0 1 0 0,0 0-1 0 0,-1 1 1 0 0,-2 14-1 0 0,-1 1 0 0 0,-2-1 0 0 0,-1 1 0 0 0,0-1-1 0 0,-2 0 1 0 0,-1 0 0 0 0,-23 38 0 0 0,-4-6-45 0 0,-78 89 1 0 0,111-140-30 0 0,3-4 32 0 0,1 0 26 0 0,-1 1-1 0 0,0-1 1 0 0,1 0 0 0 0,-1 0 0 0 0,0 0 0 0 0,1 0 0 0 0,-1 0 0 0 0,1 0 0 0 0,-1-1 0 0 0,0 1 0 0 0,1 0 0 0 0,-1 0 0 0 0,1 0 0 0 0,-1 0-1 0 0,0-1 1 0 0,1 1 0 0 0,-1 0 0 0 0,1-1 0 0 0,-1 1 0 0 0,1 0 0 0 0,-1-1 0 0 0,1 1 0 0 0,-1-1 0 0 0,1 1 0 0 0,-1 0 0 0 0,1-1 0 0 0,0 1-1 0 0,-1-1 1 0 0,1 0 0 0 0,0 1 0 0 0,-1-1 0 0 0,1 0 0 0 0,1-25-44 0 0,20-24-9 0 0,16-16 53 0 0,3 1 1 0 0,3 2 0 0 0,3 3 0 0 0,2 1 0 0 0,109-102-1 0 0,-143 150 12 0 0,0 0-1 0 0,1 1 0 0 0,1 1 1 0 0,19-9-1 0 0,-29 15 6 0 0,1 6-1 0 0,21 7 2 0 0,-26-10-14 0 0,0 1 0 0 0,-1 0 0 0 0,1-1 0 0 0,-1 1 0 0 0,1 0 0 0 0,-1 0-1 0 0,0 0 1 0 0,1 0 0 0 0,-1 0 0 0 0,0 1 0 0 0,0-1 0 0 0,0 0 0 0 0,0 1-1 0 0,0-1 1 0 0,0 1 0 0 0,0-1 0 0 0,0 1 0 0 0,0-1 0 0 0,-1 1 0 0 0,1-1 0 0 0,0 3-1 0 0,0 1 2 0 0,4 4 0 0 0,-1 1-1 0 0,-1-1 0 0 0,0 1 0 0 0,0 0 1 0 0,-1 1-1 0 0,-1-1 0 0 0,1 0 0 0 0,-2 0 1 0 0,1 13-1 0 0,-3 13 12 0 0,-8 44 0 0 0,8-65-13 0 0,-5 27 15 0 0,-1 0 1 0 0,-2 0-1 0 0,-2-1 0 0 0,-1-1 0 0 0,-2 0 0 0 0,-2-1 0 0 0,-2 0 0 0 0,-2-2 1 0 0,-30 44-1 0 0,44-75-26 0 0,-12 8 2 0 0,14-11-8 0 0,-1-4-9 0 0,-15-5-19 0 0,20 6 43 0 0,1 0 1 0 0,0 0-1 0 0,0 0 1 0 0,-1 0-1 0 0,1 0 1 0 0,0 0-1 0 0,-1-1 1 0 0,1 1-1 0 0,0 0 0 0 0,0 0 1 0 0,-1 0-1 0 0,1 0 1 0 0,0 0-1 0 0,0-1 1 0 0,-1 1-1 0 0,1 0 1 0 0,0 0-1 0 0,0 0 1 0 0,-1-1-1 0 0,1 1 0 0 0,0 0 1 0 0,0 0-1 0 0,0-1 1 0 0,0 1-1 0 0,-1 0 1 0 0,1 0-1 0 0,0-1 1 0 0,0 1-1 0 0,0 0 0 0 0,0 0 1 0 0,0-1-1 0 0,0 1 1 0 0,0 0-1 0 0,0-1 1 0 0,-3-14-27 0 0,0-1 0 0 0,1 0 0 0 0,1 1-1 0 0,1-1 1 0 0,0 0 0 0 0,1 0 0 0 0,1 1 0 0 0,6-30 0 0 0,42-127-81 0 0,-49 167 105 0 0,21-68-18 0 0,21-57-39 0 0,-25 90 30 0 0,-18 39 29 0 0,0 0 0 0 0,0 0 0 0 0,1 0 1 0 0,-1 0-1 0 0,0 0 0 0 0,1 1 0 0 0,-1-1 1 0 0,0 0-1 0 0,1 0 0 0 0,0 0 0 0 0,-1 0 1 0 0,1 1-1 0 0,-1-1 0 0 0,1 0 0 0 0,0 1 0 0 0,-1-1 1 0 0,1 0-1 0 0,0 1 0 0 0,0-1 0 0 0,0 1 1 0 0,-1-1-1 0 0,1 1 0 0 0,0 0 0 0 0,0-1 1 0 0,0 1-1 0 0,0 0 0 0 0,0 0 0 0 0,0-1 1 0 0,0 1-1 0 0,0 0 0 0 0,0 0 0 0 0,0 0 1 0 0,0 0-1 0 0,0 0 0 0 0,0 0 0 0 0,-1 0 0 0 0,1 1 1 0 0,0-1-1 0 0,0 0 0 0 0,0 0 0 0 0,0 1 1 0 0,0-1-1 0 0,0 1 0 0 0,0-1 0 0 0,-1 1 1 0 0,1-1-1 0 0,0 1 0 0 0,0-1 0 0 0,-1 1 1 0 0,1 0-1 0 0,0-1 0 0 0,0 2 0 0 0,4 2-5 0 0,0 1 0 0 0,0-1 0 0 0,-1 1 0 0 0,1 0 0 0 0,-1 1 0 0 0,4 6 0 0 0,0 5 19 0 0,1 0 0 0 0,-2 1 0 0 0,0-1 0 0 0,-1 1-1 0 0,5 31 1 0 0,-11-38 1 0 0,0-1 0 0 0,0 1-1 0 0,-1-1 1 0 0,-1 0-1 0 0,0 1 1 0 0,0-1 0 0 0,-1 0-1 0 0,-1 0 1 0 0,1 0-1 0 0,-1 0 1 0 0,-9 14 0 0 0,9-17-7 0 0,0 0 1 0 0,-1-1-1 0 0,1 1 1 0 0,-1-1 0 0 0,-1 0-1 0 0,1-1 1 0 0,-1 1 0 0 0,0-1-1 0 0,0 0 1 0 0,-1 0-1 0 0,-12 7 1 0 0,15-10-15 0 0,-2-4-27 0 0,-18-6 4 0 0,23 7 29 0 0,0 1 0 0 0,0-1-1 0 0,0 1 1 0 0,0-1 0 0 0,0 1 0 0 0,0-1-1 0 0,0 0 1 0 0,0 0 0 0 0,1 0-1 0 0,-1 1 1 0 0,0-1 0 0 0,0 0 0 0 0,1 0-1 0 0,-1 0 1 0 0,1 0 0 0 0,-1 0 0 0 0,0 0-1 0 0,1 0 1 0 0,0 0 0 0 0,-1-1-1 0 0,1 1 1 0 0,0 0 0 0 0,0 0 0 0 0,-1-2-1 0 0,1 3 1 0 0,-1-4-3 0 0,-1 0-1 0 0,1 0 1 0 0,0 0 0 0 0,0 0-1 0 0,1 0 1 0 0,-1 0 0 0 0,1-1-1 0 0,0 1 1 0 0,0 0 0 0 0,0 0-1 0 0,1 0 1 0 0,1-6-1 0 0,0-8-19 0 0,3-27-14 0 0,2 1-1 0 0,2 0 1 0 0,2 1-1 0 0,2 0 1 0 0,25-58-1 0 0,-37 98 56 0 0,3 5-6 0 0,15 18-4 0 0,-19-12-11 0 0,-1-7 4 0 0,2 2 6 0 0,-1 2-6 0 0,1 2-9 0 0,-1 0 0 0 0,-1 0 0 0 0,0 0 1 0 0,0 0-1 0 0,0 0 0 0 0,-1 0 0 0 0,0 0 1 0 0,-3 9-1 0 0,-15 17 18 0 0,0-1-1 0 0,-2-1 1 0 0,-1-1 0 0 0,-2-1 0 0 0,0-1 0 0 0,-54 44-1 0 0,75-68 16 0 0,3-4-24 0 0,1 1 1 0 0,-1-1-1 0 0,0 1 0 0 0,0-1 0 0 0,0 1 1 0 0,0-1-1 0 0,0 0 0 0 0,0 1 0 0 0,0-1 0 0 0,1 0 1 0 0,-1 0-1 0 0,0 0 0 0 0,0 1 0 0 0,0-1 0 0 0,0 0 1 0 0,0 0-1 0 0,0-1 0 0 0,0 1 0 0 0,0 0 0 0 0,0 0 1 0 0,0 0-1 0 0,-1-1 0 0 0,3-9 3 0 0,0 1 1 0 0,1-1-1 0 0,0 1 0 0 0,1-1 0 0 0,0 1 1 0 0,0 0-1 0 0,1 0 0 0 0,0 0 1 0 0,7-9-1 0 0,58-86 47 0 0,-42 67-42 0 0,79-106 21 0 0,-103 138-18 0 0,-4 11-11 0 0,-1 0 0 0 0,1 0-1 0 0,-1-1 1 0 0,-1 1 0 0 0,1 0-1 0 0,-1-1 1 0 0,0 0-1 0 0,0 1 1 0 0,0-1 0 0 0,-8 8-1 0 0,-5 10-20 0 0,-208 307-166 0 0,65-118-2927 0 0,130-177 934 0 0,3-8-450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7:32:40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508 273 760 0 0,'-3'-2'1804'0'0,"-5"-2"-948"0"0,0 0 0 0 0,0-1 1 0 0,1 0-1 0 0,0-1 0 0 0,0 0 0 0 0,0 0 0 0 0,-10-12 0 0 0,12 12-709 0 0,1 0 0 0 0,1 0 0 0 0,-1 0-1 0 0,1-1 1 0 0,0 1 0 0 0,1-1 0 0 0,0 0 0 0 0,0 1 0 0 0,0-1 0 0 0,0 0 0 0 0,1 0-1 0 0,1 0 1 0 0,-1 0 0 0 0,1-1 0 0 0,0 1 0 0 0,2-12 0 0 0,-1 6-64 0 0,2 4-61 0 0,14-19 70 0 0,-16 25-89 0 0,1 0-1 0 0,0 1 1 0 0,0-1 0 0 0,0 1-1 0 0,0-1 1 0 0,0 1 0 0 0,0-1-1 0 0,1 1 1 0 0,-1 0 0 0 0,1 0-1 0 0,-1 1 1 0 0,1-1-1 0 0,0 0 1 0 0,0 1 0 0 0,0-1-1 0 0,0 1 1 0 0,0 0 0 0 0,0 0-1 0 0,0 0 1 0 0,0 1 0 0 0,0-1-1 0 0,0 1 1 0 0,0 0 0 0 0,1 0-1 0 0,-1 0 1 0 0,0 0 0 0 0,0 0-1 0 0,1 0 1 0 0,5 3-1 0 0,-3-2-2 0 0,-4 2 4 0 0,0 0 0 0 0,0 0 0 0 0,0 0 0 0 0,-1 1 0 0 0,1-1 0 0 0,-1 1 0 0 0,0-1 0 0 0,0 1 0 0 0,0-1 0 0 0,0 4 0 0 0,-1-1 2 0 0,1-1-1 0 0,-1 1 0 0 0,0-1 1 0 0,0 1-1 0 0,0-1 0 0 0,-1 1 0 0 0,0-1 1 0 0,0 0-1 0 0,0 1 0 0 0,-1-1 0 0 0,0 0 1 0 0,0 0-1 0 0,0 0 0 0 0,-1 0 1 0 0,-5 8-1 0 0,3-4 0 0 0,1-2-11 0 0,0 0 0 0 0,-1 0 0 0 0,1-1 0 0 0,-2 1-1 0 0,1-1 1 0 0,-1 0 0 0 0,1-1 0 0 0,-2 1-1 0 0,1-1 1 0 0,-1-1 0 0 0,1 1 0 0 0,-1-1-1 0 0,-1 0 1 0 0,1 0 0 0 0,0-1 0 0 0,-13 4-1 0 0,16-6-35 0 0,-3 0-1 0 0,-21 5-39 0 0,21-4 12 0 0,0-3 10 0 0,-82-17-171 0 0,84 16 209 0 0,0 0-2 0 0,-14-5 32 0 0,14 5 9 0 0,1 0 11 0 0,-59-24-6 0 0,59 25-29 0 0,-22-8 39 0 0,15 4-25 0 0,10 5-7 0 0,0-1 0 0 0,1 1 0 0 0,-1-1 0 0 0,0 1 0 0 0,1 0 0 0 0,-1-1 1 0 0,0 1-1 0 0,1 0 0 0 0,-1-1 0 0 0,0 1 0 0 0,0 0 0 0 0,0 0 0 0 0,1 0 0 0 0,-1 0 1 0 0,0 0-1 0 0,0 0 0 0 0,1 0 0 0 0,-1 0 0 0 0,0 0 0 0 0,0 0 0 0 0,1 0 0 0 0,-1 0 1 0 0,0 0-1 0 0,0 1 0 0 0,1-1 0 0 0,-1 0 0 0 0,0 1 0 0 0,0 0 0 0 0,-6 4-146 0 0,0 0-1 0 0,0 1 0 0 0,0 0 0 0 0,1 0 1 0 0,0 1-1 0 0,1-1 0 0 0,0 1 0 0 0,0 1 1 0 0,0-1-1 0 0,1 1 0 0 0,0 0 0 0 0,0 0 1 0 0,1 0-1 0 0,0 0 0 0 0,0 1 0 0 0,-2 15 1 0 0,4-20-431 0 0,1 25-1419 0 0,6-10-657 0 0,-5-15 1027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7:32:41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50 508 0 0,'0'0'3220'0'0,"16"-20"557"0"0,-6 3-2377 0 0,-33 5-2916 0 0,-6 18-3469 0 0</inkml:trace>
  <inkml:trace contextRef="#ctx0" brushRef="#br0" timeOffset="1">23 150 1036 0 0,'0'0'3534'0'0,"-4"1"-2660"0"0,-11 5-60 0 0,12-5 1717 0 0,8-3-2140 0 0,51-20 379 0 0,29-11-1644 0 0,-27 16-3817 0 0,-36 13 2710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7:32:42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968 27 1148 0 0,'0'0'2865'0'0,"3"-3"-1652"0"0,4-2-1187 0 0,19-12 7070 0 0,-23 15-5389 0 0,-3 21-1243 0 0,1-10-441 0 0,-1 0-1 0 0,0 0 1 0 0,-1 0-1 0 0,0 0 1 0 0,0 0-1 0 0,-5 13 1 0 0,4-14-504 0 0,-1 1 0 0 0,-1-1 0 0 0,0 0 1 0 0,0 0-1 0 0,-1 0 0 0 0,1-1 0 0 0,-2 1 1 0 0,1-1-1 0 0,-1 0 0 0 0,-8 7 0 0 0,11-11-390 0 0,-5 3-299 0 0,7-6 1084 0 0,1 1 0 0 0,0-1 0 0 0,0 1-1 0 0,-1-1 1 0 0,1 1 0 0 0,0-1 0 0 0,-1 1 0 0 0,1-1-1 0 0,-1 1 1 0 0,1-1 0 0 0,0 1 0 0 0,-1-1 0 0 0,1 0-1 0 0,-1 1 1 0 0,1-1 0 0 0,-1 0 0 0 0,1 0 0 0 0,-1 1-1 0 0,0-1 1 0 0,1 0 0 0 0,-1 0 0 0 0,1 0 0 0 0,-1 0 0 0 0,1 1-1 0 0,-1-1 1 0 0,0 0 0 0 0,1 0 0 0 0,-1 0 0 0 0,1 0-1 0 0,-1 0 1 0 0,0-1 0 0 0,1 1 0 0 0,-1 0 0 0 0,0 0-1 0 0,-25-2-173 0 0,20 1 80 0 0,2-1 225 0 0,-11-5 154 0 0,11 5 1648 0 0,-1 3-1501 0 0,1 1-209 0 0,0 0-1 0 0,0 0 1 0 0,0 0-1 0 0,0 0 1 0 0,0 1-1 0 0,0-1 1 0 0,0 1-1 0 0,1 0 1 0 0,-1 0-1 0 0,1 1 1 0 0,0-1-1 0 0,0 1 1 0 0,0-1-1 0 0,1 1 1 0 0,-1 0-1 0 0,-2 6 1 0 0,-11 14 328 0 0,14-21-334 0 0,-4 9 32 0 0,6-11-154 0 0,0 0-1 0 0,0 0 1 0 0,0 0 0 0 0,0 1 0 0 0,-1-1 0 0 0,1 0 0 0 0,0 0 0 0 0,-1 0 0 0 0,1 0 0 0 0,-1 0 0 0 0,1 0 0 0 0,-1 0 0 0 0,0 0-1 0 0,1 0 1 0 0,-1 0 0 0 0,0 0 0 0 0,0 0 0 0 0,0-1 0 0 0,0 1 0 0 0,1 0 0 0 0,-1-1 0 0 0,0 1 0 0 0,0 0 0 0 0,0-1-1 0 0,0 1 1 0 0,-1-1 0 0 0,0 1 0 0 0,-22-5-25 0 0,18 3 5 0 0,2-2 3 0 0,-69-50 709 0 0,69 51-484 0 0,4 3-209 0 0,0-1-1 0 0,-1 1 1 0 0,1-1-1 0 0,0 1 1 0 0,-1-1-1 0 0,1 1 1 0 0,0-1-1 0 0,-1 1 1 0 0,1-1-1 0 0,-1 0 1 0 0,1 1-1 0 0,-1-1 1 0 0,1 0 0 0 0,-1 1-1 0 0,1-1 1 0 0,-1 0-1 0 0,1 1 1 0 0,-1-1-1 0 0,1 0 1 0 0,-1 0-1 0 0,0 0 1 0 0,1 0-1 0 0,-1 1 1 0 0,1-1-1 0 0,-2 0 1 0 0,2 0 0 0 0,-1 0-1 0 0,0 0 1 0 0,1 0-1 0 0,-1 0 1 0 0,1 0-1 0 0,-1 0 1 0 0,0 1-1 0 0,1-1 1 0 0,-1 0-1 0 0,1 0 1 0 0,-1 1-1 0 0,1-1 1 0 0,-1 0 0 0 0,1 1-1 0 0,-1-1 1 0 0,1 0-1 0 0,-1 1 1 0 0,1-1-1 0 0,0 1 1 0 0,-1-1-1 0 0,1 1 1 0 0,-1-1-1 0 0,1 1 1 0 0,0-1-1 0 0,-1 1 1 0 0,-8 10 205 0 0,-4-1 13 0 0,-22 33 257 0 0,2 1 0 0 0,2 2 0 0 0,-39 78 0 0 0,-20 30-139 0 0,69-122-583 0 0,-2-1 0 0 0,-1-2 0 0 0,-1 0 0 0 0,-44 38 0 0 0,48-49-1158 0 0,-2-2-1 0 0,1 0 1 0 0,-45 23 0 0 0,56-35-662 0 0,-13 3-340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7:32:42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1 117 668 0 0,'54'-18'3650'0'0,"-40"15"-2973"0"0,-1-1 1 0 0,0-1-1 0 0,0 0 0 0 0,-1 0 0 0 0,1-2 1 0 0,-1 1-1 0 0,-1-1 0 0 0,16-12 1 0 0,-25 16-508 0 0,0 2-131 0 0,0 0 1 0 0,0-1-1 0 0,-1 1 1 0 0,1-1-1 0 0,-1 1 1 0 0,1-1-1 0 0,-1 0 1 0 0,1 1-1 0 0,-1-1 0 0 0,0 0 1 0 0,0 0-1 0 0,0 0 1 0 0,0 0-1 0 0,0 0 1 0 0,-1 0-1 0 0,1 0 1 0 0,0-3-1 0 0,-1 5-40 0 0,-9 0-283 0 0,-1 1 1 0 0,1 1-1 0 0,0-1 1 0 0,0 1-1 0 0,0 1 1 0 0,1-1 0 0 0,-1 2-1 0 0,1-1 1 0 0,-1 1-1 0 0,1 0 1 0 0,-9 7-1 0 0,-38 28-3917 0 0,33-22 2915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7:32:42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318 592 924 0 0,'0'0'3322'0'0,"5"-2"-2470"0"0,7-2-113 0 0,1 0 0 0 0,-1-2 0 0 0,0 1 0 0 0,18-12 0 0 0,19-19-2229 0 0,-46 34 249 0 0,-2-2-557 0 0,7-18-62 0 0</inkml:trace>
  <inkml:trace contextRef="#ctx0" brushRef="#br0" timeOffset="1">52 108 756 0 0,'2'-25'4394'0'0,"18"-42"195"0"0,-19 63-3572 0 0,2 2-765 0 0,10-6-43 0 0,-9 6-8 0 0,-4 6-37 0 0,0 18-305 0 0,-2-1-1 0 0,0 1 1 0 0,-2-1-1 0 0,0 1 1 0 0,-1-1-1 0 0,-1-1 0 0 0,-1 1 1 0 0,-17 34-1 0 0,-17-1-5384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7:32:43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35 320 0 0,'0'0'1646'0'0,"-1"-3"-314"0"0,-5-14 3867 0 0,1 19-4845 0 0,2 0-303 0 0,0 0 1 0 0,0 0-1 0 0,0 0 0 0 0,0 1 1 0 0,0-1-1 0 0,0 1 1 0 0,1 0-1 0 0,-1-1 0 0 0,1 1 1 0 0,0 0-1 0 0,-1 1 1 0 0,1-1-1 0 0,1 0 0 0 0,-1 1 1 0 0,1-1-1 0 0,-1 1 1 0 0,1-1-1 0 0,0 1 1 0 0,-1 6-1 0 0,-41 126 201 0 0,42-132-189 0 0,0 0-1 0 0,-1-1-1 0 0,0 1 0 0 0,-1-1 1 0 0,1 0-1 0 0,0 1 0 0 0,-1-1 1 0 0,0 0-1 0 0,0 0 0 0 0,0-1 1 0 0,0 1-1 0 0,0 0 0 0 0,0-1 1 0 0,-1 0-1 0 0,1 0 0 0 0,-1 0 1 0 0,0 0-1 0 0,-4 1 0 0 0,3-2 107 0 0,0-2-24 0 0,4 1-142 0 0,-4-1 19 0 0,1 0 1 0 0,0-1-1 0 0,-1 1 0 0 0,1-1 0 0 0,0 1 0 0 0,0-1 0 0 0,0-1 0 0 0,0 1 0 0 0,1 0 0 0 0,-1-1 0 0 0,1 0 0 0 0,-1 0 0 0 0,1 0 0 0 0,0 0 0 0 0,0-1 0 0 0,-4-5 0 0 0,2-2-221 0 0,1 0-1 0 0,1 0 0 0 0,-1 0 0 0 0,2-1 0 0 0,0 0 0 0 0,0 1 0 0 0,1-1 0 0 0,0 0 0 0 0,2-20 0 0 0,0 18-935 0 0,1 1 0 0 0,0-1-1 0 0,1 1 1 0 0,7-21 0 0 0,-9 29-740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7:32:43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448 163 1144 0 0,'0'0'1524'0'0,"-7"0"-147"0"0,-1-1-1040 0 0,1 1 101 0 0,0 0 0 0 0,1 0 0 0 0,-1-1-1 0 0,0 0 1 0 0,0-1 0 0 0,0 1 0 0 0,1-1-1 0 0,-1 0 1 0 0,1-1 0 0 0,-1 0 0 0 0,1 0-1 0 0,0 0 1 0 0,0-1 0 0 0,1 0 0 0 0,-6-4-1 0 0,-27-44 1574 0 0,37 49-1766 0 0,0-2-30 0 0,-1-39 284 0 0,2 41-450 0 0,1-9 41 0 0,-2 12-88 0 0,1 0 1 0 0,0 0-1 0 0,0 0 0 0 0,0 0 1 0 0,0 0-1 0 0,0-1 1 0 0,0 1-1 0 0,0 0 0 0 0,0 0 1 0 0,0 0-1 0 0,0 0 0 0 0,0-1 1 0 0,0 1-1 0 0,0 0 0 0 0,0 0 1 0 0,0 0-1 0 0,0 0 0 0 0,0-1 1 0 0,0 1-1 0 0,0 0 1 0 0,0 0-1 0 0,0 0 0 0 0,0 0 1 0 0,0-1-1 0 0,0 1 0 0 0,0 0 1 0 0,0 0-1 0 0,0 0 0 0 0,1 0 1 0 0,-1-1-1 0 0,0 1 0 0 0,0 0 1 0 0,0 0-1 0 0,0 0 0 0 0,0 0 1 0 0,0 0-1 0 0,1 0 1 0 0,-1 0-1 0 0,0 0 0 0 0,0-1 1 0 0,0 1-1 0 0,0 0 0 0 0,0 0 1 0 0,1 0-1 0 0,-1 0 0 0 0,0 0 1 0 0,0 0-1 0 0,0 0 0 0 0,0 0 1 0 0,1 0-1 0 0,-1 0 0 0 0,0 0 1 0 0,0 0-1 0 0,0 0 1 0 0,1 0-1 0 0,-1 0 0 0 0,0 0 1 0 0,0 0-1 0 0,0 0 0 0 0,1 1 1 0 0,1 3-12 0 0,0 1 0 0 0,0-1 0 0 0,0 1-1 0 0,0 0 1 0 0,-1 0 0 0 0,0 0 0 0 0,0 0 0 0 0,0 0 0 0 0,-1 1 0 0 0,1-1 0 0 0,-1 0 0 0 0,-1 0 0 0 0,0 10 0 0 0,-15 79-564 0 0,10-67 491 0 0,3-13 73 0 0,-2 0-1 0 0,0-1 1 0 0,-1 1-1 0 0,0-1 1 0 0,-1 0-1 0 0,0-1 1 0 0,-10 13-1 0 0,11-17 69 0 0,0-1 0 0 0,-1 1 0 0 0,0-1 0 0 0,0 0-1 0 0,-1-1 1 0 0,0 0 0 0 0,0 0 0 0 0,-1 0 0 0 0,1-1 0 0 0,-1-1-1 0 0,-10 5 1 0 0,15-8 165 0 0,-3 0-146 0 0,-21 1-14 0 0,25-3-63 0 0,1 1 0 0 0,0 0 0 0 0,0-1-1 0 0,0 1 1 0 0,0-1 0 0 0,0 1-1 0 0,1-1 1 0 0,-1 0 0 0 0,0 0 0 0 0,0 0-1 0 0,0 0 1 0 0,0 0 0 0 0,1 0-1 0 0,-1-1 1 0 0,1 1 0 0 0,-1 0 0 0 0,1-1-1 0 0,-1 0 1 0 0,-1-2 0 0 0,-17-29-343 0 0,14 14-357 0 0,1 0 0 0 0,1-1-1 0 0,0 0 1 0 0,1 0 0 0 0,2 0 0 0 0,0 0 0 0 0,1-1-1 0 0,2-20 1 0 0,-1-4-3200 0 0,-1 39 1969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7:32:44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722 9 60 0 0,'0'0'5796'0'0,"-5"-1"-4711"0"0,1-1-557 0 0,-6-2-305 0 0,0 3 5694 0 0,9 1-5891 0 0,0 1 0 0 0,0-1 0 0 0,1 1 0 0 0,-1-1 0 0 0,0 1 0 0 0,0 0 1 0 0,0-1-1 0 0,1 1 0 0 0,-1 0 0 0 0,0 0 0 0 0,1 0 0 0 0,-1 0 0 0 0,1 0 1 0 0,-1-1-1 0 0,1 1 0 0 0,0 0 0 0 0,-1 0 0 0 0,1 0 0 0 0,0 0 0 0 0,-1 0 1 0 0,1 0-1 0 0,0 0 0 0 0,0 0 0 0 0,0 1 0 0 0,0-1 0 0 0,0 0 0 0 0,0 1 1 0 0,0 44 322 0 0,0-33-310 0 0,-12 164 108 0 0,11-173-225 0 0,1 1-27 0 0,-8 36-926 0 0,7-38 690 0 0,-3-1-292 0 0,1-1 546 0 0,-1 0-1 0 0,1 0 0 0 0,0-1 0 0 0,0 0 0 0 0,-1 1 0 0 0,1-1 0 0 0,0 0 0 0 0,-1-1 0 0 0,1 1 0 0 0,0 0 1 0 0,0-1-1 0 0,-1 0 0 0 0,1 0 0 0 0,0 0 0 0 0,0 0 0 0 0,0 0 0 0 0,0-1 0 0 0,-3-2 0 0 0,2 2 30 0 0,1 1 60 0 0,0 0 19 0 0,0 1 1 0 0,1-1 0 0 0,-1 1 0 0 0,0 0 0 0 0,1-1-1 0 0,-1 1 1 0 0,0 0 0 0 0,1 1 0 0 0,-1-1 0 0 0,0 0-1 0 0,1 1 1 0 0,-1 0 0 0 0,0 0 0 0 0,1-1-1 0 0,-1 1 1 0 0,1 1 0 0 0,-1-1 0 0 0,1 0 0 0 0,0 1-1 0 0,0-1 1 0 0,-1 1 0 0 0,1-1 0 0 0,0 1-1 0 0,0 0 1 0 0,1 0 0 0 0,-3 3 0 0 0,-8 9 51 0 0,1 0 0 0 0,1 1 1 0 0,-10 16-1 0 0,4-4 4 0 0,14-24-52 0 0,2-3-18 0 0,0 1 1 0 0,0-1-1 0 0,0 1 0 0 0,0-1 1 0 0,0 1-1 0 0,0-1 0 0 0,0 1 1 0 0,0-1-1 0 0,0 1 0 0 0,0-1 1 0 0,-1 1-1 0 0,1-1 0 0 0,0 1 1 0 0,0-1-1 0 0,-1 1 0 0 0,1-1 1 0 0,0 1-1 0 0,0-1 0 0 0,-1 0 1 0 0,1 1-1 0 0,-1-1 0 0 0,1 1 1 0 0,0-1-1 0 0,-1 0 0 0 0,1 0 1 0 0,-1 1-1 0 0,1-1 0 0 0,-1 0 0 0 0,1 0 1 0 0,0 1-1 0 0,-1-1 0 0 0,1 0 1 0 0,-1 0-1 0 0,1 0 0 0 0,-1 0 1 0 0,0 0-1 0 0,1 0 0 0 0,-1 0 1 0 0,1 0-1 0 0,-1 0 0 0 0,1 0 1 0 0,-1 0-1 0 0,1 0 0 0 0,-1 0 1 0 0,-16-5 107 0 0,13 3-105 0 0,4-4 6 0 0,-3-20-4 0 0,-2-3-10 0 0,-1-54 1 0 0,5 60-7 0 0,-10-159 46 0 0,9 162-99 0 0,1 16 39 0 0,-3 7 14 0 0,1 1 16 0 0,-1 0-1 0 0,0 0 1 0 0,1 0 0 0 0,0 0 0 0 0,0 1 0 0 0,0-1 0 0 0,1 1 0 0 0,-1 0-1 0 0,-2 8 1 0 0,-2 2 0 0 0,-5 2-56 0 0,-117 166-90 0 0,104-152-1544 0 0,-50 46 0 0 0,67-70 711 0 0,0 0 0 0 0,-1-1 0 0 0,0 1 0 0 0,-18 8 0 0 0,-5 2-782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7:32:44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557 70 1156 0 0,'3'-3'1257'0'0,"58"-58"6031"0"0,-58 58-5879 0 0,0 1-781 0 0,-100 106 2015 0 0,-151 136-4032 0 0,1 1-4180 0 0,215-214 2581 0 0,29-25 957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7:32:44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0 1648 0 0,'0'0'7945'0'0,"-29"9"-7917"0"0,16 6-1380 0 0,-10 8-4513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16:34:24.67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754 0 188 0 0,'0'25'2678'0'0,"-1"-2"-2287"0"0,-2-1 0 0 0,-1 0 0 0 0,-1 0-1 0 0,0 0 1 0 0,-2 0 0 0 0,0-1 0 0 0,-2 0-1 0 0,-15 28 1 0 0,-9 11-129 0 0,31-57-248 0 0,2-2-15 0 0,-1-1 1 0 0,0 1-1 0 0,1-1 1 0 0,-1 1-1 0 0,1-1 1 0 0,-1 1 0 0 0,1 0-1 0 0,-1-1 1 0 0,1 1-1 0 0,-1 0 1 0 0,1 0-1 0 0,0-1 1 0 0,0 1 0 0 0,-1 0-1 0 0,1 0 1 0 0,0-1-1 0 0,0 1 1 0 0,0 0-1 0 0,0 0 1 0 0,0 0-1 0 0,0 0 1 0 0,0-1 0 0 0,0 1-1 0 0,0 0 1 0 0,0 1-1 0 0,11-5 21 0 0,1 0-1 0 0,-2 0 0 0 0,1-1 0 0 0,0-1 0 0 0,-1 0 1 0 0,0 0-1 0 0,0-1 0 0 0,14-11 0 0 0,7-2 121 0 0,-28 17-74 0 0,1-1 17 0 0,-3 2-58 0 0,0 1 1 0 0,1-1-1 0 0,-1 0 1 0 0,0 1-1 0 0,0-1 1 0 0,0 1-1 0 0,1-1 1 0 0,-1 1 0 0 0,0-1-1 0 0,0 1 1 0 0,1 0-1 0 0,-1 0 1 0 0,0 0-1 0 0,1 0 1 0 0,-1 0-1 0 0,0 0 1 0 0,1 0-1 0 0,-1 0 1 0 0,0 0 0 0 0,1 0-1 0 0,-1 1 1 0 0,0-1-1 0 0,0 1 1 0 0,1-1-1 0 0,-1 1 1 0 0,0-1-1 0 0,0 1 1 0 0,2 1-1 0 0,0 1-13 0 0,-17 23 56 0 0,9-18-68 0 0,0-1 0 0 0,0 1 0 0 0,0-1-1 0 0,-1 0 1 0 0,0 0 0 0 0,-13 10-1 0 0,16-14 5 0 0,-5 2-37 0 0,7-4 47 0 0,1 0 0 0 0,-1-1 0 0 0,1 1 0 0 0,-1 0 0 0 0,1-1 0 0 0,-1 1 0 0 0,1-1 0 0 0,-1 1 0 0 0,1-1 0 0 0,-1 1 0 0 0,0-1 0 0 0,1 1 0 0 0,-1-1 0 0 0,0 1 0 0 0,1-1 0 0 0,-1 0 0 0 0,0 0 0 0 0,0 1 0 0 0,1-1 0 0 0,-1 0 0 0 0,0 0 0 0 0,-1 0 0 0 0,-6 3 11 0 0,0-1-1 0 0,0 1 0 0 0,1 0 1 0 0,-1 1-1 0 0,1-1 1 0 0,0 2-1 0 0,0-1 1 0 0,-7 6-1 0 0,-14 9 20 0 0,25-17-21 0 0,-23 14 7 0 0,13-8-22 0 0,10-6-2 0 0,-48 18 230 0 0,40-10-242 0 0,8-8 50 0 0,-13 15 38 0 0,13-14-84 0 0,-32 11 0 0 0,31-13-9 0 0,1 1-2 0 0,-33 28-10 0 0,-38 29 7 0 0,71-57 22 0 0,-6 7-11 0 0,0-1 0 0 0,0 0 0 0 0,-1 0 0 0 0,-15 8 0 0 0,19-14-8 0 0,-33 25-5 0 0,-16 10-73 0 0,52-35 91 0 0,-2-1-28 0 0,-2 6 33 0 0,5-7-24 0 0,0 1 0 0 0,0-1 0 0 0,0 0 0 0 0,0 0 0 0 0,1 0 0 0 0,-1-1 0 0 0,0 1 0 0 0,0 0-1 0 0,0-1 1 0 0,1 1 0 0 0,-1-1 0 0 0,-3-1 0 0 0,3-2 3 0 0,7-10 6 0 0,1 1 0 0 0,0 0 0 0 0,1 1-1 0 0,1-1 1 0 0,0 1 0 0 0,14-16 0 0 0,8-11 15 0 0,-22 27-11 0 0,79-104-101 0 0,-85 114 105 0 0,2-2-24 0 0,9-9-27 0 0,-6 6 58 0 0,0 1 0 0 0,1 0-1 0 0,0 0 1 0 0,0 1 0 0 0,0 0-1 0 0,1 1 1 0 0,0 0 0 0 0,0 0 0 0 0,13-4-1 0 0,-17 7 28 0 0,1 0-35 0 0,1-1 0 0 0,-1 0 0 0 0,0 0 0 0 0,0-1 0 0 0,9-4 0 0 0,-11 5 5 0 0,1 1 0 0 0,21-5 88 0 0,3-3-166 0 0,-22 9 90 0 0,21 0-24 0 0,-21 0 20 0 0,16-20-72 0 0,41-30 116 0 0,-61 47-64 0 0,-1 1 15 0 0,0 0 0 0 0,0 0 0 0 0,0 0 0 0 0,0 0 0 0 0,0 1 0 0 0,0-1 0 0 0,1 0 0 0 0,-1 1 0 0 0,1 0 0 0 0,-1-1 0 0 0,1 1 0 0 0,-1 0 0 0 0,5-1 0 0 0,-13 13-9 0 0,1 0-1 0 0,-2 0 0 0 0,1-1 0 0 0,-1 0 0 0 0,-1 0 0 0 0,0-1 1 0 0,0 0-1 0 0,-12 11 0 0 0,-24 28 41 0 0,-6 13 14 0 0,48-58-29 0 0,-1 0-9 0 0,-5 8-1 0 0,3-5-3 0 0,-3 3-3 0 0,-27 23 12 0 0,-36 27-30 0 0,68-57 8 0 0,-18 14 148 0 0,15-13-140 0 0,-39 4-135 0 0,39-7 129 0 0,5 1 4 0 0,0 0 0 0 0,0 0 0 0 0,-1 0 0 0 0,1-1 0 0 0,0 1 0 0 0,-1 0 0 0 0,1-1 0 0 0,0 1 1 0 0,-1-1-1 0 0,1 0 0 0 0,-1 1 0 0 0,1-1 0 0 0,-1 0 0 0 0,-1 0 0 0 0,-9 2-25 0 0,-59 19 36 0 0,66-20-1 0 0,0 1-16 0 0,-46 13 11 0 0,46-14-12 0 0,-18 4-82 0 0,22-5 76 0 0,-4 1 68 0 0,-1-2-54 0 0,-18-3 0 0 0,18 3-22 0 0,-18-4-36 0 0,19 4-76 0 0,0-1-405 0 0,-17-6 123 0 0,17 6-129 0 0,-6-2-494 0 0,9 4 886 0 0,0-1-1 0 0,0 1 1 0 0,0-1 0 0 0,0 1 0 0 0,1-1 0 0 0,-1 0-1 0 0,0 0 1 0 0,1 0 0 0 0,-1 0 0 0 0,0 0 0 0 0,1 0-1 0 0,0-1 1 0 0,-2-1 0 0 0,-16-14-966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7:33:43.52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 9 684,'0'0'7252,"-6"-8"-6621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7:33:52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786 67 1656 0 0,'0'0'6834'0'0,"5"2"-6503"0"0,-4-2-291 0 0,0 0 0 0 0,0 1 0 0 0,0-1 0 0 0,0 0 0 0 0,0 1 0 0 0,0-1 0 0 0,1 1 0 0 0,-1-1 0 0 0,0 1 0 0 0,0 0 0 0 0,-1-1 0 0 0,1 1 0 0 0,0 0 0 0 0,0 0 0 0 0,0 0 0 0 0,0 0 0 0 0,-1-1 0 0 0,1 1 0 0 0,0 0 0 0 0,-1 0 0 0 0,1 0 0 0 0,-1 1 0 0 0,1-1 0 0 0,-1 0 0 0 0,1 0 0 0 0,-1 0 0 0 0,0 0 0 0 0,0 0 0 0 0,1 1 0 0 0,-1-1 0 0 0,0 0 0 0 0,0 0 0 0 0,0 0 0 0 0,0 0 0 0 0,0 1 0 0 0,-1-1 0 0 0,1 0 0 0 0,0 0 0 0 0,-1 0 0 0 0,1 0 0 0 0,0 0 0 0 0,-1 1 0 0 0,1-1 0 0 0,-1 0 0 0 0,0 0 0 0 0,1 0 0 0 0,-1 0 0 0 0,0-1 0 0 0,0 1 0 0 0,1 0 0 0 0,-1 0 0 0 0,-2 1 0 0 0,-94 98 125 0 0,71-78 66 0 0,26-21-217 0 0,0-1 0 0 0,-1 0 0 0 0,1 0 0 0 0,-1 0 0 0 0,1 0 0 0 0,0 0 0 0 0,-1 0 0 0 0,1 0 0 0 0,0 0 0 0 0,-1 0 0 0 0,1 0 0 0 0,0 0 0 0 0,-1 0 0 0 0,1 0 0 0 0,-1 0 0 0 0,1 0 0 0 0,0 0 0 0 0,-1 0 0 0 0,1 0 0 0 0,0 0 0 0 0,-1-1 0 0 0,1 1 0 0 0,0 0 0 0 0,-1 0 0 0 0,1 0 0 0 0,0-1 0 0 0,0 1 1 0 0,-1 0-1 0 0,1 0 0 0 0,0-1 0 0 0,0 1 0 0 0,-1 0 0 0 0,1-1 0 0 0,0 1 0 0 0,0 0 0 0 0,0-1 0 0 0,-1 1 0 0 0,1 0 0 0 0,0-1 0 0 0,0 1 0 0 0,0 0 0 0 0,0-1 0 0 0,0 1 0 0 0,0 0 0 0 0,0-1 0 0 0,0 1 0 0 0,0-1 0 0 0,0 1 0 0 0,0 0 0 0 0,0-1 0 0 0,0-2 251 0 0,1-1 1 0 0,61-175 2197 0 0,-61 175-2340 0 0,0 1-31 0 0,10-31 215 0 0,-10 30-302 0 0,-7 5-81 0 0,4-1 75 0 0,-1 1-1 0 0,-1-1 0 0 0,1 1 0 0 0,-1 0 0 0 0,0-1 0 0 0,1 1 0 0 0,-1 1 0 0 0,1-1 0 0 0,0 1 0 0 0,-1-1 0 0 0,1 1 0 0 0,0 0 1 0 0,0 0-1 0 0,0 0 0 0 0,0 0 0 0 0,1 1 0 0 0,-1-1 0 0 0,0 1 0 0 0,1 0 0 0 0,0 0 0 0 0,0 0 0 0 0,-2 3 0 0 0,-7 9-4 0 0,-5 10 11 0 0,-1-2-1 0 0,0 1 1 0 0,-32 30-1 0 0,48-53-3 0 0,-5 4 3 0 0,0-1 0 0 0,0 0 1 0 0,0 1-1 0 0,0-2 0 0 0,-1 1 0 0 0,0-1 0 0 0,-13 4 0 0 0,9-2 2 0 0,3-1-3 0 0,0 0 1 0 0,0 0 0 0 0,0-1-1 0 0,0 0 1 0 0,0-1-1 0 0,0 1 1 0 0,-14 1-1 0 0,1-1 7 0 0,-2 2 11 0 0,-8-1-10 0 0,13-3 1 0 0,-76-1 39 0 0,65-1 6 0 0,6-3-18 0 0,9 1-3 0 0,3 0-8 0 0,-1 0-1 0 0,1-1 1 0 0,0 0 0 0 0,0 0-1 0 0,1-2 1 0 0,-12-6-1 0 0,18 9-140 0 0,-1-1-1 0 0,1 1 1 0 0,0-1 0 0 0,0 0-1 0 0,0-1 1 0 0,1 1-1 0 0,-1-1 1 0 0,1 1-1 0 0,0-1 1 0 0,0 0-1 0 0,1 0 1 0 0,-1 0-1 0 0,1-1 1 0 0,1 1 0 0 0,-1-1-1 0 0,-1-9 1 0 0,-5-68-7524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7:33:53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1 111 52 0 0,'3'2'1666'0'0,"43"15"2621"0"0,-40-16-3625 0 0,2-1-104 0 0,9 0-248 0 0,1-1-1 0 0,0 0 1 0 0,-1-2 0 0 0,0 0 0 0 0,18-6 0 0 0,-20 4-408 0 0,1-2-1 0 0,-1 0 1 0 0,0-1-1 0 0,15-10 1 0 0,-22 12-619 0 0,0 0-1 0 0,-1-1 1 0 0,1 0-1 0 0,-1 0 1 0 0,9-11 0 0 0,-3 0-1167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7:33:53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651 20 320 0 0,'3'-4'2312'0'0,"1"-12"6677"0"0,-33 27-6778 0 0,-44 30-1464 0 0,-146 102 456 0 0,75-48-3371 0 0,-3-4-4949 0 0,101-65 3024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7:33:53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47 1056 0 0,'-3'-10'-22'0'0,"-6"-11"8421"0"0,1 20-4136 0 0,-1 7-4971 0 0,6-3 874 0 0,-1 9-62 0 0,-1 0 0 0 0,0 0 0 0 0,0-1-1 0 0,-1 1 1 0 0,-10 13 0 0 0,11-20-50 0 0,0 0-1 0 0,0 0 1 0 0,-1-1-1 0 0,1 0 0 0 0,-1 0 1 0 0,0 0-1 0 0,0-1 1 0 0,-1 1-1 0 0,-9 2 0 0 0,8-2-42 0 0,4-2 20 0 0,-4-2-3 0 0,0 0-120 0 0,-1 0 0 0 0,0 0 0 0 0,0-1 0 0 0,0 0 0 0 0,0-1 0 0 0,1 0-1 0 0,-1 0 1 0 0,0-1 0 0 0,1 0 0 0 0,0 0 0 0 0,-11-7 0 0 0,16 7-152 0 0,0 0 1 0 0,0 0-1 0 0,1 0 0 0 0,0-1 1 0 0,0 1-1 0 0,0-1 0 0 0,0 1 1 0 0,0-1-1 0 0,0 0 1 0 0,1 1-1 0 0,0-1 0 0 0,0 0 1 0 0,-1-8-1 0 0,2 11 124 0 0,-5-24-1851 0 0,4 4-984 0 0,-2-6 540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7:33:54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18 964 0 0,'0'0'5398'0'0,"4"-2"-4722"0"0,2-1-296 0 0,0 0 1 0 0,0 1-1 0 0,1 0 0 0 0,-1 1 1 0 0,1-1-1 0 0,9 0 0 0 0,-9 2 0 0 0,0 0-249 0 0,52 10-414 0 0,-54-9-217 0 0,-1 1-228 0 0,8 4 129 0 0,-8 2-3010 0 0,-4 11 1521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7:33:55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1092 222 592 0 0,'0'0'2786'0'0,"-5"2"-1723"0"0,0 0-679 0 0,-5 2-100 0 0,1-3 2691 0 0,8-3-2422 0 0,0 1-502 0 0,0-1 1 0 0,1 1-1 0 0,-1-1 1 0 0,1 1-1 0 0,0 0 1 0 0,-1-1-1 0 0,1 1 1 0 0,0-1-1 0 0,0 1 1 0 0,0-1-1 0 0,-1 1 1 0 0,2-1-1 0 0,-1 1 1 0 0,0-3 0 0 0,18-13 338 0 0,0 1 1 0 0,1 0-1 0 0,0 2 1 0 0,1 0-1 0 0,35-17 1 0 0,-48 27-327 0 0,-1 1 1 0 0,1 1-1 0 0,-1-1 0 0 0,1 1 1 0 0,9-2-1 0 0,-11 3-60 0 0,0 0 230 0 0,-1 2-101 0 0,-3-1-120 0 0,0 1 1 0 0,0-1-1 0 0,0 0 0 0 0,0 1 1 0 0,0-1-1 0 0,0 1 0 0 0,-1-1 1 0 0,1 1-1 0 0,0-1 0 0 0,0 1 1 0 0,-1 0-1 0 0,1-1 0 0 0,0 1 1 0 0,-1 0-1 0 0,1-1 0 0 0,0 1 1 0 0,-1 0-1 0 0,1 0 1 0 0,-1 0-1 0 0,1 0 0 0 0,-1-1 1 0 0,0 1-1 0 0,1 0 0 0 0,-1 0 1 0 0,0 0-1 0 0,0 0 0 0 0,0 0 1 0 0,1 0-1 0 0,-1 0 0 0 0,0 0 1 0 0,0 0-1 0 0,0 0 0 0 0,-1 0 1 0 0,1 0-1 0 0,0 0 0 0 0,-1 1 1 0 0,1 3 26 0 0,-2-1-7 0 0,-12 25 66 0 0,-1-1 0 0 0,-1-1 0 0 0,-2-1 1 0 0,-30 36-1 0 0,11-14-24 0 0,35-45-80 0 0,-21 29-31 0 0,19-26 36 0 0,2-3 36 0 0,7-2-120 0 0,87-5-683 0 0,-86 4 725 0 0,-6 1-27 0 0,-1 1 70 0 0,1 0 0 0 0,-1-1-1 0 0,1 1 1 0 0,-1-1 0 0 0,0 0-1 0 0,1 1 1 0 0,-1-1 0 0 0,0 1 0 0 0,0-1-1 0 0,0 0 1 0 0,0 0 0 0 0,-1 0-1 0 0,1 0 1 0 0,0 0 0 0 0,0 0-1 0 0,-1 0 1 0 0,1 0 0 0 0,0 0 0 0 0,-1 0-1 0 0,1-1 1 0 0,-1 1 0 0 0,1 0-1 0 0,-1-1 1 0 0,1 1 0 0 0,-3-1-1 0 0,2 1 2 0 0,-4 1 7 0 0,-1-1 1 0 0,-21 3-1 0 0,21-3-3 0 0,1 0-5 0 0,-12 1 14 0 0,0-1-1 0 0,0 0 1 0 0,-24-2 0 0 0,34 0-14 0 0,1 0 0 0 0,-1 0 0 0 0,1 0 1 0 0,0-1-1 0 0,-1 0 0 0 0,1-1 1 0 0,0 1-1 0 0,0-1 0 0 0,1-1 0 0 0,-1 1 1 0 0,1-1-1 0 0,-7-5 0 0 0,10 7 3 0 0,0 0 0 0 0,0-1 0 0 0,1 1-1 0 0,-1 0 1 0 0,1-1 0 0 0,-1 1 0 0 0,1-1-1 0 0,0 0 1 0 0,0 0 0 0 0,0 0 0 0 0,1 0 0 0 0,-1 0-1 0 0,1 0 1 0 0,-1-1 0 0 0,1 1 0 0 0,0 0 0 0 0,-1-7-1 0 0,2 5 5 0 0,-2-4-3 0 0,1 0 1 0 0,0 0 0 0 0,0 0-1 0 0,1 0 1 0 0,2-15 0 0 0,-1 13 2 0 0,-1 7-8 0 0,0-25 40 0 0,1 11 1326 0 0,-7 24-1304 0 0,4-2-54 0 0,-1 0 1 0 0,0-1 0 0 0,0 0-1 0 0,0 0 1 0 0,0 0 0 0 0,-1 0-1 0 0,1 0 1 0 0,-1-1 0 0 0,1 1-1 0 0,-1-1 1 0 0,0 0 0 0 0,0 0-1 0 0,0 0 1 0 0,-1-1 0 0 0,1 0-1 0 0,0 1 1 0 0,-5-1 0 0 0,-15 1-75 0 0,18-1-12 0 0,-1-2-219 0 0,-55-6-134 0 0,57 6 417 0 0,0 0-31 0 0,3 1 47 0 0,1-1-1 0 0,-1 1 1 0 0,0 0 0 0 0,0 0 0 0 0,0-1-1 0 0,1 1 1 0 0,-1 0 0 0 0,0 1 0 0 0,0-1-1 0 0,0 0 1 0 0,0 1 0 0 0,1-1-1 0 0,-1 1 1 0 0,0-1 0 0 0,1 1 0 0 0,-1 0-1 0 0,0 0 1 0 0,1-1 0 0 0,-4 3 0 0 0,3 0-9 0 0,3 1 4 0 0,3 14 9 0 0,-3-9-2 0 0,-2 30-2 0 0,-1-29 0 0 0,-12 21 4 0 0,3-9 90 0 0,-1 0-1 0 0,-1-1 0 0 0,-1 0 1 0 0,-1-1-1 0 0,0-1 0 0 0,-2 0 1 0 0,0-1-1 0 0,-1-1 0 0 0,-1-1 1 0 0,-1-1-1 0 0,0 0 0 0 0,-1-1 1 0 0,0-2-1 0 0,-1 0 0 0 0,-33 13 1 0 0,42-21 59 0 0,-1 1 1 0 0,0-2-1 0 0,0 0 0 0 0,0 0 1 0 0,0-1-1 0 0,0-1 1 0 0,-1 0-1 0 0,1-1 1 0 0,0-1-1 0 0,-29-5 0 0 0,35 5-116 0 0,1-1-1 0 0,-1 0 0 0 0,0-1 0 0 0,1 0 1 0 0,-1 0-1 0 0,1 0 0 0 0,0-1 0 0 0,0 0 1 0 0,0 0-1 0 0,1-1 0 0 0,-1 0 0 0 0,1 0 0 0 0,0-1 1 0 0,1 0-1 0 0,-1 0 0 0 0,1 0 0 0 0,1 0 1 0 0,-1-1-1 0 0,1 0 0 0 0,0 0 0 0 0,-4-10 1 0 0,3 3-117 0 0,1-1 0 0 0,0 0 0 0 0,1-1 0 0 0,1 1 0 0 0,1 0 1 0 0,0-1-1 0 0,1 1 0 0 0,0-1 0 0 0,1 1 0 0 0,1-1 0 0 0,1 1 1 0 0,0 0-1 0 0,1 0 0 0 0,0 0 0 0 0,1 0 0 0 0,1 1 0 0 0,8-16 1 0 0,0 3-1224 0 0,2 1 0 0 0,0 0 0 0 0,2 1 0 0 0,1 1 0 0 0,1 1 0 0 0,0 1 0 0 0,42-35 0 0 0,-26 30-2230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7:33:55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1 1132 0 0,'0'0'2556'0'0,"35"0"1217"0"0,1 9-1929 0 0,-17 5-1088 0 0,-9 12-924 0 0,-10 4-1448 0 0,-13 2-4257 0 0</inkml:trace>
  <inkml:trace contextRef="#ctx0" brushRef="#br0" timeOffset="1">1 925 284 0 0,'0'0'1907'0'0,"1"3"-258"0"0,0-1-1387 0 0,0 0 0 0 0,0 0 0 0 0,0 0-1 0 0,0 0 1 0 0,0-1 0 0 0,1 1 0 0 0,-1 0-1 0 0,1-1 1 0 0,-1 1 0 0 0,1-1 0 0 0,-1 1-1 0 0,1-1 1 0 0,0 0 0 0 0,0 1 0 0 0,0-1-1 0 0,0 0 1 0 0,0 0 0 0 0,0-1 0 0 0,0 1-1 0 0,0 0 1 0 0,0-1 0 0 0,0 1 0 0 0,0-1-1 0 0,0 0 1 0 0,1 1 0 0 0,-1-1 0 0 0,0 0-1 0 0,0 0 1 0 0,0-1 0 0 0,1 1 0 0 0,-1 0-1 0 0,3-2 1 0 0,3 1-255 0 0,-1-1 0 0 0,1 0 1 0 0,-1-1-1 0 0,0 0 0 0 0,0 0 0 0 0,0-1 0 0 0,0 1 0 0 0,0-1 0 0 0,-1-1 0 0 0,10-8 0 0 0,-11 9-199 0 0,32-33-1768 0 0,-19 4-2253 0 0,-11 13 426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7:33:55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56 2012 0 0,'0'0'1734'0'0,"-10"-11"611"0"0,4 5 1902 0 0,-2-6-3280 0 0,6 9 1421 0 0,1 2-2852 0 0,0-1 1 0 0,0 0 0 0 0,-1 0 0 0 0,1 1 0 0 0,0-1 0 0 0,-1 0 0 0 0,1 1-1 0 0,-1 0 1 0 0,1-1 0 0 0,-1 1 0 0 0,0 0 0 0 0,0 0 0 0 0,1 0 0 0 0,-1 0-1 0 0,0 0 1 0 0,-3-1 0 0 0,5 2 756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7:33:56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398 125 1892 0 0,'0'-103'9282'0'0,"0"98"-8054"0"0,0 1-730 0 0,2-9 250 0 0,0 20 787 0 0,-3 35-308 0 0,-6-14-1439 0 0,0-1 1 0 0,-2 0 0 0 0,-1 0 0 0 0,-1 0-1 0 0,-25 41 1 0 0,19-40-2793 0 0,-2-1-1 0 0,-35 40 1 0 0,40-52-721 0 0</inkml:trace>
  <inkml:trace contextRef="#ctx0" brushRef="#br0" timeOffset="1">130 414 684 0 0,'0'0'3944'0'0,"13"18"-725"0"0,-12-9-3096 0 0,0 0 1 0 0,-1 0 0 0 0,-1 0-1 0 0,0 0 1 0 0,0 0 0 0 0,0 0-1 0 0,-1 0 1 0 0,-1 0 0 0 0,1-1-1 0 0,-2 1 1 0 0,1-1 0 0 0,-1 0-1 0 0,0 0 1 0 0,0 0 0 0 0,-1 0-1 0 0,-1-1 1 0 0,1 0 0 0 0,-13 12-1 0 0,-23 11-1978 0 0,37-28 1164 0 0,-2-3-2879 0 0,-23-1 1894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16:34:29.09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1398 931 712 0 0,'-5'3'697'0'0,"-172"109"2466"0"0,150-93-2893 0 0,26-19-261 0 0,0 0 1 0 0,1 1-1 0 0,-1-1 1 0 0,0 0-1 0 0,1 1 1 0 0,-1-1-1 0 0,1 1 0 0 0,-1-1 1 0 0,0 1-1 0 0,1-1 1 0 0,-1 1-1 0 0,1-1 1 0 0,-1 1-1 0 0,1-1 1 0 0,0 1-1 0 0,-1 0 1 0 0,1-1-1 0 0,0 1 1 0 0,-1 0-1 0 0,1-1 0 0 0,0 1 1 0 0,0 0-1 0 0,-1 0 1 0 0,1-1-1 0 0,0 1 1 0 0,0 0-1 0 0,0 0 1 0 0,0-1-1 0 0,0 1 1 0 0,0 0-1 0 0,0 1 0 0 0,50-9 25 0 0,-35-1-32 0 0,-5 1 4 0 0,216-114 3 0 0,-150 77 242 0 0,89-37 0 0 0,-159 78 29 0 0,18 11-42 0 0,-24-7-229 0 0,1 0 0 0 0,-1 0 0 0 0,1 0 0 0 0,-1 0 0 0 0,0 0 0 0 0,0 0 0 0 0,0 1 0 0 0,0-1 1 0 0,0 0-1 0 0,0 0 0 0 0,0 0 0 0 0,0 0 0 0 0,0 1 0 0 0,0-1 0 0 0,-1 0 0 0 0,1 0 0 0 0,0 0 0 0 0,-1 0 0 0 0,1 0 0 0 0,-1 0 0 0 0,0 2 0 0 0,-5 9 49 0 0,1 0 0 0 0,-2-1 0 0 0,0 0 0 0 0,0 0-1 0 0,-1 0 1 0 0,-14 14 0 0 0,-60 54 134 0 0,71-69-172 0 0,-332 276 368 0 0,303-245-392 0 0,38-39-10 0 0,12-8-17 0 0,11-4-51 0 0,119-110-108 0 0,58-47 230 0 0,-150 126 231 0 0,-44 38-171 0 0,-4 3-76 0 0,1-1-1 0 0,0 0 0 0 0,-1 1 0 0 0,1-1 1 0 0,0 1-1 0 0,-1-1 0 0 0,1 1 1 0 0,0-1-1 0 0,0 1 0 0 0,0 0 0 0 0,-1-1 1 0 0,1 1-1 0 0,0 0 0 0 0,0 0 0 0 0,0 0 1 0 0,0-1-1 0 0,0 1 0 0 0,0 0 1 0 0,-1 0-1 0 0,1 0 0 0 0,2 1 0 0 0,-7 9 41 0 0,0 1-1 0 0,0 0 0 0 0,0-1 1 0 0,-2 0-1 0 0,-9 15 0 0 0,-10 8-52 0 0,-2 0-1 0 0,-1-2 0 0 0,-2-1 0 0 0,-1-1 1 0 0,-59 42-1 0 0,86-69-5 0 0,15-26-53 0 0,-1 12 45 0 0,1 0 0 0 0,0 0 1 0 0,1 1-1 0 0,0 1 0 0 0,0 0 0 0 0,21-13 0 0 0,-8 6 2 0 0,169-110-15 0 0,-160 109 46 0 0,0 1 1 0 0,1 1-1 0 0,67-19 0 0 0,-64 28 139 0 0,-33 6-77 0 0,2 1-34 0 0,21 2 33 0 0,-26-1-81 0 0,-1-1-1 0 0,1 1 0 0 0,-1 0 1 0 0,0-1-1 0 0,1 1 0 0 0,-1 0 1 0 0,0 0-1 0 0,0 0 0 0 0,0 0 1 0 0,0 0-1 0 0,0 0 1 0 0,0 0-1 0 0,0 0 0 0 0,0 0 1 0 0,0 0-1 0 0,0 0 0 0 0,0 1 1 0 0,-1-1-1 0 0,1 0 1 0 0,-1 1-1 0 0,1-1 0 0 0,-1 1 1 0 0,1-1-1 0 0,-1 0 0 0 0,0 1 1 0 0,0-1-1 0 0,1 1 0 0 0,-1-1 1 0 0,0 1-1 0 0,0-1 1 0 0,-1 1-1 0 0,1-1 0 0 0,0 1 1 0 0,0-1-1 0 0,-1 1 0 0 0,1-1 1 0 0,-1 2-1 0 0,-11 21 15 0 0,0-1-1 0 0,-1 0 0 0 0,-1-1 1 0 0,-1 0-1 0 0,-2-1 1 0 0,0-1-1 0 0,0-1 0 0 0,-34 28 1 0 0,-195 135 104 0 0,242-180-125 0 0,0 1-25 0 0,-2-9-15 0 0,6 6 37 0 0,-1 0-1 0 0,1 0 1 0 0,-1-1 0 0 0,1 1 0 0 0,-1 0 0 0 0,1 0-1 0 0,0-1 1 0 0,-1 1 0 0 0,1 0 0 0 0,-1 0-1 0 0,1-1 1 0 0,0 1 0 0 0,0 0 0 0 0,-1-1 0 0 0,1 1-1 0 0,0-1 1 0 0,-1 1 0 0 0,1 0 0 0 0,0-1 0 0 0,0 1-1 0 0,0-1 1 0 0,-1 1 0 0 0,1-1 0 0 0,0 1 0 0 0,0-1-1 0 0,0 1 1 0 0,0-1 0 0 0,0 1 0 0 0,0 0 0 0 0,0-1-1 0 0,0 1 1 0 0,0-1 0 0 0,0 1 0 0 0,0-1-1 0 0,0 1 1 0 0,0-1 0 0 0,1 1 0 0 0,-1-1 0 0 0,0 1-1 0 0,0-1 1 0 0,83-101-33 0 0,185-179-1 0 0,-214 234 180 0 0,-80 74-134 0 0,-1-1 1 0 0,-2-1-1 0 0,-51 35 1 0 0,-105 52-12 0 0,179-109 1 0 0,-30 16 6 0 0,0-2 1 0 0,-77 25 0 0 0,107-40 0 0 0,-1-4-21 0 0,-21-6 19 0 0,26 8-8 0 0,1-1 1 0 0,-1 0-1 0 0,1 0 1 0 0,0 0-1 0 0,-1 0 1 0 0,1 0-1 0 0,0 0 1 0 0,0 0-1 0 0,0 0 1 0 0,0 0-1 0 0,0-1 1 0 0,0 1 0 0 0,0 0-1 0 0,0-1 1 0 0,0 1-1 0 0,0 0 1 0 0,1-1-1 0 0,-1 1 1 0 0,1-1-1 0 0,-1 0 1 0 0,1 1-1 0 0,-1-1 1 0 0,1 1-1 0 0,0-1 1 0 0,0 0 0 0 0,0-2-1 0 0,3-40-7 0 0,4 15-2 0 0,1 0 0 0 0,1 1 1 0 0,2 0-1 0 0,27-52 0 0 0,71-97-13 0 0,-98 159 22 0 0,-5 10 6 0 0,17-28 47 0 0,46-54 1 0 0,-66 86 47 0 0,1 14-49 0 0,-4-10-50 0 0,0 1 0 0 0,1-1 1 0 0,-1 1-1 0 0,1 0 0 0 0,-1-1 0 0 0,0 1 1 0 0,0 0-1 0 0,1 0 0 0 0,-1-1 0 0 0,0 1 1 0 0,0 0-1 0 0,0 0 0 0 0,0-1 0 0 0,0 1 1 0 0,0 0-1 0 0,0 0 0 0 0,0-1 0 0 0,0 1 1 0 0,0 0-1 0 0,0 0 0 0 0,0-1 0 0 0,-1 1 1 0 0,1 0-1 0 0,0-1 0 0 0,-1 1 0 0 0,1 0 1 0 0,0-1-1 0 0,-1 1 0 0 0,0 1 0 0 0,-25 34 88 0 0,-1-1 0 0 0,-63 63 1 0 0,43-57-74 0 0,-1-2 1 0 0,-2-2 0 0 0,-2-3-1 0 0,-1-2 1 0 0,-2-2 0 0 0,0-2-1 0 0,-2-3 1 0 0,-99 29 0 0 0,155-54-17 0 0,-55 11-10 0 0,52-10 7 0 0,1 0 0 0 0,-1-1 0 0 0,1 0 0 0 0,-1 1-1 0 0,1-1 1 0 0,-1-1 0 0 0,1 1 0 0 0,-1 0 0 0 0,1-1 0 0 0,-1 0 0 0 0,1 0-1 0 0,0 0 1 0 0,-1 0 0 0 0,-5-3 0 0 0,7 2-2 0 0,0 0 1 0 0,0 0-1 0 0,1-1 0 0 0,-1 1 1 0 0,0 0-1 0 0,1-1 0 0 0,0 1 1 0 0,0-1-1 0 0,-1 1 0 0 0,1-1 1 0 0,1 1-1 0 0,-1-1 0 0 0,0 0 1 0 0,1 1-1 0 0,-1-1 0 0 0,1 0 1 0 0,0-4-1 0 0,0 0-18 0 0,1-1 0 0 0,0 1 0 0 0,0 0 0 0 0,1-1 0 0 0,0 1 1 0 0,4-10-1 0 0,5-10-76 0 0,2 1 1 0 0,24-36 0 0 0,-35 59 94 0 0,31-47-80 0 0,2 1-1 0 0,54-56 1 0 0,-67 80 77 0 0,2 2 1 0 0,1 1 0 0 0,0 1 0 0 0,2 1-1 0 0,47-27 1 0 0,-32 31 99 0 0,-35 13-37 0 0,0 4 21 0 0,21 5-21 0 0,-26-6-49 0 0,-1 1-1 0 0,1-1 1 0 0,-1 1 0 0 0,0 0-1 0 0,1-1 1 0 0,-1 1 0 0 0,0 0-1 0 0,0 0 1 0 0,1 0 0 0 0,-1 0-1 0 0,0 0 1 0 0,0 0 0 0 0,0 0-1 0 0,0 0 1 0 0,0 0 0 0 0,0 0-1 0 0,-1 1 1 0 0,1-1 0 0 0,0 0-1 0 0,-1 1 1 0 0,1-1 0 0 0,-1 0-1 0 0,1 1 1 0 0,-1-1 0 0 0,0 1-1 0 0,1-1 1 0 0,-1 1 0 0 0,0-1-1 0 0,0 3 1 0 0,0 0 5 0 0,0 1 1 0 0,0 0-1 0 0,-1-1 1 0 0,1 1-1 0 0,-1-1 0 0 0,0 0 1 0 0,-3 8-1 0 0,-7 11 3 0 0,0-1 0 0 0,-2 0 0 0 0,-1-1 0 0 0,-1-1 0 0 0,0 0 0 0 0,-2-1 0 0 0,0-1 0 0 0,-1 0 0 0 0,-1-2 0 0 0,0 0 0 0 0,-1-1 0 0 0,-1 0 0 0 0,-1-2 0 0 0,-38 18-1 0 0,0-5-11 0 0,-1-3-1 0 0,-2-2 0 0 0,0-2 0 0 0,-87 12 0 0 0,147-30-4 0 0,0-1 1 0 0,0 1-1 0 0,0-1 0 0 0,0 0 1 0 0,0 0-1 0 0,-1 0 0 0 0,1 0 1 0 0,0 0-1 0 0,0-1 0 0 0,0 1 1 0 0,-5-2-1 0 0,-1-1 1 0 0,7 3-1 0 0,-1 0 1 0 0,1 0 0 0 0,0 0 0 0 0,-1-1 0 0 0,1 1-1 0 0,0-1 1 0 0,0 1 0 0 0,-1-1 0 0 0,1 0 0 0 0,0 0-1 0 0,0 0 1 0 0,0 0 0 0 0,0 0 0 0 0,-3-2 0 0 0,0-1-2 0 0,3 3 2 0 0,0 1-1 0 0,1-1 1 0 0,0 0 0 0 0,-1 1 0 0 0,1-1-1 0 0,-1 0 1 0 0,1 0 0 0 0,0 0-1 0 0,-1 0 1 0 0,1 0 0 0 0,0 0 0 0 0,0 0-1 0 0,0 0 1 0 0,0-1 0 0 0,0 1-1 0 0,-1-2 1 0 0,-1-2-1 0 0,2 4 2 0 0,0 0-1 0 0,0 0 1 0 0,1 0-1 0 0,-1 0 1 0 0,0 0-1 0 0,0 0 1 0 0,1-1 0 0 0,-1 1-1 0 0,1 0 1 0 0,-1 0-1 0 0,1-1 1 0 0,-1 1-1 0 0,1 0 1 0 0,0-1 0 0 0,0 1-1 0 0,0 0 1 0 0,-1-1-1 0 0,1 1 1 0 0,1 0-1 0 0,-1-2 1 0 0,0 0-1 0 0,0-3 0 0 0,0 0-1 0 0,1 1 1 0 0,0-1 0 0 0,0 1 0 0 0,0-1-1 0 0,1 1 1 0 0,0-1 0 0 0,0 1-1 0 0,0 0 1 0 0,0 0 0 0 0,1 0 0 0 0,0 0-1 0 0,0 0 1 0 0,0 1 0 0 0,7-7-1 0 0,-8 8 4 0 0,34-40-5 0 0,1 2 0 0 0,3 2 0 0 0,1 1 0 0 0,1 2 0 0 0,2 2 0 0 0,2 2 0 0 0,68-36 0 0 0,6 10 26 0 0,-114 56-7 0 0,0 0 0 0 0,1 1 0 0 0,0-1 0 0 0,-1 1 1 0 0,1 0-1 0 0,0 1 0 0 0,0 0 0 0 0,-1 0 0 0 0,11 1 0 0 0,-16-1-13 0 0,1 1 0 0 0,-1-1-1 0 0,0 0 1 0 0,0 1 0 0 0,0-1 0 0 0,1 1-1 0 0,-1-1 1 0 0,0 1 0 0 0,0 0 0 0 0,0-1-1 0 0,0 1 1 0 0,0 0 0 0 0,0 0 0 0 0,0 0-1 0 0,0-1 1 0 0,0 1 0 0 0,-1 0-1 0 0,1 0 1 0 0,0 0 0 0 0,-1 1 0 0 0,1-1-1 0 0,0 0 1 0 0,-1 0 0 0 0,1 0 0 0 0,-1 0-1 0 0,0 1 1 0 0,1-1 0 0 0,-1 0 0 0 0,0 0-1 0 0,0 1 1 0 0,0-1 0 0 0,0 0 0 0 0,0 0-1 0 0,0 2 1 0 0,0 2 4 0 0,0 1 1 0 0,-1-1-1 0 0,0 0 0 0 0,1 0 0 0 0,-2-1 1 0 0,-2 10-1 0 0,-7 9 3 0 0,-2-2-1 0 0,0 0 1 0 0,-1 0-1 0 0,-1-1 1 0 0,0-1-1 0 0,-2-1 1 0 0,-23 21-1 0 0,-140 104-3 0 0,138-113-9 0 0,-2-2 1 0 0,0-2-1 0 0,-2-2 1 0 0,-1-2-1 0 0,-50 16 1 0 0,55-29-11 0 0,40-9 7 0 0,0 1 0 0 0,0-1 0 0 0,0 0 0 0 0,0 0-1 0 0,-1-1 1 0 0,1 1 0 0 0,0 0 0 0 0,0-1 0 0 0,0 1 0 0 0,0-1 0 0 0,0 1 0 0 0,0-1 0 0 0,0 0 0 0 0,1 0-1 0 0,-1 0 1 0 0,0 0 0 0 0,0 0 0 0 0,1 0 0 0 0,-1-1 0 0 0,0 1 0 0 0,1-1 0 0 0,0 1 0 0 0,-1-1-1 0 0,1 1 1 0 0,-2-4 0 0 0,2 4-3 0 0,0-1 1 0 0,0 0-1 0 0,0-1 1 0 0,0 1-1 0 0,0 0 1 0 0,0 0-1 0 0,1-1 1 0 0,-1 1-1 0 0,1-1 1 0 0,0 1 0 0 0,-1 0-1 0 0,1-1 1 0 0,0 1-1 0 0,1-1 1 0 0,-1 1-1 0 0,0 0 1 0 0,1-1-1 0 0,0-1 1 0 0,12-37-72 0 0,-1 18 60 0 0,0 0 0 0 0,1 1 0 0 0,1 1-1 0 0,2 0 1 0 0,0 1 0 0 0,35-34 0 0 0,-17 23 16 0 0,2 1 0 0 0,75-48 0 0 0,-96 69-1 0 0,0 2 1 0 0,1 0 0 0 0,26-8 0 0 0,1 2 71 0 0,-31 13-49 0 0,-3 1-1 0 0,-4-1-2 0 0,-1 0 1 0 0,1 0-1 0 0,0 1 0 0 0,0-1 0 0 0,-1 1 1 0 0,1 0-1 0 0,0 1 0 0 0,-1-1 1 0 0,1 1-1 0 0,-1-1 0 0 0,1 2 0 0 0,-1-1 1 0 0,6 4-1 0 0,-10-6-12 0 0,2 1 5 0 0,0 1 0 0 0,-1-1 0 0 0,0 0-1 0 0,1 1 1 0 0,-1-1 0 0 0,0 1 0 0 0,1-1 0 0 0,-1 1-1 0 0,0 0 1 0 0,0-1 0 0 0,0 1 0 0 0,-1 0 0 0 0,1 0-1 0 0,0-1 1 0 0,-1 1 0 0 0,1 0 0 0 0,-1 0 0 0 0,0 0 0 0 0,1 0-1 0 0,-1 0 1 0 0,0 0 0 0 0,0 0 0 0 0,0 0 0 0 0,0 0-1 0 0,-1 0 1 0 0,0 3 0 0 0,0 0 2 0 0,0 1 1 0 0,-1-1-1 0 0,0 1 1 0 0,0-1-1 0 0,0 1 1 0 0,-1-1-1 0 0,-4 7 1 0 0,-9 8-1 0 0,-1 0 0 0 0,-1-2 1 0 0,-1 0-1 0 0,0-1 0 0 0,-1 0 1 0 0,-1-2-1 0 0,-43 24 0 0 0,-168 72 3 0 0,225-108-11 0 0,-53 21-18 0 0,0-2 1 0 0,-2-3 0 0 0,-99 18-1 0 0,157-36 9 0 0,-1 0 0 0 0,1-1 0 0 0,-1 1 0 0 0,0-1 0 0 0,1 0 0 0 0,-1-1 0 0 0,1 1 0 0 0,-6-2 0 0 0,-1 1-17 0 0,8 1 13 0 0,0 0 0 0 0,1 0 0 0 0,-1 0 1 0 0,0-1-1 0 0,0 1 0 0 0,1-1 0 0 0,-1 1 0 0 0,1-1 0 0 0,-1 0 0 0 0,0 0 0 0 0,1 0 1 0 0,0 0-1 0 0,-1 0 0 0 0,1-1 0 0 0,-3-1 0 0 0,-2-2-28 0 0,3 3 22 0 0,1 0-1 0 0,0-1 0 0 0,-1 1 1 0 0,1-1-1 0 0,0 0 0 0 0,0 0 1 0 0,1 0-1 0 0,-1 0 0 0 0,1-1 1 0 0,-1 1-1 0 0,1-1 0 0 0,0 1 1 0 0,0-1-1 0 0,1 0 0 0 0,-1 0 1 0 0,1 0-1 0 0,-1 0 0 0 0,1 0 1 0 0,1 0-1 0 0,-1 0 0 0 0,1 0 1 0 0,-1 0-1 0 0,1 0 1 0 0,0 0-1 0 0,1-5 0 0 0,0-4-3 0 0,1-1-1 0 0,0 1 0 0 0,1 0 1 0 0,1 0-1 0 0,0 0 1 0 0,7-15-1 0 0,3-1 9 0 0,1 1 1 0 0,2 0-1 0 0,1 2 0 0 0,1 0 0 0 0,1 1 0 0 0,1 0 1 0 0,1 2-1 0 0,2 1 0 0 0,27-21 0 0 0,-21 20 33 0 0,2 1-1 0 0,0 1 1 0 0,2 2 0 0 0,0 1 0 0 0,1 2-1 0 0,1 1 1 0 0,41-11 0 0 0,-66 23 30 0 0,1 1 1 0 0,0 0 0 0 0,1 1 0 0 0,-1 0-1 0 0,20 2 1 0 0,-30-1-44 0 0,-1 0 1 0 0,1 0-1 0 0,0 0 0 0 0,-1 0 0 0 0,1 1 1 0 0,0-1-1 0 0,0 0 0 0 0,-1 1 0 0 0,1-1 0 0 0,0 1 1 0 0,-1 0-1 0 0,1 0 0 0 0,-1-1 0 0 0,3 3 0 0 0,0-1 13 0 0,-3-1-17 0 0,0 0 1 0 0,0-1-1 0 0,0 1 0 0 0,0 0 0 0 0,0-1 0 0 0,0 1 1 0 0,0 0-1 0 0,0 0 0 0 0,-1 0 0 0 0,1 0 0 0 0,0 0 0 0 0,0 0 1 0 0,-1 0-1 0 0,1 0 0 0 0,-1 0 0 0 0,1 0 0 0 0,-1 0 0 0 0,0 0 1 0 0,1 0-1 0 0,-1 0 0 0 0,0 1 0 0 0,1 0 0 0 0,-1-1 4 0 0,0 10 19 0 0,-7 5-18 0 0,0-1 0 0 0,0 0 1 0 0,-2 0-1 0 0,0-1 0 0 0,0 0 1 0 0,-2-1-1 0 0,1 0 1 0 0,-2 0-1 0 0,1-1 0 0 0,-2-1 1 0 0,-16 12-1 0 0,-27 18 0 0 0,-84 47-1 0 0,114-73 8 0 0,-9 5-24 0 0,0-1-1 0 0,-2-2 1 0 0,1-2 0 0 0,-2-1 0 0 0,-69 15 0 0 0,105-29 4 0 0,0 1 0 0 0,0-1 0 0 0,0 0 0 0 0,0 0 0 0 0,-1-1 0 0 0,1 1 0 0 0,0 0 0 0 0,0-1 0 0 0,0 1 0 0 0,0-1 0 0 0,0 0-1 0 0,0 1 1 0 0,0-1 0 0 0,0 0 0 0 0,0 0 0 0 0,0-1 0 0 0,0 1 0 0 0,0 0 0 0 0,1-1 0 0 0,-1 1 0 0 0,0-1 0 0 0,1 1 0 0 0,0-1 0 0 0,-1 0 0 0 0,-1-2 0 0 0,1 1-3 0 0,-1-7-30 0 0,4-6 3 0 0,2 1 0 0 0,0-1 1 0 0,0 1-1 0 0,1 0 1 0 0,1 0-1 0 0,1 0 0 0 0,0 1 1 0 0,1 0-1 0 0,0 0 1 0 0,12-16-1 0 0,101-131-112 0 0,-13 41 75 0 0,-91 104 74 0 0,0 1 0 0 0,2 1 0 0 0,-1 0 0 0 0,38-21 0 0 0,-16 21 70 0 0,-32 12-32 0 0,2 3-15 0 0,25 2 31 0 0,-32-3-50 0 0,-1 0-1 0 0,0 0 1 0 0,0 0 0 0 0,0 1-1 0 0,1-1 1 0 0,-1 0 0 0 0,0 0-1 0 0,0 1 1 0 0,0-1 0 0 0,1 0-1 0 0,-1 1 1 0 0,0-1 0 0 0,0 1-1 0 0,0 0 1 0 0,0-1 0 0 0,0 1-1 0 0,0 0 1 0 0,0 0 0 0 0,0-1-1 0 0,0 1 1 0 0,-1 0 0 0 0,1 0-1 0 0,0 0 1 0 0,0 0 0 0 0,-1 0-1 0 0,1 0 1 0 0,-1 0 0 0 0,1 0-1 0 0,0 3 1 0 0,9 36 102 0 0,-13-25-95 0 0,0-8 2 0 0,-1 9 0 0 0,-1-1 0 0 0,0 0 0 0 0,-1 0 0 0 0,-1 0 0 0 0,0-1-1 0 0,-1 0 1 0 0,-1-1 0 0 0,-19 25 0 0 0,5-11 3 0 0,-1-2 0 0 0,-53 44-1 0 0,54-51-19 0 0,-1-1-1 0 0,0-1 1 0 0,-1-2-1 0 0,0 0 0 0 0,-39 14 1 0 0,58-26-19 0 0,-26-7-32 0 0,31 4 45 0 0,-1 1 1 0 0,1-1-1 0 0,0 0 1 0 0,-1 1-1 0 0,1-1 1 0 0,0 0 0 0 0,0 0-1 0 0,0 0 1 0 0,0 0-1 0 0,0 0 1 0 0,0 0-1 0 0,0 0 1 0 0,0 0-1 0 0,0 0 1 0 0,0 0-1 0 0,1-1 1 0 0,-1 1-1 0 0,1 0 1 0 0,-1 0-1 0 0,1-1 1 0 0,-1 1-1 0 0,1-1 1 0 0,-1 1-1 0 0,1 0 1 0 0,0-1-1 0 0,0 1 1 0 0,0-1-1 0 0,0 1 1 0 0,0-2-1 0 0,3-39-117 0 0,1 30 110 0 0,0-1 0 0 0,0 1-1 0 0,1 0 1 0 0,1 1 0 0 0,0-1 0 0 0,1 1 0 0 0,0 0 0 0 0,1 1 0 0 0,14-16 0 0 0,11-9-1 0 0,45-36 0 0 0,-74 68 14 0 0,18-16 1 0 0,1 2 0 0 0,1 0 1 0 0,1 2-1 0 0,0 0 0 0 0,1 2 0 0 0,1 1 0 0 0,0 1 0 0 0,55-15 0 0 0,-39 20 41 0 0,-25 3-25 0 0,39 0 32 0 0,-44 3-36 0 0,40 4 44 0 0,-47-3-51 0 0,75 14 183 0 0,-73-14-150 0 0,1 2 0 0 0,-1-1 0 0 0,0 1-1 0 0,0 0 1 0 0,0 1 0 0 0,0 0 0 0 0,0 0 0 0 0,8 7-1 0 0,-15-10-31 0 0,0 0 0 0 0,0 1 0 0 0,0-1 0 0 0,0 0 0 0 0,0 1 0 0 0,0-1 0 0 0,0 1-1 0 0,-1-1 1 0 0,1 1 0 0 0,0 0 0 0 0,-1-1 0 0 0,1 1 0 0 0,-1 0 0 0 0,0 0 0 0 0,1-1 0 0 0,-1 1-1 0 0,0 0 1 0 0,0-1 0 0 0,0 1 0 0 0,-1 0 0 0 0,1 0 0 0 0,0-1 0 0 0,0 1 0 0 0,-1 0 0 0 0,1-1 0 0 0,-2 3-1 0 0,1 0 0 0 0,-1 0 0 0 0,0 0 0 0 0,0 0 0 0 0,0 0 0 0 0,-1-1 0 0 0,1 1 0 0 0,-1-1 0 0 0,-6 6 0 0 0,-10 7-9 0 0,-1-1 1 0 0,-1-1 0 0 0,-1-1-1 0 0,1 0 1 0 0,-2-2 0 0 0,-33 12-1 0 0,3-5-45 0 0,-93 19-1 0 0,109-35-27 0 0,28-3 52 0 0,8 1 19 0 0,-1 0-1 0 0,1 0 0 0 0,0 0 0 0 0,-1 0 0 0 0,1 0 1 0 0,-1 0-1 0 0,1-1 0 0 0,0 1 0 0 0,-1 0 1 0 0,1-1-1 0 0,0 1 0 0 0,-1-1 0 0 0,1 0 1 0 0,0 1-1 0 0,-1-1 0 0 0,1 0 0 0 0,0 0 1 0 0,0 1-1 0 0,0-1 0 0 0,0 0 0 0 0,-2-2 0 0 0,1 0-21 0 0,0 2 18 0 0,-1-1 0 0 0,1 0 0 0 0,0 0 0 0 0,0 0 1 0 0,0-1-1 0 0,0 1 0 0 0,0 0 0 0 0,1-1 0 0 0,-1 1 1 0 0,1-1-1 0 0,0 1 0 0 0,-1-1 0 0 0,1 0 0 0 0,0 0 1 0 0,1 1-1 0 0,-1-1 0 0 0,0 0 0 0 0,1 0 0 0 0,0 0 1 0 0,-1 0-1 0 0,1 0 0 0 0,0 0 0 0 0,1-4 1 0 0,0-5-20 0 0,1 1 1 0 0,0-1-1 0 0,7-22 1 0 0,1 7 8 0 0,1 0 1 0 0,2 0 0 0 0,0 2-1 0 0,2 0 1 0 0,0 0-1 0 0,38-44 1 0 0,-28 41 21 0 0,2 0 0 0 0,2 1 1 0 0,0 2-1 0 0,53-36 0 0 0,-70 57 21 0 0,18-6 37 0 0,-28 9-54 0 0,0 0 0 0 0,0 1 0 0 0,0-1 0 0 0,1 1 0 0 0,-1-1 1 0 0,0 1-1 0 0,0 0 0 0 0,0 0 0 0 0,1 0 0 0 0,-1 0 0 0 0,0 0 0 0 0,0 0 0 0 0,1 1 0 0 0,-1-1 0 0 0,0 1 1 0 0,0-1-1 0 0,3 2 0 0 0,1 0 16 0 0,-5-2-15 0 0,1 1 0 0 0,-1-1-1 0 0,0 0 1 0 0,1 1 0 0 0,-1-1 0 0 0,0 0 0 0 0,0 1 0 0 0,1 0 0 0 0,-1-1 0 0 0,0 1 0 0 0,0 0 0 0 0,0-1 0 0 0,0 1 0 0 0,0 0 0 0 0,0 0 0 0 0,0 0 0 0 0,0 0 0 0 0,0 0 0 0 0,0 0 0 0 0,0 0 0 0 0,-1 1 0 0 0,1-1 0 0 0,1 2 0 0 0,-1 1 16 0 0,2 0-7 0 0,-1 0 1 0 0,1 1-1 0 0,-1-1 1 0 0,0 1-1 0 0,-1-1 0 0 0,1 1 1 0 0,-1 0-1 0 0,0 0 1 0 0,0 0-1 0 0,-1 0 0 0 0,1 0 1 0 0,-1 0-1 0 0,0-1 1 0 0,-1 1-1 0 0,1 0 0 0 0,-1 0 1 0 0,0 0-1 0 0,0 0 1 0 0,-2 5-1 0 0,-3 9 15 0 0,-1 0 0 0 0,0 0-1 0 0,-13 21 1 0 0,-1-3-17 0 0,-2-1 0 0 0,-1 0 0 0 0,-2-2 0 0 0,-2-1 0 0 0,-51 48 0 0 0,26-34-4 0 0,-1-3 1 0 0,-102 64-1 0 0,119-86-14 0 0,-1-2-1 0 0,0-2 0 0 0,-2-1 0 0 0,-73 21 1 0 0,109-36 0 0 0,0-1 0 0 0,-1 0 0 0 0,1-1 1 0 0,0 1-1 0 0,0-1 0 0 0,-1 0 0 0 0,-7 0 1 0 0,2-1-3 0 0,8 2 2 0 0,-1-1 1 0 0,1 0-1 0 0,0 0 1 0 0,-1 0 0 0 0,1 0-1 0 0,0 0 1 0 0,-1 0-1 0 0,1-1 1 0 0,0 1-1 0 0,-1-1 1 0 0,1 0-1 0 0,0 0 1 0 0,0 1-1 0 0,-1-2 1 0 0,-2-1-1 0 0,-2 0-10 0 0,4 1 4 0 0,0 1 0 0 0,-1-1 1 0 0,1 1-1 0 0,0-1 0 0 0,0 0 1 0 0,0 0-1 0 0,0-1 1 0 0,1 1-1 0 0,-1 0 0 0 0,0-1 1 0 0,1 0-1 0 0,0 1 0 0 0,0-1 1 0 0,0 0-1 0 0,0 0 0 0 0,0 0 1 0 0,0-1-1 0 0,1 1 0 0 0,0 0 1 0 0,-1-1-1 0 0,1 1 1 0 0,0 0-1 0 0,1-1 0 0 0,-1 1 1 0 0,1-1-1 0 0,-1 0 0 0 0,1-3 1 0 0,0-7-10 0 0,1 1 0 0 0,0-1 0 0 0,0 0 0 0 0,2 1 0 0 0,4-16 0 0 0,1 3 6 0 0,2 0 0 0 0,1 0 0 0 0,1 2 0 0 0,1-1 0 0 0,1 2 0 0 0,1-1 0 0 0,1 2 0 0 0,26-28 0 0 0,7-2 17 0 0,1 2 0 0 0,62-45 1 0 0,1 20 227 0 0,-110 74-212 0 0,20-6 146 0 0,-18 7-130 0 0,-1-1 60 0 0,1 3 23 0 0,-3-1-108 0 0,0 0 0 0 0,0 0 1 0 0,0 0-1 0 0,-1 0 0 0 0,1 0 0 0 0,0 0 1 0 0,-1 1-1 0 0,1-1 0 0 0,-1 1 0 0 0,0-1 1 0 0,1 1-1 0 0,-1-1 0 0 0,0 1 0 0 0,0 0 1 0 0,0 0-1 0 0,0-1 0 0 0,0 1 0 0 0,-1 0 1 0 0,1 0-1 0 0,0 0 0 0 0,-1 0 0 0 0,0 0 1 0 0,1 0-1 0 0,-1 0 0 0 0,0 0 0 0 0,0 0 0 0 0,0 0 1 0 0,0 0-1 0 0,0 0 0 0 0,-1 1 0 0 0,1-1 1 0 0,0 0-1 0 0,-1-1 0 0 0,0 1 0 0 0,0 2 1 0 0,-7 21 7 0 0,-1-1 0 0 0,-1-1 0 0 0,0 0 1 0 0,-2 0-1 0 0,-1-1 0 0 0,0-1 0 0 0,-2 0 1 0 0,-1-1-1 0 0,0 0 0 0 0,-1-2 0 0 0,-1 0 1 0 0,-1 0-1 0 0,0-2 0 0 0,-2-1 0 0 0,-28 18 1 0 0,34-24-41 0 0,-1-2-1 0 0,0 1 1 0 0,0-2 0 0 0,-1 0 0 0 0,0-1 0 0 0,0 0 0 0 0,0-2 0 0 0,0 0 0 0 0,-1-1 0 0 0,1-1-1 0 0,-20 0 1 0 0,36-1 18 0 0,-1 0-1 0 0,0 0 1 0 0,0 0-1 0 0,0-1 1 0 0,0 1-1 0 0,0 0 1 0 0,0-1-1 0 0,1 1 1 0 0,-1-1-1 0 0,0 0 1 0 0,0 0-1 0 0,1 1 1 0 0,-1-1-1 0 0,0 0 1 0 0,1 0-1 0 0,-3-3 1 0 0,-1 1-11 0 0,3 2 9 0 0,1 0-1 0 0,-1 1 1 0 0,0-1-1 0 0,1 0 1 0 0,-1 0-1 0 0,1 0 1 0 0,-1-1 0 0 0,1 1-1 0 0,-1 0 1 0 0,1 0-1 0 0,0-1 1 0 0,0 1-1 0 0,0-1 1 0 0,0 1 0 0 0,0-1-1 0 0,-1-2 1 0 0,-1 0-14 0 0,1 1 10 0 0,-1 0 0 0 0,2-1 0 0 0,-1 1 0 0 0,0 0 0 0 0,1 0 1 0 0,-1-1-1 0 0,1 1 0 0 0,0-1 0 0 0,0 1 0 0 0,0-1 0 0 0,1 0 1 0 0,-1 1-1 0 0,1-1 0 0 0,0 0 0 0 0,0 1 0 0 0,0-1 0 0 0,2-6 1 0 0,0-1-4 0 0,0 0 1 0 0,1 0 0 0 0,9-21 0 0 0,-1 9 4 0 0,1 1 0 0 0,1 1 0 0 0,1 0 0 0 0,1 1 0 0 0,0 0 1 0 0,2 1-1 0 0,0 1 0 0 0,1 1 0 0 0,27-21 0 0 0,-5 9 12 0 0,0 2 0 0 0,2 1 0 0 0,82-36 0 0 0,-88 47 15 0 0,0 3 1 0 0,1 0 0 0 0,0 3-1 0 0,1 1 1 0 0,-1 1-1 0 0,2 3 1 0 0,62-1-1 0 0,-76 6 9 0 0,0 0 0 0 0,0 2 0 0 0,0 0-1 0 0,-1 2 1 0 0,0 0 0 0 0,0 2-1 0 0,0 1 1 0 0,-1 0 0 0 0,0 2 0 0 0,0 1-1 0 0,-1 1 1 0 0,38 27 0 0 0,-52-33-22 0 0,-1 0 0 0 0,0 1 1 0 0,1 0-1 0 0,-2 1 0 0 0,1 0 1 0 0,-1 0-1 0 0,-1 0 0 0 0,1 0 1 0 0,-1 1-1 0 0,-1 0 0 0 0,0 0 1 0 0,0 1-1 0 0,-1-1 0 0 0,0 1 0 0 0,0 0 1 0 0,1 12-1 0 0,-3-9-7 0 0,-1 0 1 0 0,0 0-1 0 0,-1 0 0 0 0,0 0 0 0 0,-1 0 0 0 0,-1 0 1 0 0,0 0-1 0 0,0 0 0 0 0,-1-1 0 0 0,-1 0 0 0 0,-12 24 1 0 0,14-30-6 0 0,-14 25-7 0 0,0-2-1 0 0,-2 0 0 0 0,-29 36 1 0 0,45-62 3 0 0,3-7 40 0 0,1-4-32 0 0,0 1 1 0 0,1-1-1 0 0,0 1 1 0 0,0 0-1 0 0,0 0 1 0 0,1 0-1 0 0,0 0 1 0 0,1 0-1 0 0,0 1 1 0 0,7-11 0 0 0,56-69-97 0 0,-46 61 72 0 0,-2 1 6 0 0,1 1 1 0 0,1 1-1 0 0,1 1 0 0 0,1 1 1 0 0,34-23-1 0 0,-50 39 21 0 0,1 1 0 0 0,0-1-1 0 0,0 1 1 0 0,0 1 0 0 0,1 0-1 0 0,9-1 1 0 0,-13 2-16 0 0,3 2 33 0 0,-1-1-17 0 0,5 1 4 0 0,0 1 0 0 0,0 0 0 0 0,0 1 0 0 0,0 0 0 0 0,-1 0 1 0 0,1 1-1 0 0,-1 1 0 0 0,20 11 0 0 0,-28-14-7 0 0,-1-1 4 0 0,0 0-1 0 0,0 0 1 0 0,0 0 0 0 0,0 0 0 0 0,0 0 0 0 0,0 0 0 0 0,-1 1-1 0 0,1-1 1 0 0,0 1 0 0 0,-1-1 0 0 0,1 1 0 0 0,-1 0 0 0 0,0 0-1 0 0,1-1 1 0 0,-1 1 0 0 0,0 0 0 0 0,0 0 0 0 0,0 0 0 0 0,0 0-1 0 0,-1 0 1 0 0,1 1 0 0 0,0-1 0 0 0,-1 0 0 0 0,0 0 0 0 0,1 0-1 0 0,-1 4 1 0 0,-3 0-2 0 0,1-1-1 0 0,-1 0 1 0 0,-1 1-1 0 0,1-1 0 0 0,-1 0 1 0 0,0 0-1 0 0,0-1 1 0 0,0 1-1 0 0,0-1 0 0 0,-1 0 1 0 0,0 0-1 0 0,0-1 1 0 0,0 1-1 0 0,0-1 1 0 0,-10 4-1 0 0,-9 5-17 0 0,-1-2-1 0 0,-27 9 1 0 0,39-16 15 0 0,-11-1-41 0 0,22-2 38 0 0,0 0 0 0 0,-1 1 0 0 0,1-1 0 0 0,0 0 1 0 0,0 0-1 0 0,0-1 0 0 0,-1 1 0 0 0,1 0 0 0 0,0-1 0 0 0,0 1 0 0 0,0-1 0 0 0,0 0 1 0 0,-2 0-1 0 0,-2-2-8 0 0,4 2 8 0 0,1 1 1 0 0,-1-1-1 0 0,1 0 1 0 0,-1 0-1 0 0,1 0 0 0 0,0 0 1 0 0,-1 0-1 0 0,1-1 1 0 0,0 1-1 0 0,0 0 0 0 0,0 0 1 0 0,0-1-1 0 0,0 1 1 0 0,0-1-1 0 0,0 1 0 0 0,1-1 1 0 0,-1 1-1 0 0,1-1 1 0 0,-1 1-1 0 0,1-1 1 0 0,-1 0-1 0 0,1 1 0 0 0,0-1 1 0 0,-1 1-1 0 0,1-1 1 0 0,0 0-1 0 0,0 0 0 0 0,1 1 1 0 0,-1-1-1 0 0,0 0 1 0 0,1-2-1 0 0,11-50-85 0 0,-4 39 84 0 0,0 1 0 0 0,0 0 1 0 0,1 0-1 0 0,1 1 0 0 0,0 0 0 0 0,1 0 0 0 0,1 1 1 0 0,-1 1-1 0 0,2 0 0 0 0,0 1 0 0 0,0 0 0 0 0,1 1 1 0 0,0 0-1 0 0,0 1 0 0 0,21-8 0 0 0,-31 15 13 0 0,0 0 0 0 0,1 0 1 0 0,-1 0-1 0 0,0 1 0 0 0,1 0 0 0 0,-1 0 0 0 0,0 0 0 0 0,0 0 0 0 0,1 0 0 0 0,-1 1 0 0 0,0 0 0 0 0,0 0 0 0 0,8 3 0 0 0,-6-2 3 0 0,1 0 6 0 0,1 1-1 0 0,-1 0 1 0 0,0 1 0 0 0,0 0-1 0 0,0 0 1 0 0,0 0-1 0 0,-1 1 1 0 0,0 0 0 0 0,0 0-1 0 0,0 1 1 0 0,-1-1-1 0 0,0 1 1 0 0,0 1-1 0 0,0-1 1 0 0,6 11 0 0 0,-4-5 20 0 0,-1 1 0 0 0,0 0 1 0 0,-1 0-1 0 0,0 0 1 0 0,-1 1-1 0 0,0-1 1 0 0,2 21-1 0 0,-5-18-24 0 0,-1 1 0 0 0,-1-1 0 0 0,0 0 0 0 0,-1 0 0 0 0,0 0 0 0 0,-1 0 0 0 0,-1-1 0 0 0,-1 1 0 0 0,0-1 0 0 0,-1 0 0 0 0,-1 0 0 0 0,0-1 0 0 0,-1 1 0 0 0,-11 13 0 0 0,9-13-11 0 0,0-1 0 0 0,-1-1-1 0 0,-1 0 1 0 0,-1 0 0 0 0,1-1 0 0 0,-2 0-1 0 0,0-1 1 0 0,0-1 0 0 0,-1-1 0 0 0,0 0-1 0 0,0 0 1 0 0,-26 8 0 0 0,31-14-26 0 0,-1 0 0 0 0,-1-1-1 0 0,1-1 1 0 0,0 0 0 0 0,-15 0 0 0 0,24-1 20 0 0,0 0 1 0 0,1 0 0 0 0,-1 0 0 0 0,0 0 0 0 0,1-1-1 0 0,-1 1 1 0 0,1 0 0 0 0,-1-1 0 0 0,0 1 0 0 0,1-1-1 0 0,-1 1 1 0 0,1-1 0 0 0,-1 0 0 0 0,1 1 0 0 0,0-1-1 0 0,-1 0 1 0 0,-1-2 0 0 0,-1 0-19 0 0,2 3 14 0 0,1-1 0 0 0,-1 0 0 0 0,1 0 0 0 0,-1 0 0 0 0,1 0 0 0 0,0 0 0 0 0,-1 0 0 0 0,1-1 1 0 0,0 1-1 0 0,0 0 0 0 0,-1-1 0 0 0,1 1 0 0 0,0-1 0 0 0,1 1 0 0 0,-1-1 0 0 0,0 1 0 0 0,0-1 1 0 0,0-3-1 0 0,-1 0-20 0 0,-1 0 11 0 0,1-1 1 0 0,-1 0-1 0 0,2 0 1 0 0,-1 1 0 0 0,0-1-1 0 0,1-1 1 0 0,0 1 0 0 0,1 0-1 0 0,-1 0 1 0 0,1 0-1 0 0,1 0 1 0 0,-1 0 0 0 0,1-1-1 0 0,0 1 1 0 0,0 0 0 0 0,0 0-1 0 0,1 0 1 0 0,3-7-1 0 0,1-2-2 0 0,1 0 0 0 0,0 1 0 0 0,1 0 0 0 0,1 1 0 0 0,17-21 0 0 0,-12 14 6 0 0,12-10-8 0 0,-16 23 37 0 0,1 0 0 0 0,-1 2 0 0 0,1-1 0 0 0,14-4 0 0 0,-11 8 58 0 0,18 6-27 0 0,-30-4-41 0 0,-1 0 0 0 0,1 1 1 0 0,0-1-1 0 0,-1 0 0 0 0,1 1 0 0 0,-1-1 0 0 0,1 1 1 0 0,-1-1-1 0 0,1 1 0 0 0,-1 0 0 0 0,1 0 0 0 0,-1 0 1 0 0,1 0-1 0 0,-1 0 0 0 0,0 0 0 0 0,0 0 0 0 0,0 0 1 0 0,0 0-1 0 0,0 1 0 0 0,0-1 0 0 0,1 2 0 0 0,1 1 13 0 0,2 2 17 0 0,0 0-1 0 0,0 0 1 0 0,0 1-1 0 0,-1-1 0 0 0,0 1 1 0 0,-1 0-1 0 0,1 1 1 0 0,-2-1-1 0 0,1 0 1 0 0,-1 1-1 0 0,0 0 0 0 0,0-1 1 0 0,-1 1-1 0 0,0 0 1 0 0,0 0-1 0 0,-1 0 0 0 0,0 0 1 0 0,-2 12-1 0 0,0-3 18 0 0,-1 0 0 0 0,-1 0 0 0 0,0 0 1 0 0,-1-1-1 0 0,-1 0 0 0 0,0 0 0 0 0,-11 19 0 0 0,11-25-61 0 0,1-1 1 0 0,-1 0-1 0 0,-1 0 0 0 0,0-1 1 0 0,0 0-1 0 0,-1 0 1 0 0,1 0-1 0 0,-2-1 0 0 0,1 0 1 0 0,-1-1-1 0 0,0 0 1 0 0,0-1-1 0 0,-1 1 1 0 0,0-2-1 0 0,0 1 0 0 0,0-1 1 0 0,0-1-1 0 0,0 0 1 0 0,-1-1-1 0 0,0 1 0 0 0,1-2 1 0 0,-1 0-1 0 0,0 0 1 0 0,0-1-1 0 0,0 0 1 0 0,-18-3-1 0 0,25 2-15 0 0,0 1 1 0 0,0-1-1 0 0,0 1 0 0 0,1-1 1 0 0,-1 0-1 0 0,0-1 0 0 0,0 1 1 0 0,1-1-1 0 0,-1 1 0 0 0,1-1 1 0 0,-1 0-1 0 0,1 0 1 0 0,0-1-1 0 0,0 1 0 0 0,0-1 1 0 0,0 1-1 0 0,0-1 0 0 0,1 0 1 0 0,-1 0-1 0 0,1 0 0 0 0,-1-1 1 0 0,1 1-1 0 0,0 0 0 0 0,1-1 1 0 0,-1 0-1 0 0,1 1 0 0 0,-1-1 1 0 0,1 0-1 0 0,0 0 0 0 0,0 1 1 0 0,1-1-1 0 0,-1 0 0 0 0,1-6 1 0 0,0-1 1 0 0,1 0 0 0 0,1 0-1 0 0,0 0 1 0 0,0 0 0 0 0,1 1 0 0 0,0-1 0 0 0,1 1 0 0 0,0-1 0 0 0,1 1-1 0 0,8-14 1 0 0,-3 8 32 0 0,1-1 1 0 0,1 2-1 0 0,1 0 0 0 0,0 0 1 0 0,0 1-1 0 0,2 1 0 0 0,-1 0 0 0 0,30-18 1 0 0,-42 29 3 0 0,0 1 0 0 0,-1 0 0 0 0,1 0 0 0 0,0 1 0 0 0,0-1 0 0 0,0 0 0 0 0,0 1 0 0 0,0-1 0 0 0,0 1 0 0 0,0-1 0 0 0,0 1 0 0 0,2 0 0 0 0,2-1 25 0 0,-4 1-20 0 0,0 0-1 0 0,0 0 1 0 0,0 0 0 0 0,0 0 0 0 0,0 0-1 0 0,-1 0 1 0 0,1 0 0 0 0,0 1-1 0 0,0-1 1 0 0,0 1 0 0 0,0-1 0 0 0,0 1-1 0 0,-1 0 1 0 0,1 0 0 0 0,0 0 0 0 0,-1 0-1 0 0,1 0 1 0 0,0 0 0 0 0,-1 0-1 0 0,1 0 1 0 0,-1 1 0 0 0,0-1 0 0 0,0 0-1 0 0,1 1 1 0 0,-1-1 0 0 0,2 4 0 0 0,0 0 29 0 0,-1 0-1 0 0,1 0 1 0 0,-1 0 0 0 0,0 0 0 0 0,0 0 0 0 0,0 0 0 0 0,1 10 0 0 0,-2-1-5 0 0,0 0 0 0 0,-2 0-1 0 0,0 0 1 0 0,0 0 0 0 0,-1-1 0 0 0,-1 1 0 0 0,-1 0 0 0 0,0-1-1 0 0,0 1 1 0 0,-1-1 0 0 0,-9 16 0 0 0,-2 0 3 0 0,-1 0 0 0 0,-1 0 0 0 0,-35 40 0 0 0,29-42-31 0 0,0-2-1 0 0,-2 0 1 0 0,0-2-1 0 0,-2-1 0 0 0,-57 35 1 0 0,63-44-15 0 0,-1-2-1 0 0,0 0 1 0 0,0-2 0 0 0,-1 0 0 0 0,0-2-1 0 0,0 0 1 0 0,-1-2 0 0 0,-41 4-1 0 0,64-9 1 0 0,0 0 0 0 0,-1 1 0 0 0,1-1 0 0 0,0 0 0 0 0,-1 0 0 0 0,1-1 0 0 0,0 1 0 0 0,-1 0 0 0 0,1-1 0 0 0,0 1-1 0 0,0-1 1 0 0,-1 0 0 0 0,1 0 0 0 0,-3-2 0 0 0,-1 0-3 0 0,4 3 1 0 0,0 0-1 0 0,1-1 0 0 0,-1 1 1 0 0,1-1-1 0 0,0 1 0 0 0,-1-1 1 0 0,1 1-1 0 0,-1-1 0 0 0,1 0 1 0 0,0 0-1 0 0,0 0 0 0 0,-1 0 1 0 0,1 0-1 0 0,0 0 0 0 0,0 0 1 0 0,0 0-1 0 0,0 0 0 0 0,0-1 1 0 0,-1 0-1 0 0,0-2-11 0 0,-3-7-73 0 0,4 0 63 0 0,1 0-1 0 0,1 0 0 0 0,0 0 1 0 0,0 1-1 0 0,1-1 0 0 0,1 0 1 0 0,0 1-1 0 0,0-1 0 0 0,1 1 1 0 0,0 0-1 0 0,1 0 0 0 0,0 0 1 0 0,1 1-1 0 0,0-1 0 0 0,0 2 1 0 0,14-16-1 0 0,2-1 5 0 0,0 1-1 0 0,2 1 1 0 0,1 1 0 0 0,43-29 0 0 0,-62 45 18 0 0,32-10 46 0 0,-13 7-13 0 0,-19 7 7 0 0,0 3 22 0 0,17 1 15 0 0,-17-2 16 0 0,2 10 74 0 0,-8-9-160 0 0,1-1 0 0 0,-1 0-1 0 0,1 0 1 0 0,-1 1-1 0 0,1-1 1 0 0,-1 1 0 0 0,1-1-1 0 0,-1 0 1 0 0,1 1 0 0 0,-1-1-1 0 0,0 1 1 0 0,1-1-1 0 0,-1 1 1 0 0,0-1 0 0 0,1 1-1 0 0,-1-1 1 0 0,0 1-1 0 0,1-1 1 0 0,-1 1 0 0 0,0-1-1 0 0,0 1 1 0 0,0 0-1 0 0,0-1 1 0 0,0 1 0 0 0,0-1-1 0 0,0 1 1 0 0,0 0-1 0 0,0-1 1 0 0,0 1 0 0 0,0-1-1 0 0,0 1 1 0 0,0 0-1 0 0,-1 0 1 0 0,-3 12 32 0 0,0 0-1 0 0,-1 0 1 0 0,-1 0-1 0 0,0-1 1 0 0,-1 0-1 0 0,0 0 1 0 0,-1-1-1 0 0,0 0 1 0 0,-13 14-1 0 0,-102 92 75 0 0,82-82-86 0 0,-252 190-1043 0 0,216-170-1970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7:33:56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82 1376 0 0,'0'0'1167'0'0,"2"-4"-140"0"0,1-4-735 0 0,17-40 5152 0 0,-13 26-9716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7:33:56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311 429 848 0 0,'0'0'1714'0'0,"-5"-2"-284"0"0,-17-6-174 0 0,17 6-135 0 0,1 0-81 0 0,-28-22 1719 0 0,29 21-2350 0 0,2 2-365 0 0,1 0 0 0 0,-1 0 0 0 0,0 1 0 0 0,1-1 0 0 0,-1 0 0 0 0,1 0 0 0 0,-1 0 0 0 0,1 0 0 0 0,0-1 1 0 0,0 1-1 0 0,-1 0 0 0 0,1 0 0 0 0,0 0 0 0 0,0 0 0 0 0,0 0 0 0 0,0 0 0 0 0,0 0 0 0 0,0 0 0 0 0,0 0 0 0 0,0 0 0 0 0,1-2 0 0 0,6-29 394 0 0,22-13 45 0 0,-16 28-267 0 0,-1-1 0 0 0,-1 0 0 0 0,-1-1 1 0 0,-1 0-1 0 0,0 0 0 0 0,8-31 0 0 0,-16 45-144 0 0,-1-1 0 0 0,1 1 0 0 0,-1-1 1 0 0,-1 0-1 0 0,1 1 0 0 0,-1-1 0 0 0,0 1 0 0 0,0-1 1 0 0,-1 1-1 0 0,1-1 0 0 0,-1 1 0 0 0,0 0 0 0 0,-1 0 0 0 0,1 0 1 0 0,-1 0-1 0 0,0 0 0 0 0,0 0 0 0 0,-6-6 0 0 0,7 9 14 0 0,1 1-80 0 0,0 0 1 0 0,0 0 0 0 0,0 0 0 0 0,0 0-1 0 0,0 0 1 0 0,0 0 0 0 0,0 0 0 0 0,0 0-1 0 0,-1 0 1 0 0,1 1 0 0 0,0-1-1 0 0,0 0 1 0 0,-1 1 0 0 0,1-1 0 0 0,0 1-1 0 0,-1 0 1 0 0,1-1 0 0 0,-1 1-1 0 0,1 0 1 0 0,0 0 0 0 0,-1 0 0 0 0,-1 0-1 0 0,-22-3 15 0 0,18 3-23 0 0,2 2 25 0 0,-2 1 4 0 0,0 1-1 0 0,0-1 1 0 0,1 1-1 0 0,-1 1 1 0 0,1-1-1 0 0,0 1 0 0 0,1 0 1 0 0,-1 0-1 0 0,1 1 1 0 0,-9 11-1 0 0,0 10 122 0 0,0 0 0 0 0,2 0 0 0 0,1 2-1 0 0,2-1 1 0 0,0 1 0 0 0,-7 55 0 0 0,-7 193 557 0 0,2-15-617 0 0,20-257-46 0 0,-12 59-1794 0 0,12-58 1073 0 0,-2 1-1 0 0,1-1 1 0 0,0-1-1 0 0,-1 1 1 0 0,0 0-1 0 0,-1-1 1 0 0,1 1-1 0 0,-5 4 1 0 0,5-8-1112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7:33:57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0 169 600 0 0,'11'-40'5425'0'0,"-9"37"-4321"0"0,2 0-69 0 0,4-3-266 0 0,1 0 0 0 0,0 1 1 0 0,0 0-1 0 0,0 1 0 0 0,11-4 0 0 0,11-2 375 0 0,50-8 0 0 0,-15 4-608 0 0,-22 5-824 0 0,-14 3-2140 0 0,43-15-1 0 0,-59 18-987 0 0,29-5-1222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7:34:03.9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55 32 0 0,'0'0'5306'0'0,"5"-1"-5288"0"0,-2 0 41 0 0,0 0 0 0 0,0-1 0 0 0,1 1-1 0 0,-1 0 1 0 0,0-1 0 0 0,0 0 0 0 0,0 0-1 0 0,-1 0 1 0 0,6-4 0 0 0,-6 3 284 0 0,10-17 345 0 0,-3 10-604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7:34:05.1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14 411 952 0 0,'0'0'3879'0'0,"-1"-1"-3787"0"0,0 0 1 0 0,0 0-1 0 0,1-1 0 0 0,-1 1 0 0 0,0 0 1 0 0,0-1-1 0 0,1 1 0 0 0,-1-1 0 0 0,1 1 1 0 0,0-1-1 0 0,-1 1 0 0 0,1-1 0 0 0,0-1 1 0 0,59-275 3340 0 0,-58 274-3347 0 0,5-22 88 0 0,-5 14-46 0 0,1-1 1 0 0,0 1-1 0 0,0 0 0 0 0,7-17 0 0 0,-8 26-153 0 0,0 7 3 0 0,3 13 32 0 0,-3-12-13 0 0,-1 0 26 0 0,-3 88 147 0 0,-19 120 0 0 0,13-161-110 0 0,8-48-90 0 0,-5 18-196 0 0,4-16-148 0 0,-1-1 0 0 0,0 1 0 0 0,0 0 0 0 0,0-1 0 0 0,-1 0 0 0 0,0 0 0 0 0,0 0 0 0 0,0 0 0 0 0,-7 5 0 0 0,-2 4-2332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7:34:05.9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0 502 1288 0 0,'0'0'4967'0'0,"1"-4"-4518"0"0,0 1-358 0 0,0 0 0 0 0,0 0 0 0 0,0 0 0 0 0,1 0 0 0 0,-1 0 0 0 0,1 0 0 0 0,0 1-1 0 0,0-1 1 0 0,0 1 0 0 0,0-1 0 0 0,1 1 0 0 0,-1 0 0 0 0,5-3 0 0 0,45-33 660 0 0,-14 11-444 0 0,10-10 69 0 0,-39 31-281 0 0,0 0 0 0 0,0-1 0 0 0,-1 0 0 0 0,1-1 0 0 0,-2 0 0 0 0,1 0 0 0 0,-1 0 0 0 0,0-1 0 0 0,-1 0-1 0 0,0-1 1 0 0,5-11 0 0 0,-8 15-74 0 0,-1 0 0 0 0,0-1 0 0 0,0 1 0 0 0,-1-1 0 0 0,0 1 0 0 0,0-1 0 0 0,0 0 0 0 0,-1 1 0 0 0,0-1 0 0 0,0 0 0 0 0,-1 1 0 0 0,0-1 0 0 0,0 0 0 0 0,-1 1 0 0 0,1-1 0 0 0,-2 1 0 0 0,1 0 0 0 0,0-1 0 0 0,-1 1 0 0 0,0 0 0 0 0,-1 1 0 0 0,-5-8 0 0 0,-49-59 73 0 0,55 70-70 0 0,0 0-32 0 0,-43-15 10 0 0,40 16-19 0 0,0 2 5 0 0,1 1 8 0 0,0 1-1 0 0,0-1 1 0 0,0 0-1 0 0,0 1 1 0 0,1 0-1 0 0,-1 0 0 0 0,1 1 1 0 0,-1-1-1 0 0,1 1 1 0 0,0 0-1 0 0,0 0 1 0 0,1 0-1 0 0,0 1 0 0 0,-1-1 1 0 0,1 1-1 0 0,-3 7 1 0 0,0 0 7 0 0,1 1 1 0 0,1 0 0 0 0,0 0-1 0 0,1 0 1 0 0,0 0 0 0 0,0 16-1 0 0,1 17 19 0 0,3-1 0 0 0,2 0 0 0 0,1 0 0 0 0,3-1 0 0 0,18 65 0 0 0,-4-8 26 0 0,-2-23-433 0 0,-18-75 64 0 0,2 27-2939 0 0,-6-13 287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7:34:06.2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70 1176 0 0,'0'0'5325'0'0,"3"-2"-4770"0"0,17-6 17 0 0,1 1 1 0 0,-1 1-1 0 0,1 0 1 0 0,0 2-1 0 0,42-4 0 0 0,-28 4-359 0 0,76-13-337 0 0,-106 15-407 0 0,1 1-348 0 0,2 0 446 0 0,17-3-2997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7:34:25.45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244 68 284 0 0,'0'0'1627'0'0,"1"-4"-258"0"0,2-5 253 0 0,-1-1 0 0 0,0 0 1 0 0,-1 0-1 0 0,0-11 1 0 0,-25 26-987 0 0,16-1-490 0 0,0 0-1 0 0,0 1 1 0 0,1-1-1 0 0,-1 2 1 0 0,1-1-1 0 0,0 1 1 0 0,1 0-1 0 0,0 1 1 0 0,-6 7-1 0 0,6-8-86 0 0,1-1-17 0 0,0 1 0 0 0,0-1 0 0 0,1 1 0 0 0,0 0 0 0 0,0 0 0 0 0,-3 9 0 0 0,-8 19 56 0 0,2 1-23 0 0,12-31-67 0 0,0-1-1 0 0,1 0 1 0 0,0-1-1 0 0,0 1 0 0 0,1 0 0 0 0,-1 0 0 0 0,0 0 1 0 0,1 0-1 0 0,0 0 0 0 0,0 0 0 0 0,0-1 0 0 0,0 1 0 0 0,0 0 1 0 0,0-1-1 0 0,1 1 0 0 0,-1 0 0 0 0,4 3 0 0 0,17-1 7 0 0,-20-5-12 0 0,3 1 2 0 0,0-3 16 0 0,2 0-16 0 0,-1 0 0 0 0,1-1 0 0 0,-1 0 0 0 0,0 0 0 0 0,0 0 0 0 0,0-1 0 0 0,0 0 0 0 0,0 0 0 0 0,-1 0 0 0 0,0-1 0 0 0,0 0 0 0 0,0 0 0 0 0,-1 0 0 0 0,1 0 0 0 0,-1-1 0 0 0,-1 0 0 0 0,1 0 0 0 0,-1 0 0 0 0,0 0 0 0 0,0 0 0 0 0,-1-1 0 0 0,4-13 0 0 0,15-88 8 0 0,-21 104-40 0 0,8-17-200 0 0,1 63 245 0 0,45 180 95 0 0,-41-177-198 0 0,-1 1 1 0 0,-2 0-1 0 0,4 51 1 0 0,-13-84 45 0 0,-1 1 1 0 0,1 0 0 0 0,-2-1 0 0 0,0 1 0 0 0,-1-1-1 0 0,0 1 1 0 0,-1-1 0 0 0,-1 0 0 0 0,0 0 0 0 0,-1 0-1 0 0,0 0 1 0 0,0-1 0 0 0,-2 1 0 0 0,0-2 0 0 0,-11 16 0 0 0,13-20 35 0 0,-1-1 1 0 0,0 0 0 0 0,0 0 0 0 0,-1-1 0 0 0,1 1 0 0 0,-1-1 0 0 0,0-1 0 0 0,-1 0 0 0 0,1 0 0 0 0,-1 0 0 0 0,-14 4 0 0 0,17-6 18 0 0,-5-3-14 0 0,-1-1-1 0 0,1 0 1 0 0,0 0 0 0 0,-1-1 0 0 0,1 0 0 0 0,1-1 0 0 0,-1 0 0 0 0,0-1 0 0 0,1 0 0 0 0,0 0 0 0 0,0-1 0 0 0,1 0 0 0 0,0 0 0 0 0,-10-10 0 0 0,11 9 4 0 0,0 0 1 0 0,0 0-1 0 0,1 0 0 0 0,-1-1 0 0 0,2 0 1 0 0,-1 0-1 0 0,1-1 0 0 0,1 1 0 0 0,0-1 0 0 0,0 0 1 0 0,-4-12-1 0 0,8 16 12 0 0,-1 1 0 0 0,0 0 0 0 0,1 0 0 0 0,0 0 0 0 0,0 0 0 0 0,0 0 0 0 0,1 0 0 0 0,-1 0-1 0 0,1 0 1 0 0,0-1 0 0 0,0 2 0 0 0,0-1 0 0 0,1 0 0 0 0,-1 0 0 0 0,1 0 0 0 0,0 1 0 0 0,0-1 0 0 0,0 1 0 0 0,6-7 0 0 0,3-3 15 0 0,0 1 1 0 0,1 0-1 0 0,17-13 0 0 0,-27 23-37 0 0,29-21-281 0 0,1 1-1 0 0,1 2 1 0 0,0 1-1 0 0,2 2 1 0 0,45-17-1 0 0,-1 14-5922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7:34:25.80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1 504 0 0,'0'0'6003'0'0,"3"2"-5018"0"0,3 1-539 0 0,-1 1 0 0 0,0 0 0 0 0,-1 1-1 0 0,1-1 1 0 0,-1 1 0 0 0,0 0 0 0 0,0 0 0 0 0,0 0-1 0 0,-1 0 1 0 0,1 1 0 0 0,-1 0 0 0 0,-1-1 0 0 0,3 8 0 0 0,0 0-311 0 0,-1 1 0 0 0,-1 0 0 0 0,0 0 0 0 0,2 19 0 0 0,-4-14-1020 0 0,0-1-1 0 0,-4 34 1 0 0,-4-14-4451 0 0,-1-7 1323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7:34:29.3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214 104 1488 0 0,'0'0'1599'0'0,"2"-4"-220"0"0,-2 4-1390 0 0,6-21 2262 0 0,-6 20-2172 0 0,0 1 0 0 0,1 0 0 0 0,-1-1 1 0 0,0 1-1 0 0,0-1 0 0 0,0 1 0 0 0,0 0 0 0 0,0-1 1 0 0,0 1-1 0 0,0-1 0 0 0,0 1 0 0 0,0-1 1 0 0,0 1-1 0 0,0 0 0 0 0,0-1 0 0 0,0 1 1 0 0,0-1-1 0 0,0 1 0 0 0,0-1 0 0 0,-1 1 1 0 0,1 0-1 0 0,0-1 0 0 0,0 1 0 0 0,0-1 1 0 0,-1 1-1 0 0,1 0 0 0 0,0-1 0 0 0,-1 1 1 0 0,1 0-1 0 0,0-1 0 0 0,0 1 0 0 0,-1 0 0 0 0,1 0 1 0 0,-1-1-1 0 0,1 1 0 0 0,0 0 0 0 0,-1 0 1 0 0,1 0-1 0 0,-1-1 0 0 0,1 1 0 0 0,0 0 1 0 0,-1 0-1 0 0,1 0 0 0 0,-1 0 0 0 0,1 0 1 0 0,-1 0-1 0 0,1 0 0 0 0,-1 0 0 0 0,-9 2 148 0 0,1 1-1 0 0,0 0 1 0 0,1 0-1 0 0,-1 1 1 0 0,0 0 0 0 0,1 1-1 0 0,0 0 1 0 0,0 0-1 0 0,0 1 1 0 0,1 0-1 0 0,0 0 1 0 0,0 1-1 0 0,-6 7 1 0 0,-1 3-46 0 0,0 0 1 0 0,2 1-1 0 0,0 0 1 0 0,-16 33-1 0 0,25-43-135 0 0,-1 16 22 0 0,-1 16 36 0 0,8-33-93 0 0,0-3 2 0 0,-2-2-9 0 0,-1-1 1 0 0,1 1-1 0 0,0-1 1 0 0,0 1-1 0 0,-1-1 1 0 0,1 0-1 0 0,0 1 1 0 0,0-1-1 0 0,0 0 1 0 0,0 0 0 0 0,1 0-1 0 0,-1 0 1 0 0,0 0-1 0 0,0 0 1 0 0,1 0-1 0 0,-1 0 1 0 0,1 0-1 0 0,-1 0 1 0 0,0-1-1 0 0,1 1 1 0 0,0-1-1 0 0,-1 1 1 0 0,1-1-1 0 0,-1 1 1 0 0,3-1-1 0 0,-2 1-10 0 0,3 0 35 0 0,1-2-26 0 0,-1 0 1 0 0,0 0-1 0 0,1 0 1 0 0,-1-1 0 0 0,0 1-1 0 0,-1-1 1 0 0,1 0-1 0 0,0-1 1 0 0,0 1 0 0 0,-1-1-1 0 0,0 0 1 0 0,1 0 0 0 0,-1 0-1 0 0,0-1 1 0 0,-1 0-1 0 0,6-6 1 0 0,3-10 2 0 0,-2-1 1 0 0,0 0-1 0 0,-2-1 0 0 0,0 0 1 0 0,-2-1-1 0 0,0 1 0 0 0,3-31 1 0 0,3-20-40 0 0,-12 70 26 0 0,1-2-31 0 0,0 1 37 0 0,0 1-13 0 0,-1 0 1 0 0,1 0 0 0 0,-1 0-1 0 0,1 1 1 0 0,0-1 0 0 0,0 0-1 0 0,1 1 1 0 0,-1-1 0 0 0,2-2 0 0 0,-2 4 11 0 0,-1 1 0 0 0,0 0 0 0 0,1-1 0 0 0,-1 1 0 0 0,1 0 0 0 0,-1 0 0 0 0,0-1 0 0 0,1 1 0 0 0,-1 0 0 0 0,1 0 0 0 0,-1 0 0 0 0,1-1 0 0 0,-1 1 0 0 0,1 0 0 0 0,-1 0 0 0 0,1 0 0 0 0,-1 0 0 0 0,1 0 0 0 0,-1 0 0 0 0,1 0 0 0 0,-1 0 0 0 0,0 0 0 0 0,1 0 0 0 0,-1 0 0 0 0,1 1 0 0 0,0-1 0 0 0,18 16 32 0 0,3 14-21 0 0,-2 1 1 0 0,-2 0 0 0 0,17 39 0 0 0,16 27 18 0 0,-33-67-48 0 0,-1 2 0 0 0,-2-1 0 0 0,-1 2 0 0 0,-2 0 0 0 0,-1 0 0 0 0,-1 1-1 0 0,6 44 1 0 0,-16-69 15 0 0,1 0 0 0 0,-1-1 0 0 0,-1 1-1 0 0,1 0 1 0 0,-1-1 0 0 0,-1 1 0 0 0,0-1-1 0 0,0 1 1 0 0,-1-1 0 0 0,0 0 0 0 0,0 0-1 0 0,-1 0 1 0 0,0 0 0 0 0,0 0 0 0 0,-1-1 0 0 0,0 0-1 0 0,0 0 1 0 0,-12 11 0 0 0,9-10 6 0 0,0 0 0 0 0,-1-1 0 0 0,0-1 0 0 0,0 1 1 0 0,-1-1-1 0 0,0-1 0 0 0,0 0 0 0 0,0 0 0 0 0,0-1 0 0 0,-1-1 1 0 0,0 1-1 0 0,1-2 0 0 0,-1 1 0 0 0,-17 0 0 0 0,20-2 2 0 0,-1-1 0 0 0,1 0 0 0 0,-1-1 0 0 0,1 0 0 0 0,0 0 0 0 0,0-1 0 0 0,-1 0 0 0 0,1 0 0 0 0,0-1 0 0 0,1 0 0 0 0,-11-6 0 0 0,14 7 1 0 0,0-1-1 0 0,0 0 0 0 0,0 0 0 0 0,1 0 1 0 0,-1 0-1 0 0,1-1 0 0 0,0 1 1 0 0,0-1-1 0 0,0 0 0 0 0,0 0 0 0 0,1 0 1 0 0,-1 0-1 0 0,1-1 0 0 0,0 1 1 0 0,1-1-1 0 0,-1 1 0 0 0,1-1 0 0 0,0 1 1 0 0,0-1-1 0 0,0 0 0 0 0,0 0 0 0 0,1 0 1 0 0,0-5-1 0 0,1-7-12 0 0,1 0 0 0 0,1 0 0 0 0,0 0 0 0 0,2 0 0 0 0,0 0 0 0 0,0 1 0 0 0,2 0 0 0 0,0 0 0 0 0,0 1 0 0 0,2-1 0 0 0,16-21 0 0 0,-10 16-254 0 0,1 0-1 0 0,1 1 1 0 0,1 1 0 0 0,1 1 0 0 0,0 1-1 0 0,2 1 1 0 0,23-16 0 0 0,-36 28-145 0 0,-1-1 1 0 0,1 1 0 0 0,0 1-1 0 0,13-4 1 0 0,-18 6 21 0 0,-1 0 1 0 0,1 1-1 0 0,0-1 0 0 0,0 1 1 0 0,0 0-1 0 0,0 0 1 0 0,-1 0-1 0 0,1 0 1 0 0,0 0-1 0 0,0 1 1 0 0,0-1-1 0 0,2 2 1 0 0,14 5-2812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18:41:05.26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22 1 948 0 0,'0'0'2273'0'0,"-17"19"1406"0"0,12-14-6552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16:35:06.54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350 192 8 0 0,'0'0'1729'0'0,"5"2"-1575"0"0,65 19 963 0 0,-64-20-772 0 0,-2-3-311 0 0,11-6 3 0 0,-11 6 66 0 0,-2-1-73 0 0,20-27 369 0 0,-20 28-125 0 0,18-12 98 0 0,37-25 348 0 0,-53 37-557 0 0,44-42 7 0 0,-44 39-165 0 0,0 0 0 0 0,1 0 0 0 0,-1 1 0 0 0,1-1 0 0 0,0 1 0 0 0,0 0 0 0 0,12-6 0 0 0,-14 8 37 0 0,13-20 384 0 0,-10 18-3 0 0,-16 16-372 0 0,-19 24-17 0 0,-44 68 0 0 0,19-17-56 0 0,52-84 64 0 0,-11 20 32 0 0,-2 3-39 0 0,-17 24 28 0 0,31-47-57 0 0,-1 0 7 0 0,-20 28-48 0 0,20-27 37 0 0,0-1-8 0 0,-7 8 2 0 0,7-8-1 0 0,2-2 3 0 0,-3 5-5 0 0,-20 16-2 0 0,20-19 20 0 0,1 0-14 0 0,-1 0 1 0 0,1 0 0 0 0,-1 0 0 0 0,0-1 0 0 0,0 1 0 0 0,0-1 0 0 0,0 0 0 0 0,-7 4-1 0 0,-3 4-476 0 0,17-26 489 0 0,0 0 0 0 0,12-26 0 0 0,-15 38-17 0 0,1 1-20 0 0,12-34-9 0 0,-13 34 23 0 0,1-1-46 0 0,35-48 120 0 0,-34 50-50 0 0,1-6-8 0 0,2 1 4 0 0,-1 0 0 0 0,1 1 0 0 0,0-1 1 0 0,7-5-1 0 0,-7 6-1 0 0,-4 3 3 0 0,0 0-10 0 0,7-8-13 0 0,-7 8 23 0 0,1 0-16 0 0,44-59-50 0 0,-45 60 64 0 0,37-27-1 0 0,12-5-79 0 0,-47 33 89 0 0,0 2-17 0 0,11 7 7 0 0,-12-6 1 0 0,9 16 6 0 0,-6-4 4 0 0,-4-11-12 0 0,0 0-49 0 0,35 38 10 0 0,-34-38 29 0 0,0-1-6 0 0,-3-2 13 0 0,1 1 0 0 0,-1-1 0 0 0,0 0 0 0 0,1 0 0 0 0,-1 0 0 0 0,1 1 0 0 0,-1-1 1 0 0,0 0-1 0 0,1 1 0 0 0,-1-1 0 0 0,1 0 0 0 0,-1 1 0 0 0,0-1 0 0 0,0 0 0 0 0,1 1 0 0 0,-1-1 1 0 0,0 1-1 0 0,0-1 0 0 0,1 0 0 0 0,-1 1 0 0 0,0-1 0 0 0,0 1 0 0 0,0-1 0 0 0,0 1 0 0 0,0-1 1 0 0,0 1-1 0 0,1-1 0 0 0,-1 1 0 0 0,0-1 0 0 0,0 1 0 0 0,-1-1 0 0 0,1 1 0 0 0,0-1 1 0 0,0 1-1 0 0,0-1 0 0 0,0 1 0 0 0,0-1 0 0 0,0 0 0 0 0,-1 1 0 0 0,1-1 0 0 0,0 1 0 0 0,0-1 1 0 0,-1 1-1 0 0,1-1 0 0 0,0 0 0 0 0,-1 1 0 0 0,1-1 0 0 0,0 0 0 0 0,-1 1 0 0 0,1-1 1 0 0,0 0-1 0 0,-1 1 0 0 0,1-1 0 0 0,-1 0 0 0 0,1 0 0 0 0,-1 0 0 0 0,1 1 0 0 0,-1-1 0 0 0,1 0 1 0 0,-1 0-1 0 0,1 0 0 0 0,-1 0 0 0 0,-2 2-11 0 0,-2-3-145 0 0,-15-3 132 0 0,16 3 6 0 0,0-1 6 0 0,-23-25 24 0 0,25 24-7 0 0,-9-17-13 0 0,-9-27 47 0 0,19 44-25 0 0,-8-17 50 0 0,-20-1-105 0 0,15 9-34 0 0,34 14 33 0 0,-14 0 40 0 0,23 6-16 0 0,-24-6 27 0 0,14 6 0 0 0,-14-6 52 0 0,0 0-74 0 0,14 6-13 0 0,-14-6 4 0 0,-1-1 24 0 0,80 34-23 0 0,-81-33 118 0 0,1-3-83 0 0,-2 0-19 0 0,0 1-1 0 0,0 0 1 0 0,-1-1 0 0 0,1 1 0 0 0,0-1 0 0 0,0 1 0 0 0,-1-1 0 0 0,1 0 0 0 0,0 1 0 0 0,-1-1 0 0 0,1 0 0 0 0,-1 0 0 0 0,1-1 0 0 0,-1 1 0 0 0,1 0 0 0 0,-1 0-1 0 0,0-1 1 0 0,0 1 0 0 0,2-3 0 0 0,-1 1 33 0 0,13-24 23 0 0,-15 27-54 0 0,1-1 1 0 0,-1 0 0 0 0,0 0-1 0 0,1 1 1 0 0,-1-1 0 0 0,0 0-1 0 0,1 0 1 0 0,-1 0 0 0 0,0 1 0 0 0,0-1-1 0 0,0 0 1 0 0,1 0 0 0 0,-1 0-1 0 0,0 0 1 0 0,0 0 0 0 0,-1 0-1 0 0,1 1 1 0 0,0-1 0 0 0,0 0-1 0 0,0 0 1 0 0,0 0 0 0 0,-1 0 0 0 0,1 1-1 0 0,0-1 1 0 0,-1 0 0 0 0,1 0-1 0 0,-1 1 1 0 0,1-1 0 0 0,-1 0-1 0 0,1 1 1 0 0,-1-1 0 0 0,0 0-1 0 0,1 1 1 0 0,-1-1 0 0 0,0 1 0 0 0,1-1-1 0 0,-2 0 1 0 0,-2 1-1 0 0,0 0 1 0 0,0 0-1 0 0,0 0 0 0 0,-1 0 1 0 0,1 1-1 0 0,0 0 0 0 0,0 0 1 0 0,1 0-1 0 0,-1 0 0 0 0,0 0 1 0 0,0 1-1 0 0,-6 4 0 0 0,-54 35-79 0 0,10-7 128 0 0,50-32-52 0 0,-1 0 18 0 0,-75 24 22 0 0,75-25-37 0 0,-2-2-28 0 0,3 1 30 0 0,0-1 1 0 0,0 1 0 0 0,0-1 0 0 0,0-1 0 0 0,0 1-1 0 0,0 0 1 0 0,0-1 0 0 0,-5-3 0 0 0,8 4-4 0 0,0 0 0 0 0,-1 0 1 0 0,1-1-1 0 0,0 1 0 0 0,0 0 0 0 0,0-1 1 0 0,0 1-1 0 0,0-1 0 0 0,0 1 0 0 0,0-1 0 0 0,0 0 1 0 0,1 1-1 0 0,-1-1 0 0 0,1 0 0 0 0,-1 0 1 0 0,1 1-1 0 0,0-1 0 0 0,-1 0 0 0 0,1 0 0 0 0,0 1 1 0 0,0-1-1 0 0,0 0 0 0 0,1 0 0 0 0,0-3 1 0 0,-1 1-21 0 0,1 1-30 0 0,4-11 48 0 0,-4 11 200 0 0,-5 6-211 0 0,-21 15-1 0 0,7-5 25 0 0,0 1-1 0 0,1 0 1 0 0,-25 29 0 0 0,39-40-6 0 0,0 0-16 0 0,-6 5 3 0 0,0 2 1 0 0,1-1 0 0 0,0 2 0 0 0,-11 18 0 0 0,17-27 49 0 0,-21 58-89 0 0,18-45 64 0 0,4-11 15 0 0,0 0-24 0 0,-1 4 15 0 0,-2 5-16 0 0,0-1 1 0 0,0 1-1 0 0,-13 22 0 0 0,15-33 3 0 0,-4 8-6 0 0,2-5 1 0 0,-2 7-3 0 0,4-9-1 0 0,0 0 5 0 0,-6 8-6 0 0,5-8-4 0 0,-20 24 9 0 0,21-25 6 0 0,-1 1-21 0 0,-35 64-76 0 0,37-64 65 0 0,-8 18-92 0 0,-20 45 199 0 0,28-63-76 0 0,-12 35-11 0 0,3 3 6 0 0,6-17 24 0 0,-19 28 7 0 0,21-49-39 0 0,-5 18-31 0 0,5 13 26 0 0,3-27 9 0 0,-1 0 0 0 0,0 0 0 0 0,-1-1 0 0 0,0 1 0 0 0,0 0 0 0 0,-1 0-1 0 0,1 0 1 0 0,-4 8 0 0 0,8 12 0 0 0,-2-16 19 0 0,9-20-21 0 0,-8 6 16 0 0,-2-2-2 0 0,1-26-14 0 0,-2 0-1 0 0,-1 0 0 0 0,-1 0 0 0 0,-2 1 1 0 0,-11-42-1 0 0,-5-29-2781 0 0,16 69 1741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7:34:29.9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0 100 1444 0 0,'0'0'2460'0'0,"4"-22"2940"0"0,3-7-1183 0 0,-6 27-4187 0 0,0-1 0 0 0,1 1 0 0 0,-1 0 0 0 0,1 0 0 0 0,-1-1-1 0 0,1 1 1 0 0,0 0 0 0 0,-1 0 0 0 0,1 1 0 0 0,0-1 0 0 0,1 0 0 0 0,-1 1 0 0 0,0-1 0 0 0,0 1 0 0 0,1-1 0 0 0,-1 1-1 0 0,0 0 1 0 0,4-1 0 0 0,-1 0-14 0 0,2 1 10 0 0,61-9-4 0 0,-62 9-32 0 0,1 2 30 0 0,-3 0-15 0 0,0-1 1 0 0,1 1-1 0 0,-1 0 0 0 0,0 0 0 0 0,0 0 1 0 0,0 0-1 0 0,1 1 0 0 0,-1 0 0 0 0,-1 0 0 0 0,1 0 1 0 0,0 0-1 0 0,0 1 0 0 0,-1-1 0 0 0,6 6 0 0 0,-7-6 0 0 0,-1 0-1 0 0,0 0 1 0 0,0 0 0 0 0,0 1-1 0 0,-1-1 1 0 0,1 0-1 0 0,0 0 1 0 0,-1 1-1 0 0,1-1 1 0 0,-1 0-1 0 0,0 1 1 0 0,0-1 0 0 0,0 0-1 0 0,0 1 1 0 0,0-1-1 0 0,-1 0 1 0 0,1 1-1 0 0,-1 2 1 0 0,-13 36 131 0 0,-8 5 316 0 0,-41 62 0 0 0,37-67-165 0 0,-23 51-1 0 0,47-88-243 0 0,1 0 0 0 0,-1 1 0 0 0,1 0 0 0 0,0-1 0 0 0,0 1 0 0 0,0 0 0 0 0,1 0 0 0 0,-1-1 0 0 0,2 6 0 0 0,-1-8-29 0 0,0 0-1 0 0,0 0 1 0 0,0-1 0 0 0,1 1-1 0 0,-1 0 1 0 0,1-1-1 0 0,-1 1 1 0 0,1 0 0 0 0,0-1-1 0 0,0 1 1 0 0,0-1 0 0 0,0 1-1 0 0,0-1 1 0 0,0 0 0 0 0,0 1-1 0 0,0-1 1 0 0,0 0 0 0 0,1 0-1 0 0,-1 1 1 0 0,0-1 0 0 0,1 0-1 0 0,-1 0 1 0 0,1-1 0 0 0,-1 1-1 0 0,1 0 1 0 0,0 0 0 0 0,-1-1-1 0 0,1 1 1 0 0,0-1 0 0 0,2 1-1 0 0,12 0-191 0 0,0 0-1 0 0,0-1 1 0 0,0-1-1 0 0,-1-1 1 0 0,1 0-1 0 0,27-8 1 0 0,104-34-5408 0 0,-137 41 4909 0 0,19-8-2315 0 0,-2-1-894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7:34:37.8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143 245 416 0 0,'0'0'1157'0'0,"-1"-4"-733"0"0,0-2-14 0 0,1-1 1 0 0,0 1-1 0 0,1-1 1 0 0,-1 1-1 0 0,1-1 1 0 0,1 1-1 0 0,2-12 1487 0 0,-3 15-1586 0 0,5-60 1779 0 0,-6 59-1961 0 0,1 0-58 0 0,19-96 2015 0 0,-18 96-2062 0 0,-1 8-70 0 0,3 12 54 0 0,-1-1-6 0 0,-1 1 1 0 0,0 0-1 0 0,-1-1 0 0 0,-1 1 0 0 0,-2 26 0 0 0,0-3 22 0 0,2-24-20 0 0,0-13 0 0 0,-10 46 1 0 0,-2 20 19 0 0,12-65-30 0 0,-8 19 10 0 0,-3 19-5 0 0,10-37 11 0 0,-10 22 19 0 0,-15 24 15 0 0,24-47-24 0 0,0 0-14 0 0,-19 28-25 0 0,18-27 11 0 0,2 1-1 0 0,-1 0 8 0 0,-18 20-33 0 0,18-23 28 0 0,-13 16-35 0 0,-21 52 4 0 0,35-67 26 0 0,0 2-343 0 0,1-4 330 0 0,0-1 1 0 0,-1 0-1 0 0,1 1 0 0 0,0-1 1 0 0,0 0-1 0 0,0 1 0 0 0,0-1 1 0 0,-1 0-1 0 0,1 1 0 0 0,0-1 1 0 0,0 0-1 0 0,0 1 0 0 0,0-1 1 0 0,0 1-1 0 0,0-1 0 0 0,0 0 1 0 0,0 1-1 0 0,0-1 0 0 0,0 1 1 0 0,0-1-1 0 0,0 0 0 0 0,0 1 0 0 0,0-1 1 0 0,1 0-1 0 0,-1 1 0 0 0,0-1 1 0 0,0 0-1 0 0,0 1 0 0 0,1-1 1 0 0,-1 0-1 0 0,0 1 0 0 0,0-1 1 0 0,1 0-1 0 0,-1 1 0 0 0,0-1 1 0 0,0 0-1 0 0,1 0 0 0 0,-1 1 1 0 0,1-1-1 0 0,21-4 8 0 0,-17 3 25 0 0,20-18-99 0 0,-23 18 89 0 0,2-2-1 0 0,1 0-1 0 0,-1-1 1 0 0,1 0-1 0 0,-1 1 1 0 0,0-2-1 0 0,0 1 1 0 0,-1 0-1 0 0,1-1 1 0 0,-1 1-1 0 0,3-6 1 0 0,30-44-1 0 0,-13 15 3 0 0,0 3-12 0 0,0-3 28 0 0,-11 17-13 0 0,26-51 32 0 0,-36 70-26 0 0,6-19-3 0 0,8-27-10 0 0,-14 44 4 0 0,3-16-10 0 0,13-55 28 0 0,-13 35-127 0 0,-4 37-88 0 0,-4-13-5115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7:34:45.67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1 274 252 0 0,'0'0'8821'0'0,"5"0"-8424"0"0,87-16 555 0 0,281-29-37 0 0,15 28-91 0 0,-296 14-707 0 0,523-27 691 0 0,-90-23-615 0 0,-392 37-105 0 0,-75 6 46 0 0,319-39 135 0 0,-276 33-267 0 0,-32 10-10 0 0,-63 5 14 0 0,0 0-26 0 0,130-10 19 0 0,-130 11 37 0 0,1 0-48 0 0,11 0 57 0 0,-4 0-3754 0 0,-25 15-590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7:34:55.3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130 193 1452 0 0,'2'-3'1274'0'0,"0"0"-1216"0"0,1 0 499 0 0,0 0 0 0 0,-1 0 0 0 0,1 0 0 0 0,-1 0 0 0 0,0-1 0 0 0,0 1 0 0 0,0-1 0 0 0,-1 1 0 0 0,1-1 0 0 0,-1 0 0 0 0,0 0 0 0 0,0 1 0 0 0,1-5 0 0 0,-4 5-474 0 0,1 1-1 0 0,-1 0 0 0 0,0 0 0 0 0,0 0 1 0 0,1 0-1 0 0,-1 0 0 0 0,-1 0 0 0 0,1 0 1 0 0,0 1-1 0 0,0-1 0 0 0,-1 1 0 0 0,1 0 0 0 0,-5-2 1 0 0,2 1 428 0 0,-1 2-342 0 0,-20 0-57 0 0,20 0-6 0 0,-4 4-8 0 0,-11 1 23 0 0,17-2-113 0 0,0 0 0 0 0,-1 0 0 0 0,1 1 0 0 0,0 0 0 0 0,1 0 1 0 0,-1 0-1 0 0,1 0 0 0 0,0 1 0 0 0,0 0 0 0 0,0-1 1 0 0,0 1-1 0 0,1 0 0 0 0,-2 5 0 0 0,3-6 12 0 0,0 0-24 0 0,-1 16 20 0 0,2-15-22 0 0,1-1 30 0 0,3 11-14 0 0,-3-11 24 0 0,2-1-22 0 0,-1-1-5 0 0,0-1-1 0 0,1 1 0 0 0,-1-1 1 0 0,0 1-1 0 0,1-1 0 0 0,0 0 1 0 0,-1 0-1 0 0,1 0 0 0 0,-1 0 1 0 0,1-1-1 0 0,0 1 0 0 0,0-1 1 0 0,0 1-1 0 0,-1-1 0 0 0,6 0 1 0 0,-2 0-18 0 0,1-3 8 0 0,1 0-1 0 0,-1 0 1 0 0,-1-1 0 0 0,1 0 0 0 0,0 0 0 0 0,-1 0-1 0 0,0-1 1 0 0,0 0 0 0 0,0 0 0 0 0,0 0 0 0 0,-1-1-1 0 0,0 0 1 0 0,0 0 0 0 0,4-8 0 0 0,7-19 13 0 0,17-44 1 0 0,-32 74-3 0 0,0-1-20 0 0,22-50-205 0 0,-22 51 181 0 0,4 6 11 0 0,8 7 26 0 0,-1 1 0 0 0,0 0 0 0 0,-1 1 0 0 0,0 0 0 0 0,-1 1 0 0 0,0 0 0 0 0,-1 1 0 0 0,13 25 0 0 0,-6-4-17 0 0,0-1 0 0 0,19 68 1 0 0,-31-87-78 0 0,0 1 0 0 0,-2-1 0 0 0,1 1 0 0 0,-2 0 1 0 0,0 0-1 0 0,-1 0 0 0 0,0 0 0 0 0,-4 17 1 0 0,2-23 47 0 0,0 0-1 0 0,-1 0 1 0 0,0 0 0 0 0,-1 0 0 0 0,0-1 0 0 0,0 0 0 0 0,-1 0 0 0 0,0 0-1 0 0,-1 0 1 0 0,0-1 0 0 0,0 0 0 0 0,-1 0 0 0 0,-12 11 0 0 0,14-14 16 0 0,-1 0 0 0 0,1-1 0 0 0,-1 1 0 0 0,0-1 1 0 0,-1-1-1 0 0,1 1 0 0 0,-11 3 0 0 0,-25 9 16 0 0,32-16 16 0 0,3-1-2 0 0,2 2-1 0 0,0-1-1 0 0,1 1 0 0 0,-1-1 0 0 0,0 0 0 0 0,0-1 0 0 0,0 1 1 0 0,0-1-1 0 0,1 0 0 0 0,-1 0 0 0 0,0 0 0 0 0,1-1 1 0 0,-1 0-1 0 0,1 1 0 0 0,-1-2 0 0 0,1 1 0 0 0,0 0 0 0 0,0-1 1 0 0,0 0-1 0 0,0 0 0 0 0,1 0 0 0 0,-1 0 0 0 0,1-1 1 0 0,0 0-1 0 0,-1 1 0 0 0,2-1 0 0 0,-1 0 0 0 0,0 0 0 0 0,1-1 1 0 0,0 1-1 0 0,-2-5 0 0 0,2 1 18 0 0,0 1-1 0 0,0 0 1 0 0,1-1-1 0 0,0 1 1 0 0,0-1-1 0 0,1 1 1 0 0,0-1-1 0 0,0 1 1 0 0,1-1-1 0 0,-1 1 1 0 0,2 0-1 0 0,-1-1 1 0 0,1 1-1 0 0,1 0 1 0 0,-1 0-1 0 0,1 0 1 0 0,0 0-1 0 0,5-7 1 0 0,-1 2-2 0 0,2 0 1 0 0,0 1 0 0 0,0 0 0 0 0,1 1 0 0 0,0 0 0 0 0,1 0 0 0 0,0 1 0 0 0,1 1 0 0 0,12-8 0 0 0,40-17-628 0 0,26-4-4934 0 0,-83 34 2552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7:34:55.7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1168 0 0,'0'0'4487'0'0,"4"25"-1451"0"0,1-10-2415 0 0,0 0 0 0 0,1 0-1 0 0,14 25 1 0 0,-12-28-549 0 0,-2-1-1 0 0,1 1 1 0 0,-1 1-1 0 0,4 13 1 0 0,-8-22-408 0 0,-1 0 0 0 0,0 1 1 0 0,-1 0-1 0 0,1-1 0 0 0,-1 1 0 0 0,0-1 1 0 0,0 1-1 0 0,0 4 0 0 0,-1-5-667 0 0,-7 13-2097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7:34:56.9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114 231 1428 0 0,'0'0'5591'0'0,"1"4"-5183"0"0,0-3-358 0 0,-1 1 0 0 0,0-1 0 0 0,0 1 0 0 0,1-1 0 0 0,-1 1 0 0 0,0 0 0 0 0,0-1 0 0 0,-1 1 0 0 0,1-1 0 0 0,0 1 0 0 0,0-1 0 0 0,-1 1 0 0 0,1-1 0 0 0,-1 0 0 0 0,1 1 0 0 0,-1-1 0 0 0,0 1 0 0 0,1-1 0 0 0,-1 0 0 0 0,0 0 0 0 0,0 1 0 0 0,0-1 0 0 0,0 0 0 0 0,-2 1 0 0 0,0 2 236 0 0,-10 10 301 0 0,12-13-497 0 0,0 0 1 0 0,-1-1-1 0 0,1 1 1 0 0,0 0-1 0 0,0 0 0 0 0,0 0 1 0 0,0 0-1 0 0,0 0 0 0 0,0 1 1 0 0,0-1-1 0 0,0 0 1 0 0,0 0-1 0 0,0 1 0 0 0,0 1 1 0 0,1-3-58 0 0,0 1 0 0 0,0-1 1 0 0,0 1-1 0 0,0-1 1 0 0,0 1-1 0 0,0-1 0 0 0,0 0 1 0 0,-1 1-1 0 0,1-1 1 0 0,0 1-1 0 0,0-1 0 0 0,0 1 1 0 0,-1-1-1 0 0,1 0 1 0 0,0 1-1 0 0,-1-1 0 0 0,1 0 1 0 0,0 1-1 0 0,-1-1 1 0 0,1 0-1 0 0,0 1 0 0 0,-1-1 1 0 0,1 0-1 0 0,0 0 1 0 0,-1 1-1 0 0,1-1 0 0 0,-1 0 1 0 0,1 0-1 0 0,-1 0 1 0 0,1 0-1 0 0,0 0 0 0 0,-1 0 1 0 0,1 1-1 0 0,-1-1 0 0 0,1 0 1 0 0,-1 0-1 0 0,1 0 1 0 0,-1 0-1 0 0,1-1 0 0 0,0 1 1 0 0,-1 0-1 0 0,1 0 1 0 0,-1 0-1 0 0,1 0 0 0 0,-1 0 1 0 0,0-1-1 0 0,0 1-5 0 0,-1-1-1 0 0,1 1 1 0 0,0-1-1 0 0,-1 0 1 0 0,1 0-1 0 0,0 1 1 0 0,0-1-1 0 0,0 0 0 0 0,-1 0 1 0 0,1 0-1 0 0,0 0 1 0 0,0 0-1 0 0,0 0 1 0 0,1-1-1 0 0,-1 1 1 0 0,0 0-1 0 0,0 0 1 0 0,0-2-1 0 0,-7-26 65 0 0,2-1-1 0 0,1 1 0 0 0,2-1 1 0 0,-1-35-1 0 0,-4-30-2988 0 0,8 91 1894 0 0,8-10-3791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7:34:57.2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1528 0 0,'1'7'669'0'0,"0"1"1"0"0,0-1-1 0 0,1 1 0 0 0,0-1 1 0 0,0 0-1 0 0,1 0 0 0 0,0 0 0 0 0,0 0 1 0 0,0-1-1 0 0,8 12 0 0 0,-7-14-549 0 0,0 0 1 0 0,1 0-1 0 0,-1 0 0 0 0,1 0 1 0 0,0-1-1 0 0,0 1 0 0 0,0-1 0 0 0,0-1 1 0 0,0 1-1 0 0,1-1 0 0 0,-1 0 0 0 0,1 0 1 0 0,-1 0-1 0 0,13 1 0 0 0,42 1-1681 0 0,-8-11-2722 0 0,-15-3 1837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7:34:58.3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326 39 580 0 0,'0'0'1359'0'0,"-4"-2"-204"0"0,-2-1-756 0 0,0 1 1 0 0,-1 0 0 0 0,1 0 0 0 0,0 1-1 0 0,-1 0 1 0 0,0 0 0 0 0,1 0-1 0 0,-1 1 1 0 0,0 0 0 0 0,1 0 0 0 0,-1 1-1 0 0,-11 2 1 0 0,-13 3 917 0 0,-41 14 1 0 0,40-10-854 0 0,26-8-381 0 0,0 0 1 0 0,1 1-1 0 0,-1-1 0 0 0,1 1 0 0 0,-1 1 0 0 0,1-1 1 0 0,-7 7-1 0 0,2-2 51 0 0,8-7-110 0 0,0 0 0 0 0,0 0 0 0 0,0 1 0 0 0,0-1 0 0 0,0 1 0 0 0,0 0 0 0 0,1-1 0 0 0,-1 1 0 0 0,1 0 0 0 0,-1 0 0 0 0,1 0 0 0 0,0 0 0 0 0,0 0-1 0 0,0 0 1 0 0,0 0 0 0 0,0 1 0 0 0,0-1 0 0 0,0 0 0 0 0,1 0 0 0 0,-1 1 0 0 0,1-1 0 0 0,0 1 0 0 0,-1-1 0 0 0,1 0 0 0 0,0 1 0 0 0,1-1 0 0 0,-1 1 0 0 0,0-1 0 0 0,1 0 0 0 0,-1 1 0 0 0,1-1 0 0 0,0 0 0 0 0,0 0 0 0 0,0 1 0 0 0,0-1 0 0 0,0 0-1 0 0,0 0 1 0 0,0 0 0 0 0,1 0 0 0 0,-1 0 0 0 0,1-1 0 0 0,2 3 0 0 0,9 6 35 0 0,-9-8-52 0 0,1 0 0 0 0,0 0 1 0 0,-1 0-1 0 0,1-1 0 0 0,0 0 1 0 0,0 0-1 0 0,0 0 0 0 0,0 0 0 0 0,0-1 1 0 0,0 0-1 0 0,0 0 0 0 0,8-1 1 0 0,-10 0-8 0 0,2 1-28 0 0,1-1-1 0 0,-1 0 1 0 0,0 0 0 0 0,1 0 0 0 0,-1-1 0 0 0,0 0 0 0 0,0 0 0 0 0,0 0 0 0 0,0-1 0 0 0,-1 0 0 0 0,1 0 0 0 0,0 0 0 0 0,-1 0 0 0 0,0 0 0 0 0,7-8 0 0 0,-1-1-87 0 0,-1-1-1 0 0,0-1 1 0 0,10-18 0 0 0,19-49-105 0 0,-36 76 186 0 0,2 0-53 0 0,-3 5 87 0 0,-1 0 0 0 0,0-1-1 0 0,0 1 1 0 0,0 0 0 0 0,0-1 0 0 0,0 1 0 0 0,0-1 0 0 0,1 1 0 0 0,-1 0-1 0 0,0-1 1 0 0,0 1 0 0 0,1 0 0 0 0,-1-1 0 0 0,0 1 0 0 0,0 0-1 0 0,1 0 1 0 0,-1-1 0 0 0,0 1 0 0 0,1 0 0 0 0,-1 0 0 0 0,0 0-1 0 0,1-1 1 0 0,-1 1 0 0 0,0 0 0 0 0,1 0 0 0 0,-1 0 0 0 0,1 0 0 0 0,-1 0-1 0 0,0 0 1 0 0,1 0 0 0 0,-1 0 0 0 0,1 0 0 0 0,-1 0 0 0 0,0 0-1 0 0,1 0 1 0 0,-1 0 0 0 0,1 0 0 0 0,0 0 0 0 0,5 5 15 0 0,0 0-1 0 0,0 1 1 0 0,0 0 0 0 0,-1 0 0 0 0,1 0 0 0 0,-1 0 0 0 0,-1 1-1 0 0,1 0 1 0 0,4 11 0 0 0,32 78 155 0 0,-22-48-138 0 0,-4-14-5 0 0,-1 1 1 0 0,-2 0-1 0 0,-1 0 1 0 0,-2 1-1 0 0,7 60 1 0 0,-15-84-32 0 0,0 0 1 0 0,-1 0-1 0 0,0 0 0 0 0,-1 0 1 0 0,-1-1-1 0 0,0 1 0 0 0,0 0 1 0 0,-1-1-1 0 0,0 0 0 0 0,-1 1 1 0 0,-1-1-1 0 0,0-1 0 0 0,0 1 1 0 0,-1-1-1 0 0,0 0 0 0 0,-1 0 1 0 0,0 0-1 0 0,0-1 0 0 0,-1 0 1 0 0,-1-1-1 0 0,-14 13 0 0 0,10-12 3 0 0,-1 0 0 0 0,0 0-1 0 0,-1-1 1 0 0,1-1-1 0 0,-1-1 1 0 0,-1 0-1 0 0,1-1 1 0 0,-1 0-1 0 0,0-1 1 0 0,0-1-1 0 0,0-1 1 0 0,-1 0-1 0 0,-26-1 1 0 0,41-2 15 0 0,-1 0 0 0 0,1 0 0 0 0,0 0-1 0 0,0 0 1 0 0,0-1 0 0 0,0 1 0 0 0,0-1 0 0 0,1 1 0 0 0,-1-1 0 0 0,0 0 0 0 0,1 1 0 0 0,-1-1-1 0 0,1 0 1 0 0,-1 0 0 0 0,1 0 0 0 0,0 0 0 0 0,0 0 0 0 0,0-1 0 0 0,0 1 0 0 0,0 0 0 0 0,1 0 0 0 0,-1-1-1 0 0,0-2 1 0 0,1 5-14 0 0,-1-4 8 0 0,0 0 0 0 0,1 0 0 0 0,-1 0 0 0 0,1-1 1 0 0,0 1-1 0 0,0 0 0 0 0,0 0 0 0 0,1 0 0 0 0,-1 0 1 0 0,1 0-1 0 0,0 0 0 0 0,3-8 0 0 0,0-6 28 0 0,5-11-133 0 0,0 0 0 0 0,2 1 0 0 0,1 0 0 0 0,2 1 0 0 0,0 0 0 0 0,2 1 0 0 0,0 1 0 0 0,2 0 0 0 0,1 1 0 0 0,1 1 0 0 0,1 1 0 0 0,1 1 0 0 0,0 1 0 0 0,33-22 0 0 0,-48 38-406 0 0,0 0 0 0 0,1 0 0 0 0,-1 1 0 0 0,1 0 0 0 0,0 0 0 0 0,-1 1 0 0 0,13-2 0 0 0,-14 3-1809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7:34:58.6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1 107 608 0 0,'0'0'3471'0'0,"6"-1"-2521"0"0,2-1-555 0 0,0 0-1 0 0,-1 0 0 0 0,0-1 1 0 0,0 0-1 0 0,0 0 0 0 0,0-1 1 0 0,0 1-1 0 0,0-2 1 0 0,-1 1-1 0 0,0-1 0 0 0,0 0 1 0 0,8-9-1 0 0,41-24 937 0 0,-51 36-1238 0 0,-2-1 0 0 0,-1 3-76 0 0,-1-1 0 0 0,0 1 0 0 0,0 0 0 0 0,0-1 0 0 0,0 1 0 0 0,1-1 0 0 0,-1 1 0 0 0,0 0 0 0 0,0-1 0 0 0,1 1-1 0 0,-1 0 1 0 0,0-1 0 0 0,1 1 0 0 0,-1 0 0 0 0,0 0 0 0 0,1-1 0 0 0,-1 1 0 0 0,0 0 0 0 0,1 0 0 0 0,-1 0 0 0 0,0 0 0 0 0,1-1 0 0 0,-1 1 0 0 0,1 0 0 0 0,-1 0 0 0 0,1 0 0 0 0,-1 0 0 0 0,0 0-1 0 0,1 0 1 0 0,-1 0 0 0 0,1 0 0 0 0,-1 0 0 0 0,1 0 0 0 0,-1 0 0 0 0,0 0 0 0 0,1 0 0 0 0,-1 1 0 0 0,1-1 0 0 0,-1 0 0 0 0,0 0 0 0 0,1 0 0 0 0,-1 0 0 0 0,0 1 0 0 0,1-1 0 0 0,-1 0 0 0 0,0 1-1 0 0,1-1 1 0 0,-1 0 0 0 0,0 0 0 0 0,1 1 0 0 0,-1-1 0 0 0,0 0 0 0 0,0 1 0 0 0,0-1 0 0 0,1 1 0 0 0,-1-1 0 0 0,0 0 0 0 0,0 1 0 0 0,0-1 0 0 0,0 1 0 0 0,0-1 0 0 0,0 0 0 0 0,0 1 0 0 0,1-1-1 0 0,-1 1 1 0 0,0-1 0 0 0,-1 1 0 0 0,1-1 0 0 0,0 1 0 0 0,1 2 71 0 0,-12 24 88 0 0,7-20-160 0 0,0 1 0 0 0,1 0-1 0 0,0 1 1 0 0,0-1 0 0 0,1 0-1 0 0,0 1 1 0 0,1 0 0 0 0,0-1-1 0 0,0 10 1 0 0,1-14-9 0 0,-3 44 45 0 0,3-44-23 0 0,-4 25 9 0 0,4-28-42 0 0,0 0 0 0 0,0 0-1 0 0,0 0 1 0 0,0 0 0 0 0,0 0 0 0 0,0 0 0 0 0,0 0 0 0 0,0 0 0 0 0,1 0-1 0 0,-1 0 1 0 0,0 0 0 0 0,1 0 0 0 0,-1 0 0 0 0,1 0 0 0 0,-1 0 0 0 0,1 0-1 0 0,-1 0 1 0 0,1-1 0 0 0,-1 1 0 0 0,1 0 0 0 0,0 0 0 0 0,0 0 0 0 0,9 1-584 0 0,0-2 0 0 0,0 1 0 0 0,0-1 0 0 0,0 0 0 0 0,0-1 0 0 0,-1-1 0 0 0,1 1 0 0 0,0-1-1 0 0,0-1 1 0 0,-1 0 0 0 0,0 0 0 0 0,0-1 0 0 0,9-5 0 0 0,15-5-2086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7:34:59.1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36 266 48 0 0,'-19'-15'4136'0'0,"17"12"-3938"0"0,0 1-1 0 0,1-1 1 0 0,-1 0 0 0 0,0 0 0 0 0,1 0 0 0 0,0 0 0 0 0,0 0 0 0 0,0-1-1 0 0,0 1 1 0 0,0 0 0 0 0,0-1 0 0 0,1 1 0 0 0,0 0 0 0 0,0-1 0 0 0,0 1-1 0 0,0 0 1 0 0,0-1 0 0 0,1 1 0 0 0,-1 0 0 0 0,2-6 0 0 0,1 2-25 0 0,0 0 0 0 0,1 0 0 0 0,-1 1 1 0 0,1 0-1 0 0,0-1 0 0 0,1 1 0 0 0,-1 0 1 0 0,12-10-1 0 0,4-1-8 0 0,0 0 1 0 0,2 1 0 0 0,0 1-1 0 0,26-13 1 0 0,-42 25-143 0 0,0 1 1 0 0,0 0-1 0 0,0 0 1 0 0,1 0 0 0 0,-1 0-1 0 0,8 0 1 0 0,-3 1 0 0 0,-8 0-18 0 0,0 1-1 0 0,0-1 1 0 0,0 1-1 0 0,0 0 1 0 0,0 0-1 0 0,0 1 1 0 0,0-1-1 0 0,0 1 1 0 0,-1-1-1 0 0,1 1 1 0 0,0 0-1 0 0,0 0 1 0 0,-1 0 0 0 0,1 0-1 0 0,0 0 1 0 0,-1 1-1 0 0,1 0 1 0 0,-1-1-1 0 0,0 1 1 0 0,1 0-1 0 0,-1 0 1 0 0,0 0-1 0 0,0 0 1 0 0,0 0-1 0 0,3 5 1 0 0,0 1 6 0 0,-1 0-1 0 0,1 0 1 0 0,-1 1-1 0 0,-1 0 1 0 0,6 17-1 0 0,-7-16 13 0 0,0 0 0 0 0,-1 0 0 0 0,0 1 0 0 0,-1-1 0 0 0,0 0 0 0 0,0 1 0 0 0,-1-1 0 0 0,-1 0 0 0 0,-3 14 0 0 0,-2 2 152 0 0,-1-1 1 0 0,-13 29-1 0 0,-97 190 423 0 0,101-178-8223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4T16:20:53.5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89 600 276 0 0,'0'0'1404'0'0,"-22"-5"452"0"0,2-6-608 0 0,5-2-600 0 0,5-9-463 0 0,1 0-478 0 0,4 6-219 0 0,2-1-316 0 0,-2-1-420 0 0,5-4 916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7:34:59.4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0 188 0 0,'1'4'1704'0'0,"20"73"6420"0"0,-21-73-7371 0 0,1-3-934 0 0,-1 1 0 0 0,1-1-1 0 0,-1 1 1 0 0,0-1 0 0 0,0 1 0 0 0,0 0 0 0 0,0-1-1 0 0,0 1 1 0 0,0-1 0 0 0,0 1 0 0 0,-1-1 0 0 0,1 1-1 0 0,0-1 1 0 0,-1 1 0 0 0,1-1 0 0 0,-1 1 0 0 0,0-1-1 0 0,1 0 1 0 0,-1 1 0 0 0,0-1 0 0 0,0 0 0 0 0,0 1-1 0 0,0-1 1 0 0,-2 2 0 0 0,3-3 171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7:35:03.5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95 18 320 0 0,'0'0'2898'0'0,"2"-3"-1800"0"0,9-11 4808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7:35:12.9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1 676 876 0 0,'0'0'6717'0'0,"9"0"-6301"0"0,46-4 286 0 0,892-103 3088 0 0,-930 105-3757 0 0,1042-117 605 0 0,-284 52-649 0 0,-500 48 21 0 0,152 2 41 0 0,-371 11-30 0 0,17 1 9 0 0,-6-2-46 0 0,17-3 28 0 0,61-3-18 0 0,323-30 142 0 0,-455 43-134 0 0,36 0 8 0 0,210-6 170 0 0,-253 6-189 0 0,3 0 26 0 0,28 0-30 0 0,-28 0 24 0 0,-1 0-21 0 0,22 0 42 0 0,-22 0 16 0 0,-1-1-32 0 0,23-1-38 0 0,-22 2 28 0 0,-2 0-20 0 0,64-3 70 0 0,-62 3-23 0 0,-1-1-29 0 0,63-9 17 0 0,-63 9-35 0 0,-2 1 30 0 0,17-2-12 0 0,-17 1 8 0 0,2 1-30 0 0,21-2 30 0 0,-21 1-16 0 0,2 1 15 0 0,111-8 38 0 0,-113 8-27 0 0,2 0-7 0 0,25 0-13 0 0,-25 0 15 0 0,-2 0-22 0 0,21 2 28 0 0,-21-1-25 0 0,1-1 28 0 0,25 0-27 0 0,-25 0 18 0 0,0 0-29 0 0,24 2 22 0 0,-24-1-23 0 0,-1-1 15 0 0,19 0-4 0 0,-20 0 63 0 0,1 0-69 0 0,21 0-47 0 0,-21 0 70 0 0,-1 0-26 0 0,18 2 20 0 0,-18-2 8 0 0,0 0-24 0 0,143-8 33 0 0,-143 8-10 0 0,0-1-25 0 0,56-1 20 0 0,-55 2-2 0 0,0-1-17 0 0,21-1 22 0 0,-21 2-22 0 0,-1-1 31 0 0,64-3 54 0 0,-62 3-10 0 0,0 1-65 0 0,22-2 18 0 0,-23 1 46 0 0,0 1-38 0 0,29-1 95 0 0,0-1 0 0 0,52-11 1 0 0,-83 12-66 0 0,-8-1 15 0 0,3 0-53 0 0,0 1 0 0 0,0-1 0 0 0,0 0 0 0 0,-1 0 1 0 0,1 1-1 0 0,0-1 0 0 0,-1 0 0 0 0,0 0 0 0 0,1 1 1 0 0,-1-1-1 0 0,0 1 0 0 0,0-1 0 0 0,1 1 0 0 0,-1-1 1 0 0,-1 1-1 0 0,1-1 0 0 0,0 1 0 0 0,0 0 0 0 0,0 0 1 0 0,-1-1-1 0 0,-2-1 0 0 0,-5-7 13 0 0,4 3-4 0 0,-1 0 0 0 0,0 0 0 0 0,-1 1 0 0 0,1-1 1 0 0,-1 1-1 0 0,-1 1 0 0 0,1-1 0 0 0,-1 1 0 0 0,0 1 0 0 0,0-1 0 0 0,0 1 0 0 0,-12-3 0 0 0,-105-22 157 0 0,119 27-140 0 0,0 1 41 0 0,-20-5-5 0 0,20 5 58 0 0,0 0 13 0 0,-78-15 320 0 0,80 15-445 0 0,-2 0-160 0 0,-15-3 102 0 0,15 3-20 0 0,13 3-9 0 0,89 20 13 0 0,0 5 0 0 0,112 48 1 0 0,-155-40 33 0 0,-27-17 26 0 0,35 24 71 0 0,-49-27 1 0 0,-12-13-83 0 0,0-1 0 0 0,-1 0 0 0 0,1 0 0 0 0,0 0 0 0 0,-1 0 0 0 0,1 1 0 0 0,0-1 0 0 0,-1 0 0 0 0,1 0 1 0 0,-1 0-1 0 0,0 0 0 0 0,1 0 0 0 0,-1 0 0 0 0,0 0 0 0 0,0 0 0 0 0,0 0 0 0 0,1-1 0 0 0,-1 1 0 0 0,0 0 0 0 0,0 0 0 0 0,0-1 0 0 0,0 1 0 0 0,-2 0 0 0 0,-204 121-282 0 0,46-32-1820 0 0,-13 13-4549 0 0,113-69 1400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7:35:46.7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30 1820 0 0,'0'0'8959'0'0,"6"-2"-8600"0"0,68-10-231 0 0,1 4 0 0 0,80 1 0 0 0,-130 6-897 0 0,2 5 58 0 0,-14 0-80 0 0,-9-3 364 0 0,13 2 52 0 0,-2 6-2668 0 0,1 8 41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7:35:44.6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1 380 0 0,'0'0'896'0'0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7:35:46.1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1104 33 108 0 0,'18'-29'12641'0'0,"-14"42"-13563"0"0,-3-9 1024 0 0,-10 39 179 0 0,7-36-259 0 0,-1 0 0 0 0,0 0 0 0 0,0-1-1 0 0,-1 1 1 0 0,1-1 0 0 0,-2 0-1 0 0,1 0 1 0 0,0 0 0 0 0,-1 0 0 0 0,0-1-1 0 0,-10 8 1 0 0,-2 1-5 0 0,-1-2 1 0 0,-37 21-1 0 0,41-25 1 0 0,-1-1 1 0 0,-28 10-1 0 0,39-16-20 0 0,0 1-1 0 0,1-1 1 0 0,-1-1 0 0 0,-1 1-1 0 0,1 0 1 0 0,0-1 0 0 0,0 0-1 0 0,0 0 1 0 0,0 0 0 0 0,0-1-1 0 0,0 1 1 0 0,0-1 0 0 0,0 0-1 0 0,0 0 1 0 0,0-1 0 0 0,-5-2-1 0 0,7 3-2 0 0,0 0 0 0 0,0-1 0 0 0,0 0 0 0 0,1 1 0 0 0,-1-1 0 0 0,0 0 0 0 0,1 0 0 0 0,0 0 0 0 0,-1 0 0 0 0,1 0 0 0 0,0 0 0 0 0,0 0 0 0 0,0 0 0 0 0,0 0 0 0 0,0-1 0 0 0,1 1 0 0 0,-1 0 0 0 0,1-1 0 0 0,-1-2 0 0 0,1-39-43 0 0,1 37 48 0 0,10-57-78 0 0,-6 45 67 0 0,-5 15-22 0 0,2 0 17 0 0,4-14-40 0 0,-5 17 54 0 0,-1-1 0 0 0,1 0 0 0 0,0 1 0 0 0,0-1-1 0 0,-1 0 1 0 0,1 1 0 0 0,0-1 0 0 0,0 1 0 0 0,0 0-1 0 0,1-1 1 0 0,-1 1 0 0 0,0 0 0 0 0,0-1-1 0 0,1 1 1 0 0,-1 0 0 0 0,1 0 0 0 0,-1 0 0 0 0,1 0-1 0 0,0 1 1 0 0,-1-1 0 0 0,1 0 0 0 0,0 1 0 0 0,-1-1-1 0 0,1 1 1 0 0,0-1 0 0 0,0 1 0 0 0,-1 0 0 0 0,1 0-1 0 0,0 0 1 0 0,0 0 0 0 0,-1 0 0 0 0,1 0-1 0 0,0 0 1 0 0,0 1 0 0 0,0-1 0 0 0,-1 0 0 0 0,4 2-1 0 0,2 0-10 0 0,-1-1 18 0 0,16 17-7 0 0,-20-15 8 0 0,1 0-1 0 0,-1-1 0 0 0,0 1 0 0 0,0 1 1 0 0,0-1-1 0 0,-1 0 0 0 0,1 0 0 0 0,-1 1 1 0 0,0-1-1 0 0,0 1 0 0 0,0-1 0 0 0,0 1 1 0 0,0-1-1 0 0,-1 1 0 0 0,0 0 0 0 0,0-1 1 0 0,0 1-1 0 0,0-1 0 0 0,0 1 0 0 0,-1 0 1 0 0,1-1-1 0 0,-1 1 0 0 0,0-1 1 0 0,0 1-1 0 0,-1-1 0 0 0,1 0 0 0 0,-1 1 1 0 0,1-1-1 0 0,-1 0 0 0 0,0 0 0 0 0,0 0 1 0 0,-3 3-1 0 0,-13 10-131 0 0,0-1 0 0 0,0-1 0 0 0,-2-1 0 0 0,1 0 0 0 0,-2-1 0 0 0,-42 17 0 0 0,58-28 78 0 0,-49 18-90 0 0,50-17 116 0 0,2-2-2 0 0,0 0 18 0 0,0 0 1 0 0,0 0-1 0 0,0 1 0 0 0,-1-1 1 0 0,1 1-1 0 0,0-1 0 0 0,0 1 1 0 0,0 0-1 0 0,0 0 0 0 0,1 0 1 0 0,-1 0-1 0 0,0 0 0 0 0,0 0 1 0 0,1 1-1 0 0,-3 1 0 0 0,-13 6-6 0 0,13-6 6 0 0,0 1 1 0 0,1 0-1 0 0,-1 0 0 0 0,1 0 0 0 0,-1 0 1 0 0,-3 8-1 0 0,4-9-11 0 0,-10 21-28 0 0,12-23 46 0 0,1 1-1 0 0,0 0 1 0 0,-1 0-1 0 0,1-1 1 0 0,0 1 0 0 0,0 0-1 0 0,0 0 1 0 0,1-1-1 0 0,-1 1 1 0 0,0 0-1 0 0,1-1 1 0 0,-1 1 0 0 0,1 0-1 0 0,-1-1 1 0 0,1 1-1 0 0,0-1 1 0 0,0 1-1 0 0,0-1 1 0 0,0 1 0 0 0,0-1-1 0 0,0 1 1 0 0,0-1-1 0 0,0 0 1 0 0,1 0 0 0 0,-1 1-1 0 0,0-1 1 0 0,1 0-1 0 0,-1 0 1 0 0,1-1-1 0 0,-1 1 1 0 0,4 1 0 0 0,-1 0-7 0 0,29-5-24 0 0,-27 3 24 0 0,24-10 60 0 0,-19 6-84 0 0,-70 17 4 0 0,2 1 102 0 0,51-13-48 0 0,1-2-20 0 0,-2 0-7 0 0,1 0 0 0 0,0-1 0 0 0,0 0 0 0 0,-1 0 0 0 0,1-1 0 0 0,1 1 0 0 0,-1-1 0 0 0,0-1 0 0 0,1 1 0 0 0,-1-1 0 0 0,1 0 0 0 0,0 0 0 0 0,1-1 0 0 0,-1 1 0 0 0,1-1 1 0 0,0 0-1 0 0,0 0 0 0 0,-7-11 0 0 0,-11-18 1 0 0,16 18-53 0 0,-23-49-17 0 0,28 61 55 0 0,-1 3 14 0 0,1-1 0 0 0,0 0-1 0 0,0 1 1 0 0,0-1 0 0 0,0 0-1 0 0,0 0 1 0 0,0 1 0 0 0,1-1 0 0 0,-1 0-1 0 0,1 0 1 0 0,-1 0 0 0 0,0-3-1 0 0,-7-15 23 0 0,4 12-12 0 0,4 8-11 0 0,1-1-1 0 0,-1 1 1 0 0,0-1 0 0 0,0 1-1 0 0,0 0 1 0 0,-1-1 0 0 0,1 1-1 0 0,0-1 1 0 0,0 1 0 0 0,0-1-1 0 0,0 1 1 0 0,0-1 0 0 0,0 1-1 0 0,-1 0 1 0 0,1-1 0 0 0,0 1 0 0 0,0-1-1 0 0,-1 1 1 0 0,1 0 0 0 0,0-1-1 0 0,0 1 1 0 0,-1 0 0 0 0,1-1-1 0 0,0 1 1 0 0,-1 0 0 0 0,1 0-1 0 0,-1-1 1 0 0,1 1 0 0 0,0 0-1 0 0,-1 0 1 0 0,1 0 0 0 0,-1-1-1 0 0,1 1 1 0 0,-1 0 0 0 0,1 0 0 0 0,0 0-1 0 0,-1 0 1 0 0,1 0 0 0 0,-1 0-1 0 0,1 0 1 0 0,-1 0 0 0 0,1 0-1 0 0,-1 0 1 0 0,-7 1 2 0 0,0 0 1 0 0,0 1-1 0 0,0 0 0 0 0,1 0 1 0 0,-1 1-1 0 0,1 0 0 0 0,0 0 0 0 0,0 1 1 0 0,0 0-1 0 0,0 0 0 0 0,1 1 1 0 0,-9 6-1 0 0,-22 36-15 0 0,35-44 22 0 0,2 2-5 0 0,2 12 0 0 0,2-10-1 0 0,9 3-4 0 0,-10-8 16 0 0,30-2 11 0 0,-27 0-26 0 0,-4-3 16 0 0,1 0-12 0 0,-3 3-3 0 0,1-1 0 0 0,-1 1 0 0 0,1-1 0 0 0,-1 1 0 0 0,1-1 0 0 0,-1 1-1 0 0,0-1 1 0 0,1 0 0 0 0,-1 1 0 0 0,0-1 0 0 0,1 1 0 0 0,-1-1 0 0 0,0 0 0 0 0,0 1 0 0 0,0-1 0 0 0,1 0-1 0 0,-1 1 1 0 0,0-1 0 0 0,0 0 0 0 0,0 1 0 0 0,0-1 0 0 0,0 0 0 0 0,0 1 0 0 0,0-1 0 0 0,-1 0 0 0 0,1 1-1 0 0,0-1 1 0 0,0 0 0 0 0,0 1 0 0 0,-1-1 0 0 0,1 1 0 0 0,-1-2 0 0 0,-6-6 7 0 0,1 1 0 0 0,-2 0 0 0 0,1 0 0 0 0,-1 1 0 0 0,-13-9 0 0 0,18 13 13 0 0,3 2-17 0 0,-1 0 1 0 0,0 0-1 0 0,0 0 1 0 0,0 0-1 0 0,1 0 0 0 0,-1 0 1 0 0,0-1-1 0 0,0 1 0 0 0,1 0 1 0 0,-1-1-1 0 0,0 1 1 0 0,1 0-1 0 0,-1-1 0 0 0,0 1 1 0 0,1-1-1 0 0,-1 1 1 0 0,1-1-1 0 0,-1 0 0 0 0,1 1 1 0 0,-1-2-1 0 0,-1 1 73 0 0,1-1-1 0 0,-1 1 1 0 0,0 0-1 0 0,1-1 1 0 0,-1 1 0 0 0,0 0-1 0 0,0 0 1 0 0,1 0-1 0 0,-1 0 1 0 0,0 0-1 0 0,0 1 1 0 0,0-1 0 0 0,0 1-1 0 0,-3-1 1 0 0,-2 1-3 0 0,0 0 0 0 0,1 0 0 0 0,-1 1 1 0 0,0 0-1 0 0,1 1 0 0 0,-1-1 0 0 0,1 1 0 0 0,-1 1 0 0 0,1-1 1 0 0,-6 4-1 0 0,8-3 27 0 0,2-2-61 0 0,0 1 0 0 0,0 0-1 0 0,0 0 1 0 0,0 0 0 0 0,0 0-1 0 0,0 0 1 0 0,0 0 0 0 0,1 1 0 0 0,-1-1-1 0 0,1 1 1 0 0,-2 4 0 0 0,3-6-64 0 0,-3 3 106 0 0,-11 23 307 0 0,3 20 122 0 0,2 1 0 0 0,3 1 0 0 0,1-1 0 0 0,2 51 0 0 0,9 72-70 0 0,0 51-753 0 0,-15-113-2694 0 0,4-80-172 0 0,-13 47 0 0 0,9-46-1981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7:35:47.1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78 4 96 0 0,'0'0'4794'0'0,"-24"11"-529"0"0,-25 10-1242 0 0,45-18-1881 0 0,10-3-1143 0 0,61-10-1372 0 0,32-16-4748 0 0,-90 24 2700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7:35:47.9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667 33 1296 0 0,'3'-3'1308'0'0,"10"-14"1592"0"0,-6 8-1927 0 0,-7 9-924 0 0,0 0 0 0 0,0 0-1 0 0,0 0 1 0 0,0-1 0 0 0,0 1 0 0 0,0 0-1 0 0,0 0 1 0 0,0 0 0 0 0,0 0 0 0 0,0 0-1 0 0,0-1 1 0 0,0 1 0 0 0,0 0 0 0 0,0 0-1 0 0,0 0 1 0 0,0 0 0 0 0,1-1 341 0 0,-1 1-341 0 0,0 0-1 0 0,0 0 1 0 0,0 0 0 0 0,1-1 0 0 0,-1 1-1 0 0,0 0 1 0 0,0 0 0 0 0,0 0 0 0 0,0 0-1 0 0,0 0 1 0 0,1 0 0 0 0,-1 0 0 0 0,0 0-1 0 0,0 0 1 0 0,0 0 0 0 0,0 0 0 0 0,0 0-1 0 0,1 0 1 0 0,-1 0 0 0 0,0 0 0 0 0,0 0-1 0 0,0 0 1 0 0,0 0 0 0 0,0 0 0 0 0,1 0-1 0 0,-1 0 1 0 0,0 0 0 0 0,1 1 341 0 0,-1-1-341 0 0,0 0-1 0 0,0 1 1 0 0,0-1 0 0 0,0 0 0 0 0,0 0-1 0 0,0 0 1 0 0,0 8 79 0 0,-1 0 0 0 0,0 0 0 0 0,-1 0 0 0 0,1 0 0 0 0,-2 0 0 0 0,1 0 0 0 0,-1-1 0 0 0,0 1 0 0 0,-1-1 0 0 0,0 0 0 0 0,0 0 0 0 0,0 0 0 0 0,-9 9 0 0 0,3-5-87 0 0,0 0-1 0 0,-1-1 0 0 0,0 0 0 0 0,0-1 0 0 0,-1 0 0 0 0,-1-1 1 0 0,-21 11-1 0 0,-10 0-13 0 0,37-18-22 0 0,2 0-12 0 0,-2 0-18 0 0,-19 3-13 0 0,20-3-7 0 0,1-3-8 0 0,1 1 45 0 0,0 0 0 0 0,0-1 1 0 0,0 0-1 0 0,0 0 0 0 0,0 0 0 0 0,1 0 1 0 0,-1 0-1 0 0,1-1 0 0 0,0 1 0 0 0,0-1 1 0 0,0 0-1 0 0,0 0 0 0 0,0 0 1 0 0,0-1-1 0 0,1 1 0 0 0,0 0 0 0 0,-1-1 1 0 0,1 0-1 0 0,0 0 0 0 0,1 1 0 0 0,-2-6 1 0 0,0 2 5 0 0,-6-43-66 0 0,2 25 62 0 0,7 24 7 0 0,0 1 0 0 0,0-1 1 0 0,0 1-1 0 0,-1-1 0 0 0,1 1 1 0 0,0 0-1 0 0,0-1 0 0 0,-1 1 0 0 0,1-1 1 0 0,0 1-1 0 0,-1 0 0 0 0,1-1 0 0 0,0 1 1 0 0,-1 0-1 0 0,1-1 0 0 0,0 1 1 0 0,-1 0-1 0 0,1-1 0 0 0,-1 1 0 0 0,1 0 1 0 0,-1 0-1 0 0,1 0 0 0 0,0-1 1 0 0,-1 1-1 0 0,1 0 0 0 0,-1 0 0 0 0,1 0 1 0 0,-1 0-1 0 0,1 0 0 0 0,-1 0 1 0 0,1 0-1 0 0,-1 0 0 0 0,1 0 0 0 0,-1 0 1 0 0,1 0-1 0 0,-1 0 0 0 0,1 0 0 0 0,-1 0 1 0 0,1 1-1 0 0,-1-1 0 0 0,1 0 1 0 0,0 0-1 0 0,-1 1 0 0 0,1-1 0 0 0,-1 0 1 0 0,1 0-1 0 0,0 1 0 0 0,-1-1 1 0 0,1 0-1 0 0,-1 1 0 0 0,1-1 0 0 0,0 1 1 0 0,0-1-1 0 0,-1 0 0 0 0,1 1 1 0 0,0-1-1 0 0,0 1 0 0 0,-1-1 0 0 0,1 1 1 0 0,0-1-1 0 0,0 1 0 0 0,0-1 0 0 0,0 1 1 0 0,-29 43-14 0 0,14-23 1 0 0,-7 13-2 0 0,-2-1 0 0 0,-2-1 0 0 0,0-2 0 0 0,-34 30 0 0 0,51-51-562 0 0,-1 0 0 0 0,0-1 0 0 0,0 0 0 0 0,0-1-1 0 0,-1 0 1 0 0,0-1 0 0 0,-1 0 0 0 0,1 0 0 0 0,-18 4 0 0 0,24-8-172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7:35:48.3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 85 208 0 0,'0'0'1455'0'0,"2"3"-330"0"0,7 9-193 0 0,-7-9-99 0 0,10 18 2423 0 0,-3-8-2742 0 0,-7-9-58 0 0,14 12 794 0 0,28-4-405 0 0,-40-11-471 0 0,-3-2-367 0 0,0 1-1 0 0,-1 0 1 0 0,1-1-1 0 0,-1 1 0 0 0,1 0 1 0 0,0-1-1 0 0,-1 1 1 0 0,1 0-1 0 0,0 0 1 0 0,-1 0-1 0 0,1 0 0 0 0,0 0 1 0 0,-1-1-1 0 0,1 1 1 0 0,0 0-1 0 0,-1 1 1 0 0,1-1-1 0 0,0 0 0 0 0,-1 0 1 0 0,1 0-1 0 0,1 0 1 0 0,-2 1 0 0 0,1-1 1 0 0,-1 0 0 0 0,1 0-1 0 0,0 0 1 0 0,-1 1-1 0 0,1-1 1 0 0,0 0 0 0 0,-1 0-1 0 0,1 0 1 0 0,0 0 0 0 0,-1 0-1 0 0,1 0 1 0 0,-1-1 0 0 0,1 1-1 0 0,0 0 1 0 0,-1 0-1 0 0,1 0 1 0 0,-1-1 0 0 0,1 1-1 0 0,0 0 1 0 0,-1 0 0 0 0,1-1-1 0 0,-1 1 1 0 0,1-1 0 0 0,-1 1-1 0 0,1 0 1 0 0,-1-1 0 0 0,1 1-1 0 0,-1-1 1 0 0,0 1-1 0 0,1-1 1 0 0,-1 0 0 0 0,1-1-2 0 0,0-1 0 0 0,-1 1 0 0 0,1-1 0 0 0,-1 1 0 0 0,0 0 0 0 0,0-1 0 0 0,0 1 0 0 0,0-1 0 0 0,0 1 0 0 0,-1-1 1 0 0,1 1-1 0 0,-1-1 0 0 0,1 1 0 0 0,-1 0 0 0 0,0-1 0 0 0,0 1 0 0 0,0 0 0 0 0,0 0 0 0 0,0 0 0 0 0,-1-1 0 0 0,1 1 0 0 0,-3-2 0 0 0,-44-51-21 0 0,35 40 3 0 0,10 13-12 0 0,0-2-119 0 0,0 1 1 0 0,0 0-1 0 0,0 0 0 0 0,-1 0 1 0 0,0 1-1 0 0,1-1 0 0 0,-1 1 1 0 0,0-1-1 0 0,-6-1 1 0 0,6 2-287 0 0,-26 7-4121 0 0,25-4 3020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7:35:48.6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56 1340 0 0,'2'-3'1503'0'0,"4"-11"-311"0"0,-4 11-248 0 0,-1-2-223 0 0,3-3-502 0 0,6-13 1741 0 0,-11 19-1730 0 0,-9 14-1478 0 0,-3 7-1623 0 0,-1 0 1285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4T16:21:45.50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0 696 0 0,'0'0'1202'0'0,"7"10"-422"0"0,-3-4 2190 0 0,-3-6-3208 0 0,4 6 795 0 0,-3-1-3650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7:35:49.0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709 1 800 0 0,'0'0'7795'0'0,"3"2"-7559"0"0,8 8-32 0 0,-8-8 360 0 0,-5 2-477 0 0,-5 12-15 0 0,6-12-18 0 0,0-3-45 0 0,-1 1-1 0 0,1 0 1 0 0,-1-1-1 0 0,1 1 1 0 0,-1-1-1 0 0,1 1 1 0 0,-1-1 0 0 0,0 0-1 0 0,0 0 1 0 0,0 1-1 0 0,0-1 1 0 0,0 0-1 0 0,0-1 1 0 0,0 1-1 0 0,-2 0 1 0 0,-39 15 48 0 0,-25-4-21 0 0,10-3 120 0 0,53-8-54 0 0,-20 16 238 0 0,8 5-163 0 0,1 0 0 0 0,1 1 0 0 0,1 0 0 0 0,2 1 0 0 0,0 1 1 0 0,-14 42-1 0 0,14-35-57 0 0,-1 0 1 0 0,-2-1-1 0 0,-32 50 1 0 0,23-48-225 0 0,-2-1 1 0 0,-1-1-1 0 0,-36 31 1 0 0,38-41-949 0 0,-1-1 0 0 0,-34 21 0 0 0,29-27-1187 0 0,26-12 284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7:35:49.3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1 120 4 0 0,'7'-1'1390'0'0,"69"-14"1425"0"0,114-35 328 0 0,-124 31-3607 0 0,-64 18 388 0 0,0 1 0 0 0,0 0 0 0 0,0-1 0 0 0,0 0 0 0 0,0 1 0 0 0,0-1 0 0 0,0 0 0 0 0,0 0 0 0 0,0 0 0 0 0,-1 0 0 0 0,1 0 0 0 0,2-2 0 0 0,8-7-1874 0 0,4-2 404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7:35:49.7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707 42 1936 0 0,'0'0'1486'0'0,"2"-4"-278"0"0,7-9-254 0 0,-7 9-156 0 0,-6 7-20 0 0,-39 25 882 0 0,2 1 1 0 0,1 3-1 0 0,-52 52 1 0 0,72-61-1355 0 0,-32 45 1 0 0,52-68-306 0 0,-2 4-24 0 0,1-1 0 0 0,-1 1 1 0 0,1 0-1 0 0,0-1 0 0 0,0 1 0 0 0,0 0 0 0 0,0 0 1 0 0,1 0-1 0 0,0 0 0 0 0,0-1 0 0 0,0 1 0 0 0,0 0 1 0 0,0 0-1 0 0,1 0 0 0 0,1 6 0 0 0,-1-6-129 0 0,2-1 6 0 0,35 19-352 0 0,-34-20 402 0 0,23 2-64 0 0,-21-3 100 0 0,-1 1-40 0 0,46 10-75 0 0,-46-11 118 0 0,17 14-6 0 0,-18-13 34 0 0,9 14 6 0 0,-12-15 25 0 0,0 0 1 0 0,1 0 0 0 0,-1 0-1 0 0,0 0 1 0 0,0 0 0 0 0,0 0 0 0 0,0 0-1 0 0,0 0 1 0 0,0 1 0 0 0,0-1 0 0 0,0 0-1 0 0,0 1 1 0 0,-1-1 0 0 0,1 1-1 0 0,0 2 1 0 0,2 4 27 0 0,-2-8-27 0 0,-1 0 1 0 0,0 1 0 0 0,0-1-1 0 0,1 0 1 0 0,-1 1 0 0 0,0-1-1 0 0,1 0 1 0 0,-1 1 0 0 0,0-1 0 0 0,0 1-1 0 0,0-1 1 0 0,0 0 0 0 0,1 1-1 0 0,-1-1 1 0 0,0 1 0 0 0,0-1-1 0 0,0 0 1 0 0,0 1 0 0 0,0-1 0 0 0,0 1-1 0 0,0-1 1 0 0,0 1 0 0 0,0-1-1 0 0,0 0 1 0 0,0 1 0 0 0,0-1 0 0 0,0 1-1 0 0,-1-1 1 0 0,1 0 0 0 0,0 1-1 0 0,0-1 1 0 0,0 1 0 0 0,0-1-1 0 0,-1 0 1 0 0,1 1 0 0 0,-3 4 55 0 0,0 0 0 0 0,-1-1-1 0 0,1 1 1 0 0,-1-1 0 0 0,0 0 0 0 0,0 0 0 0 0,0 0 0 0 0,0 0 0 0 0,-1-1 0 0 0,1 1 0 0 0,-11 4-1 0 0,2-2 62 0 0,0 0-1 0 0,-1 0 1 0 0,0-2-1 0 0,-19 5 1 0 0,6-4 190 0 0,0-1 0 0 0,-1-1 0 0 0,1-1 0 0 0,-39-3 0 0 0,45 0-102 0 0,1-1 0 0 0,0-1 1 0 0,0-1-1 0 0,0-1 0 0 0,0-1 0 0 0,-25-10 0 0 0,37 12-231 0 0,0-1-1 0 0,0 1 1 0 0,1-1-1 0 0,0-1 0 0 0,0 1 1 0 0,0-1-1 0 0,1 0 1 0 0,0-1-1 0 0,0 1 0 0 0,0-1 1 0 0,1 0-1 0 0,0-1 1 0 0,0 1-1 0 0,1-1 0 0 0,0 0 1 0 0,-4-14-1 0 0,1 0-538 0 0,1 0 1 0 0,1 0-1 0 0,1-1 0 0 0,1 0 0 0 0,0-45 0 0 0,5 15-2779 0 0,13-74-1 0 0,-6 65-808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8:08:09.2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350 0 1316 0 0,'0'0'8424'0'0,"0"5"-7371"0"0,0 34 993 0 0,-3-1 0 0 0,-10 61 1 0 0,6-51-1826 0 0,4-5-121 0 0,3-38-65 0 0,2-5-32 0 0,-1 0-1 0 0,1-1 1 0 0,0 1-1 0 0,-1-1 1 0 0,1 0-1 0 0,-1 1 1 0 0,1-1-1 0 0,-1 0 1 0 0,1 0-1 0 0,-1 0 1 0 0,1 0-1 0 0,-1 0 1 0 0,0 0-1 0 0,1 0 1 0 0,-1-1-1 0 0,0 1 0 0 0,0 0 1 0 0,0-1-1 0 0,0 1 1 0 0,0-1-1 0 0,0 1 1 0 0,-1-1-1 0 0,1 1 1 0 0,0-1-1 0 0,-1 0 1 0 0,1 1-1 0 0,-1-1 1 0 0,0 0-1 0 0,1 1 1 0 0,-1-3-1 0 0,5-57 50 0 0,-5 59-52 0 0,-13-124 173 0 0,13 126-171 0 0,0 1-1 0 0,0 0 0 0 0,-1-1 0 0 0,1 1 0 0 0,0-1 1 0 0,0 1-1 0 0,0-1 0 0 0,0 1 0 0 0,-1-1 0 0 0,1 1 1 0 0,0-1-1 0 0,0 1 0 0 0,-1-1 0 0 0,1 1 1 0 0,0-1-1 0 0,-1 1 0 0 0,1-1 0 0 0,0 0 0 0 0,-1 1 1 0 0,1-1-1 0 0,-1 0 0 0 0,1 1 0 0 0,-1-1 1 0 0,0 1-1 0 0,-13 15 7 0 0,-9 40-16 0 0,-2 1 91 0 0,20-47-110 0 0,0-1 0 0 0,0 0 1 0 0,-1 0-1 0 0,0 0 0 0 0,-1 0 1 0 0,0-1-1 0 0,0-1 0 0 0,0 1 1 0 0,-14 9-1 0 0,18-14-115 0 0,-2-3-16 0 0,0 0 107 0 0,0 0 0 0 0,0 0 1 0 0,1-1-1 0 0,-1 0 0 0 0,0 0 0 0 0,0 0 1 0 0,1 0-1 0 0,-1-1 0 0 0,0 0 0 0 0,1 0 1 0 0,0 0-1 0 0,-1 0 0 0 0,1-1 0 0 0,0 1 0 0 0,0-1 1 0 0,1 0-1 0 0,-5-5 0 0 0,-10-6-37 0 0,15 12 56 0 0,-20-15-186 0 0,16 12 202 0 0,-4 2-117 0 0,6 22 123 0 0,3-7 5 0 0,1 0-1 0 0,1-1 1 0 0,0 1 0 0 0,0-1-1 0 0,1 1 1 0 0,5 18 0 0 0,-3-13-2 0 0,-1 6-65 0 0,1 11 45 0 0,-1 63 0 0 0,-2-86-542 0 0,-2 0-1 0 0,0-1 1 0 0,0 1 0 0 0,-1 0 0 0 0,0 0 0 0 0,0-1-1 0 0,-2 0 1 0 0,1 0 0 0 0,-9 13 0 0 0,13-22 404 0 0,-1 0 1 0 0,1 0-1 0 0,-1 0 1 0 0,1 0-1 0 0,-1 0 1 0 0,0 0-1 0 0,0-1 0 0 0,1 1 1 0 0,-1 0-1 0 0,0-1 1 0 0,0 1-1 0 0,0 0 1 0 0,0-1-1 0 0,0 1 1 0 0,0-1-1 0 0,0 0 1 0 0,0 1-1 0 0,0-1 1 0 0,0 0-1 0 0,-2 1 1 0 0,1 0-577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8:08:09.5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188 144 1176 0 0,'0'0'1334'0'0,"-3"2"-182"0"0,-13 7 1435 0 0,11-7-1914 0 0,3-1-591 0 0,-1 1 0 0 0,0-1-1 0 0,1 0 1 0 0,-1 0 0 0 0,0-1 0 0 0,1 1 0 0 0,-1-1-1 0 0,0 1 1 0 0,0-1 0 0 0,1 0 0 0 0,-1 0 0 0 0,0 0 0 0 0,0 0-1 0 0,1 0 1 0 0,-1-1 0 0 0,0 1 0 0 0,0-1 0 0 0,1 0-1 0 0,-1 0 1 0 0,0 0 0 0 0,1 0 0 0 0,-1 0 0 0 0,1-1 0 0 0,0 1-1 0 0,-1-1 1 0 0,1 0 0 0 0,0 1 0 0 0,0-1 0 0 0,0 0-1 0 0,-3-4 1 0 0,-1-1-54 0 0,1 2-15 0 0,1-1 0 0 0,0 1 0 0 0,1-1 0 0 0,-1 1 0 0 0,1-1 0 0 0,0 0 0 0 0,0 0 0 0 0,1 0-1 0 0,0-1 1 0 0,0 1 0 0 0,1-1 0 0 0,-1 1 0 0 0,1-8 0 0 0,1 12-4 0 0,0 0 0 0 0,0 0 0 0 0,0 0-1 0 0,0 0 1 0 0,1 0 0 0 0,-1 0 0 0 0,1 1 0 0 0,0-1 0 0 0,-1 0 0 0 0,1 0 0 0 0,0 0 0 0 0,0 1-1 0 0,0-1 1 0 0,0 0 0 0 0,0 1 0 0 0,0-1 0 0 0,1 1 0 0 0,-1-1 0 0 0,1 1 0 0 0,2-3 0 0 0,-4 4-9 0 0,3-2 185 0 0,2 4-68 0 0,-1-1-90 0 0,-1 0 1 0 0,1 1 0 0 0,-1-1 0 0 0,0 1 0 0 0,1 0 0 0 0,-1 0 0 0 0,0 0 0 0 0,0 1-1 0 0,0-1 1 0 0,-1 1 0 0 0,1 0 0 0 0,0-1 0 0 0,-1 1 0 0 0,0 0 0 0 0,0 0 0 0 0,0 1-1 0 0,0-1 1 0 0,0 0 0 0 0,-1 1 0 0 0,3 6 0 0 0,-1 5-33 0 0,0 0 1 0 0,0 1-1 0 0,-2-1 0 0 0,0 0 1 0 0,-1 1-1 0 0,0-1 1 0 0,-2 1-1 0 0,1-1 0 0 0,-2 0 1 0 0,0 0-1 0 0,-1 0 1 0 0,0 0-1 0 0,-2 0 0 0 0,-10 22 1 0 0,15-36-51 0 0,-34 59-1274 0 0,-1-24-3152 0 0,15-19 2078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8:08:09.9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 1 684 0 0,'0'0'6617'0'0,"8"22"-4158"0"0,0 14-1563 0 0,-1 1 1 0 0,-2 0 0 0 0,1 52 0 0 0,-6-64-1334 0 0,-2 0-1 0 0,-4 28 1 0 0,2-34-908 0 0,-1 0 0 0 0,0-1 0 0 0,-11 25 0 0 0,1-9-2906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8:08:15.6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2284 79 152 0 0,'-1'-7'551'0'0,"0"0"1"0"0,1 0-1 0 0,-1-1 1 0 0,1 1-1 0 0,1 0 0 0 0,1-14 2028 0 0,-2 20-2481 0 0,0 1-1 0 0,0-1 1 0 0,0 0-1 0 0,0 1 1 0 0,0-1-1 0 0,0 1 1 0 0,0-1-1 0 0,0 0 1 0 0,0 1 0 0 0,0-1-1 0 0,1 1 1 0 0,-1-1-1 0 0,0 0 1 0 0,0 1-1 0 0,0-1 1 0 0,1 1-1 0 0,-1-1 1 0 0,0 1-1 0 0,1-1 1 0 0,-1 1-1 0 0,1-1 1 0 0,-1 1-1 0 0,0-1 1 0 0,2 0-1 0 0,6 13 71 0 0,-5-9-32 0 0,-2 1 24 0 0,7 28 211 0 0,0 0 0 0 0,-2 0 0 0 0,3 65 0 0 0,-9 105-6 0 0,-3-160-323 0 0,-2-1 1 0 0,-2 1 0 0 0,-2-2 0 0 0,-1 1-1 0 0,-2-1 1 0 0,-2-1 0 0 0,-29 58 0 0 0,30-74-37 0 0,-29 39-1 0 0,-2 4-6 0 0,10-25 8 0 0,27-34-14 0 0,-46 59 36 0 0,-3-2 1 0 0,-90 78-1 0 0,116-114-21 0 0,-2-2-1 0 0,-1-1 0 0 0,-1-2 1 0 0,-47 24-1 0 0,-81 28 55 0 0,158-74-37 0 0,3 0-22 0 0,-1 0 1 0 0,0 0 0 0 0,1 0-1 0 0,-1 0 1 0 0,0 0 0 0 0,0 0 0 0 0,0 0-1 0 0,0-1 1 0 0,0 1 0 0 0,-4 0-1 0 0,1 1 15 0 0,0-1 24 0 0,-46 11 96 0 0,13-8-64 0 0,32-4-42 0 0,-2 1-10 0 0,-22 1 50 0 0,-12 3 46 0 0,35-4-65 0 0,0-1-36 0 0,-21 2 20 0 0,21-1-26 0 0,0 0 20 0 0,-19 3-19 0 0,20-3 17 0 0,-1 0-31 0 0,-19 5 44 0 0,20-5 48 0 0,0 0 74 0 0,-18 3-32 0 0,18-3 77 0 0,0 0-65 0 0,-17 3-18 0 0,17-3 271 0 0,0 0-323 0 0,-56 9 167 0 0,55-9-213 0 0,1-1-5 0 0,-17 2-18 0 0,17-1 11 0 0,-1 0 0 0 0,-19 2-24 0 0,20-2 24 0 0,-20 8 45 0 0,20-8 4 0 0,-20 1-62 0 0,19-2-8 0 0,-20 3-23 0 0,22-3 150 0 0,-1 1-116 0 0,-18 3-16 0 0,18-3 36 0 0,-1-1-35 0 0,-23 0 3 0 0,22 0 83 0 0,2 0-82 0 0,-20 2 10 0 0,19-1-36 0 0,1-1 48 0 0,-20 0-27 0 0,19 0 34 0 0,1-1 2 0 0,-17-1-9 0 0,17 2 170 0 0,-1-1-145 0 0,-19-1-27 0 0,20 2 66 0 0,0-1-71 0 0,-20-3 36 0 0,19 3-52 0 0,2 1-24 0 0,-17-2 16 0 0,17 1 26 0 0,0 0-28 0 0,-69-17 344 0 0,69 17 292 0 0,4 1-620 0 0,1 0 1 0 0,-1 0-1 0 0,1 0 1 0 0,-1 1-1 0 0,0-1 1 0 0,1 0-1 0 0,-1 0 1 0 0,1 0 0 0 0,-1 0-1 0 0,0 0 1 0 0,1 0-1 0 0,-1 0 1 0 0,1 0-1 0 0,-1-1 1 0 0,1 1-1 0 0,-1 0 1 0 0,1 0-1 0 0,-1 0 1 0 0,1-1-1 0 0,-1 1 1 0 0,1 0-1 0 0,-1-1 1 0 0,1 1 0 0 0,-1 0-1 0 0,0-1 1 0 0,1 0 0 0 0,-1 1 1 0 0,1 0 0 0 0,-1-1 0 0 0,1 1 0 0 0,-1 0-1 0 0,1-1 1 0 0,-1 1 0 0 0,1 0 0 0 0,-1 0 0 0 0,1 0-1 0 0,-1-1 1 0 0,1 1 0 0 0,-1 0 0 0 0,1 0 0 0 0,-1 0-1 0 0,0 0 1 0 0,1 0 0 0 0,-1 0 0 0 0,1 0 0 0 0,-1 0-1 0 0,1 0 1 0 0,-1 0 0 0 0,0 0 0 0 0,1 1 0 0 0,-1-1-1 0 0,-25-14 22 0 0,-12-5-38 0 0,34 17 53 0 0,-22-12-69 0 0,-9-3 84 0 0,31 16-56 0 0,-22-16-22 0 0,-4-4 45 0 0,28 18-10 0 0,-17-11-33 0 0,-30-22 48 0 0,46 34-72 0 0,-1 0-25 0 0,-9-6 67 0 0,10 6 46 0 0,-16-12-104 0 0,6 7 65 0 0,10 5 1 0 0,-1 0-14 0 0,-9-6 13 0 0,10 6 5 0 0,-1 1 10 0 0,-28-19-73 0 0,29 18 84 0 0,-9-7-4071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8:56:08.0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1 172 0 0,'0'0'6804'0'0,"-13"12"-10021"0"0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5:49:49.1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9 1888 0 0,'0'0'7560'0'0,"2"-2"-6646"0"0,-1 1-668 0 0,-1 0-1 0 0,1 1 0 0 0,0-1 1 0 0,-1 1-1 0 0,1-1 0 0 0,0 1 0 0 0,-1-1 1 0 0,1 1-1 0 0,0 0 0 0 0,-1-1 1 0 0,1 1-1 0 0,0 0 0 0 0,0 0 1 0 0,0-1-1 0 0,-1 1 0 0 0,1 0 1 0 0,0 0-1 0 0,0 0 0 0 0,0 0 1 0 0,0 0-1 0 0,10 10 1237 0 0,0 29-1842 0 0,-9-32 854 0 0,41 313 1233 0 0,-22-137-1797 0 0,-21-179-133 0 0,0 22-1671 0 0,2-13 786 0 0,0 0-2796 0 0,-2-4 2228 0 0,0 1 661 0 0,0-6-2914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5:49:50.1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572 894 448 0 0,'-3'3'856'0'0,"-12"6"-119"0"0,11-6-65 0 0,-2-2-42 0 0,-17 6 259 0 0,-7 1 365 0 0,1-1 0 0 0,-36 4-1 0 0,59-10-883 0 0,-2-1-23 0 0,-9 1-156 0 0,1-1-1 0 0,0-1 1 0 0,-1 0-1 0 0,1-1 1 0 0,-24-6 0 0 0,25 3-170 0 0,0-1 0 0 0,1 0 1 0 0,0-1-1 0 0,0 0 0 0 0,1-1 1 0 0,0-1-1 0 0,0 0 0 0 0,1-1 1 0 0,0 0-1 0 0,0-1 1 0 0,1 0-1 0 0,1-1 0 0 0,0 0 1 0 0,1 0-1 0 0,0-1 0 0 0,1 0 1 0 0,0-1-1 0 0,1 0 0 0 0,1 0 1 0 0,0-1-1 0 0,1 0 1 0 0,0 0-1 0 0,1 0 0 0 0,-2-20 1 0 0,2 5-28 0 0,1-1 1 0 0,1 1 0 0 0,2-1 0 0 0,1 1 0 0 0,1 0-1 0 0,10-46 1 0 0,-8 57-1 0 0,2-1-1 0 0,0 1 1 0 0,2 0 0 0 0,0 0-1 0 0,1 0 1 0 0,0 1 0 0 0,2 1-1 0 0,0 0 1 0 0,1 0-1 0 0,24-25 1 0 0,-20 27 12 0 0,0 0 0 0 0,1 1-1 0 0,1 1 1 0 0,0 0 0 0 0,1 2 0 0 0,1 0 0 0 0,-1 1 0 0 0,2 1-1 0 0,-1 1 1 0 0,1 0 0 0 0,42-8 0 0 0,-48 13 0 0 0,0 1 1 0 0,0 1-1 0 0,0 0 1 0 0,0 1-1 0 0,0 0 0 0 0,0 1 1 0 0,0 1-1 0 0,0 0 1 0 0,0 2-1 0 0,0-1 1 0 0,-1 2-1 0 0,0 0 0 0 0,0 0 1 0 0,0 1-1 0 0,0 1 1 0 0,-1 1-1 0 0,0 0 1 0 0,17 13-1 0 0,-21-12 17 0 0,0 1 1 0 0,0 0-1 0 0,-1 0 0 0 0,0 0 0 0 0,-1 1 1 0 0,0 1-1 0 0,-1-1 0 0 0,0 1 1 0 0,-1 0-1 0 0,0 0 0 0 0,-1 0 1 0 0,-1 1-1 0 0,0-1 0 0 0,0 1 1 0 0,-1 0-1 0 0,-1 0 0 0 0,0 0 0 0 0,-2 26 1 0 0,-1-3 19 0 0,-3 0-1 0 0,0-1 1 0 0,-3 1 0 0 0,0-1 0 0 0,-23 56-1 0 0,17-58 3 0 0,-2-1-1 0 0,-1 0 0 0 0,-1-1 1 0 0,-1-1-1 0 0,-2 0 0 0 0,-41 43 0 0 0,24-34-574 0 0,-2-2-1 0 0,-1-2 1 0 0,-81 52-1 0 0,122-86 519 0 0,-31 15-1433 0 0,11-9-1632 0 0,-13 2 655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4T16:21:33.30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 1 756 0 0,'-8'13'3612'0'0,"3"0"-3572"0"0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5:49:51.1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6 292 1340 0 0,'0'0'1375'0'0,"-1"-4"-209"0"0,-1-3-840 0 0,1 1 0 0 0,0-1 0 0 0,1 0 1 0 0,0 1-1 0 0,0-1 0 0 0,0 0 0 0 0,1 0 0 0 0,0 1 0 0 0,0-1 0 0 0,1 1 1 0 0,0-1-1 0 0,0 1 0 0 0,0-1 0 0 0,1 1 0 0 0,0 0 0 0 0,5-8 0 0 0,3-3-29 0 0,1 2 0 0 0,0 0 0 0 0,1 0 0 0 0,26-21 0 0 0,51-32 608 0 0,-87 66-384 0 0,32 4-52 0 0,-33-1-448 0 0,0-1 1 0 0,-1 0-1 0 0,1 1 1 0 0,-1 0 0 0 0,1-1-1 0 0,-1 1 1 0 0,1 0 0 0 0,-1 0-1 0 0,1 0 1 0 0,-1 0-1 0 0,0 0 1 0 0,0 0 0 0 0,1 0-1 0 0,-1 0 1 0 0,0 0 0 0 0,0 1-1 0 0,0-1 1 0 0,0 0-1 0 0,0 1 1 0 0,-1-1 0 0 0,1 1-1 0 0,0-1 1 0 0,-1 1 0 0 0,2 1-1 0 0,7 43 219 0 0,-7-26-219 0 0,-2 1 1 0 0,-1-1-1 0 0,0 0 1 0 0,-8 39 0 0 0,-4-7 14 0 0,-27 66 0 0 0,19-57-33 0 0,8-27 24 0 0,12-31-30 0 0,-1 0 8 0 0,-1 4-10 0 0,1 0 0 0 0,0 1-1 0 0,1-1 1 0 0,-1 0 0 0 0,1 0 0 0 0,0 10 0 0 0,2-13 70 0 0,3-3 9 0 0,7 5-10 0 0,1-2 1 0 0,0 1-1 0 0,0-2 1 0 0,0 0-1 0 0,0 0 1 0 0,25 1-1 0 0,78-3-139 0 0,-61-2-745 0 0,-21-10-452 0 0,-1 1-5749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5:49:51.6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531 738 700 0 0,'0'0'3527'0'0,"0"1"-3385"0"0,-1 0 1 0 0,1-1-1 0 0,0 1 1 0 0,-1-1-1 0 0,1 1 0 0 0,0 0 1 0 0,0 0-1 0 0,-1-1 1 0 0,1 1-1 0 0,0 0 0 0 0,0-1 1 0 0,0 1-1 0 0,0 0 1 0 0,0-1-1 0 0,0 1 0 0 0,0 0 1 0 0,0 0-1 0 0,0-1 1 0 0,1 1-1 0 0,-1 0 0 0 0,0-1 1 0 0,0 1-1 0 0,1 0 1 0 0,-1-1-1 0 0,0 1 0 0 0,1 0 1 0 0,-1-1-1 0 0,0 1 1 0 0,1-1-1 0 0,0 2 0 0 0,15-1 153 0 0,0-1 0 0 0,1 0-1 0 0,-1-1 1 0 0,0 0-1 0 0,0-2 1 0 0,0 0 0 0 0,0 0-1 0 0,-1-2 1 0 0,1 0-1 0 0,26-13 1 0 0,-7 2-157 0 0,-1-2 1 0 0,-1-1-1 0 0,52-40 1 0 0,-67 44-124 0 0,-1 0 1 0 0,0-1 0 0 0,-2-1-1 0 0,0 0 1 0 0,-1-2 0 0 0,0 1-1 0 0,-2-2 1 0 0,0 0-1 0 0,-2 0 1 0 0,14-34 0 0 0,-20 44-42 0 0,-1 1 1 0 0,0-1-1 0 0,-1 0 1 0 0,0 0-1 0 0,0 0 1 0 0,-1 0-1 0 0,0 0 1 0 0,-1 0-1 0 0,0 0 1 0 0,-1 0-1 0 0,0 0 1 0 0,0 0-1 0 0,-1 0 1 0 0,-1 0 0 0 0,0 1-1 0 0,0-1 1 0 0,0 1-1 0 0,-1 0 1 0 0,-1 0-1 0 0,0 0 1 0 0,0 0-1 0 0,0 1 1 0 0,-1-1-1 0 0,-1 2 1 0 0,1-1-1 0 0,-11-8 1 0 0,3 3 7 0 0,-1 2 1 0 0,-1 0-1 0 0,0 1 1 0 0,0 0-1 0 0,-1 1 1 0 0,0 1-1 0 0,0 1 1 0 0,-25-7-1 0 0,14 7 57 0 0,-1 1-1 0 0,1 1 0 0 0,-1 1 0 0 0,-57 2 0 0 0,37 4 86 0 0,1 3-1 0 0,0 2 1 0 0,0 2 0 0 0,1 2-1 0 0,0 3 1 0 0,-58 24 0 0 0,85-30-86 0 0,0 2 1 0 0,1 0-1 0 0,0 1 1 0 0,0 1-1 0 0,2 0 1 0 0,-1 2 0 0 0,2 0-1 0 0,0 1 1 0 0,0 1-1 0 0,2 0 1 0 0,-17 23 0 0 0,25-31-19 0 0,1 1 1 0 0,0 1-1 0 0,0-1 1 0 0,1 0 0 0 0,0 1-1 0 0,1 0 1 0 0,0 0-1 0 0,0 0 1 0 0,1 1 0 0 0,0-1-1 0 0,1 0 1 0 0,0 1-1 0 0,1-1 1 0 0,0 1 0 0 0,1-1-1 0 0,0 1 1 0 0,1-1-1 0 0,0 0 1 0 0,0 1 0 0 0,1-1-1 0 0,0 0 1 0 0,1-1-1 0 0,0 1 1 0 0,1-1 0 0 0,8 13-1 0 0,-2-6-98 0 0,0 0-1 0 0,2-2 1 0 0,0 1 0 0 0,0-1-1 0 0,1-1 1 0 0,1-1-1 0 0,0 0 1 0 0,1-1-1 0 0,0 0 1 0 0,0-2-1 0 0,2 0 1 0 0,-1 0 0 0 0,1-2-1 0 0,19 6 1 0 0,7 0-1425 0 0,0-2 0 0 0,0-2 0 0 0,1-2 0 0 0,84 2 0 0 0,-74-8-1219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5:49:52.7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1 145 512 0 0,'0'0'5403'0'0,"17"-15"-2881"0"0,-15 9-2430 0 0,1-1 0 0 0,-1 1 0 0 0,2-1 0 0 0,-1 1 0 0 0,1 0 0 0 0,-1 1 0 0 0,2-1 0 0 0,-1 0 0 0 0,1 1 0 0 0,-1 0 0 0 0,2 0 0 0 0,-1 1 0 0 0,0-1-1 0 0,1 1 1 0 0,0 0 0 0 0,8-4 0 0 0,1 2-89 0 0,-1 0 0 0 0,2 0 0 0 0,-1 1 0 0 0,0 1 0 0 0,28-4 0 0 0,-30 8-9 0 0,34 2 45 0 0,-39 0-25 0 0,7 4 17 0 0,-11-4-11 0 0,1 0-1 0 0,0 0 1 0 0,-1 0 0 0 0,0 0-1 0 0,0 1 1 0 0,1 0 0 0 0,-1 0-1 0 0,-1 0 1 0 0,1 0-1 0 0,5 7 1 0 0,-7-8-1 0 0,-1 1 0 0 0,0-1 0 0 0,1 1 0 0 0,-1 0 0 0 0,0 0 0 0 0,-1-1-1 0 0,1 1 1 0 0,0 0 0 0 0,-1 0 0 0 0,1 0 0 0 0,-1 0 0 0 0,0 0 0 0 0,0 0 0 0 0,0 0 0 0 0,-1 0 0 0 0,1 0 0 0 0,-1 0 0 0 0,1 0 0 0 0,-1-1-1 0 0,0 1 1 0 0,-2 5 0 0 0,-5 5 35 0 0,0 0-1 0 0,0 0 1 0 0,-1-1-1 0 0,-1 0 1 0 0,-20 19-1 0 0,16-16-32 0 0,12-12-27 0 0,1-3-55 0 0,1 1 22 0 0,-1-1 0 0 0,0 1-1 0 0,1-1 1 0 0,-1 0 0 0 0,1 1 0 0 0,-1 0-1 0 0,1-1 1 0 0,-1 1 0 0 0,1-1 0 0 0,0 1-1 0 0,-1 0 1 0 0,1-1 0 0 0,0 1-1 0 0,-1 0 1 0 0,1-1 0 0 0,0 1 0 0 0,0 0-1 0 0,-1-1 1 0 0,1 1 0 0 0,0 0 0 0 0,0 0-1 0 0,0-1 1 0 0,0 2 0 0 0,40 7-387 0 0,-34-8 417 0 0,-1-1-1 0 0,1 1 1 0 0,0 1-1 0 0,-1-1 1 0 0,1 1-1 0 0,-1 0 1 0 0,0 0-1 0 0,0 0 1 0 0,0 1-1 0 0,0 0 1 0 0,0 0-1 0 0,0 0 0 0 0,-1 1 1 0 0,1-1-1 0 0,5 8 1 0 0,23 32-28 0 0,-18-19 31 0 0,10 26 22 0 0,-23-32 20 0 0,-3-10-16 0 0,2-5-17 0 0,-1 0 1 0 0,-1 0-1 0 0,1 0 1 0 0,0 0-1 0 0,-1 0 1 0 0,1 0-1 0 0,-1 0 1 0 0,0 0 0 0 0,0 0-1 0 0,0-1 1 0 0,0 1-1 0 0,-1 0 1 0 0,1 0-1 0 0,-1-1 1 0 0,0 1 0 0 0,0-1-1 0 0,0 0 1 0 0,0 1-1 0 0,0-1 1 0 0,-3 2-1 0 0,-4 4 5 0 0,-1-1 0 0 0,0 0 0 0 0,-16 8 0 0 0,11-6-1 0 0,13-8-6 0 0,-1 1-1 0 0,1-1 1 0 0,0 0 0 0 0,-1 1 0 0 0,1-1 0 0 0,0 0-1 0 0,-1 0 1 0 0,0 0 0 0 0,1-1 0 0 0,-5 2-1 0 0,-22 3 9 0 0,-22 7-6 0 0,35-8-3 0 0,-10-4 0 0 0,21 0-39 0 0,-54 0-1354 0 0,56-1 1322 0 0,0 1 1 0 0,0-1-1 0 0,0 0 1 0 0,0 1-1 0 0,0-1 1 0 0,0-1-1 0 0,0 1 1 0 0,0 0-1 0 0,0-1 1 0 0,0 1-1 0 0,1-1 1 0 0,-1 0-1 0 0,1 0 1 0 0,-1 0-1 0 0,1 0 1 0 0,0-1-1 0 0,-1 1 1 0 0,1-1-1 0 0,1 1 0 0 0,-3-4 1 0 0,-10-42-3040 0 0,14 42 1892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5:49:53.1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1084 947 556 0 0,'-3'6'307'0'0,"-1"-1"-1"0"0,0 1 0 0 0,0-1 1 0 0,0 0-1 0 0,-1 0 1 0 0,0-1-1 0 0,0 1 1 0 0,0-1-1 0 0,-1 0 1 0 0,1-1-1 0 0,-1 1 1 0 0,0-1-1 0 0,0 0 1 0 0,0 0-1 0 0,0-1 1 0 0,-1 0-1 0 0,1 0 1 0 0,-13 2-1 0 0,-17 3 59 0 0,-1-2-1 0 0,-40 2 1 0 0,48-5-117 0 0,-13-1-172 0 0,1-2-1 0 0,-1-1 1 0 0,1-2 0 0 0,0-2 0 0 0,0-2 0 0 0,-50-16-1 0 0,22 2-440 0 0,-86-39-1 0 0,134 51 276 0 0,1 0 0 0 0,0-2 1 0 0,1 0-1 0 0,1-1 0 0 0,0-1 0 0 0,0 0 0 0 0,1-1 0 0 0,-21-27 0 0 0,33 36 86 0 0,0 0 1 0 0,1 0-1 0 0,0-1 0 0 0,1 0 0 0 0,-1 1 0 0 0,1-1 1 0 0,1-1-1 0 0,-1 1 0 0 0,1 0 0 0 0,0-1 0 0 0,1 1 0 0 0,0-1 1 0 0,0 1-1 0 0,0-12 0 0 0,2 9 40 0 0,1 0 0 0 0,-1 0-1 0 0,2 0 1 0 0,-1 1 0 0 0,1-1 0 0 0,1 0 0 0 0,0 1-1 0 0,0 0 1 0 0,10-16 0 0 0,4 0 64 0 0,1 1 1 0 0,1 1-1 0 0,2 1 0 0 0,0 0 0 0 0,1 2 1 0 0,32-23-1 0 0,20-8 13 0 0,2 4-1 0 0,2 3 1 0 0,2 3-1 0 0,2 4 1 0 0,1 4 0 0 0,2 3-1 0 0,132-27 1 0 0,-174 48-80 0 0,1 2 0 0 0,0 1-1 0 0,1 3 1 0 0,-1 2 0 0 0,1 2 0 0 0,-1 2 0 0 0,75 13 0 0 0,-102-11-12 0 0,1 0-1 0 0,-1 1 1 0 0,0 1 0 0 0,0 1-1 0 0,-1 0 1 0 0,0 1 0 0 0,0 1 0 0 0,29 24-1 0 0,-35-25-1 0 0,-1 2-1 0 0,0-1 1 0 0,-1 1 0 0 0,0 1-1 0 0,-1-1 1 0 0,0 2-1 0 0,-1-1 1 0 0,-1 1-1 0 0,1 0 1 0 0,-2 0 0 0 0,0 1-1 0 0,-1-1 1 0 0,4 20-1 0 0,-5-19 5 0 0,-1 1-1 0 0,0 0 1 0 0,-2 0-1 0 0,1 0 1 0 0,-2 0-1 0 0,0 0 1 0 0,-1 0-1 0 0,0 0 1 0 0,-1 0-1 0 0,-1-1 1 0 0,-10 28-1 0 0,5-23-1 0 0,-1 0 1 0 0,-1 0-1 0 0,0-1 0 0 0,-1 0 0 0 0,-1-1 0 0 0,-1-1 0 0 0,-25 24 1 0 0,0-7-37 0 0,-1-2 0 0 0,-2-1 1 0 0,-1-3-1 0 0,-1-1 0 0 0,-1-2 1 0 0,-59 22-1 0 0,23-16-1219 0 0,-2-2 0 0 0,0-5 0 0 0,-141 21-1 0 0,120-29-1085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5:49:54.70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62 21 936 0 0,'0'0'2280'0'0,"2"-4"-1382"0"0,5-9-79 0 0,-6 9 3745 0 0,2 8-4049 0 0,-1 0-426 0 0,0 1 1 0 0,0-1-1 0 0,-1 0 0 0 0,1 1 1 0 0,-1-1-1 0 0,0 1 1 0 0,0 0-1 0 0,-1-1 1 0 0,1 1-1 0 0,-1-1 1 0 0,0 1-1 0 0,0 0 1 0 0,-1-1-1 0 0,-1 9 1 0 0,-45 264 1655 0 0,11-78-787 0 0,35-195-795 0 0,1-3-146 0 0,0 0 0 0 0,0 0-1 0 0,0 0 1 0 0,0 0 0 0 0,0 0 0 0 0,0 0 0 0 0,1 0 0 0 0,-1 0-1 0 0,0 0 1 0 0,0 0 0 0 0,1 0 0 0 0,-1-1 0 0 0,1 1-1 0 0,-1 0 1 0 0,1 0 0 0 0,-1 0 0 0 0,1 0 0 0 0,0-1 0 0 0,-1 1-1 0 0,1 0 1 0 0,0-1 0 0 0,-1 1 0 0 0,1 0 0 0 0,0-1-1 0 0,0 1 1 0 0,0-1 0 0 0,0 1 0 0 0,0-1 0 0 0,-1 0 0 0 0,1 1-1 0 0,0-1 1 0 0,0 0 0 0 0,0 1 0 0 0,0-1 0 0 0,0 0-1 0 0,0 0 1 0 0,0 0 0 0 0,0 0 0 0 0,0 0 0 0 0,0 0 0 0 0,0 0-1 0 0,0 0 1 0 0,0-1 0 0 0,1 1 0 0 0,42-15 48 0 0,-43 15-46 0 0,291-160 310 0 0,-272 148-321 0 0,-13 7-450 0 0,1 1 0 0 0,-1-1 0 0 0,-1-1 0 0 0,1 1 0 0 0,-1-1 1 0 0,0 0-1 0 0,0-1 0 0 0,-1 1 0 0 0,0-1 0 0 0,9-14 0 0 0,-14 20 219 0 0,1 0 0 0 0,0 0 0 0 0,-1 0 0 0 0,1-1 0 0 0,0 1 1 0 0,-1 0-1 0 0,0 0 0 0 0,1 0 0 0 0,-1 0 0 0 0,0 0 0 0 0,1-1 0 0 0,-1 1 0 0 0,0 0 0 0 0,0 0 1 0 0,0 0-1 0 0,0-1 0 0 0,0 1 0 0 0,0 0 0 0 0,0 0 0 0 0,-1 0 0 0 0,1-2 0 0 0,0 2-97 0 0,-3-16-2589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5:49:55.05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66 0 4 0 0,'0'0'2422'0'0,"-2"5"-1447"0"0,-10 22 179 0 0,2 0-1 0 0,1 1 1 0 0,1 0 0 0 0,1 1-1 0 0,2 0 1 0 0,-3 40 0 0 0,3 190 1163 0 0,6-165-1881 0 0,-1 13-2411 0 0,0-41-5173 0 0,0-62 4445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5:49:55.4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828 1039 420 0 0,'0'0'3935'0'0,"-3"2"-3046"0"0,-14 11-213 0 0,-1-2 0 0 0,0 0 0 0 0,-1-1 0 0 0,0-1 0 0 0,-40 13 0 0 0,31-11-419 0 0,5-3-214 0 0,0 0 0 0 0,-1-2 1 0 0,0 0-1 0 0,0-2 0 0 0,0 0 1 0 0,-1-2-1 0 0,1-1 0 0 0,-1-1 0 0 0,-33-3 1 0 0,39 1-66 0 0,0-1 0 0 0,0 0 1 0 0,0-1-1 0 0,1-1 0 0 0,-1-1 1 0 0,1-1-1 0 0,1 0 1 0 0,-1-1-1 0 0,1-1 0 0 0,1-1 1 0 0,0 0-1 0 0,-20-16 1 0 0,25 15-5 0 0,0 0 0 0 0,0-1 0 0 0,1 0 1 0 0,1 0-1 0 0,0-1 0 0 0,1 0 0 0 0,0-1 1 0 0,1 0-1 0 0,1 0 0 0 0,0 0 1 0 0,0-1-1 0 0,2 0 0 0 0,0 0 0 0 0,1 0 1 0 0,-2-17-1 0 0,3 0 5 0 0,1 0 1 0 0,1 0-1 0 0,2 0 1 0 0,1 0-1 0 0,2 0 1 0 0,1 0-1 0 0,2 1 1 0 0,1 0-1 0 0,1 1 0 0 0,1 0 1 0 0,2 0-1 0 0,33-54 1 0 0,-28 54 19 0 0,2 0 0 0 0,1 2 0 0 0,1 0-1 0 0,1 2 1 0 0,2 1 0 0 0,0 0 0 0 0,2 2 0 0 0,1 1 0 0 0,0 1 0 0 0,2 2 0 0 0,52-27 0 0 0,-56 36 31 0 0,0 1 0 0 0,1 1 0 0 0,-1 2 0 0 0,1 0 0 0 0,1 2 1 0 0,-1 1-1 0 0,1 1 0 0 0,-1 1 0 0 0,1 2 0 0 0,-1 0 0 0 0,1 2 0 0 0,-1 1 0 0 0,0 2 0 0 0,0 0 1 0 0,27 11-1 0 0,-36-10 16 0 0,1 0 0 0 0,-1 2-1 0 0,-1 0 1 0 0,1 2 0 0 0,-2-1 0 0 0,1 2 0 0 0,-1 0 0 0 0,-1 1 0 0 0,20 22 0 0 0,-25-23-14 0 0,0 1 1 0 0,-1 0 0 0 0,-1 1-1 0 0,0 0 1 0 0,0 0-1 0 0,-1 0 1 0 0,-1 1-1 0 0,-1 0 1 0 0,0 1-1 0 0,-1-1 1 0 0,-1 1-1 0 0,3 28 1 0 0,-5-12-11 0 0,-1-1 0 0 0,-2 1 0 0 0,-1 0 1 0 0,-2-1-1 0 0,-1 0 0 0 0,-1 0 0 0 0,-2 0 0 0 0,-1-1 0 0 0,-1-1 0 0 0,-2 0 1 0 0,-25 44-1 0 0,9-25-129 0 0,-2-1-1 0 0,-2-2 1 0 0,-2 0 0 0 0,-2-3 0 0 0,-71 64 0 0 0,71-76-769 0 0,0-1 0 0 0,-2-2 1 0 0,0-2-1 0 0,-2-1 0 0 0,-74 30 1 0 0,47-27-1471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5:49:56.9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488 21 492 0 0,'0'0'1503'0'0,"3"-3"-247"0"0,7-9-189 0 0,-7 9 896 0 0,0 1-992 0 0,-41 17 4034 0 0,-82 24-4380 0 0,30-11-397 0 0,-49 10-215 0 0,135-36-79 0 0,-2-4-116 0 0,-15-4 128 0 0,15 5 12 0 0,7-14-50 0 0,0 22 501 0 0,-4 33 64 0 0,-42 132-188 0 0,25-100-123 0 0,19-68-130 0 0,-6 22 75 0 0,-1-13-580 0 0,11-20 457 0 0,1 1 1 0 0,0-1-1 0 0,1 0 0 0 0,-1 1 0 0 0,1 0 1 0 0,1 0-1 0 0,-1 0 0 0 0,1 1 1 0 0,0 0-1 0 0,0 0 0 0 0,0 0 1 0 0,1 1-1 0 0,0 0 0 0 0,-1 0 1 0 0,2 0-1 0 0,-1 1 0 0 0,0 0 1 0 0,14-3-1 0 0,-7 3 10 0 0,0 0 0 0 0,0 1-1 0 0,0 0 1 0 0,0 1 0 0 0,0 0 0 0 0,0 2 0 0 0,0 0-1 0 0,0 0 1 0 0,0 1 0 0 0,15 4 0 0 0,7 8 23 0 0,-27-9-10 0 0,14 10 36 0 0,-18-9-30 0 0,1 0 0 0 0,0 0 0 0 0,-1 0 0 0 0,0 0-1 0 0,-1 1 1 0 0,0 0 0 0 0,5 8 0 0 0,-8-11 8 0 0,1-1 0 0 0,-1 1 0 0 0,1 1 0 0 0,-1-1 0 0 0,0 0 0 0 0,0 0 0 0 0,-1 0 0 0 0,0 0 0 0 0,1 1 0 0 0,-1-1 0 0 0,-1 0 0 0 0,1 0 0 0 0,0 0 0 0 0,-1 1 0 0 0,0-1 0 0 0,0 0 0 0 0,0 0 0 0 0,-1 0 0 0 0,-2 5 0 0 0,0 0-22 0 0,-1 0-1 0 0,-1 0 1 0 0,0 0 0 0 0,0 0-1 0 0,0-1 1 0 0,-1 0 0 0 0,-1-1-1 0 0,1 1 1 0 0,-1-1 0 0 0,0-1-1 0 0,-1 1 1 0 0,1-2 0 0 0,-1 1-1 0 0,-1-1 1 0 0,1 0 0 0 0,-19 6-1 0 0,10-6-512 0 0,0 0 0 0 0,0-1-1 0 0,-1-1 1 0 0,0-1-1 0 0,-31 0 1 0 0,47-2 295 0 0,1 0-1 0 0,-1-1 1 0 0,0 0 0 0 0,1 1 0 0 0,-1-1-1 0 0,1 0 1 0 0,-1 0 0 0 0,1 0 0 0 0,-1-1-1 0 0,1 1 1 0 0,0-1 0 0 0,-1 1 0 0 0,1-1 0 0 0,0 0-1 0 0,0 0 1 0 0,0 0 0 0 0,1 0 0 0 0,-1 0-1 0 0,0 0 1 0 0,1 0 0 0 0,-1 0 0 0 0,1-1-1 0 0,0 1 1 0 0,0-1 0 0 0,0 1 0 0 0,0-1-1 0 0,0 1 1 0 0,0-1 0 0 0,1 0 0 0 0,-1 1-1 0 0,1-5 1 0 0,0-15-1158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5:49:57.2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772 682 52 0 0,'2'3'1125'0'0,"5"6"-324"0"0,-1 1-1 0 0,0-1 0 0 0,0 1 0 0 0,-1 1 0 0 0,-1-1 0 0 0,4 11 1 0 0,-7-17-149 0 0,-2 2-87 0 0,0-2-453 0 0,0 1 0 0 0,-1-1-1 0 0,1 1 1 0 0,-1-1 0 0 0,0 1 0 0 0,0-1 0 0 0,-1 0-1 0 0,0 0 1 0 0,1 0 0 0 0,-1 0 0 0 0,0-1 0 0 0,-1 1-1 0 0,1-1 1 0 0,-1 0 0 0 0,-6 5 0 0 0,-2 0-34 0 0,0-1 0 0 0,-1-1-1 0 0,0 1 1 0 0,0-2 0 0 0,-1 0 0 0 0,-19 4 0 0 0,-82 12 98 0 0,79-17-172 0 0,-1-1-1 0 0,0-2 1 0 0,1-2 0 0 0,-51-7 0 0 0,62 4-33 0 0,0 0 0 0 0,0-2 0 0 0,1-1 0 0 0,0-1 0 0 0,0-1 0 0 0,1-2 0 0 0,-26-14 0 0 0,42 21-4 0 0,0-1 0 0 0,1 0-1 0 0,0 0 1 0 0,0 0 0 0 0,0-1 0 0 0,1 0 0 0 0,0 0-1 0 0,0 0 1 0 0,0-1 0 0 0,1 1 0 0 0,0-1 0 0 0,0 0-1 0 0,1-1 1 0 0,-4-10 0 0 0,3 6-7 0 0,2 0 0 0 0,-1 0 0 0 0,2 0 0 0 0,0 0 0 0 0,0 0 0 0 0,1-1 0 0 0,0 1 0 0 0,4-21 0 0 0,1 9 33 0 0,1 0 1 0 0,0 0-1 0 0,2 1 1 0 0,1 0 0 0 0,1 1-1 0 0,1 0 1 0 0,0 0-1 0 0,28-37 1 0 0,-15 31 48 0 0,1 1-1 0 0,2 1 1 0 0,0 1 0 0 0,2 1-1 0 0,0 2 1 0 0,2 1 0 0 0,0 1-1 0 0,1 2 1 0 0,45-19 0 0 0,-21 14 12 0 0,2 2 1 0 0,0 3 0 0 0,1 3 0 0 0,112-15 0 0 0,-132 26-40 0 0,0 2-1 0 0,0 1 1 0 0,-1 2 0 0 0,1 2 0 0 0,0 2 0 0 0,-1 1 0 0 0,54 16 0 0 0,-74-16 1 0 0,-1 1-1 0 0,0 0 1 0 0,0 1-1 0 0,0 1 1 0 0,-1 1-1 0 0,0 0 0 0 0,21 19 1 0 0,-27-20 2 0 0,-1 0-1 0 0,-1 0 1 0 0,0 1 0 0 0,0 0-1 0 0,-1 1 1 0 0,0-1 0 0 0,-1 1-1 0 0,0 1 1 0 0,-1-1 0 0 0,0 1 0 0 0,0 0-1 0 0,2 13 1 0 0,-5-11-33 0 0,0 0 1 0 0,-1 0-1 0 0,-1 0 1 0 0,0 0-1 0 0,-1 0 1 0 0,0 0-1 0 0,-1 0 1 0 0,-1 0-1 0 0,0 0 0 0 0,-1-1 1 0 0,0 1-1 0 0,-1-1 1 0 0,-1 0-1 0 0,-10 19 1 0 0,-3 0-231 0 0,-1-1 1 0 0,-1 0 0 0 0,-2-2 0 0 0,-35 36 0 0 0,3-13-956 0 0,-2-2 1 0 0,-3-3 0 0 0,-84 52 0 0 0,53-40-702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8:27:28.39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0 232 0 0,'35'6'-80'0'0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4T16:21:33.6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0 836 0 0,'0'0'824'0'0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9:33:22.9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 10 108 0 0,'0'0'3844'0'0,"-19"-10"-3148"0"0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9:33:23.2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1 556 0 0,'0'0'1156'0'0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9:32:44.5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 1 76 0 0,'0'0'10314'0'0,"-3"2"-9586"0"0,-1 0-621 0 0,-2 1 164 0 0,-1 0-6045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9:32:44.9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1340 0 0,'0'0'3384'0'0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9:33:31.0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43 128 0 0,'24'-30'7466'0'0,"-17"20"-8553"0"0,-5 8 92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8:43:16.02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0 312 0 0,'0'0'536'0'0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8:52:38.95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0 512 0 0,'0'0'9499'0'0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8:53:33.6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0 112 0 0,'0'0'332'0'0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8:54:43.2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 0 596 0 0,'-3'20'3843'0'0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8:58:45.0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1264 0 0,'3'3'3672'0'0,"13"11"-727"0"0,-13-10-1634 0 0,-3-4-1295 0 0,5 6 723 0 0,0 1 1 0 0,0 0-1 0 0,-1 0 1 0 0,0 0-1 0 0,0 1 0 0 0,5 12 1 0 0,-1 48 267 0 0,-8 4-3876 0 0,0-42-402 0 0,-1-22 317 0 0,-4 8-939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4T16:21:35.0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1 224 0 0,'0'0'36'0'0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9:00:53.3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1 114 1724 0 0,'0'0'12790'0'0,"6"0"-12452"0"0,25 0 370 0 0,-25 0-5118 0 0,17 0 826 0 0,-17 0-1578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9:01:11.2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0 276 0 0,'0'0'1640'0'0,"25"11"-1744"0"0,-9 3-1048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9:01:11.8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1 512 0 0,'0'0'4492'0'0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9:01:12.2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1 804 0 0,'0'0'2968'0'0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9:01:12.6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1 416 0 0,'0'0'1560'0'0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9:01:22.2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92 0 0,'0'0'9447'0'0,"12"11"-9226"0"0,-8-8-5937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9:01:23.5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 0 276 0 0,'0'0'408'0'0,"-22"11"-824"0"0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9:01:26.8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 0 356 0 0,'0'0'168'0'0,"-19"15"-496"0"0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9:01:27.2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0 660 0 0,'0'0'648'0'0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9:01:27.5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1 148 0 0,'0'0'1864'0'0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4T16:22:47.91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40 0 0,'0'0'4008'0'0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07:44:51.1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0 193 552 0 0,'0'0'1730'0'0,"3"-2"-1038"0"0,48-32 2743 0 0,-46 32-3164 0 0,0 1-132 0 0,54-9 377 0 0,-52 10-429 0 0,0-1-11 0 0,21-1-1 0 0,-21 2-16 0 0,0-1-7 0 0,363-28 884 0 0,-281 27-789 0 0,237 7 316 0 0,-210-2-249 0 0,4-6-126 0 0,-39 3-28 0 0,-22-3-48 0 0,64-3 28 0 0,-65 3-29 0 0,53-2 4 0 0,-30 5-10 0 0,-17 0 16 0 0,15 0-2 0 0,79 7 8 0 0,-84-2 23 0 0,100 7 37 0 0,-87-7-74 0 0,-6-2-10 0 0,56 5-15 0 0,-132-7 21 0 0,3-1-3 0 0,110 9 10 0 0,46 2 250 0 0,-156-11-257 0 0,-1 1-1 0 0,83 7 34 0 0,-81-8-41 0 0,28 0 8 0 0,34 0 5 0 0,84-3 18 0 0,-45 0-33 0 0,-104 3 6 0 0,3 0-7 0 0,128 0 13 0 0,-61-2 4 0 0,-22 1 4 0 0,-45 1 25 0 0,-1 0-3 0 0,27 0-10 0 0,-26 0 1 0 0,-1 0-10 0 0,81 0 105 0 0,-80 0-116 0 0,519-46 197 0 0,515-45 185 0 0,-1000 88-384 0 0,206-8-33 0 0,-211 13 7 0 0,-3-2 2 0 0,58-8-18 0 0,-86 8 33 0 0,76 0-14 0 0,-21 7 14 0 0,-56-6 4 0 0,-1 1-1 0 0,14 4-1 0 0,-14-5 3 0 0,0 1-4 0 0,0 0 1 0 0,0 0-1 0 0,0 0 0 0 0,0 0 0 0 0,-1 1 1 0 0,8 5-1 0 0,-11-7-4 0 0,3 1 0 0 0,22 8 21 0 0,-14-2-18 0 0,-8-6-4 0 0,22 11 30 0 0,-23-11-352 0 0,5 2 666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07:44:52.6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13 1140 0 0,'0'0'5409'0'0,"3"-9"-5085"0"0,1 5 961 0 0,4 150 1333 0 0,-7-126-2386 0 0,0 0-1 0 0,-5 36 1 0 0,0-3-5926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07:44:58.63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40 30 260 0 0,'0'0'1533'0'0,"8"-20"5484"0"0,-8 19-6925 0 0,0 1 1 0 0,0-1-1 0 0,0 1 0 0 0,0-1 1 0 0,0 1-1 0 0,1-1 0 0 0,-1 1 1 0 0,0 0-1 0 0,0-1 0 0 0,0 1 1 0 0,1-1-1 0 0,-1 1 0 0 0,0 0 1 0 0,1-1-1 0 0,-1 1 0 0 0,0 0 1 0 0,1-1-1 0 0,-1 1 0 0 0,1 0 1 0 0,-1 0-1 0 0,0-1 0 0 0,1 1 1 0 0,-1 0-1 0 0,1 0 0 0 0,-1 0 1 0 0,1 0-1 0 0,-1-1 0 0 0,1 1 1 0 0,-1 0-1 0 0,0 0 0 0 0,1 0 1 0 0,-1 0-1 0 0,1 0 0 0 0,6 15 597 0 0,-2 29-639 0 0,-12 289 775 0 0,1-227-751 0 0,-1-32-1545 0 0,-25 111 0 0 0,24-148-254 0 0,-2-11-2601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07:44:59.17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11 1012 0 0,'7'-10'5445'0'0,"-4"26"-3458"0"0,-1 49-1717 0 0,0-22 274 0 0,-1-33-478 0 0,1 22 1 0 0,1 1 0 0 0,2-1 0 0 0,1-1-1 0 0,2 1 1 0 0,13 36 0 0 0,-19-64-50 0 0,1-2 1 0 0,10 8-6 0 0,-10-8 8 0 0,1-3 28 0 0,1 0-41 0 0,-1 0 0 0 0,0-1-1 0 0,-1 0 1 0 0,1 0 0 0 0,0 0 0 0 0,0 0-1 0 0,-1 0 1 0 0,1-1 0 0 0,-1 0 0 0 0,0 1-1 0 0,0-1 1 0 0,0-1 0 0 0,0 1 0 0 0,0 0-1 0 0,2-6 1 0 0,32-62 12 0 0,-18 30-11 0 0,26-49 773 0 0,-43 87-661 0 0,0-1-33 0 0,7-8 460 0 0,-2 26-282 0 0,-7-13-260 0 0,1-1 0 0 0,-1 1 0 0 0,0-1-1 0 0,0 1 1 0 0,1-1 0 0 0,-1 1 0 0 0,0 0 0 0 0,0-1 0 0 0,0 1-1 0 0,0-1 1 0 0,0 1 0 0 0,0 0 0 0 0,0-1 0 0 0,0 1 0 0 0,0-1-1 0 0,0 1 1 0 0,0 0 0 0 0,0-1 0 0 0,0 1 0 0 0,0-1 0 0 0,0 1-1 0 0,-1-1 1 0 0,1 1 0 0 0,0-1 0 0 0,0 1 0 0 0,-1 1-1 0 0,-4 14 101 0 0,4 15 70 0 0,2 0 0 0 0,1 0 0 0 0,1-1 0 0 0,2 1 0 0 0,1-1 0 0 0,12 36 0 0 0,-15-60-154 0 0,1 1 1 0 0,-1-1 0 0 0,1 0 0 0 0,0-1 0 0 0,1 1 0 0 0,-1-1 0 0 0,1 0 0 0 0,7 6-1 0 0,-12-11-21 0 0,3 3 20 0 0,21 4 22 0 0,5 2-329 0 0,-24-8-74 0 0,-3-2-218 0 0,0 0 488 0 0,0 0 1 0 0,0 0-1 0 0,-1 1 0 0 0,1-1 0 0 0,0 0 0 0 0,0 1 0 0 0,1 0 0 0 0,-1-1 0 0 0,0 1 1 0 0,0 0-1 0 0,4 0 0 0 0,-3 0-115 0 0,3-2-749 0 0,-2 1-237 0 0,0 0 716 0 0,-3 0 268 0 0,1 1-1 0 0,-1 0 1 0 0,0 0-1 0 0,0-1 1 0 0,1 1-1 0 0,-1-1 1 0 0,0 1-1 0 0,0-1 1 0 0,0 0-1 0 0,0 1 1 0 0,0-1 0 0 0,1 0-1 0 0,-1 0 1 0 0,-1 0-1 0 0,3-2 1 0 0,8-9-2400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07:45:05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57 372 0 0,'0'0'3758'0'0,"1"3"-3654"0"0,1 36 373 0 0,-2-35-296 0 0,-6 36 630 0 0,5-36 235 0 0,1-4-1059 0 0,0-1 12 0 0,0 1 0 0 0,0 0 0 0 0,0-1 0 0 0,0 1 0 0 0,0 0 0 0 0,0-1 0 0 0,-1 1 0 0 0,1 0 1 0 0,0 0-1 0 0,0-1 0 0 0,0 1 0 0 0,-1 0 0 0 0,1 0 0 0 0,0-1 0 0 0,0 1 0 0 0,-1 0 0 0 0,1 0 0 0 0,0 0 0 0 0,0-1 1 0 0,-1 1-1 0 0,1 0 0 0 0,0 0 0 0 0,-1 0 0 0 0,1 0 0 0 0,0 0 0 0 0,-1 0 0 0 0,1 0 0 0 0,0-1 0 0 0,0 1 0 0 0,-1 0 1 0 0,0 0-1 0 0,1 0-2 0 0,-1 0 1 0 0,1 0-1 0 0,-1 0 1 0 0,1 0-1 0 0,-1 0 1 0 0,1 0-1 0 0,-1 0 1 0 0,1-1-1 0 0,-1 1 1 0 0,1 0-1 0 0,0 0 1 0 0,-1-1 0 0 0,1 1-1 0 0,-1 0 1 0 0,1-1-1 0 0,0 1 1 0 0,-1 0-1 0 0,1-1 1 0 0,0 1-1 0 0,-1 0 1 0 0,1-1-1 0 0,0 1 1 0 0,-1-1-1 0 0,1 1 1 0 0,0-1-1 0 0,0 1 1 0 0,0-1-1 0 0,-1 1 1 0 0,1-1-1 0 0,0 1 1 0 0,0-1 0 0 0,0 1-1 0 0,0-2 1 0 0,3-36-211 0 0,-3 34 175 0 0,8-14-119 0 0,-8 19 156 0 0,9 28 52 0 0,-8-29-50 0 0,-1 1 0 0 0,0 0 0 0 0,1-1-1 0 0,-1 1 1 0 0,0 0 0 0 0,1 0 0 0 0,-1-1 0 0 0,0 1-1 0 0,0 0 1 0 0,0 0 0 0 0,0-1 0 0 0,0 1 0 0 0,0 0-1 0 0,0 0 1 0 0,0-1 0 0 0,0 1 0 0 0,0 0 0 0 0,0 0-1 0 0,0-1 1 0 0,-1 1 0 0 0,1 0 0 0 0,0 0 0 0 0,0-1-1 0 0,-1 1 1 0 0,1 0 0 0 0,-1-1 0 0 0,1 1 0 0 0,-1-1 0 0 0,1 1-1 0 0,-1 0 1 0 0,1-1 0 0 0,-1 1 0 0 0,1-1 0 0 0,-1 1-1 0 0,1-1 1 0 0,-1 0 0 0 0,0 1 0 0 0,0 0 23 0 0,-2 1-22 0 0,2-2-5 0 0,1 1 0 0 0,-1-1-1 0 0,0 0 1 0 0,1 1 0 0 0,-1-1 0 0 0,0 1 0 0 0,1-1 0 0 0,-1 0-1 0 0,0 1 1 0 0,1-1 0 0 0,-1 0 0 0 0,0 0 0 0 0,0 0 0 0 0,1 1-1 0 0,-1-1 1 0 0,0 0 0 0 0,0 0 0 0 0,1 0 0 0 0,-1 0 0 0 0,0 0 0 0 0,0 0-1 0 0,1-1 1 0 0,-1 1 0 0 0,0 0 0 0 0,1 0 0 0 0,-1 0 0 0 0,0-1-1 0 0,0 1 1 0 0,0-1 0 0 0,0 0-4 0 0,0 0-1 0 0,1-1 1 0 0,-1 1-1 0 0,1 0 1 0 0,-1-1-1 0 0,1 1 1 0 0,-1 0-1 0 0,1-1 1 0 0,0 1 0 0 0,0 0-1 0 0,-1-1 1 0 0,1 1-1 0 0,0 0 1 0 0,1-3-1 0 0,10-58-230 0 0,-9 56 201 0 0,-1 1 6 0 0,1 1 10 0 0,-1 2 15 0 0,0 0 0 0 0,0 0 1 0 0,0 1-1 0 0,0-1 0 0 0,0 0 0 0 0,0 0 0 0 0,1 0 0 0 0,-1 1 0 0 0,0-1 1 0 0,1 1-1 0 0,0-1 0 0 0,-1 1 0 0 0,1 0 0 0 0,0 0 0 0 0,-1-1 0 0 0,5 0 1 0 0,-4 4 20 0 0,0-1 0 0 0,0 2 0 0 0,0-1 0 0 0,0 0 0 0 0,0 0 0 0 0,-1 1 0 0 0,1-1 0 0 0,-1 0 0 0 0,1 1 0 0 0,-1 0 0 0 0,1 3 0 0 0,-1-2 115 0 0,0 2-57 0 0,0 0 1 0 0,-1 1 0 0 0,0-1-1 0 0,0 0 1 0 0,-2 11 0 0 0,2-12 223 0 0,0-4-294 0 0,0 0 1 0 0,0 0-1 0 0,-1 0 1 0 0,1 0-1 0 0,-1 0 1 0 0,1 1-1 0 0,-1-1 1 0 0,1 0-1 0 0,-1 0 1 0 0,0 0-1 0 0,0 0 0 0 0,1-1 1 0 0,-1 1-1 0 0,0 0 1 0 0,0 0-1 0 0,0 0 1 0 0,0-1-1 0 0,0 1 1 0 0,0 0-1 0 0,0-1 1 0 0,0 1-1 0 0,0-1 1 0 0,0 1-1 0 0,0-1 0 0 0,0 1 1 0 0,-1-1-1 0 0,1 0 1 0 0,0 0-1 0 0,0 0 1 0 0,0 0-1 0 0,-1 1 1 0 0,0-2-1 0 0,1 1-4 0 0,-4 1-33 0 0,-3-6-134 0 0,8 5 165 0 0,-1 0 0 0 0,1 0 0 0 0,-1 0 0 0 0,1 0 0 0 0,-1 0 0 0 0,1 0 0 0 0,-1 0 0 0 0,1-1 0 0 0,0 1 0 0 0,-1 0 0 0 0,1 0 0 0 0,-1 0 0 0 0,1 0 0 0 0,0-1 0 0 0,-1 1 1 0 0,1 0-1 0 0,0 0 0 0 0,-1-1 0 0 0,1 1 0 0 0,0 0 0 0 0,-1-1 0 0 0,1 1 0 0 0,0 0 0 0 0,0-1 0 0 0,-1 1 0 0 0,1-1 0 0 0,0 1 0 0 0,0 0 0 0 0,0-1 0 0 0,-1 1 0 0 0,1-1 0 0 0,0 1 0 0 0,0 0 0 0 0,0-1 0 0 0,0 1 0 0 0,0-1 1 0 0,0 0-1 0 0,12-38-63 0 0,-9 36 40 0 0,-2-1 22 0 0,1-1 5 0 0,22-11-43 0 0,-21 14 27 0 0,2 3-12 0 0,-2-1 35 0 0,0 1 1 0 0,0-1-1 0 0,0 1 1 0 0,-1-1-1 0 0,1 1 1 0 0,0 0-1 0 0,0 0 1 0 0,-1 1-1 0 0,1-1 1 0 0,-1 0-1 0 0,1 1 1 0 0,-1 0-1 0 0,4 2 1 0 0,-4-1 27 0 0,0 1 19 0 0,15 40 224 0 0,-16-40-197 0 0,-1 2-1 0 0,-3 12 76 0 0,0 1 1 0 0,-9 31-1 0 0,10-47-136 0 0,0 1-3 0 0,-25 25 64 0 0,24-27-84 0 0,-1-3-16 0 0,1 0 15 0 0,0-1 0 0 0,1 1 0 0 0,-1-1 0 0 0,1 0 0 0 0,0 0 0 0 0,0 0 0 0 0,-1 0 0 0 0,1 0 0 0 0,0 0 0 0 0,1 0 0 0 0,-1-1-1 0 0,0 1 1 0 0,1-1 0 0 0,-1 1 0 0 0,1-1 0 0 0,0 1 0 0 0,0-1 0 0 0,0 0 0 0 0,0 0 0 0 0,0 0 0 0 0,1 0 0 0 0,-1-5 0 0 0,-4-7-5 0 0,4 11 0 0 0,1-1 4 0 0,0-12-2 0 0,0 12-5 0 0,5-15-43 0 0,-4 19 54 0 0,0 0 1 0 0,-1 0-1 0 0,1 0 1 0 0,0 0-1 0 0,0 1 0 0 0,-1-1 1 0 0,1 0-1 0 0,0 1 1 0 0,0-1-1 0 0,0 0 0 0 0,0 1 1 0 0,0-1-1 0 0,0 1 1 0 0,0 0-1 0 0,0-1 0 0 0,0 1 1 0 0,0 0-1 0 0,0-1 0 0 0,0 1 1 0 0,0 0-1 0 0,1 0 1 0 0,-1 0-1 0 0,0 0 0 0 0,0 0 1 0 0,0 0-1 0 0,0 0 1 0 0,0 1-1 0 0,0-1 0 0 0,0 0 1 0 0,0 1-1 0 0,0-1 1 0 0,0 1-1 0 0,0-1 0 0 0,0 1 1 0 0,0-1-1 0 0,0 1 1 0 0,0-1-1 0 0,0 1 0 0 0,0 0 1 0 0,-1 0-1 0 0,1-1 0 0 0,0 1 1 0 0,0 0-1 0 0,-1 0 1 0 0,1 0-1 0 0,-1 0 0 0 0,1 0 1 0 0,-1 0-1 0 0,1 0 1 0 0,0 1-1 0 0,0 1 16 0 0,4 13 66 0 0,-3-15-67 0 0,-1 1 1 0 0,0 0 0 0 0,-1 0-1 0 0,1 0 1 0 0,0 0-1 0 0,-1 0 1 0 0,1 0-1 0 0,-1 0 1 0 0,1 0-1 0 0,-1 1 1 0 0,0-1-1 0 0,0 0 1 0 0,0 4-1 0 0,-1 2 27 0 0,-1-1-1 0 0,1 1 1 0 0,-1-1-1 0 0,0 1 0 0 0,-1-1 1 0 0,0 0-1 0 0,0 0 1 0 0,-5 8-1 0 0,0-3-24 0 0,6-9 36 0 0,-5 5-31 0 0,7-8-21 0 0,0 1-1 0 0,0-1 1 0 0,0 1 0 0 0,0-1-1 0 0,-1 0 1 0 0,1 1 0 0 0,0-1-1 0 0,0 1 1 0 0,-1-1 0 0 0,1 1-1 0 0,0-1 1 0 0,0 1 0 0 0,-1-1-1 0 0,1 0 1 0 0,0 1 0 0 0,-1-1-1 0 0,1 0 1 0 0,-1 1 0 0 0,1-1-1 0 0,-1 0 1 0 0,1 0 0 0 0,0 1-1 0 0,-1-1 1 0 0,1 0 0 0 0,-1 0-1 0 0,1 0 1 0 0,-1 1 0 0 0,1-1-1 0 0,-1 0 1 0 0,1 0 0 0 0,-1 0-1 0 0,1 0 1 0 0,-1 0 0 0 0,1 0-1 0 0,-1 0 1 0 0,-2-2 1 0 0,1 0 1 0 0,0-1-1 0 0,0 1 0 0 0,0 0 0 0 0,1-1 1 0 0,-1 1-1 0 0,1-1 0 0 0,-1 1 1 0 0,1-1-1 0 0,0 0 0 0 0,0 0 0 0 0,0 1 1 0 0,0-1-1 0 0,0 0 0 0 0,1 0 1 0 0,-1 0-1 0 0,1 0 0 0 0,0 0 0 0 0,0 0 1 0 0,0 0-1 0 0,0 0 0 0 0,1 0 0 0 0,0-4 1 0 0,2-18 67 0 0,1 0-1 0 0,10-31 1 0 0,-13 53-41 0 0,5 4-21 0 0,24 6 49 0 0,-29-6-43 0 0,0 0-1 0 0,0 0 1 0 0,0 0-1 0 0,0 0 0 0 0,-1 0 1 0 0,1 0-1 0 0,0 0 1 0 0,0 0-1 0 0,-1 0 1 0 0,1 0-1 0 0,0 0 1 0 0,-1 0-1 0 0,1 1 1 0 0,-1-1-1 0 0,0 0 1 0 0,1 0-1 0 0,-1 1 1 0 0,0-1-1 0 0,0 0 1 0 0,0 1-1 0 0,0-1 0 0 0,0 2 1 0 0,4 13 276 0 0,-4-13-262 0 0,-1 0 1 0 0,1 0 0 0 0,-1-1 0 0 0,0 1 0 0 0,0 0 0 0 0,0 0 0 0 0,0-1 0 0 0,0 1 0 0 0,0 0 0 0 0,-1-1 0 0 0,1 1 0 0 0,-1-1 0 0 0,0 0 0 0 0,0 0 0 0 0,0 1 0 0 0,0-1 0 0 0,0 0 0 0 0,-4 2 0 0 0,3-2 35 0 0,-24-9-45 0 0,21 6-23 0 0,4-1 5 0 0,0 0 0 0 0,0 0 0 0 0,1 0 1 0 0,-1 0-1 0 0,0 0 0 0 0,1 0 0 0 0,0-1 0 0 0,-1 1 1 0 0,1-1-1 0 0,0 1 0 0 0,0-1 0 0 0,0 1 0 0 0,1-1 1 0 0,-2-3-1 0 0,-8-31-36 0 0,9 33-30 0 0,-6-12-301 0 0,4 35-6615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07:45:38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72 388 0 0,'0'0'8228'0'0,"-15"-18"-7080"0"0,15 16-1157 0 0,-1 0 1 0 0,0 0-1 0 0,1-1 0 0 0,-1 1 1 0 0,1 0-1 0 0,-1 0 1 0 0,1 0-1 0 0,0 0 1 0 0,0-1-1 0 0,0 1 1 0 0,0 0-1 0 0,0 0 1 0 0,2-4-1 0 0,-1 3-31 0 0,0-1-148 0 0,-1 4 184 0 0,0-1 0 0 0,0 1 0 0 0,0-1 0 0 0,0 1 1 0 0,0-1-1 0 0,0 1 0 0 0,0-1 0 0 0,0 1 1 0 0,1-1-1 0 0,-1 1 0 0 0,0-1 0 0 0,0 1 0 0 0,0 0 1 0 0,1-1-1 0 0,-1 1 0 0 0,0-1 0 0 0,1 1 1 0 0,-1-1-1 0 0,0 1 0 0 0,1 0 0 0 0,-1-1 0 0 0,0 1 1 0 0,1 0-1 0 0,-1-1 0 0 0,1 1 0 0 0,-1 0 1 0 0,1 0-1 0 0,-1 0 0 0 0,1-1 0 0 0,-1 1 0 0 0,1 0 1 0 0,-1 0-1 0 0,1 0 0 0 0,-1 0 0 0 0,1 0 1 0 0,-1 0-1 0 0,1 0 0 0 0,-1 0 0 0 0,1 0 0 0 0,-1 0 1 0 0,1 0-1 0 0,-1 0 0 0 0,1 0 0 0 0,-1 0 1 0 0,1 0-1 0 0,-1 1 0 0 0,1-1 0 0 0,0 0 0 0 0,15 3 24 0 0,-15 0-13 0 0,0-1 0 0 0,0 1 0 0 0,0-1 0 0 0,0 1 0 0 0,-1-1 1 0 0,0 1-1 0 0,1 0 0 0 0,-1-1 0 0 0,0 1 0 0 0,0 0 0 0 0,0-1 0 0 0,-1 1 0 0 0,0 3 0 0 0,1-6-11 0 0,0 4 96 0 0,-3-2-82 0 0,-5 8-10 0 0,6-8 2 0 0,1-2-39 0 0,0 0 36 0 0,1 0 0 0 0,-1 0 0 0 0,0 0 0 0 0,1 0 0 0 0,-1-1 0 0 0,0 1 0 0 0,1 0 0 0 0,-1-1 0 0 0,0 1 0 0 0,1 0 0 0 0,-1-1 0 0 0,1 1 0 0 0,-1-1 0 0 0,1 1 0 0 0,-1 0 0 0 0,1-1 0 0 0,-1 0 0 0 0,1 1 0 0 0,-1-1 0 0 0,1 1 0 0 0,0-1 0 0 0,-1 0 0 0 0,1 1 0 0 0,0-1-1 0 0,-1 1 1 0 0,1-1 0 0 0,0 0 0 0 0,0 1 0 0 0,0-1 0 0 0,0 0 0 0 0,0 0 0 0 0,0 1 0 0 0,0-1 0 0 0,0 0 0 0 0,0 1 0 0 0,0-1 0 0 0,0 0 0 0 0,0 1 0 0 0,0-1 0 0 0,0 0 0 0 0,1 1 0 0 0,-1-1 0 0 0,1-1 0 0 0,8-21-126 0 0,-6 24 130 0 0,3 3-3 0 0,4 20 33 0 0,-8-17-19 0 0,0 0 0 0 0,0-1 0 0 0,-1 1 0 0 0,0 0 0 0 0,0 0 0 0 0,-1 0-1 0 0,1 0 1 0 0,-2 0 0 0 0,1 0 0 0 0,-1 0 0 0 0,-1 7 0 0 0,1-7 53 0 0,0-4 53 0 0,-6 3-103 0 0,7-6-15 0 0,-1 1 0 0 0,1-1 0 0 0,0 0 0 0 0,0 1 1 0 0,-1-1-1 0 0,1 1 0 0 0,0-1 0 0 0,-1 0 0 0 0,1 1 0 0 0,-1-1 0 0 0,1 0 0 0 0,0 1 0 0 0,-1-1 1 0 0,1 0-1 0 0,-1 1 0 0 0,1-1 0 0 0,-1 0 0 0 0,1 0 0 0 0,0 0 0 0 0,-1 0 0 0 0,1 1 0 0 0,-1-1 0 0 0,1 0 1 0 0,-1 0-1 0 0,1 0 0 0 0,-1 0 0 0 0,1 0 0 0 0,-1 0 0 0 0,1 0 0 0 0,-1 0 0 0 0,1 0 0 0 0,-1-1 1 0 0,1 1-1 0 0,-1 0 0 0 0,0 0 0 0 0,-3-4-3 0 0,1 1 0 0 0,-1-1 1 0 0,1 0-1 0 0,0 0 0 0 0,0 0 0 0 0,1 0 0 0 0,-1 0 1 0 0,1-1-1 0 0,0 1 0 0 0,0-1 0 0 0,-2-5 1 0 0,4 6 0 0 0,0 3-3 0 0,1 0 0 0 0,-1-1 1 0 0,0 1-1 0 0,0-1 0 0 0,0 1 0 0 0,0 0 0 0 0,0-1 0 0 0,0 1 0 0 0,0-1 0 0 0,0 1 0 0 0,0-1 0 0 0,-1 1 1 0 0,1 0-1 0 0,0-1 0 0 0,-1 1 0 0 0,1 0 0 0 0,-1-1 0 0 0,0 1 0 0 0,-1-2 0 0 0,0-7-95 0 0,15 20 83 0 0,-9-7 13 0 0,1 19-7 0 0,11 29 43 0 0,-14-43-62 0 0,3 18 143 0 0,-9-25-30 0 0,-7-9-73 0 0,8 5-15 0 0,3 3 2 0 0,-1-1 1 0 0,1 1 0 0 0,-1 0-1 0 0,1-1 1 0 0,-1 1 0 0 0,1-1-1 0 0,-1 1 1 0 0,1-1-1 0 0,-1 1 1 0 0,1-1 0 0 0,0 1-1 0 0,-1-1 1 0 0,1 1 0 0 0,0-1-1 0 0,-1 0 1 0 0,1 1 0 0 0,0-1-1 0 0,0 0 1 0 0,0 1 0 0 0,0-1-1 0 0,-1 0 1 0 0,1 1 0 0 0,0-1-1 0 0,0 0 1 0 0,0 1 0 0 0,1-2-1 0 0,-4-31-8 0 0,-3-11-34 0 0,5 40 30 0 0,2 4-93 0 0,-1 0 108 0 0,1 0 0 0 0,-1 0-1 0 0,1 0 1 0 0,0 0 0 0 0,-1 0 0 0 0,1 0-1 0 0,-1 0 1 0 0,1 1 0 0 0,0-1 0 0 0,-1 0-1 0 0,1 0 1 0 0,-1 0 0 0 0,1 1 0 0 0,-1-1-1 0 0,1 0 1 0 0,-1 1 0 0 0,1-1 0 0 0,-1 0 0 0 0,1 1-1 0 0,-1-1 1 0 0,0 1 0 0 0,1-1 0 0 0,-1 0-1 0 0,0 1 1 0 0,1-1 0 0 0,-1 2 0 0 0,-5-19 77 0 0,3 9-70 0 0,5 5-29 0 0,7 11-99 0 0,-7-1 118 0 0,-1 9 2 0 0,3-2-3 0 0,-3 26 25 0 0,-1-28-29 0 0,-2 9 118 0 0,-3-20-68 0 0,-5-9-61 0 0,6 5 8 0 0,3-1-1 0 0,-2-12 3 0 0,-2-33-29 0 0,4 45 23 0 0,4-15-29 0 0,10 20 8 0 0,3 2 47 0 0,-5 23-22 0 0,6 17-12 0 0,-16-37 18 0 0,-1-2 6 0 0,8 22 6 0 0,-3-2 12 0 0,-6-23-19 0 0,0-1 0 0 0,0 1 0 0 0,0-1-1 0 0,0 0 1 0 0,0 1 0 0 0,0-1 0 0 0,0 0 0 0 0,0 1-1 0 0,0-1 1 0 0,0 1 0 0 0,0-1 0 0 0,0 0 0 0 0,0 1-1 0 0,0-1 1 0 0,0 0 0 0 0,0 1 0 0 0,0-1 0 0 0,0 1-1 0 0,0-1 1 0 0,-1 0 0 0 0,1 1 0 0 0,0-1-1 0 0,0 0 1 0 0,0 1 0 0 0,-1-1 0 0 0,1 0 0 0 0,0 0-1 0 0,0 1 1 0 0,-1-1 0 0 0,1 0 0 0 0,0 1 0 0 0,-1-1-1 0 0,1 0 1 0 0,0 0 0 0 0,-1 0 0 0 0,1 0-1 0 0,0 1 1 0 0,-1-1 0 0 0,1 0 0 0 0,0 0 0 0 0,-1 0-1 0 0,1 0 1 0 0,-1 0 0 0 0,1 0 0 0 0,0 0 0 0 0,-1 0-1 0 0,1 0 1 0 0,-1 0 0 0 0,1 0 0 0 0,0 0 0 0 0,-1 0-1 0 0,1 0 1 0 0,0 0 0 0 0,-1 0 0 0 0,1-1-1 0 0,0 1 1 0 0,-1 0 0 0 0,1 0 0 0 0,0 0 0 0 0,-1-1-1 0 0,1 1 1 0 0,0 0 0 0 0,-1 0 0 0 0,1-1 0 0 0,-3-4-24 0 0,1 1 0 0 0,-1-1 1 0 0,1 0-1 0 0,1 0 0 0 0,-1 0 1 0 0,1 0-1 0 0,0 0 0 0 0,0 0 1 0 0,-1-8-1 0 0,1 7-35 0 0,0 3-53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07:45:39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1 564 0 0,'0'0'3680'0'0,"2"3"-3182"0"0,0 1-350 0 0,0 0-1 0 0,0 1 0 0 0,0-1 0 0 0,-1 1 1 0 0,1-1-1 0 0,-1 1 0 0 0,0 0 0 0 0,0-1 1 0 0,-1 1-1 0 0,1 9 0 0 0,-4 58 662 0 0,1-45-600 0 0,-2 51 132 0 0,-4 171-927 0 0,8-245-122 0 0,-1 0-1883 0 0,-2 13 1159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07:45:39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60 0 0,'0'0'463'0'0,"11"-21"354"0"0,4-13-1910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07:45:40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44 52 0 0,'0'0'995'0'0,"0"-4"-991"0"0,-3-32-465 0 0,3 32 247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07:45:41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66 460 0 0,'0'0'1874'0'0,"0"-5"-1526"0"0,0-15-30 0 0,0 15 804 0 0,4-18 1178 0 0,-4 22-2298 0 0,0 1 0 0 0,0-1 0 0 0,0 1 0 0 0,0-1 0 0 0,0 1 0 0 0,1-1 0 0 0,-1 1 0 0 0,0-1 1 0 0,0 1-1 0 0,0-1 0 0 0,0 1 0 0 0,1-1 0 0 0,-1 1 0 0 0,0-1 0 0 0,1 1 0 0 0,-1 0 0 0 0,0-1 0 0 0,1 1 0 0 0,-1-1 0 0 0,0 1 0 0 0,1 0 0 0 0,-1 0 0 0 0,0-1 1 0 0,1 1-1 0 0,-1 0 0 0 0,1-1 0 0 0,-1 1 0 0 0,1 0 0 0 0,-1 0 0 0 0,1 0 0 0 0,-1 0 0 0 0,1 0 0 0 0,-1-1 0 0 0,1 1 0 0 0,-1 0 0 0 0,1 0 0 0 0,-1 0 0 0 0,1 0 1 0 0,-1 0-1 0 0,1 1 0 0 0,23 9 93 0 0,-18-7-92 0 0,-2-1 8 0 0,1 0-2 0 0,12 3 1 0 0,-16-4-9 0 0,3 0 2 0 0,0 0 0 0 0,1 1-1 0 0,-1 0 1 0 0,0 0 0 0 0,0 0 0 0 0,0 0 0 0 0,6 5 0 0 0,32 21 9 0 0,-36-26-9 0 0,23 23 5 0 0,-25-22 5 0 0,-4-3-10 0 0,1 0 0 0 0,0 0 0 0 0,0 1 0 0 0,0-1 0 0 0,-1 1 0 0 0,1-1 1 0 0,0 1-1 0 0,0-1 0 0 0,-1 1 0 0 0,1-1 0 0 0,0 1 0 0 0,-1 0 0 0 0,1-1 0 0 0,-1 1 1 0 0,1 0-1 0 0,-1-1 0 0 0,1 1 0 0 0,-1 0 0 0 0,0 0 0 0 0,1 0 0 0 0,-1-1 0 0 0,0 1 1 0 0,1 0-1 0 0,-1 0 0 0 0,0 0 0 0 0,0 0 0 0 0,0 0 0 0 0,0 1 0 0 0,2 17 24 0 0,-2-15-21 0 0,-2-1-10 0 0,-4 4-23 0 0,-1 0-1 0 0,0 0 1 0 0,0 0 0 0 0,-12 8-1 0 0,-8 7-580 0 0,24-20 290 0 0,-36 22-3077 0 0,36-22 2615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4T16:22:50.42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84 0 0,'0'0'732'0'0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07:45:43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3116 73 476 0 0,'0'0'4943'0'0,"-3"2"-4697"0"0,-7 10-23 0 0,7-9 145 0 0,-1-1-221 0 0,1 0-132 0 0,-9 3 75 0 0,1-1 1 0 0,-1 1-1 0 0,0-2 1 0 0,0 0-1 0 0,0 0 0 0 0,0-1 1 0 0,-14 0-1 0 0,19-1-78 0 0,0 0-18 0 0,-66 3 22 0 0,66-3-23 0 0,0-1 9 0 0,-21 0 5 0 0,21 0 37 0 0,0-1-34 0 0,-147-1 196 0 0,146 2-136 0 0,1 0-66 0 0,-23 0-12 0 0,22 0 8 0 0,1 0-10 0 0,-21 0 9 0 0,21 0 12 0 0,1 0-7 0 0,-59 2-8 0 0,58-1 23 0 0,0-1 37 0 0,-21 2-63 0 0,21-1-21 0 0,1-1 13 0 0,-61 5-10 0 0,59-4 33 0 0,2-1-6 0 0,-20 2-1 0 0,20-1-9 0 0,-1-1 15 0 0,-108 2-54 0 0,107-2 56 0 0,1 0-13 0 0,-63 3 34 0 0,55-2-25 0 0,-93 4 30 0 0,101-5-17 0 0,1 1-4 0 0,-20 1 2 0 0,19-2 4 0 0,1 1 0 0 0,-20 1-11 0 0,20-2 2 0 0,0 0 6 0 0,-95 8 116 0 0,94-7-119 0 0,1-1 5 0 0,-62 0 60 0 0,61 0-13 0 0,-1-1-55 0 0,-1-2 2 0 0,-2 1-7 0 0,-44 4 140 0 0,48-1-114 0 0,-1-1-12 0 0,-22 2 10 0 0,23-1 10 0 0,-1-1-36 0 0,-22 2 32 0 0,22-1 6 0 0,0-1-35 0 0,-24 0 19 0 0,24 0 4 0 0,-78-3-12 0 0,78 3 25 0 0,1-1-45 0 0,-60-4 23 0 0,-104 8-76 0 0,164-3 65 0 0,-115 2 188 0 0,114-1-203 0 0,1-1-2 0 0,-21 0 3 0 0,21 0 4 0 0,0 0 3 0 0,-108 0 15 0 0,108 0-20 0 0,0 0 9 0 0,-21 2 7 0 0,21-1-2 0 0,0-1-30 0 0,-19 0 23 0 0,20 0-6 0 0,-1 0-8 0 0,-21 0 18 0 0,21 0-5 0 0,0 0-16 0 0,-21 0-1 0 0,21 0 4 0 0,1 0-19 0 0,-59-3 49 0 0,58 3-16 0 0,1-1 2 0 0,-56-6 16 0 0,56 6-27 0 0,0 1 7 0 0,-143-3-45 0 0,142 3 47 0 0,0 0-6 0 0,-21-2 2 0 0,21 1 17 0 0,0 1-26 0 0,-21 0 9 0 0,21 0 12 0 0,0 0-7 0 0,-2 1-5 0 0,-59-5 41 0 0,45 2-39 0 0,17 1 3 0 0,-1 1-1 0 0,-103 0 22 0 0,105 1-29 0 0,-17 3 2 0 0,17-3-6 0 0,-28 2 35 0 0,43-29 13 0 0,3 14-35 0 0,0 1-1 0 0,29-17 1 0 0,-39 26-10 0 0,1 0 32 0 0,-1-1-6 0 0,55-33 304 0 0,-55 34-283 0 0,2 0-35 0 0,12-6 23 0 0,-13 6-7 0 0,0 0-6 0 0,11-6-10 0 0,-11 6 124 0 0,-1 1-121 0 0,6-6 311 0 0,-21 12-86 0 0,10-3-295 0 0,-3-1 72 0 0,2 1-30 0 0,-63 32 10 0 0,61-32-9 0 0,0 1 25 0 0,-41 22-14 0 0,42-24 10 0 0,-22 14-25 0 0,22-13 27 0 0,-37 19-81 0 0,69 11 636 0 0,67 34 201 0 0,-58-41-2516 0 0,39 33-1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07:46:08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1 596 0 0,'-19'14'1572'0'0,"6"1"-3080"0"0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07:46:10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62 223 124 0 0,'0'0'5216'0'0,"-3"-2"-5170"0"0,2 2-185 0 0,-16-6 667 0 0,17 6-511 0 0,-1 0 0 0 0,1 0 1 0 0,-1 0-1 0 0,1 0 0 0 0,-1 0 0 0 0,1 0 1 0 0,-1 0-1 0 0,1 0 0 0 0,0 0 0 0 0,-1 0 1 0 0,1 0-1 0 0,-1 0 0 0 0,1 0 0 0 0,-1 0 1 0 0,1 0-1 0 0,-1 0 0 0 0,1 0 0 0 0,-1 1 1 0 0,1-1-1 0 0,0 0 0 0 0,-1 0 0 0 0,1 1 1 0 0,0-1-1 0 0,-1 0 0 0 0,1 0 0 0 0,-1 1 1 0 0,1-1-1 0 0,0 0 0 0 0,0 1 0 0 0,-1-1 1 0 0,1 1-1 0 0,0-1 0 0 0,0 0 1 0 0,-1 1-1 0 0,1-1 0 0 0,0 1 0 0 0,0-1 1 0 0,0 1-1 0 0,0-1 0 0 0,0 0 0 0 0,-1 1 1 0 0,1-1-1 0 0,0 1 0 0 0,0 0 0 0 0,-10-6-34 0 0,9 5 17 0 0,1 0-1 0 0,-1 0 1 0 0,1 0 0 0 0,-1 0-1 0 0,0 0 1 0 0,1 0 0 0 0,-1 0-1 0 0,1 0 1 0 0,-1 0-1 0 0,1-1 1 0 0,-1 1 0 0 0,1 0-1 0 0,-1 0 1 0 0,1 0 0 0 0,-1-1-1 0 0,1 1 1 0 0,-1 0-1 0 0,1-1 1 0 0,-1 1 0 0 0,1 0-1 0 0,-1-1 1 0 0,1 1 0 0 0,0-1-1 0 0,-1 1 1 0 0,1-1 0 0 0,0 1-1 0 0,-1-1 1 0 0,1 1-1 0 0,0-1 1 0 0,0 1 0 0 0,-1-1-1 0 0,1 0 1 0 0,0-4-6 0 0,0 3 3 0 0,0-1 0 0 0,1 0 0 0 0,-1 1 0 0 0,0-1 0 0 0,1 1 0 0 0,0-1 0 0 0,0 1 0 0 0,0-1 0 0 0,0 1 0 0 0,0 0 0 0 0,0-1 0 0 0,0 1 0 0 0,1 0 1 0 0,-1 0-1 0 0,1 0 0 0 0,0 0 0 0 0,2-2 0 0 0,-2 1-15 0 0,-1 2 17 0 0,-1 0-1 0 0,0 0 1 0 0,1 0-1 0 0,0 0 1 0 0,-1 0-1 0 0,1 0 1 0 0,0 1-1 0 0,-1-1 1 0 0,1 0-1 0 0,0 0 1 0 0,0 1-1 0 0,-1-1 1 0 0,1 0-1 0 0,0 1 1 0 0,0-1-1 0 0,0 1 0 0 0,0-1 1 0 0,0 1-1 0 0,0-1 1 0 0,0 1-1 0 0,0 0 1 0 0,0-1-1 0 0,0 1 1 0 0,0 0-1 0 0,0 0 1 0 0,0 0-1 0 0,0 0 1 0 0,1 0-1 0 0,-1 0 1 0 0,1 0-1 0 0,25 1 17 0 0,-20-1 26 0 0,14 19 260 0 0,1 20 217 0 0,-20-35-387 0 0,-2 25 186 0 0,-2-2 5 0 0,1-25-302 0 0,-13 27 162 0 0,13-28-178 0 0,1 0 0 0 0,-1 0 0 0 0,1 0 0 0 0,-1 0 0 0 0,0-1 0 0 0,0 1 0 0 0,1 0 0 0 0,-1 0 0 0 0,0-1 0 0 0,0 1 0 0 0,0 0 0 0 0,0-1 0 0 0,0 1 0 0 0,0-1 0 0 0,0 1 0 0 0,0-1 0 0 0,0 1 0 0 0,0-1 0 0 0,0 0 0 0 0,0 0 0 0 0,0 1 0 0 0,0-1 0 0 0,0 0 0 0 0,0 0 0 0 0,0 0 0 0 0,0 0 0 0 0,0 0 0 0 0,0 0 0 0 0,-1-1 0 0 0,0 1 0 0 0,-1-2-6 0 0,-1 0 0 0 0,1-1 0 0 0,0 1 0 0 0,0-1 0 0 0,0 0 0 0 0,0 1 0 0 0,1-1 0 0 0,-1 0 0 0 0,1-1 0 0 0,-1 1 0 0 0,1 0 0 0 0,0-1 1 0 0,1 1-1 0 0,-1-1 0 0 0,0 0 0 0 0,1 1 0 0 0,0-1 0 0 0,0 0 0 0 0,0 0 0 0 0,1 0 0 0 0,-1-6 0 0 0,0 7-8 0 0,-2-26-40 0 0,3 25 22 0 0,0 2 24 0 0,0 0 0 0 0,0 0 0 0 0,0 0 0 0 0,0 0 0 0 0,0 0 1 0 0,1 0-1 0 0,-1 0 0 0 0,1 0 0 0 0,-1 0 0 0 0,1 0 0 0 0,0 1 0 0 0,0-1 0 0 0,1-2 0 0 0,-1 3 2 0 0,-1 0 0 0 0,1 1 0 0 0,0-1 1 0 0,0 0-1 0 0,0 1 0 0 0,0-1 0 0 0,0 1 0 0 0,0-1 0 0 0,0 1 0 0 0,0 0 0 0 0,1-1 1 0 0,-1 1-1 0 0,0 0 0 0 0,0 0 0 0 0,0 0 0 0 0,0 0 0 0 0,0 0 0 0 0,0 0 0 0 0,1 0 1 0 0,-1 0-1 0 0,0 0 0 0 0,0 0 0 0 0,1 1 0 0 0,4 0 2 0 0,36 46 285 0 0,-42-46-271 0 0,1-1 0 0 0,0 1-1 0 0,-1 0 1 0 0,1 0-1 0 0,-1 0 1 0 0,1 0-1 0 0,-1 1 1 0 0,0-1-1 0 0,1 0 1 0 0,-1 0-1 0 0,0 0 1 0 0,0 0-1 0 0,0 0 1 0 0,0 0 0 0 0,0 0-1 0 0,0 0 1 0 0,0 1-1 0 0,0-1 1 0 0,-1 2-1 0 0,1-3-3 0 0,0 1 0 0 0,1-1 0 0 0,-1 1 1 0 0,0 0-1 0 0,-1-1 0 0 0,1 1 0 0 0,0-1 0 0 0,0 1 0 0 0,0 0 0 0 0,0-1 0 0 0,0 1 0 0 0,-1-1 0 0 0,1 1 0 0 0,0-1 0 0 0,0 1 0 0 0,-1 0 0 0 0,1-1 1 0 0,0 1-1 0 0,-1-1 0 0 0,1 0 0 0 0,-1 1 0 0 0,1-1 0 0 0,0 1 0 0 0,-1-1 0 0 0,1 1 0 0 0,-1-1 0 0 0,1 0 0 0 0,-1 0 0 0 0,0 1 0 0 0,1-1 0 0 0,-1 0 0 0 0,1 0 1 0 0,-1 1-1 0 0,1-1 0 0 0,-1 0 0 0 0,0 0 0 0 0,-4-1-8 0 0,4 0-2 0 0,-1 1 0 0 0,1 0 0 0 0,-1-1 0 0 0,1 1 1 0 0,-1-1-1 0 0,1 1 0 0 0,0-1 0 0 0,-1 0 0 0 0,1 0 0 0 0,0 0 0 0 0,-1 0 1 0 0,1 0-1 0 0,0 0 0 0 0,0 0 0 0 0,0 0 0 0 0,-1-2 0 0 0,-1-2-1 0 0,0-1-1 0 0,1 0 1 0 0,0 0-1 0 0,0 0 1 0 0,1 0-1 0 0,0-1 1 0 0,-1-10 0 0 0,0-1-24 0 0,1 0 1 0 0,1 0 0 0 0,1 0 0 0 0,0 0 0 0 0,2 0 0 0 0,7-30 0 0 0,-9 44 10 0 0,5 5-19 0 0,18 3 41 0 0,-22-2 1 0 0,0 0 0 0 0,0 0-1 0 0,0 0 1 0 0,0 0 0 0 0,0 0 0 0 0,0 0-1 0 0,0 1 1 0 0,-1-1 0 0 0,1 0 0 0 0,-1 1-1 0 0,0-1 1 0 0,1 1 0 0 0,-1 0 0 0 0,0 0 0 0 0,-1-1-1 0 0,1 1 1 0 0,0 0 0 0 0,-1 3 0 0 0,6 11 338 0 0,-1-6 12 0 0,-10-12 410 0 0,-13-4-641 0 0,4-21-90 0 0,3-10-33 0 0,10 31-17 0 0,0 2-3 0 0,-1-5 21 0 0,4 1-182 0 0,29 20 177 0 0,-25-6-1 0 0,-1 3 7 0 0,3 0-6 0 0,-1 0 0 0 0,-1 0 0 0 0,9 20 0 0 0,-9-17-1 0 0,-5-10 6 0 0,22 37 289 0 0,-23-39-291 0 0,0 0-1 0 0,0 0 1 0 0,-1 0-1 0 0,1 0 1 0 0,0 0-1 0 0,-1 0 1 0 0,1 0-1 0 0,0 0 1 0 0,-1-1-1 0 0,1 1 1 0 0,-1 0 0 0 0,0 0-1 0 0,1-1 1 0 0,-1 1-1 0 0,0 0 1 0 0,1-1-1 0 0,-1 1 1 0 0,0 0-1 0 0,1-1 1 0 0,-1 1-1 0 0,0-1 1 0 0,0 1 0 0 0,0-1-1 0 0,-1 1 1 0 0,-20 3 10 0 0,21-4-14 0 0,0 0-1 0 0,0-1 1 0 0,0 1-1 0 0,-1 0 1 0 0,1-1-1 0 0,0 1 1 0 0,0 0-1 0 0,0-1 1 0 0,0 1-1 0 0,0-1 1 0 0,-1 0-1 0 0,1 1 1 0 0,0-1-1 0 0,0 0 1 0 0,1 0-1 0 0,-1 0 0 0 0,0 1 1 0 0,0-1-1 0 0,0 0 1 0 0,0 0-1 0 0,1 0 1 0 0,-2-2-1 0 0,-3-4-13 0 0,0 1 6 0 0,1-1 0 0 0,0 0-1 0 0,0-1 1 0 0,1 1 0 0 0,0-1 0 0 0,0 1-1 0 0,1-1 1 0 0,0 0 0 0 0,1 0 0 0 0,-1 0-1 0 0,1 0 1 0 0,1 0 0 0 0,0-11-1 0 0,0 13-5 0 0,0 1-7 0 0,0 5 20 0 0,0-1 0 0 0,0 0 0 0 0,0 1 0 0 0,0-1 0 0 0,0 0 0 0 0,0 1 0 0 0,0-1 0 0 0,0 1 0 0 0,0-1 0 0 0,1 0-1 0 0,-1 1 1 0 0,0-1 0 0 0,0 1 0 0 0,1-1 0 0 0,-1 0 0 0 0,0 1 0 0 0,1-1 0 0 0,-1 1 0 0 0,0-1 0 0 0,1 1 0 0 0,-1 0 0 0 0,1-1 0 0 0,-1 1 0 0 0,1-1 0 0 0,-1 1 0 0 0,1 0 0 0 0,-1-1 0 0 0,1 1 0 0 0,0 0 0 0 0,-1 0-1 0 0,1-1 1 0 0,-1 1 0 0 0,1 0 0 0 0,1 0 0 0 0,24 4-1 0 0,-20-3 6 0 0,3 10-5 0 0,4 1-8 0 0,11 20 13 0 0,-21-29 27 0 0,-1 0 17 0 0,9 11 37 0 0,-8-11 305 0 0,-3-2-386 0 0,1-1 1 0 0,-1 1-1 0 0,1 0 0 0 0,-1-1 1 0 0,0 1-1 0 0,1-1 1 0 0,-1 1-1 0 0,0 0 1 0 0,0 0-1 0 0,1-1 0 0 0,-1 1 1 0 0,0 0-1 0 0,0-1 1 0 0,0 1-1 0 0,0 0 1 0 0,0 0-1 0 0,0-1 1 0 0,0 1-1 0 0,0 0 0 0 0,0 0 1 0 0,0-1-1 0 0,0 1 1 0 0,-1 0-1 0 0,1-1 1 0 0,0 2-1 0 0,-16 4-252 0 0,13-5-114 0 0,-4-1-2700 0 0,-19-2 1740 0 0,20 2-573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07:46:11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27 228 0 0,'0'0'3329'0'0,"0"-1"-3299"0"0,0 0-1 0 0,1 1 1 0 0,-1-1 0 0 0,0 1 0 0 0,1-1-1 0 0,-1 0 1 0 0,0 1 0 0 0,0-1 0 0 0,0 0-1 0 0,0 0 1 0 0,1 1 0 0 0,-1-1 0 0 0,0 0-1 0 0,0 1 1 0 0,0-1 0 0 0,-1 0 0 0 0,1 0-1 0 0,0 1 1 0 0,0-1 0 0 0,0 0 0 0 0,0 1-1 0 0,-1-1 1 0 0,1 0 0 0 0,0 1 0 0 0,-1-1-1 0 0,1 0 1 0 0,0 1 0 0 0,-1-1 0 0 0,1 1-1 0 0,-2-2 1 0 0,-19-2-1261 0 0,15 3 387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07:46:11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16 48 0 0,'7'-16'4844'0'0,"-81"70"-4438"0"0,70-51-354 0 0,1 0-11 0 0,-10 8-30 0 0,10-8-13 0 0,2-2-45 0 0,0-1 46 0 0,0 1-1 0 0,0-1 1 0 0,0 1 0 0 0,0 0 0 0 0,0-1 0 0 0,0 1-1 0 0,1 0 1 0 0,-1 0 0 0 0,0 0 0 0 0,0 0 0 0 0,1 0-1 0 0,-1 0 1 0 0,0 0 0 0 0,1 0 0 0 0,-1 0-1 0 0,1 0 1 0 0,-1 0 0 0 0,1 2 0 0 0,4 12-2 0 0,-3-11 6 0 0,1-1 8 0 0,7 11 30 0 0,-3-9-35 0 0,9 1-8 0 0,-11-5 3 0 0,2 1-1 0 0,17 3 7 0 0,-17-3-7 0 0,1-2-14 0 0,49 8-1960 0 0,-51-7 1007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07:46:14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0 111 300 0 0,'0'0'2995'0'0,"2"-3"-2842"0"0,1 1-83 0 0,0 0-1 0 0,0-1 1 0 0,0 1 0 0 0,0 0 0 0 0,0 1 0 0 0,0-1 0 0 0,1 1 0 0 0,-1-1 0 0 0,0 1-1 0 0,1 0 1 0 0,0 0 0 0 0,-1 0 0 0 0,1 1 0 0 0,4-1 0 0 0,67-4 419 0 0,-45 4-346 0 0,-23 0-87 0 0,-4 2-47 0 0,-1-1-1 0 0,1 1 0 0 0,-1-1 0 0 0,1 0 0 0 0,-1 0 0 0 0,1 0 1 0 0,-1-1-1 0 0,1 1 0 0 0,-1 0 0 0 0,4-2 0 0 0,1 1 7 0 0,1 0 20 0 0,0 1-2 0 0,133-14 176 0 0,-135 14-190 0 0,3 0-9 0 0,182-9 156 0 0,-40 1-55 0 0,-107 5-77 0 0,-38 2-26 0 0,3 1 1 0 0,47 0 4 0 0,-17 0-3 0 0,68 0-20 0 0,-98 0 10 0 0,0 0 12 0 0,77 0 37 0 0,-21 3-71 0 0,-35-3 25 0 0,-23 0-6 0 0,1 1 6 0 0,73 1 9 0 0,-38-2-9 0 0,-36 0-7 0 0,1 0 2 0 0,65 0 52 0 0,-66 0-50 0 0,-1 0-9 0 0,65-2-12 0 0,-41 1 27 0 0,-24 1-8 0 0,1 0 4 0 0,18-2 3 0 0,-18 1 1 0 0,1 1-21 0 0,24 0 12 0 0,-24 0 11 0 0,-1 0 14 0 0,76 3 9 0 0,-59-3-35 0 0,-18 0-4 0 0,1 0 8 0 0,21 0-4 0 0,-21 0 3 0 0,0 0-7 0 0,60-5 4 0 0,-60 4-2 0 0,0 1 1 0 0,66-2 1 0 0,44 7 4 0 0,-110-5-2 0 0,-1 0-3 0 0,73 3-7 0 0,-15 0-4 0 0,-58-3 45 0 0,0 1-49 0 0,15 1 23 0 0,-15-2 33 0 0,0 0-34 0 0,20 0-10 0 0,-20 0 2 0 0,0 1-19 0 0,18 3 29 0 0,-18-3 5 0 0,-1-1-5 0 0,17 2-2 0 0,-17-1 76 0 0,1-1-59 0 0,86 13 863 0 0,-86-12-835 0 0,-1 0-59 0 0,17 1 17 0 0,-17-2 1459 0 0,-10-1-1470 0 0,-17-3 34 0 0,17 4 18 0 0,-1-2-24 0 0,-48-13 30 0 0,49 14-66 0 0,1 0-30 0 0,-65-28 794 0 0,64 27-559 0 0,-7-4 57 0 0,-10-3 13 0 0,16 5-241 0 0,8 2-132 0 0,57 7 101 0 0,-54-4 3 0 0,20 7-8 0 0,-21-7 24 0 0,26 8-22 0 0,-5 0 126 0 0,-21-7-45 0 0,-3-2-61 0 0,0 0 0 0 0,0 0 1 0 0,-1 1-1 0 0,1-1 0 0 0,0 0 0 0 0,0 1 0 0 0,-1-1 1 0 0,1 1-1 0 0,0-1 0 0 0,-1 1 0 0 0,1-1 1 0 0,0 1-1 0 0,-1-1 0 0 0,1 1 0 0 0,-1-1 0 0 0,1 1 1 0 0,-1 0-1 0 0,1 0 0 0 0,-1-1 0 0 0,1 1 0 0 0,-1 0 1 0 0,0 0-1 0 0,0-1 0 0 0,1 1 0 0 0,-1 0 1 0 0,0 0-1 0 0,0 0 0 0 0,0-1 0 0 0,0 1 0 0 0,0 0 1 0 0,0 0-1 0 0,0 0 0 0 0,0 0 0 0 0,0-1 1 0 0,0 1-1 0 0,0 0 0 0 0,0 0 0 0 0,-1 0 0 0 0,1 0 1 0 0,-1 3 18 0 0,-2-1-5 0 0,-8 9-10 0 0,-2-1 0 0 0,0 0-1 0 0,0-1 1 0 0,-1 0 0 0 0,0-1 0 0 0,-1-1 0 0 0,1 0 0 0 0,-2 0-1 0 0,1-2 1 0 0,-24 7 0 0 0,13 1-358 0 0,21-12-74 0 0,-1-1-199 0 0,-1 1 306 0 0,-4 1-25 0 0,-6 1-3221 0 0,-10 3 1089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07:46:17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0 190 136 0 0,'0'0'1709'0'0,"4"-2"-1163"0"0,35-17 4620 0 0,-15 7-4796 0 0,-20 10-366 0 0,2-1-10 0 0,-3 2 7 0 0,21-9 10 0 0,-1-2-1 0 0,0 0 1 0 0,27-21 0 0 0,-36 25-24 0 0,28-27 21 0 0,-39 32-3 0 0,-1 0-3 0 0,-2 2-3 0 0,1-1-1 0 0,0 1 0 0 0,-1 0 0 0 0,0-1 1 0 0,1 1-1 0 0,-1 0 0 0 0,0-1 0 0 0,1 1 1 0 0,-1-1-1 0 0,0 1 0 0 0,0 0 0 0 0,0-1 1 0 0,0 1-1 0 0,0-1 0 0 0,-1 1 0 0 0,1 0 1 0 0,0-1-1 0 0,-1 1 0 0 0,1 0 0 0 0,-1-1 0 0 0,0-1 1 0 0,-1 0-11 0 0,-4 3-8 0 0,-20 0 16 0 0,19 0-4 0 0,2 2-6 0 0,-14 6 11 0 0,14-6-4 0 0,1 0 0 0 0,-37 23 10 0 0,38-23 22 0 0,-1 1-25 0 0,-5 9 5 0 0,-1 0-1 0 0,2 0 1 0 0,-15 26 0 0 0,22-33 1 0 0,0-1 8 0 0,0 6 17 0 0,0 0 0 0 0,1 0 0 0 0,0 0 1 0 0,1 0-1 0 0,0 0 0 0 0,1 0 0 0 0,-1 0 0 0 0,2 0 1 0 0,0-1-1 0 0,0 1 0 0 0,0-1 0 0 0,1 0 0 0 0,1 0 1 0 0,0 0-1 0 0,10 14 0 0 0,-13-21 58 0 0,2 1 51 0 0,4 0-64 0 0,-1 0-1 0 0,1-1 0 0 0,0 0 0 0 0,0 0 0 0 0,10 0 0 0 0,-11-1-16 0 0,0-3-24 0 0,131-50-2231 0 0,-134 51 107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07:46:19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1 126 196 0 0,'0'0'7087'0'0,"2"3"-6945"0"0,1 0-104 0 0,0 0-1 0 0,0-1 1 0 0,1 0-1 0 0,-1 1 1 0 0,1-1-1 0 0,-1-1 0 0 0,1 1 1 0 0,0 0-1 0 0,0-1 1 0 0,-1 0-1 0 0,1 0 1 0 0,0 0-1 0 0,0 0 0 0 0,0 0 1 0 0,7-1-1 0 0,-2 1 0 0 0,0-1 0 0 0,0 0-1 0 0,0-1 1 0 0,0 1-1 0 0,0-2 1 0 0,14-3 0 0 0,-18 4-15 0 0,-2-1 10 0 0,30-23 69 0 0,-31 23-97 0 0,0-2 4 0 0,9-32 9 0 0,-11 32-11 0 0,0 0 6 0 0,-2-12-20 0 0,2 14 5 0 0,-1 0 1 0 0,1-1 0 0 0,0 1 0 0 0,0 0-1 0 0,-1 0 1 0 0,0-1 0 0 0,1 1-1 0 0,-1 0 1 0 0,0 0 0 0 0,0 0-1 0 0,0 0 1 0 0,0 0 0 0 0,0 0-1 0 0,-1 0 1 0 0,1 0 0 0 0,-1 0-1 0 0,1 0 1 0 0,-1 1 0 0 0,0-1-1 0 0,1 1 1 0 0,-1-1 0 0 0,0 1 0 0 0,0 0-1 0 0,0 0 1 0 0,0 0 0 0 0,0 0-1 0 0,-1 0 1 0 0,1 0 0 0 0,0 0-1 0 0,0 1 1 0 0,0-1 0 0 0,-1 1-1 0 0,1-1 1 0 0,0 1 0 0 0,-1 0-1 0 0,1 0 1 0 0,0 0 0 0 0,-1 1 0 0 0,1-1-1 0 0,0 0 1 0 0,0 1 0 0 0,-1-1-1 0 0,1 1 1 0 0,0 0 0 0 0,0 0-1 0 0,0 0 1 0 0,0 0 0 0 0,0 0-1 0 0,0 0 1 0 0,0 1 0 0 0,0-1-1 0 0,-3 3 1 0 0,3-2 2 0 0,-6 4 2 0 0,1 0 0 0 0,-1 1-1 0 0,1-1 1 0 0,1 2 0 0 0,0-1 0 0 0,0 1 0 0 0,0 0-1 0 0,1 0 1 0 0,-7 14 0 0 0,7-13 56 0 0,1 0 0 0 0,1 0 1 0 0,0 1-1 0 0,0-1 0 0 0,0 1 0 0 0,2 0 0 0 0,-2 17 0 0 0,2-21-38 0 0,0 0 10 0 0,1-1-1 0 0,0 1 1 0 0,0-1-1 0 0,0 1 0 0 0,0-1 1 0 0,1 0-1 0 0,0 1 0 0 0,1-1 1 0 0,-1 0-1 0 0,1 1 0 0 0,0-1 1 0 0,0 0-1 0 0,0 0 0 0 0,1-1 1 0 0,4 8-1 0 0,0 0 43 0 0,-4-7-53 0 0,-1 0 1 0 0,1-1 0 0 0,0 1-1 0 0,1-1 1 0 0,-1 1 0 0 0,1-1-1 0 0,0 0 1 0 0,-1-1 0 0 0,2 1-1 0 0,-1 0 1 0 0,0-1-1 0 0,1 0 1 0 0,0 0 0 0 0,-1-1-1 0 0,1 1 1 0 0,0-1 0 0 0,1 0-1 0 0,-1 0 1 0 0,0-1-1 0 0,0 0 1 0 0,7 1 0 0 0,2-1-305 0 0,0-2 1 0 0,0 0-1 0 0,-1 0 1 0 0,1-1 0 0 0,-1-1-1 0 0,1 0 1 0 0,24-10-1 0 0,29-9-3346 0 0,-60 20 2113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07:45:34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20 1444 0 0,'0'0'4989'0'0,"-1"-4"-4285"0"0,1 4-632 0 0,-1 0-1 0 0,1-1 1 0 0,0 1-1 0 0,0-1 1 0 0,0 1-1 0 0,0 0 1 0 0,-1-1-1 0 0,1 1 1 0 0,0-1-1 0 0,0 1 1 0 0,0-1 0 0 0,0 1-1 0 0,0 0 1 0 0,0-1-1 0 0,0 1 1 0 0,0-1-1 0 0,0 1 1 0 0,0-1-1 0 0,0 1 1 0 0,1 0-1 0 0,-1-1 1 0 0,0 1-1 0 0,0-1 1 0 0,0 1-1 0 0,1 0 1 0 0,-1-1-1 0 0,0 1 1 0 0,0 0-1 0 0,1-1 1 0 0,-1 1-1 0 0,0 0 1 0 0,0-1-1 0 0,1 1 1 0 0,-1 0-1 0 0,0 0 1 0 0,1-1-1 0 0,-1 1 1 0 0,1 0-1 0 0,-1 0 1 0 0,0 0 0 0 0,1-1-1 0 0,-1 1 1 0 0,1 0-1 0 0,-1 0 1 0 0,0 0-1 0 0,1 0 1 0 0,0 0-1 0 0,30 6 490 0 0,31 22-843 0 0,-6 10 302 0 0,-54-36-15 0 0,3 1 3 0 0,0-1 0 0 0,-1 1 0 0 0,1 0 1 0 0,-1 1-1 0 0,0-1 0 0 0,0 1 1 0 0,0 0-1 0 0,-1 0 0 0 0,1 0 0 0 0,-1 0 1 0 0,3 5-1 0 0,-6-5-2 0 0,-8 13 32 0 0,-14 7-17 0 0,14-20-18 0 0,3-3 0 0 0,1 1 4 0 0,2 0-101 0 0,1-1 0 0 0,-1 1 0 0 0,1-1 0 0 0,-1 0 0 0 0,0 0 0 0 0,1 0-1 0 0,-1 0 1 0 0,0 0 0 0 0,0 0 0 0 0,0 0 0 0 0,0 0 0 0 0,1-1 0 0 0,-1 1 0 0 0,-3 0 0 0 0,-12 6-3296 0 0,-5-18 388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07:45:35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1101 39 444 0 0,'0'0'7164'0'0,"-5"0"-7043"0"0,-17 2-23 0 0,17-1 209 0 0,-19 4-141 0 0,19-4 131 0 0,-87 13 308 0 0,87-14-597 0 0,-1 1 14 0 0,-56 3 30 0 0,55-3-26 0 0,0-1-22 0 0,-21 0 4 0 0,21 0-10 0 0,0 0-14 0 0,-3-2 17 0 0,-50 9 26 0 0,53-6-37 0 0,-17 1 5 0 0,19-1 24 0 0,0 0-11 0 0,-17 3-2 0 0,17-3 2 0 0,0 0-10 0 0,-14 2 6 0 0,14-2 3 0 0,-1 0-9 0 0,-15 3 13 0 0,15-3 1 0 0,-59 7-14 0 0,59-7 19 0 0,1 0-4 0 0,-17 3-17 0 0,17-3-6 0 0,-1 0 4 0 0,-15 3 6 0 0,15-3 2 0 0,2 0-2 0 0,-45 8-4 0 0,44-8 8 0 0,0 0 3 0 0,-75 17 74 0 0,75-16-51 0 0,0-1-11 0 0,-44 8 47 0 0,44-8 0 0 0,-57 5 142 0 0,57-6-204 0 0,-1 0-16 0 0,-18-2 22 0 0,18 1-3 0 0,-1 1-13 0 0,-96-3 34 0 0,96 3 6 0 0,8 0-49 0 0,-1 0 15 0 0,0 0 0 0 0,0 0 0 0 0,0-1-1 0 0,0 1 1 0 0,0 0 0 0 0,0 0-1 0 0,0 0 1 0 0,-1-1 0 0 0,1 1 0 0 0,0 0-1 0 0,0 0 1 0 0,0 0 0 0 0,0-1 0 0 0,0 1-1 0 0,0 0 1 0 0,0 0 0 0 0,0 0 0 0 0,0 0-1 0 0,0-1 1 0 0,-1 1 0 0 0,1 0-1 0 0,0 0 1 0 0,0 0 0 0 0,0 0 0 0 0,0 0-1 0 0,0 0 1 0 0,-1-1 0 0 0,1 1 0 0 0,0 0-1 0 0,0 0 1 0 0,0 0 0 0 0,0 0 0 0 0,-1 0-1 0 0,1 0 1 0 0,0 0 0 0 0,0 0-1 0 0,0 0 1 0 0,-1 0 0 0 0,1 0 0 0 0,0 0-1 0 0,0 0 1 0 0,0 0 0 0 0,-1 0 0 0 0,-5-4-2 0 0,10-21-28 0 0,-3 21 18 0 0,8-16-25 0 0,2 6 32 0 0,1 0 1 0 0,21-17-1 0 0,-30 29-1 0 0,6-2-3 0 0,18-19 10 0 0,-24 21 11 0 0,11-7 321 0 0,-20 21-323 0 0,1-6-5 0 0,0 0-1 0 0,0 0 1 0 0,0 0-1 0 0,-1-1 1 0 0,-10 8-1 0 0,1 0-13 0 0,-16 16 12 0 0,9-12 2 0 0,-5 3 2 0 0,18-14-146 0 0,-9 11 607 0 0,18-17-444 0 0,1 1 1 0 0,-1 0-1 0 0,1 0 1 0 0,-1-1-1 0 0,1 1 1 0 0,0 0-1 0 0,-1-1 1 0 0,1 1 0 0 0,0 0-1 0 0,-1-1 1 0 0,1 1-1 0 0,0-1 1 0 0,0 1-1 0 0,-1-1 1 0 0,1 0-1 0 0,0 1 1 0 0,0-1 0 0 0,0 0-1 0 0,0 0 1 0 0,-1 1-1 0 0,1-1 1 0 0,2 0-1 0 0,2 2 130 0 0,0 0-54 0 0,25 14 162 0 0,0 1 0 0 0,-1 1 0 0 0,-1 2 0 0 0,-1 1 0 0 0,34 33 1 0 0,-57-51-345 0 0,-1 1-252 0 0,10 9-239 0 0,-10-9-237 0 0,5 10-3710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21:05:04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67 80 0 0,'0'0'1405'0'0,"-4"-2"-306"0"0,-18-6 1290 0 0,17 6-1805 0 0,-81-31 2483 0 0,81 32-2509 0 0,0-2-498 0 0,-14-5 8 0 0,14 5 47 0 0,0 2-120 0 0,0-1-139 0 0,-5-1 256 0 0,0 3-4696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07:46:20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8 178 76 0 0,'0'0'4954'0'0,"-1"1"-4836"0"0,1 1-1 0 0,-1-1 1 0 0,0 0-1 0 0,0 0 1 0 0,1 0-1 0 0,-1 0 1 0 0,1 1-1 0 0,-1-1 1 0 0,1 0-1 0 0,-1 1 1 0 0,1-1-1 0 0,0 0 1 0 0,0 1-1 0 0,-1 1 1 0 0,3-1-96 0 0,-1-1 0 0 0,1 1 0 0 0,-1 0-1 0 0,1-1 1 0 0,0 1 0 0 0,0-1 0 0 0,-1 0 0 0 0,1 1 0 0 0,0-1 0 0 0,0 0 0 0 0,0 0 0 0 0,1 0 0 0 0,-1 0 0 0 0,0-1 0 0 0,0 1 0 0 0,0-1 0 0 0,1 1 0 0 0,-1-1 0 0 0,0 0 0 0 0,0 0 0 0 0,1 0 0 0 0,-1 0 0 0 0,0 0 0 0 0,0 0 0 0 0,1-1 0 0 0,-1 1 0 0 0,0-1 0 0 0,0 1 0 0 0,1-1 0 0 0,-1 0 0 0 0,0 0 0 0 0,3-2-1 0 0,11-4 13 0 0,-1 0 0 0 0,0-2-1 0 0,16-10 1 0 0,-28 17-37 0 0,63-42 32 0 0,-59 39-24 0 0,-1 0 0 0 0,1-1 1 0 0,0 0-1 0 0,-1 1 0 0 0,0-2 0 0 0,-1 1 0 0 0,1-1 1 0 0,-1 0-1 0 0,4-8 0 0 0,-5-16-10 0 0,-9 24 5 0 0,4 6-1 0 0,-1-3-2 0 0,-3 2-10 0 0,-14-5 16 0 0,14 5-5 0 0,4 2 2 0 0,1 1-1 0 0,-1-1 1 0 0,0 1 0 0 0,1-1 0 0 0,-1 1 0 0 0,1-1-1 0 0,-1 1 1 0 0,0-1 0 0 0,0 0 0 0 0,1 1 0 0 0,-1-1 0 0 0,0 0-1 0 0,0 1 1 0 0,1-1 0 0 0,-1 0 0 0 0,0 0 0 0 0,0 0-1 0 0,0 0 1 0 0,1 0 0 0 0,-1 0 0 0 0,0 0 0 0 0,0 0-1 0 0,0 0 1 0 0,-1-1 0 0 0,1 1 1 0 0,0 0-1 0 0,-1 0 0 0 0,1 0 1 0 0,-1 0-1 0 0,1 0 0 0 0,-1 0 1 0 0,1 0-1 0 0,-1 0 1 0 0,1 0-1 0 0,-1 1 0 0 0,1-1 1 0 0,0 1-1 0 0,-1-1 1 0 0,1 1-1 0 0,0-1 0 0 0,-2 2 1 0 0,-9 6 115 0 0,1-1 1 0 0,0 2-1 0 0,0-1 1 0 0,1 2-1 0 0,1-1 1 0 0,-1 1-1 0 0,2 1 1 0 0,-1-1 0 0 0,1 2-1 0 0,1-1 1 0 0,0 1-1 0 0,1 0 1 0 0,0 0-1 0 0,1 1 1 0 0,0 0-1 0 0,1 0 1 0 0,0 0-1 0 0,-2 18 1 0 0,5-27-90 0 0,0 1-1 0 0,1 0 1 0 0,0-1 0 0 0,-1 1-1 0 0,1 0 1 0 0,1-1 0 0 0,-1 1 0 0 0,1-1-1 0 0,0 1 1 0 0,0 0 0 0 0,0-1-1 0 0,0 0 1 0 0,1 1 0 0 0,0-1 0 0 0,0 0-1 0 0,0 0 1 0 0,0 0 0 0 0,1 0-1 0 0,0 0 1 0 0,-1 0 0 0 0,1-1 0 0 0,1 1-1 0 0,-1-1 1 0 0,0 0 0 0 0,1 0-1 0 0,0 0 1 0 0,0 0 0 0 0,4 2 0 0 0,-7-4-24 0 0,1 0 1 0 0,-1-1 0 0 0,0 1 0 0 0,1 0 0 0 0,-1-1 0 0 0,1 1-1 0 0,-1 0 1 0 0,1-1 0 0 0,-1 0 0 0 0,1 1 0 0 0,-1-1-1 0 0,1 0 1 0 0,-1 0 0 0 0,1 0 0 0 0,2 0 0 0 0,1 0 5 0 0,0 1 11 0 0,5-1-78 0 0,24-3-2739 0 0,60-15-1 0 0,-86 16 65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6:17:58.665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143 100 1040 0 0,'-1'-4'1922'0'0,"-7"-63"8602"0"0,7 43-8395 0 0,1 19-443 0 0,16 27-1041 0 0,-9-9-478 0 0,0 0 0 0 0,-1 0 0 0 0,-1 0 0 0 0,0 0 1 0 0,-1 1-1 0 0,4 18 0 0 0,-2-7-23 0 0,6 20-36 0 0,-2 1 0 0 0,-3 0 0 0 0,-1 1-1 0 0,0 47 1 0 0,-6-63-117 0 0,-2 0-1 0 0,0-1 1 0 0,-2 1 0 0 0,-2-1-1 0 0,-1 0 1 0 0,-1 0-1 0 0,-13 32 1 0 0,-19 23-936 0 0,35-78 507 0 0,1 0 1 0 0,-1-1 0 0 0,0 1-1 0 0,0-1 1 0 0,-1 0 0 0 0,0 0-1 0 0,0-1 1 0 0,-8 6 0 0 0,13-10 291 0 0,-1 0 0 0 0,1 0 0 0 0,-1 0 0 0 0,1 0 0 0 0,-1 0 0 0 0,1 0 0 0 0,-1-1 0 0 0,0 1 0 0 0,1-1 0 0 0,-1 1 0 0 0,0-1 0 0 0,0 0 0 0 0,1 1 0 0 0,-3-1 0 0 0,-1 0-301 0 0,-1 2-1060 0 0,-3-3-316 0 0,-28-1-1007 0 0,28 2-812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6:17:59.258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1 126 164 0 0,'1'-4'1348'0'0,"19"-55"3968"0"0,-19 55-4339 0 0,2 2-605 0 0,-1-1-1 0 0,-1 1 1 0 0,1-1-1 0 0,0 1 1 0 0,-1-1-1 0 0,1 0 0 0 0,-1 0 1 0 0,0 0-1 0 0,0 0 1 0 0,0 0-1 0 0,1-5 1 0 0,5-13 2783 0 0,-4 22-1934 0 0,-2 13-453 0 0,-1-10-551 0 0,0 20 198 0 0,-3 32 51 0 0,-3-1 1 0 0,-12 58-1 0 0,-6 54-275 0 0,23-145-205 0 0,0 1 0 0 0,2 0 0 0 0,0 0 0 0 0,2-1 0 0 0,6 29-1 0 0,-8-44-1 0 0,1-1 0 0 0,1 0 0 0 0,-1 1-1 0 0,1-1 1 0 0,0 0 0 0 0,0-1 0 0 0,1 1 0 0 0,4 6-1 0 0,-5-10 0 0 0,-1 1-1 0 0,0-1 0 0 0,1 0 0 0 0,-1 1 1 0 0,1-1-1 0 0,-1 0 0 0 0,1 0 0 0 0,0-1 1 0 0,0 1-1 0 0,0-1 0 0 0,0 1 0 0 0,0-1 1 0 0,1 0-1 0 0,-1 0 0 0 0,0 0 0 0 0,0-1 1 0 0,1 1-1 0 0,-1-1 0 0 0,0 0 0 0 0,5 0 1 0 0,13-2-238 0 0,0 0 1 0 0,0-2-1 0 0,0-1 1 0 0,32-11-1 0 0,-40 11-207 0 0,-1 0-1 0 0,0-1 1 0 0,0 0-1 0 0,-1 0 1 0 0,0-2-1 0 0,0 1 1 0 0,-1-2-1 0 0,0 1 0 0 0,9-11 1 0 0,-14 15-157 0 0,-1-2 1 0 0,0 1-1 0 0,0 0 1 0 0,-1-1-1 0 0,5-8 1 0 0,-5-7-3445 0 0,-5 4 1113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6:17:59.618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76 242 1808 0 0,'0'0'1682'0'0,"-4"3"-110"0"0,-53 30 5024 0 0,53-31-5665 0 0,2 1-158 0 0,1-3-703 0 0,1 0 0 0 0,-1 0 1 0 0,1 1-1 0 0,-1-1 0 0 0,1 0 0 0 0,-1 1 0 0 0,1-1 1 0 0,-1 0-1 0 0,1 1 0 0 0,0-1 0 0 0,-1 0 0 0 0,1 1 1 0 0,0-1-1 0 0,-1 1 0 0 0,1-1 0 0 0,0 1 0 0 0,-1-1 1 0 0,1 1-1 0 0,0-1 0 0 0,0 1 0 0 0,0 0 0 0 0,0-1 1 0 0,-1 1-1 0 0,1-1 0 0 0,0 1 0 0 0,0-1 0 0 0,0 1 1 0 0,0-1-1 0 0,0 1 0 0 0,0 0 0 0 0,1-1 0 0 0,-1 1 1 0 0,0-1-1 0 0,0 1 0 0 0,0-1 0 0 0,0 1 0 0 0,1-1 1 0 0,-1 1-1 0 0,0-1 0 0 0,0 1 0 0 0,1-1 0 0 0,-1 1 1 0 0,1-1-1 0 0,-1 1 0 0 0,0-1 0 0 0,1 0 0 0 0,-1 1 1 0 0,1-1-1 0 0,-1 0 0 0 0,1 1 0 0 0,-1-1 1 0 0,1 0-1 0 0,0 1 0 0 0,8-1 331 0 0,59-21-379 0 0,-1-3 0 0 0,-2-3 0 0 0,79-45 1 0 0,-34 6-3268 0 0,-8-6-3360 0 0,-69 47 1216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6:19:25.04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8 33 148 0 0,'0'-4'3978'0'0,"-5"-24"-519"0"0,3 28-3571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6:19:26.09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0 996 0 0,'0'0'7262'0'0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6:19:27.71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1 332 0 0,'13'17'6727'0'0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6:19:29.62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0 696 0 0,'0'0'5145'0'0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6:19:30.65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20 9 1512 0 0,'0'0'7409'0'0,"-1"0"-7378"0"0,1-1 0 0 0,-1 0 0 0 0,0 0 0 0 0,1 1-1 0 0,-1-1 1 0 0,0 1 0 0 0,0-1 0 0 0,1 0-1 0 0,-1 1 1 0 0,0 0 0 0 0,0-1 0 0 0,0 1-1 0 0,0-1 1 0 0,0 1 0 0 0,0 0 0 0 0,0 0-1 0 0,0-1 1 0 0,0 1 0 0 0,0 0 0 0 0,-1 0 0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6:19:30.99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0 760 0 0,'0'0'3636'0'0,"6"20"-1538"0"0,2-8-2043 0 0,-5-9-125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4T16:20:53.5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89 600 276 0 0,'0'0'1404'0'0,"-22"-5"452"0"0,2-6-608 0 0,5-2-600 0 0,5-9-463 0 0,1 0-478 0 0,4 6-219 0 0,2-1-316 0 0,-2-1-420 0 0,5-4 916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6:19:31.32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1244 0 0,'4'2'4497'0'0,"34"15"-900"0"0,-34-16-3733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6:19:32.01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1056 0 0,'0'0'8556'0'0,"19"8"-10049"0"0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6:19:32.34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906 1 1624 0 0,'-2'2'5699'0'0,"0"-1"-5742"0"0,0 1 0 0 0,1-1-1 0 0,-1 0 1 0 0,0 0 0 0 0,1-1-1 0 0,-1 1 1 0 0,0 0 0 0 0,0-1-1 0 0,0 1 1 0 0,0-1 0 0 0,0 1-1 0 0,1-1 1 0 0,-1 0 0 0 0,0 0-1 0 0,0 0 1 0 0,0 0-1 0 0,-4 0 1 0 0</inkml:trace>
  <inkml:trace contextRef="#ctx0" brushRef="#br0" timeOffset="1">65 173 148 0 0,'-32'6'9574'0'0,"26"-7"-9468"0"0,-15-1-103 0 0,15 2-169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6:19:33.34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57 592 0 0,'13'-40'9392'0'0,"-15"24"-10478"0"0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6:19:33.73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723 9 504 0 0,'22'-9'6973'0'0</inkml:trace>
  <inkml:trace contextRef="#ctx0" brushRef="#br0" timeOffset="1">8 644 380 0 0,'-7'20'8888'0'0,"11"-18"-9037"0"0,0 1 1 0 0,0-1-1 0 0,0 0 1 0 0,0 0-1 0 0,0 0 1 0 0,0-1-1 0 0,1 0 1 0 0,-1 1-1 0 0,1-2 1 0 0,-1 1-1 0 0,1 0 1 0 0,8-1-1 0 0,29 6-3137 0 0,-18-2 1639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6:19:34.75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39 1 1156 0 0,'0'0'5617'0'0,"-39"0"-4769"0"0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6:19:35.42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34 76 860 0 0,'0'0'8147'0'0,"-5"-1"-8023"0"0,-17-3-53 0 0,17 3-127 0 0,4-11-1383 0 0,1 9 1101 0 0,0 1 1 0 0,-1-1-1 0 0,1 0 0 0 0,1 0 0 0 0,-1 0 1 0 0,0 0-1 0 0,1 1 0 0 0,-1-1 1 0 0,1 0-1 0 0,0 0 0 0 0,2-4 0 0 0,5-12-912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6:19:31.68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0 108 0 0,'0'0'7462'0'0,"37"20"-11504"0"0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6:19:32.68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27 27 876 0 0,'-3'-3'3644'0'0,"-21"-21"-4398"0"0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6:19:33.01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26 31 380 0 0,'0'0'9250'0'0,"-4"-1"-9112"0"0,3 0-237 0 0,0 0 0 0 0,-1 0 0 0 0,1 1 0 0 0,0-1 0 0 0,-1 0 0 0 0,1 0 1 0 0,0 0-1 0 0,0-1 0 0 0,0 1 0 0 0,0 0 0 0 0,0 0 0 0 0,0 0 0 0 0,0-1 1 0 0,0 1-1 0 0,0-1 0 0 0,1 1 0 0 0,-1 0 0 0 0,1-1 0 0 0,-1 1 0 0 0,1-1 1 0 0,-1-3-1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18:22:57.7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0 136 0 0,'0'0'52'0'0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4T16:21:45.50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0 696 0 0,'0'0'1202'0'0,"7"10"-422"0"0,-3-4 2190 0 0,-3-6-3208 0 0,4 6 795 0 0,-3-1-3650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6:19:34.09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251 1 92 0 0,'29'34'7972'0'0</inkml:trace>
  <inkml:trace contextRef="#ctx0" brushRef="#br0" timeOffset="1">31 837 480 0 0,'-17'24'4648'0'0,"6"-5"-2956"0"0,11-18-1568 0 0,-1 0-1 0 0,1 1 1 0 0,-1-1-1 0 0,1 0 0 0 0,0 0 1 0 0,0 0-1 0 0,0 0 1 0 0,0 0-1 0 0,0 0 1 0 0,0 0-1 0 0,0 0 1 0 0,0 0-1 0 0,0 2 1 0 0,5-1-391 0 0,7 2 341 0 0,37-6-6026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6:19:34.42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20 672 0 0,'7'0'4648'0'0,"51"-14"190"0"0,-39 9-6047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6:19:36.75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78 4 1096 0 0,'0'0'8232'0'0,"-6"0"-7926"0"0,-59-2 257 0 0,59 1-1012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6:19:37.09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53 0 564 0 0,'0'0'2652'0'0,"-5"1"-2211"0"0,-22 4 2519 0 0,22-4-2922 0 0,-11 1 18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6:19:36.42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87 0 16 0 0,'-87'53'9516'0'0,"136"-58"-15383"0"0,-30-2 4606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6:19:38.49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0 644 0 0,'16'16'7159'0'0,"-9"-9"-7162"0"0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6:19:38.80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1 168 0 0,'11'2'3774'0'0,"53"10"2814"0"0,-31-8-9222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6:19:35.09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827 601 744 0 0,'0'0'7225'0'0</inkml:trace>
  <inkml:trace contextRef="#ctx0" brushRef="#br0" timeOffset="1">5 24 552 0 0,'-4'-23'9890'0'0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6:19:39.15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1 268 0 0,'4'2'4755'0'0,"6"5"-3786"0"0,20 15 2041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6:19:39.49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41 0 8 0 0,'8'17'7315'0'0,"-8"-13"-7081"0"0,-49 54 958 0 0</inkml:trace>
  <inkml:trace contextRef="#ctx0" brushRef="#br0" timeOffset="1">804 26 1488 0 0,'4'2'4525'0'0,"6"-2"-4206"0"0,0 1 1 0 0,0-2 0 0 0,-1 1 0 0 0,1-1 0 0 0,0-1 0 0 0,16-4 0 0 0,-21 5-493 0 0,0 0-261 0 0,1-1 142 0 0,5-1 98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4T16:21:33.30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 1 756 0 0,'-8'13'3612'0'0,"3"0"-3572"0"0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6:19:40.01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45 1 1124 0 0,'-16'17'4140'0'0,"-12"-1"-1771"0"0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6:19:40.37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69 56 128 0 0,'-26'-8'6757'0'0,"3"-1"-5245"0"0,4-3-1572 0 0,19-14-2436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6:19:40.74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1412 0 0,'0'0'9048'0'0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6:19:41.07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1 380 0 0,'0'0'6753'0'0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6:19:41.52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51 964 0 0,'23'-11'5964'0'0,"9"-16"-3036"0"0,-30 24-2950 0 0,4-7 35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6:19:42.12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1 952 0 0,'0'0'7253'0'0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6:19:35.75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88 1332 0 0,'21'-12'7367'0'0,"-10"-4"-7279"0"0,17-27-4841 0 0,-20 26 3123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6:19:36.09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1070 0 504 0 0,'0'0'4908'0'0,"-26"9"-2175"0"0,-6-3-4985 0 0</inkml:trace>
  <inkml:trace contextRef="#ctx0" brushRef="#br0" timeOffset="1">47 472 216 0 0,'-24'9'2502'0'0,"22"-9"-2421"0"0,1 0 0 0 0,0 1 0 0 0,-1-1 0 0 0,1 1 1 0 0,0-1-1 0 0,-1 1 0 0 0,1-1 0 0 0,0 1 0 0 0,0 0 0 0 0,-1 0 0 0 0,1 0 1 0 0,0 0-1 0 0,0-1 0 0 0,0 2 0 0 0,0-1 0 0 0,0 0 0 0 0,-1 2 0 0 0,7 11-1855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6:19:37.42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14 1 1248 0 0,'-3'2'5153'0'0,"-1"-1"-5102"0"0,-3 3 208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6:19:37.75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80 0 284 0 0,'-42'30'6778'0'0,"39"-29"-6605"0"0,-32 24-2308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4T16:21:33.6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0 836 0 0,'0'0'824'0'0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6:19:38.13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0 528 624 0 0,'17'15'9120'0'0</inkml:trace>
  <inkml:trace contextRef="#ctx0" brushRef="#br0" timeOffset="1">10 18 304 0 0,'0'0'2222'0'0,"-10"-17"-880"0"0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6:19:42.46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9 276 0 0,'0'0'6361'0'0,"23"-8"-7029"0"0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6:19:42.79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23 27 1420 0 0,'-13'-17'9122'0'0,"4"8"-8520"0"0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6:19:43.18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0 272 0 0,'0'0'9725'0'0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9T16:52:14.9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24575,'0'0'-8191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6:52:44.608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1 0 656 0 0,'0'0'16946'0'0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6:53:33.20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1408 0 0,'32'3'19151'0'0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6:53:33.73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1024 0 0,'0'0'8640'0'0,"1"4"-8449"0"0,2 9 12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6:53:34.61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12 1740 0 0,'0'0'9463'0'0,"4"-1"-9177"0"0,0 0-60 0 0,-3 1-298 0 0,0-1 0 0 0,-1 1 0 0 0,1 0 0 0 0,0 0 0 0 0,0-1 0 0 0,0 1 0 0 0,-1 0 0 0 0,1-1 0 0 0,0 1 0 0 0,-1-1 0 0 0,1 1 0 0 0,0-1 0 0 0,-1 1 0 0 0,1-1 0 0 0,0 1 0 0 0,-1-1 0 0 0,1 0 0 0 0,-1 1 0 0 0,1-2 0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6:55:22.949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44 91 496 0 0,'0'0'10010'0'0,"-8"-21"-10096"0"0,7 17 76 0 0,1 0 1 0 0,0 0-1 0 0,-1 0 1 0 0,1 0-1 0 0,1 0 1 0 0,-1 0 0 0 0,1 0-1 0 0,-1 0 1 0 0,1 0-1 0 0,0 0 1 0 0,3-6-1 0 0,-2 7 11 0 0,1 1-22 0 0,10-6 9 0 0,-10 6 44 0 0,-3 2-32 0 0,0 1 0 0 0,1-1 0 0 0,-1 0 0 0 0,0 1 0 0 0,0-1 1 0 0,0 0-1 0 0,1 1 0 0 0,-1-1 0 0 0,0 0 0 0 0,0 1 0 0 0,1-1 0 0 0,-1 0 1 0 0,0 0-1 0 0,1 1 0 0 0,-1-1 0 0 0,0 0 0 0 0,1 0 0 0 0,-1 0 1 0 0,0 0-1 0 0,1 1 0 0 0,-1-1 0 0 0,1 0 0 0 0,-1 0 0 0 0,0 0 0 0 0,1 0 1 0 0,-1 0-1 0 0,1 0 0 0 0,-1 0 0 0 0,0 0 0 0 0,1 0 0 0 0,0 0 1 0 0,-1 0 2 0 0,1 0-1 0 0,0 0 1 0 0,0 0 0 0 0,-1 0 0 0 0,1 0 0 0 0,0 0 0 0 0,0 0 0 0 0,0 0 0 0 0,-1 1 0 0 0,1-1 0 0 0,0 0 0 0 0,-1 1 0 0 0,1-1 0 0 0,0 0 0 0 0,-1 1 0 0 0,1-1 0 0 0,0 1 0 0 0,-1-1 0 0 0,1 1 0 0 0,-1-1-1 0 0,1 1 1 0 0,-1 0 0 0 0,1-1 0 0 0,0 2 0 0 0,-1-1 3 0 0,1 1-1 0 0,-1 0 1 0 0,0 0 0 0 0,1 0-1 0 0,-1 0 1 0 0,0 0-1 0 0,0 0 1 0 0,0-1 0 0 0,0 1-1 0 0,0 0 1 0 0,-1 0-1 0 0,1 0 1 0 0,-1 0 0 0 0,1 0-1 0 0,-1-1 1 0 0,0 1-1 0 0,1 0 1 0 0,-1 0-1 0 0,0-1 1 0 0,0 1 0 0 0,0-1-1 0 0,0 1 1 0 0,-1-1-1 0 0,1 1 1 0 0,-2 1 0 0 0,1-1 18 0 0,-2 0-16 0 0,-11 6 4 0 0,11-6-14 0 0,3-2-7 0 0,0 0 9 0 0,0-1-1 0 0,-1 1 0 0 0,1 0 1 0 0,0 0-1 0 0,0-1 1 0 0,-1 1-1 0 0,1-1 1 0 0,0 1-1 0 0,0-1 0 0 0,0 1 1 0 0,0-1-1 0 0,0 0 1 0 0,0 1-1 0 0,0-1 1 0 0,0 0-1 0 0,0 0 1 0 0,0 0-1 0 0,0 0 0 0 0,1 0 1 0 0,-1 0-1 0 0,0 0 1 0 0,0 0-1 0 0,1 0 1 0 0,-1 0-1 0 0,1 0 0 0 0,-1 0 1 0 0,1-1-1 0 0,0 1 1 0 0,-1 0-1 0 0,1-2 1 0 0,-1 0-1 0 0,2-1 5 0 0,1-9-3 0 0,-2 9 107 0 0,1 3-61 0 0,0 1 0 0 0,0-1 0 0 0,-1 0 0 0 0,1 1 0 0 0,0-1-1 0 0,0 0 1 0 0,-1 1 0 0 0,1-1 0 0 0,0 1 0 0 0,0-1 0 0 0,0 1-1 0 0,0-1 1 0 0,0 1 0 0 0,0 0 0 0 0,0 0 0 0 0,0-1 0 0 0,0 1 0 0 0,2 0-1 0 0,-3 0-43 0 0,1 0 0 0 0,-1 1 0 0 0,0-1 0 0 0,1 0 1 0 0,-1 0-1 0 0,0 0 0 0 0,1 1 0 0 0,-1-1 0 0 0,0 0 0 0 0,1 1 0 0 0,-1-1 0 0 0,0 0 0 0 0,0 1 0 0 0,1-1 0 0 0,-1 0 0 0 0,0 1 0 0 0,0-1 0 0 0,0 0 0 0 0,1 1 0 0 0,-1-1 0 0 0,0 1 0 0 0,0-1 0 0 0,0 1 0 0 0,0-1 0 0 0,0 0 0 0 0,0 1 0 0 0,0-1 0 0 0,0 1 0 0 0,0-1 0 0 0,0 1 0 0 0,0-1 0 0 0,0 0 0 0 0,0 1 0 0 0,0-1 0 0 0,0 1 0 0 0,-1-1 0 0 0,1 0 0 0 0,0 1 0 0 0,0-1 0 0 0,0 0 0 0 0,-1 1 0 0 0,1-1 0 0 0,0 1 0 0 0,0-1 0 0 0,-1 0 1 0 0,1 0-1 0 0,0 1 0 0 0,-1-1 0 0 0,1 0 0 0 0,0 0 0 0 0,-1 1 0 0 0,1-1 0 0 0,-1 0 0 0 0,1 0 0 0 0,0 0 0 0 0,-1 1 0 0 0,1-1 0 0 0,-1 0 0 0 0,-27 0 20 0 0,23-1-33 0 0,4-2-82 0 0,1 2 91 0 0,0 1 0 0 0,-1-1-1 0 0,1 1 1 0 0,0-1-1 0 0,0 1 1 0 0,0 0 0 0 0,0-1-1 0 0,-1 1 1 0 0,1-1-1 0 0,0 1 1 0 0,0-1 0 0 0,0 1-1 0 0,0-1 1 0 0,0 1-1 0 0,0-1 1 0 0,0 1 0 0 0,0-1-1 0 0,0 1 1 0 0,1-1 0 0 0,-1 1-1 0 0,0 0 1 0 0,0-1-1 0 0,0 1 1 0 0,0-1 0 0 0,1 1-1 0 0,-1-1 1 0 0,0 1-1 0 0,0 0 1 0 0,1-1 0 0 0,15 0-30 0 0,-3 1 79 0 0,-12 1-46 0 0,0-1 0 0 0,-1 1-1 0 0,1-1 1 0 0,-1 1 0 0 0,1-1-1 0 0,-1 1 1 0 0,1-1 0 0 0,-1 1-1 0 0,1-1 1 0 0,-1 1 0 0 0,0-1-1 0 0,1 1 1 0 0,-1 0 0 0 0,0-1-1 0 0,1 1 1 0 0,-1 0 0 0 0,0-1-1 0 0,0 1 1 0 0,0 0 0 0 0,1-1-1 0 0,-1 1 1 0 0,0 0 0 0 0,0 0-1 0 0,0-1 1 0 0,0 1 0 0 0,0 0-1 0 0,-1-1 1 0 0,1 1 0 0 0,0 0-1 0 0,0 0 1 0 0,0-1 0 0 0,-1 1-1 0 0,1 0 1 0 0,0-1 0 0 0,-1 1-1 0 0,1-1 1 0 0,-1 2-1 0 0,-13 29 67 0 0,3-20-69 0 0,9-8 1 0 0,-4-5-610 0 0,5 1 605 0 0,0 1 1 0 0,1-1 0 0 0,-1 0-1 0 0,0 1 1 0 0,0-1-1 0 0,1 0 1 0 0,-1 0 0 0 0,0 1-1 0 0,1-1 1 0 0,-1 0-1 0 0,1 0 1 0 0,-1 0 0 0 0,1 0-1 0 0,-1 0 1 0 0,1 0-1 0 0,0 0 1 0 0,0 0-1 0 0,-1 0 1 0 0,1 0 0 0 0,0 0-1 0 0,0 0 1 0 0,0 0-1 0 0,0 0 1 0 0,0 0 0 0 0,0 0-1 0 0,0 0 1 0 0,0 0-1 0 0,1 0 1 0 0,-1 0 0 0 0,0 0-1 0 0,1 0 1 0 0,0-2-1 0 0,0 0-13 0 0,5-1-31 0 0,-5 4 48 0 0,-1-1 0 0 0,1 0 1 0 0,0 1-1 0 0,-1-1 0 0 0,1 1 0 0 0,0-1 0 0 0,-1 1 0 0 0,1-1 0 0 0,0 1 0 0 0,0-1 1 0 0,0 1-1 0 0,0 0 0 0 0,-1 0 0 0 0,1-1 0 0 0,0 1 0 0 0,0 0 0 0 0,0 0 1 0 0,0 0-1 0 0,0 0 0 0 0,1 0 0 0 0,-2 0 4 0 0,2 0-1 0 0,-1-1 0 0 0,0 1 0 0 0,1 0 0 0 0,-1 0 0 0 0,0 0 0 0 0,1 1 0 0 0,-1-1 0 0 0,0 0 0 0 0,0 0 1 0 0,1 1-1 0 0,-1-1 0 0 0,0 1 0 0 0,0-1 0 0 0,1 1 0 0 0,-1-1 0 0 0,0 1 0 0 0,0 0 0 0 0,0 0 0 0 0,2 1 0 0 0,5 9 10 0 0,-6-8-1 0 0,4 23 35 0 0,-11-14-34 0 0,4-9 15 0 0,0 4-12 0 0,-4 12 15 0 0,4-19-34 0 0,1 1 1 0 0,-1 0-1 0 0,0 0 1 0 0,0-1 0 0 0,0 1-1 0 0,0-1 1 0 0,-1 1-1 0 0,1-1 1 0 0,0 0-1 0 0,0 1 1 0 0,0-1 0 0 0,0 0-1 0 0,0 0 1 0 0,0 1-1 0 0,-1-1 1 0 0,1 0-1 0 0,0 0 1 0 0,0 0 0 0 0,0-1-1 0 0,-1 1 1 0 0,1 0-1 0 0,0 0 1 0 0,0-1-1 0 0,0 1 1 0 0,0 0-1 0 0,0-1 1 0 0,0 1 0 0 0,0-1-1 0 0,0 0 1 0 0,0 1-1 0 0,0-1 1 0 0,0 0-1 0 0,0 1 1 0 0,0-1 0 0 0,0 0-1 0 0,1 0 1 0 0,-1 0-1 0 0,0 0 1 0 0,1 0-1 0 0,-1 0 1 0 0,0 0 0 0 0,1 0-1 0 0,-1 0 1 0 0,1 0-1 0 0,0 0 1 0 0,-1 0-1 0 0,1-2 1 0 0,-1-1-3 0 0,1 0-15 0 0,2-9 5 0 0,-1 9 4 0 0,6-8-30 0 0,-7 11 40 0 0,1-1-1 0 0,-1 1 0 0 0,0 0 0 0 0,1-1 0 0 0,-1 1 0 0 0,1 0 0 0 0,-1 0 0 0 0,1-1 0 0 0,0 1 0 0 0,-1 0 0 0 0,1 0 1 0 0,0 0-1 0 0,0 0 0 0 0,0 0 0 0 0,0 0 0 0 0,0 0 0 0 0,0 0 0 0 0,0 0 0 0 0,3-1 0 0 0,-3 1 6 0 0,1 1-1 0 0,0-1 0 0 0,0 1 1 0 0,0-1-1 0 0,0 1 1 0 0,0 0-1 0 0,0 0 0 0 0,0 0 1 0 0,-1 0-1 0 0,1 0 1 0 0,0 0-1 0 0,0 1 0 0 0,0-1 1 0 0,0 1-1 0 0,0-1 1 0 0,0 1-1 0 0,-1 0 0 0 0,3 0 1 0 0,-1 1 11 0 0,-2 3 6 0 0,0 0 0 0 0,-1 0 0 0 0,1 1 0 0 0,-1-1 0 0 0,-1 0 0 0 0,1 0 0 0 0,-3 9 0 0 0,-1 0-12 0 0,3-11-18 0 0,-2-6-344 0 0,1-1 337 0 0,0 0-1 0 0,0 0 0 0 0,0-1 0 0 0,0 1 1 0 0,0-1-1 0 0,1 1 0 0 0,0-1 1 0 0,0 0-1 0 0,0 1 0 0 0,1-1 0 0 0,0-6 1 0 0,0 7 1 0 0,0 4-67 0 0,0-1 84 0 0,1 0 0 0 0,-1 0 0 0 0,1 1 0 0 0,-1-1 0 0 0,1 0 0 0 0,-1 0 0 0 0,1 1 0 0 0,-1-1 0 0 0,1 1 0 0 0,0-1 0 0 0,-1 1 0 0 0,1-1 0 0 0,0 1 0 0 0,-1-1 0 0 0,1 1 0 0 0,0-1 0 0 0,0 1 0 0 0,0 0-1 0 0,-1 0 1 0 0,1-1 0 0 0,0 1 0 0 0,0 0 0 0 0,1 0 0 0 0,15 7 17 0 0,-13-5 214 0 0,-27 6-199 0 0,1-13-90 0 0,3-9-2028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4T16:21:35.0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1 224 0 0,'0'0'36'0'0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6:56:42.16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45 11 592 0 0,'0'0'12813'0'0,"0"24"-12743"0"0,-2-10-103 0 0,-9-21-48 0 0,8 5 92 0 0,-15-6-1617 0 0,35 12 1580 0 0,-13-3 100 0 0,4-5-983 0 0,-7 3 910 0 0,0 1 0 0 0,1 0 0 0 0,-1-1-1 0 0,0 1 1 0 0,0 0 0 0 0,1 0 0 0 0,-1 0 0 0 0,0 0 0 0 0,1 0 0 0 0,-1 0 0 0 0,0 0 0 0 0,0 0 0 0 0,1 0 0 0 0,-1 0 0 0 0,0 1 0 0 0,0-1 0 0 0,1 1-1 0 0,-1-1 1 0 0,0 1 0 0 0,0-1 0 0 0,0 1 0 0 0,0 0 0 0 0,2 1 0 0 0,0 0 32 0 0,-4 1-29 0 0,-3 11-22 0 0,3-11-16 0 0,1-2-70 0 0,0 0 69 0 0,0 0-1 0 0,-1 0 1 0 0,1 0 0 0 0,0 0 0 0 0,0 0-1 0 0,-1 0 1 0 0,1 0 0 0 0,-1 0 0 0 0,1 0-1 0 0,-1 0 1 0 0,1 0 0 0 0,-1 0 0 0 0,1-1 0 0 0,-1 1-1 0 0,0 0 1 0 0,0-1 0 0 0,-1 2 0 0 0,0-3 30 0 0,1 0 0 0 0,-1-1 0 0 0,1 1 0 0 0,-1-1 0 0 0,1 1 0 0 0,0-1 0 0 0,0 0 0 0 0,-1 1 0 0 0,1-1 0 0 0,0 0 0 0 0,0 0 0 0 0,1 0 0 0 0,-1 0 0 0 0,-1-4 0 0 0,2 3 35 0 0,0-4-75 0 0,2-1 16 0 0,9 14 96 0 0,-23 38 45 0 0,12-43-114 0 0,-1-1 0 0 0,1 1 0 0 0,-1 0 0 0 0,1-1 0 0 0,-1 1 0 0 0,0 0-1 0 0,1-1 1 0 0,-1 1 0 0 0,0-1 0 0 0,1 1 0 0 0,-1-1 0 0 0,0 1 0 0 0,0-1-1 0 0,0 0 1 0 0,1 1 0 0 0,-1-1 0 0 0,0 0 0 0 0,0 1 0 0 0,0-1 0 0 0,0 0 0 0 0,0 0-1 0 0,0 0 1 0 0,0 0 0 0 0,1 0 0 0 0,-1 0 0 0 0,0 0 0 0 0,0 0 0 0 0,0-1 0 0 0,0 1-1 0 0,0 0 1 0 0,0 0 0 0 0,1-1 0 0 0,-1 1 0 0 0,0 0 0 0 0,0-1 0 0 0,0 1 0 0 0,0-2-1 0 0,-1 2 9 0 0,-3-2-5 0 0,4-11-83 0 0,0 12 79 0 0,1 0 1 0 0,0 0-1 0 0,0 1 1 0 0,0-1 0 0 0,0 0-1 0 0,-1 0 1 0 0,1 0-1 0 0,1 0 1 0 0,-1 0-1 0 0,0 0 1 0 0,0 0-1 0 0,0 0 1 0 0,0 0-1 0 0,1 0 1 0 0,-1 0 0 0 0,0 0-1 0 0,1 0 1 0 0,-1 1-1 0 0,1-1 1 0 0,0-1-1 0 0,0 0 73 0 0,3 3-55 0 0,-3 0-13 0 0,-1-1-1 0 0,0 0 1 0 0,1 1-1 0 0,-1-1 1 0 0,1 0-1 0 0,-1 1 1 0 0,1-1 0 0 0,-1 0-1 0 0,0 0 1 0 0,1 1-1 0 0,0-1 1 0 0,-1 0 0 0 0,1 0-1 0 0,-1 0 1 0 0,1 0-1 0 0,-1 0 1 0 0,1 0 0 0 0,-1 0-1 0 0,1 0 1 0 0,-1 0-1 0 0,1 0 1 0 0,-1 0 0 0 0,1 0-1 0 0,-1 0 1 0 0,1 0-1 0 0,-1 0 1 0 0,1 0-1 0 0,-1-1 1 0 0,1 1 0 0 0,-1 0-1 0 0,1 0 1 0 0,-1-1-1 0 0,1 1 1 0 0,-1 0 0 0 0,1-1-1 0 0,-1 1 1 0 0,0 0-1 0 0,1-1 1 0 0,-1 1 0 0 0,0-1-1 0 0,1 1 1 0 0,-1-1-1 0 0,0 1 1 0 0,1-1 0 0 0,-1 1-1 0 0,0 0 1 0 0,0-1-1 0 0,0 0 1 0 0,0 1-1 0 0,1-1 1 0 0,-1 1 0 0 0,0-1-1 0 0,0 1 1 0 0,0-1-1 0 0,0 1 1 0 0,0-1 0 0 0,0-3 28 0 0,6 5-7 0 0,-4-2-15 0 0,1 1 0 0 0,-1 0 0 0 0,0 0 0 0 0,1 0 0 0 0,-1 0 0 0 0,0 0 0 0 0,1 0 0 0 0,-1 0 0 0 0,0 1 0 0 0,0 0 0 0 0,3 0 0 0 0,-5 0-9 0 0,1-1-1 0 0,-1 1 1 0 0,1 0 0 0 0,-1-1-1 0 0,0 1 1 0 0,1 0 0 0 0,-1-1-1 0 0,0 1 1 0 0,0 0 0 0 0,1 0-1 0 0,-1 0 1 0 0,0-1 0 0 0,0 1-1 0 0,0 0 1 0 0,0 0 0 0 0,0 0-1 0 0,0-1 1 0 0,0 1 0 0 0,0 0-1 0 0,0 0 1 0 0,-1-1 0 0 0,1 1-1 0 0,0 0 1 0 0,0 0 0 0 0,-1-1-1 0 0,1 1 1 0 0,0 0 0 0 0,-1-1-1 0 0,1 1 1 0 0,-1 0 0 0 0,1-1-1 0 0,-1 1 1 0 0,1 0-1 0 0,-1-1 1 0 0,1 1 0 0 0,-1-1-1 0 0,0 1 1 0 0,1-1 0 0 0,-1 0-1 0 0,0 1 1 0 0,1-1 0 0 0,-1 0-1 0 0,0 1 1 0 0,-1-1 0 0 0,-26 14-308 0 0,24-13 241 0 0,0-3-258 0 0,-11-4 286 0 0,11 5 5 0 0,4-3-30 0 0,0-11 55 0 0,0 11-10 0 0,2 0-52 0 0,4-9 71 0 0,-4 9 10 0 0,13-13-18 0 0,-14 15 12 0 0,1 1 0 0 0,0 0 0 0 0,-1 0 0 0 0,1 0 1 0 0,0 0-1 0 0,-1 0 0 0 0,1 0 0 0 0,0 0 0 0 0,0 0 0 0 0,0 1 0 0 0,0-1 1 0 0,0 1-1 0 0,0-1 0 0 0,0 1 0 0 0,0 0 0 0 0,0 0 0 0 0,0-1 1 0 0,0 2-1 0 0,0-1 0 0 0,4 1 0 0 0,-6-1-4 0 0,7 0 77 0 0,-1 13-48 0 0,-6-12-33 0 0,1 1 0 0 0,-1-1 0 0 0,0 0 0 0 0,1 0 0 0 0,-1 1 1 0 0,1-1-1 0 0,-1 0 0 0 0,1 0 0 0 0,0 0 0 0 0,-1 0 0 0 0,1 0 0 0 0,0 0 1 0 0,0 0-1 0 0,0 0 0 0 0,0 0 0 0 0,0 0 0 0 0,2 1 0 0 0,12-6 22 0 0,-12 3 135 0 0,-3 2-160 0 0,0 0 0 0 0,0 0 1 0 0,0-1-1 0 0,0 1 0 0 0,-1 0 0 0 0,1 0 1 0 0,0-1-1 0 0,-1 1 0 0 0,1 0 0 0 0,-1 0 1 0 0,1-1-1 0 0,0 1 0 0 0,-1 0 0 0 0,0-1 1 0 0,1 1-1 0 0,-1-1 0 0 0,1 1 0 0 0,-1-1 1 0 0,0 1-1 0 0,1-1 0 0 0,-1 1 0 0 0,0-1 1 0 0,1 0-1 0 0,-1 1 0 0 0,0-1 0 0 0,0 0 1 0 0,1 0-1 0 0,-2 1 0 0 0,-22-5-33 0 0,18 3 12 0 0,9-18 398 0 0,-3 34-349 0 0,0-11 0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6:57:08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34 340 0 0,'0'0'3012'0'0,"-2"-3"-1813"0"0,-9-11 5313 0 0,10 11-6227 0 0,-2-11-46 0 0,9 18 288 0 0,16 26 392 0 0,-15-19-1005 0 0,72 105 588 0 0,111 220 0 0 0,-156-269-371 0 0,-32-63-90 0 0,6 11 487 0 0,-14-32-425 0 0,2 7-75 0 0,1 1 0 0 0,0-1 0 0 0,1 0 0 0 0,-1 0 0 0 0,2 1 0 0 0,-1-1 0 0 0,2 0 0 0 0,-1-1 0 0 0,3-16 0 0 0,1-4-34 0 0,-1 22 4 0 0,4 0-2 0 0,-4 5 0 0 0,0 0 0 0 0,0 0 1 0 0,1 0-1 0 0,-1 1 0 0 0,1-1 0 0 0,0 1 0 0 0,0 0 0 0 0,0 0 0 0 0,4-3 1 0 0,14 1 26 0 0,-19 5-20 0 0,13-2 7 0 0,12 3 1 0 0,34 27 0 0 0,-45-19-7 0 0,-2 1 1 0 0,1 1-1 0 0,-1 0 0 0 0,-1 1 1 0 0,19 20-1 0 0,-30-28-2 0 0,0 0-1 0 0,0 0 0 0 0,0 0 1 0 0,0 0-1 0 0,0 1 1 0 0,-1-1-1 0 0,0 0 1 0 0,0 1-1 0 0,1 6 1 0 0,-1-2 1 0 0,-1-3 1 0 0,0 1-1 0 0,-1-1 0 0 0,1 1 1 0 0,-1-1-1 0 0,-1 1 1 0 0,1-1-1 0 0,-1 0 1 0 0,0 1-1 0 0,-1-1 1 0 0,0 0-1 0 0,1-1 1 0 0,-2 1-1 0 0,1 0 1 0 0,-1-1-1 0 0,0 0 1 0 0,0 0-1 0 0,-8 8 1 0 0,-3 2-3 0 0,-15 11 5 0 0,19-21-3 0 0,-1 0 0 0 0,0 0-1 0 0,0-1 1 0 0,-12 2 0 0 0,19-4-55 0 0,0-1 1 0 0,0 0-1 0 0,0-1 0 0 0,0 1 1 0 0,0-1-1 0 0,0 0 0 0 0,0 0 0 0 0,1 0 1 0 0,-1-1-1 0 0,0 0 0 0 0,0 0 1 0 0,0 0-1 0 0,0 0 0 0 0,1-1 0 0 0,-1 0 1 0 0,0 0-1 0 0,1 0 0 0 0,0-1 1 0 0,-7-4-1 0 0,3-1-236 0 0,-1-1 1 0 0,2 0-1 0 0,-1 0 0 0 0,1-1 1 0 0,1 0-1 0 0,-1 0 1 0 0,2-1-1 0 0,-6-12 0 0 0,6 10-752 0 0,1 0 0 0 0,0 0-1 0 0,1 0 1 0 0,0 0 0 0 0,1-1-1 0 0,-1-25 1 0 0,3 34-821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6:57:09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1000 0 0,'0'0'1945'0'0,"2"-3"-314"0"0,7-9-266 0 0,-7 9 969 0 0,0 0-1304 0 0,-2 2-903 0 0,1 0 1 0 0,-1 1-1 0 0,0-1 1 0 0,1 1-1 0 0,-1-1 1 0 0,1 0-1 0 0,-1 1 1 0 0,1-1-1 0 0,-1 1 1 0 0,1-1-1 0 0,-1 1 1 0 0,1 0-1 0 0,0-1 1 0 0,-1 1-1 0 0,1 0 1 0 0,0-1 0 0 0,-1 1-1 0 0,1 0 1 0 0,0-1-1 0 0,-1 1 1 0 0,1 0-1 0 0,0 0 1 0 0,-1 0-1 0 0,1 0 1 0 0,0 0-1 0 0,0 0 1 0 0,-1 0-1 0 0,2 0 1 0 0,18 14 1284 0 0,16 43-1564 0 0,-24-37 504 0 0,44 68-1617 0 0,-54-85 649 0 0,1 8-54 0 0,-2-2-1414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6:57:09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88 640 0 0,'0'0'1121'0'0,"0"-4"-153"0"0,-7-65 4619 0 0,19 58-6421 0 0,-8 8-2300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6:57:10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26 24 0 0,'0'0'7972'0'0,"1"4"-7457"0"0,0 0-362 0 0,0 1 0 0 0,-1 0 0 0 0,1-1-1 0 0,-1 1 1 0 0,-1-1 0 0 0,1 1-1 0 0,0-1 1 0 0,-1 1 0 0 0,0-1-1 0 0,0 1 1 0 0,-1-1 0 0 0,1 1-1 0 0,-3 4 1 0 0,-12 55 520 0 0,16-59-649 0 0,-2 6 18 0 0,0 0 0 0 0,1 0 0 0 0,1 0 0 0 0,0 1 0 0 0,1-1 0 0 0,0 0 0 0 0,5 21 0 0 0,-5-29 20 0 0,4-4-49 0 0,25-14-6 0 0,-28 7-10 0 0,-2 6 4 0 0,10-20 20 0 0,-2-1 1 0 0,0 0 0 0 0,-2 0-1 0 0,0-1 1 0 0,4-45-1 0 0,-8 59 3 0 0,-2 6 42 0 0,0-1 9 0 0,0-1-41 0 0,1-34 293 0 0,-1 41-318 0 0,0-1-1 0 0,0 0 1 0 0,0 1 0 0 0,1-1 0 0 0,-1 0-1 0 0,0 0 1 0 0,0 1 0 0 0,1-1 0 0 0,-1 0-1 0 0,0 0 1 0 0,1 1 0 0 0,-1-1 0 0 0,0 0-1 0 0,1 0 1 0 0,-1 0 0 0 0,0 1 0 0 0,1-1 0 0 0,-1 0-1 0 0,0 0 1 0 0,1 0 0 0 0,-1 0 0 0 0,1 0-1 0 0,-1 0 1 0 0,0 0 0 0 0,1 0 0 0 0,-1 0-1 0 0,1 0 1 0 0,-1 0 0 0 0,0 0 0 0 0,1 0-1 0 0,-1 0 1 0 0,0 0 0 0 0,1 0 0 0 0,-1-1-1 0 0,1 1 1 0 0,-1 0 0 0 0,0 0 0 0 0,1 0-1 0 0,-1-1 1 0 0,0 1 0 0 0,0 0 0 0 0,1 0-1 0 0,-1-1 1 0 0,0 1 0 0 0,1 0 0 0 0,-1 0-1 0 0,0-1 1 0 0,0 1 0 0 0,0 0 0 0 0,1-1-1 0 0,-1 1 1 0 0,0 0 0 0 0,0-1 0 0 0,0 1-1 0 0,0-1 1 0 0,0 1 0 0 0,0 0 0 0 0,0-1 0 0 0,0 1-1 0 0,0 0 1 0 0,0-1 0 0 0,0 0 0 0 0,3 4 49 0 0,-2 1 4 0 0,3 13 224 0 0,2 0 0 0 0,0-1 0 0 0,1 1 0 0 0,1-1 0 0 0,0-1 1 0 0,1 1-1 0 0,20 24 0 0 0,-27-38-146 0 0,2 1-14 0 0,2 1-100 0 0,-1 0-1 0 0,1-1 1 0 0,0 0-1 0 0,0 0 1 0 0,0 0-1 0 0,0-1 1 0 0,0 0-1 0 0,1 0 1 0 0,-1-1-1 0 0,8 1 1 0 0,-7-2-336 0 0,-7-1-757 0 0,0 1 1039 0 0,0-1 0 0 0,0 1 0 0 0,0-1 1 0 0,0 1-1 0 0,1 0 0 0 0,-1-1 0 0 0,0 1 0 0 0,0 0 0 0 0,1-1 1 0 0,-1 1-1 0 0,0 0 0 0 0,0 0 0 0 0,1-1 0 0 0,-1 1 0 0 0,0 0 0 0 0,1 0 1 0 0,-1-1-1 0 0,0 1 0 0 0,1 0 0 0 0,-1 0 0 0 0,0 0 0 0 0,1 0 1 0 0,-1-1-1 0 0,1 1 0 0 0,0 0-140 0 0,0 0-1 0 0,0-1 1 0 0,-1 1 0 0 0,1-1 0 0 0,0 1 0 0 0,0 0 0 0 0,-1-1-1 0 0,1 0 1 0 0,0 1 0 0 0,-1-1 0 0 0,1 1 0 0 0,0-1-1 0 0,-1 0 1 0 0,1 1 0 0 0,-1-1 0 0 0,1 0 0 0 0,-1 0-1 0 0,1-1 1 0 0,7-32-6378 0 0,-7 30 4840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6:57:10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90 684 0 0,'1'-4'1482'0'0,"19"-60"5138"0"0,-19 60-4867 0 0,0-13 1337 0 0,-36 91-1144 0 0,33-69-1892 0 0,0 0-1 0 0,1 0 0 0 0,-1 0 0 0 0,1-1 0 0 0,0 1 0 0 0,0 8 0 0 0,0-9-59 0 0,1 0 33 0 0,-1 0 4 0 0,1-3-27 0 0,0-1-1 0 0,-1 1 0 0 0,1-1 0 0 0,0 1 0 0 0,0 0 0 0 0,-1-1 0 0 0,1 1 1 0 0,0 0-1 0 0,0-1 0 0 0,0 1 0 0 0,0 0 0 0 0,0-1 0 0 0,0 1 0 0 0,0 0 1 0 0,0-1-1 0 0,0 1 0 0 0,0-1 0 0 0,1 1 0 0 0,-1 0 0 0 0,0-1 0 0 0,0 1 1 0 0,0 0-1 0 0,1-1 0 0 0,-1 1 0 0 0,0-1 0 0 0,1 1 0 0 0,0 0 0 0 0,4 0-23 0 0,1 0-1 0 0,-1 0 0 0 0,1 0 1 0 0,-1-1-1 0 0,1 0 0 0 0,10-1 1 0 0,-11 0-37 0 0,1-1 6 0 0,5-1 13 0 0,1 1 1 0 0,0 0-1 0 0,0 0 1 0 0,17 1-1 0 0,-26 1 38 0 0,0 0 0 0 0,0 0 0 0 0,0 0 0 0 0,0 1 0 0 0,0-1 0 0 0,0 1 0 0 0,0 0 0 0 0,0 0 0 0 0,0 0 0 0 0,-1 0 0 0 0,1 1 0 0 0,0-1 0 0 0,-1 1 0 0 0,1-1 0 0 0,-1 1 0 0 0,1 0 0 0 0,-1 0 0 0 0,0 0 0 0 0,0 1 0 0 0,0-1 0 0 0,0 0 0 0 0,0 1 0 0 0,0-1 0 0 0,1 4 0 0 0,0 0 32 0 0,-1 0 0 0 0,1 0 0 0 0,-1 0 0 0 0,-1 0 0 0 0,1 0 0 0 0,-1 0 0 0 0,0 1-1 0 0,-1-1 1 0 0,1 0 0 0 0,-1 1 0 0 0,0-1 0 0 0,-1 0 0 0 0,0 1 0 0 0,0-1 0 0 0,0 0 0 0 0,-1 0 0 0 0,1 0 0 0 0,-1 0 0 0 0,-1 0 0 0 0,1 0 0 0 0,-1 0 0 0 0,-7 10 0 0 0,3-7-405 0 0,0 0 0 0 0,0-1-1 0 0,-1 0 1 0 0,0 0 0 0 0,-11 8 0 0 0,6-6-1392 0 0,-1-1 1 0 0,0 0-1 0 0,-16 7 1 0 0,1-4-2917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6:57:17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49 269 272 0 0,'0'0'11027'0'0,"4"-2"-10822"0"0,9-6-58 0 0,0 0 0 0 0,-1 0 1 0 0,0-1-1 0 0,19-18 0 0 0,-7 3-28 0 0,-15 17-82 0 0,-1-1 1 0 0,-1 0-1 0 0,0 0 1 0 0,0-1 0 0 0,-1 0-1 0 0,8-14 1 0 0,-12 21-36 0 0,0-1 0 0 0,0 1 1 0 0,0-1-1 0 0,-1 0 0 0 0,0 0 1 0 0,1 1-1 0 0,-1-1 0 0 0,0 0 0 0 0,0 0 1 0 0,-1 0-1 0 0,1 0 0 0 0,0 0 1 0 0,-1-1-1 0 0,0 1 0 0 0,0 0 0 0 0,0 0 1 0 0,0 0-1 0 0,0 0 0 0 0,-1 0 1 0 0,1 0-1 0 0,-1 0 0 0 0,0 0 0 0 0,0 0 1 0 0,0 0-1 0 0,0 0 0 0 0,-1 0 1 0 0,-1-2-1 0 0,1 2-28 0 0,1 2 24 0 0,1-1 0 0 0,-1 1-1 0 0,0 0 1 0 0,0 0 0 0 0,0 0 0 0 0,0 0 0 0 0,0 0 0 0 0,0 0-1 0 0,0 0 1 0 0,0 0 0 0 0,0 0 0 0 0,0 1 0 0 0,0-1 0 0 0,-1 0 0 0 0,1 1-1 0 0,0-1 1 0 0,-1 1 0 0 0,1-1 0 0 0,0 1 0 0 0,-1 0 0 0 0,-2-1-1 0 0,-27-5-28 0 0,1 9 10 0 0,24-3 23 0 0,1 1 1 0 0,-17 3 1 0 0,17-3-33 0 0,0 1 21 0 0,0 0 4 0 0,0-1 0 0 0,0 1 0 0 0,0 1 0 0 0,0-1 0 0 0,1 1 0 0 0,-1-1 0 0 0,1 1 0 0 0,0 1 0 0 0,0-1 0 0 0,0 1 0 0 0,0-1 0 0 0,0 1 0 0 0,1 0 0 0 0,-1 0 0 0 0,1 1 0 0 0,0-1 0 0 0,1 1 0 0 0,-1-1 0 0 0,1 1 0 0 0,0 0 0 0 0,0 0 0 0 0,0 0 0 0 0,1 0 0 0 0,0 0 0 0 0,0 1 0 0 0,0-1 0 0 0,0 6 0 0 0,5 32 237 0 0,1-1 0 0 0,2 0 0 0 0,2-1 0 0 0,24 69 0 0 0,-15-55 62 0 0,19 114 0 0 0,-33-137-283 0 0,-1 0 1 0 0,-2 1 0 0 0,-1-1-1 0 0,-8 57 1 0 0,6-75-354 0 0,0-1 0 0 0,-2 0 0 0 0,1-1 0 0 0,-2 1 0 0 0,-9 21 0 0 0,12-31-251 0 0,2-2 511 0 0,0 0 0 0 0,-1 0 0 0 0,1-1 0 0 0,0 1 0 0 0,-1 0 0 0 0,1 0 0 0 0,-1-1 0 0 0,1 1 0 0 0,-1-1 0 0 0,1 1 0 0 0,-1 0 0 0 0,1-1 0 0 0,-1 1 0 0 0,1-1 0 0 0,-1 1 0 0 0,0-1 0 0 0,1 1 0 0 0,-1-1 0 0 0,0 0 0 0 0,1 1 0 0 0,-1-1 0 0 0,0 0 0 0 0,0 1 0 0 0,0-1 0 0 0,0 0-55 0 0,0 0 0 0 0,1 1 0 0 0,-1-1 0 0 0,1 0 0 0 0,-1 0 0 0 0,0 0 0 0 0,1 0 0 0 0,-1 0 0 0 0,0 0 0 0 0,1 0 0 0 0,-1-1 0 0 0,0 1 0 0 0,1 0 0 0 0,-1 0 0 0 0,1 0 0 0 0,-1 0 0 0 0,0-1 0 0 0,1 1 0 0 0,-1 0 0 0 0,1-1 0 0 0,-1 1 0 0 0,1 0 0 0 0,-1-1 0 0 0,1 1 0 0 0,-1-1 0 0 0,1 1 1 0 0,0-1-1 0 0,-1 1 0 0 0,1-1 0 0 0,-1 1 0 0 0,1-1 0 0 0,0 1 0 0 0,0-1 0 0 0,-1 0 0 0 0,1 1 0 0 0,0-1 0 0 0,0 1 0 0 0,0-2 0 0 0,-6-17-1732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6:57:17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0 155 184 0 0,'0'0'8822'0'0,"4"-4"-8052"0"0,5-4-270 0 0,1 1-1 0 0,0 0 1 0 0,0 1-1 0 0,1 0 0 0 0,0 0 1 0 0,22-7-1 0 0,9-6-72 0 0,92-33 342 0 0,-66 27-3247 0 0,-64 23 477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6:53:35.11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0 548 0 0,'0'0'9323'0'0,"9"11"-8217"0"0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6:53:35.78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1 804 0 0,'0'0'10664'0'0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4T16:22:47.91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40 0 0,'0'0'4008'0'0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6:57:22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2544 980 0 0,'0'0'3296'0'0,"-16"-15"-1085"0"0,15-2-1827 0 0,2 1 0 0 0,0-1 0 0 0,1 0 0 0 0,1 0 0 0 0,0 1 0 0 0,1 0 0 0 0,1-1 0 0 0,7-15 0 0 0,-1-1-99 0 0,33-103 800 0 0,33-119 41 0 0,-67 217-970 0 0,-3-2-1 0 0,-1 1 1 0 0,-3-1-1 0 0,0-61 1 0 0,-5 77-115 0 0,-2-1 0 0 0,0 1 0 0 0,-1 1 0 0 0,-1-1 0 0 0,-12-27 0 0 0,-55-107-14 0 0,52 118-41 0 0,1-1-1 0 0,3 0 0 0 0,1-1 0 0 0,-12-49 1 0 0,23 60 13 0 0,1 1 1 0 0,1-2 0 0 0,2 1 0 0 0,1 0 0 0 0,2 0 0 0 0,1 0 0 0 0,1 0-1 0 0,2 1 1 0 0,1-1 0 0 0,1 1 0 0 0,1 0 0 0 0,2 1 0 0 0,1 1 0 0 0,2-1-1 0 0,0 2 1 0 0,2 0 0 0 0,1 1 0 0 0,32-38 0 0 0,-9 18-1 0 0,1 2-1 0 0,3 2 1 0 0,2 1 0 0 0,99-66-1 0 0,-93 73 8 0 0,-12 7-10 0 0,-5 6 8 0 0,-31 19 23 0 0,-1 0-17 0 0,1 0-6 0 0,21-18 33 0 0,-22 17 1401 0 0,-3 2-1421 0 0,0 0 0 0 0,0 0-1 0 0,0 0 1 0 0,0 0 0 0 0,0-1 0 0 0,0 1-1 0 0,0 0 1 0 0,-1 0 0 0 0,1 0-1 0 0,0 0 1 0 0,-1 0 0 0 0,1 0 0 0 0,-1-1-1 0 0,1 1 1 0 0,-1 0 0 0 0,0 0-1 0 0,1 0 1 0 0,-2-1 0 0 0,-16-6 11 0 0,14 6-11 0 0,0 1-6 0 0,-42-16 43 0 0,41 15-42 0 0,1 1-2 0 0,-2 0-4 0 0,-29-15 26 0 0,32 14-52 0 0,1 1 15 0 0,1 1 1 0 0,0 0 0 0 0,0-1-1 0 0,-1 1 1 0 0,1 0-1 0 0,0-1 1 0 0,0 0 0 0 0,0 1-1 0 0,0-1 1 0 0,0 0-1 0 0,0 1 1 0 0,0-1 0 0 0,0 0-1 0 0,0 0 1 0 0,0 0-1 0 0,0 0 1 0 0,-1-2 0 0 0,2 3-1 0 0,0-1 0 0 0,0 1 0 0 0,-1 0 0 0 0,1-1 0 0 0,0 1 0 0 0,0-1 0 0 0,0 1 1 0 0,0-1-1 0 0,0 1 0 0 0,0-1 0 0 0,0 1 0 0 0,0-1 0 0 0,0 1 0 0 0,0-1 0 0 0,0 0 1 0 0,0 1-1 0 0,0 0 0 0 0,0-1 0 0 0,0 1 0 0 0,1-1 0 0 0,-1 1 0 0 0,0-1 0 0 0,0 1 0 0 0,1-1 1 0 0,-1 1-1 0 0,0-1 0 0 0,0 1 0 0 0,1 0 0 0 0,-1-1 0 0 0,1 1 0 0 0,-1 0 0 0 0,0-1 1 0 0,1 1-1 0 0,-1 0 0 0 0,1-1 0 0 0,-1 1 0 0 0,0 0 0 0 0,1 0 0 0 0,-1 0 0 0 0,1-1 0 0 0,-1 1 1 0 0,1 0-1 0 0,-1 0 0 0 0,1 0 0 0 0,-1 0 0 0 0,1 0 0 0 0,-1 0 0 0 0,1 0 0 0 0,-1 0 1 0 0,1 0-1 0 0,-1 0 0 0 0,1 0 0 0 0,0 0 0 0 0,25-3 2 0 0,-20 2 2 0 0,1 1-20 0 0,21 0 14 0 0,-21 0 1 0 0,0 0-17 0 0,52 5-23 0 0,-53-5 50 0 0,-1 8 10 0 0,20 14 8 0 0,-23-19-15 0 0,-1 0 2 0 0,7 39 3 0 0,-7-38-9 0 0,-2 23 1 0 0,-6-10-6 0 0,-1 0-1 0 0,-1-1 1 0 0,0 1-1 0 0,-1-2 1 0 0,-1 0-1 0 0,-17 19 1 0 0,0 3-237 0 0,25-34-7 0 0,0 5-110 0 0,-2 1-5 0 0,30-15-4324 0 0,-19 4 3802 0 0,-3-1-80 0 0,10-14-2011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6:57:23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1 394 208 0 0,'0'0'6426'0'0,"3"-3"-6077"0"0,15-11 296 0 0,0 1 1 0 0,30-17 0 0 0,-30 20-475 0 0,0-1 1 0 0,-1-1 0 0 0,0 0 0 0 0,20-20 0 0 0,-32 25-144 0 0,-1 0-24 0 0,-1 0 0 0 0,0 0 0 0 0,-1 0 0 0 0,1 0 0 0 0,-1 0-1 0 0,-1-1 1 0 0,0 1 0 0 0,0-1 0 0 0,0 1 0 0 0,-1-1 0 0 0,0 0 0 0 0,0 1 0 0 0,-1-1 0 0 0,0 1 0 0 0,0-1 0 0 0,-1 1 0 0 0,0-1 0 0 0,0 1 0 0 0,0 0-1 0 0,-1 0 1 0 0,-1 0 0 0 0,1 0 0 0 0,-1 1 0 0 0,0-1 0 0 0,0 1 0 0 0,-1 0 0 0 0,-7-7 0 0 0,10 10-14 0 0,1 2 8 0 0,1-1-1 0 0,-1 0 1 0 0,0 1 0 0 0,1-1-1 0 0,-1 1 1 0 0,0-1 0 0 0,0 1 0 0 0,0-1-1 0 0,0 1 1 0 0,0 0 0 0 0,-1-1 0 0 0,1 1-1 0 0,0 0 1 0 0,-1 0 0 0 0,1 0-1 0 0,0 0 1 0 0,-1 0 0 0 0,1 0 0 0 0,-1 0-1 0 0,-2 0 1 0 0,-27-12-45 0 0,26 12 53 0 0,-21 14-37 0 0,24-11 35 0 0,-2 3 1 0 0,-1-1 1 0 0,1 1-1 0 0,0 0 1 0 0,0 0-1 0 0,1 0 0 0 0,0 0 1 0 0,0 1-1 0 0,-4 10 1 0 0,3 4 92 0 0,1-1 0 0 0,1 0 0 0 0,1 1-1 0 0,1-1 1 0 0,1 1 0 0 0,4 27 0 0 0,27 130 826 0 0,-26-151-769 0 0,1 8 24 0 0,30 164 542 0 0,-37-194-707 0 0,1 0 1 0 0,4 13-9 0 0,-4-12-54 0 0,-1-1-81 0 0,2 14-90 0 0,-1-14-99 0 0,-14-21-9103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6:57:23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1 100 908 0 0,'0'0'11034'0'0,"4"-2"-10691"0"0,106-32 838 0 0,53-19-1276 0 0,-159 51-471 0 0,16-7-1219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6:58:19.91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33 92 20 0 0,'0'0'9962'0'0,"5"1"-9453"0"0,38 11 4152 0 0,-52-3-5371 0 0,6-7 662 0 0,-59 6-2278 0 0,56-8 2236 0 0,5-4-373 0 0,1 4 461 0 0,1-1-1 0 0,-1 0 0 0 0,0 0 0 0 0,0 1 1 0 0,0-1-1 0 0,0 0 0 0 0,1 0 0 0 0,-1 1 1 0 0,0-1-1 0 0,0 0 0 0 0,1 0 0 0 0,-1 1 1 0 0,1-1-1 0 0,-1 0 0 0 0,1 1 0 0 0,-1-1 1 0 0,1 1-1 0 0,-1-1 0 0 0,1 1 0 0 0,-1-1 1 0 0,1 1-1 0 0,0-1 0 0 0,-1 1 0 0 0,1-1 1 0 0,0 1-1 0 0,0 0 0 0 0,-1-1 0 0 0,1 1 1 0 0,0 0-1 0 0,-1 0 0 0 0,2 0 0 0 0,12-8-146 0 0,-15 8 143 0 0,0-1-1 0 0,0 1 1 0 0,0-1 0 0 0,1 0 0 0 0,-1 0 0 0 0,0 1 0 0 0,0-1 0 0 0,1 0-1 0 0,-1 0 1 0 0,0 0 0 0 0,1 0 0 0 0,-1 1 0 0 0,1-1 0 0 0,-1 0 0 0 0,1 0-1 0 0,-1 0 1 0 0,1 0 0 0 0,0 0 0 0 0,0 0 0 0 0,-1 0 0 0 0,1-1 0 0 0,0 1-1 0 0,0 0 1 0 0,0 0 0 0 0,0 0 0 0 0,0 0 0 0 0,0 0 0 0 0,1 0 0 0 0,-1 0-1 0 0,0 0 1 0 0,0 0 0 0 0,1-1 0 0 0,0-2-8 0 0,3-2-116 0 0,-4 5 128 0 0,0 1 1 0 0,0 0-1 0 0,0-1 1 0 0,0 1-1 0 0,0-1 1 0 0,0 1-1 0 0,0 0 1 0 0,1-1-1 0 0,-1 1 0 0 0,0-1 1 0 0,0 1-1 0 0,0 0 1 0 0,0-1-1 0 0,1 1 1 0 0,-1-1-1 0 0,0 1 1 0 0,0 0-1 0 0,1-1 0 0 0,-1 1 1 0 0,0 0-1 0 0,0 0 1 0 0,1-1-1 0 0,-1 1 1 0 0,0 0-1 0 0,1 0 1 0 0,-1-1-1 0 0,0 1 0 0 0,1 0 1 0 0,-1 0-1 0 0,1 0 1 0 0,-1-1-1 0 0,0 1 1 0 0,1 0-1 0 0,-1 0 1 0 0,1 0-1 0 0,-1 0 0 0 0,0 0 1 0 0,1 0-1 0 0,-1 0 1 0 0,1 0-1 0 0,0 0 1 0 0,23 2 25 0 0,-18-1 146 0 0,-7-1-191 0 0,1 1 14 0 0,0-1-1 0 0,0 1 0 0 0,0-1 0 0 0,-1 1 1 0 0,1 0-1 0 0,0-1 0 0 0,-1 1 1 0 0,1-1-1 0 0,-1 0 0 0 0,1 1 1 0 0,0-1-1 0 0,-1 1 0 0 0,1-1 0 0 0,-1 0 1 0 0,1 1-1 0 0,-1-1 0 0 0,1 0 1 0 0,-1 1-1 0 0,1-1 0 0 0,-1 0 0 0 0,1 0 1 0 0,-1 0-1 0 0,0 1 0 0 0,1-1 1 0 0,-1 0-1 0 0,1 0 0 0 0,-1 0 0 0 0,0 0 1 0 0,1 0-1 0 0,-1 0 0 0 0,1 0 1 0 0,-1 0-1 0 0,0 0 0 0 0,1-1 0 0 0,-1 1 1 0 0,1 0-1 0 0,-1 0 0 0 0,1 0 1 0 0,-1-1-1 0 0,1 1 0 0 0,-1 0 1 0 0,1-1-1 0 0,-1 1 0 0 0,1 0 0 0 0,-1-1 1 0 0,1 1-1 0 0,-1-1 0 0 0,1 1 1 0 0,-1 0-1 0 0,1-1 0 0 0,0 1 0 0 0,-1-1 1 0 0,1 1-1 0 0,0-1 0 0 0,0 0 1 0 0,-1 1-1 0 0,1-1 0 0 0,0 1 0 0 0,0-1 1 0 0,0 1-1 0 0,0-1 0 0 0,0 0 1 0 0,8-11-47 0 0,-6 9 25 0 0,11 1-126 0 0,-12 1 156 0 0,-1 1 1 0 0,1 0-1 0 0,-1 0 0 0 0,1 0 0 0 0,0-1 0 0 0,-1 1 0 0 0,1 0 0 0 0,-1 0 0 0 0,1 0 0 0 0,-1 0 0 0 0,1 0 0 0 0,-1 0 0 0 0,1 0 0 0 0,-1 0 0 0 0,1 0 0 0 0,-1 1 0 0 0,1-1 0 0 0,-1 0 0 0 0,1 0 0 0 0,-1 0 1 0 0,1 1-1 0 0,-1-1 0 0 0,1 0 0 0 0,-1 0 0 0 0,1 1 0 0 0,-1-1 0 0 0,1 0 0 0 0,-1 1 0 0 0,0-1 0 0 0,1 1 0 0 0,-1-1 0 0 0,0 1 0 0 0,1-1 0 0 0,-1 0 0 0 0,1 2 0 0 0,1 0 38 0 0,-7 8 0 0 0,5-9-38 0 0,0 0 0 0 0,0 0 1 0 0,0 1-1 0 0,0-1 0 0 0,-1 0 0 0 0,1 0 1 0 0,0 0-1 0 0,-1 0 0 0 0,1 0 1 0 0,-1 0-1 0 0,1 0 0 0 0,-1 0 1 0 0,0-1-1 0 0,1 1 0 0 0,-1 0 0 0 0,0 0 1 0 0,1 0-1 0 0,-1-1 0 0 0,0 1 1 0 0,0 0-1 0 0,0-1 0 0 0,-2 2 1 0 0,2-4-7 0 0,0 1 1 0 0,0-1-1 0 0,0 0 0 0 0,0 0 1 0 0,1 0-1 0 0,-1 0 1 0 0,0 0-1 0 0,1 0 1 0 0,0 0-1 0 0,-1 0 1 0 0,1 0-1 0 0,0 0 1 0 0,0 0-1 0 0,0 0 0 0 0,0-3 1 0 0,1 1 5 0 0,11-16-141 0 0,-11 20 141 0 0,0-1 0 0 0,0 0 0 0 0,0 1 0 0 0,-1-1 0 0 0,1 0 0 0 0,0 1 0 0 0,0-1 0 0 0,0 1 0 0 0,0-1-1 0 0,0 1 1 0 0,0 0 0 0 0,0 0 0 0 0,0-1 0 0 0,0 1 0 0 0,0 0 0 0 0,0 0 0 0 0,0 0 0 0 0,1 0 0 0 0,-1 0 0 0 0,0 0 0 0 0,0 0-1 0 0,0 0 1 0 0,0 1 0 0 0,0-1 0 0 0,0 0 0 0 0,0 1 0 0 0,0-1 0 0 0,0 0 0 0 0,0 1 0 0 0,0 0 0 0 0,1 0 0 0 0,1 1 197 0 0,2 22-430 0 0,-1-11 222 0 0,-3-9 194 0 0,-1-3-216 0 0,0 0 34 0 0,-1 0 1 0 0,1 0 0 0 0,0 0-1 0 0,-1 0 1 0 0,1 0 0 0 0,-1-1-1 0 0,1 1 1 0 0,-1 0 0 0 0,0 0-1 0 0,1 0 1 0 0,-1 0 0 0 0,0-1-1 0 0,0 1 1 0 0,1 0 0 0 0,-1-1-1 0 0,0 1 1 0 0,0 0 0 0 0,0-1-1 0 0,0 1 1 0 0,-1 0 0 0 0,-46-6-53 0 0,43 3 43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6:58:23.44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24 1 1556 0 0,'-16'40'7710'0'0,"9"-34"-7167"0"0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6:58:38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36 0 0,'0'0'9498'0'0,"3"1"-9428"0"0,-1 1-58 0 0,0-1 0 0 0,0 0 1 0 0,-1 1-1 0 0,1-1 1 0 0,0 1-1 0 0,-1 0 1 0 0,1-1-1 0 0,-1 1 0 0 0,0 0 1 0 0,0 0-1 0 0,1 0 1 0 0,-1 0-1 0 0,1 3 1 0 0,-1-1 23 0 0,5 13 91 0 0,-1 1-1 0 0,-1 0 1 0 0,0 0-1 0 0,-1 0 0 0 0,-1 0 1 0 0,0 21-1 0 0,2 12 111 0 0,-2-25-134 0 0,4 33 157 0 0,-3 60 0 0 0,-3-76-163 0 0,1-39-92 0 0,-1 2 22 0 0,0 63 15 0 0,0-65-46 0 0,3 23 15 0 0,-6 12 4 0 0,3-35-17 0 0,0 43-16 0 0,0 2 0 0 0,-3-2 40 0 0,9 47-98 0 0,-6-89 83 0 0,3 44-31 0 0,7 18 33 0 0,-10-64-19 0 0,1 1 19 0 0,5 58 3 0 0,-6-58-5 0 0,0 22-55 0 0,-4 43 75 0 0,4-65-23 0 0,0 0-23 0 0,0 12 27 0 0,0-12-21 0 0,0-1 24 0 0,3 36-13 0 0,-2-35-4 0 0,-1 23 18 0 0,3 1-9 0 0,-2-1 1 0 0,-3 51-1 0 0,0 6-317 0 0,4-51-43 0 0,2 14-5478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6:58:38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0 644 0 0,'0'0'6800'0'0,"0"4"-6459"0"0,-4 17 8 0 0,-1-1 1 0 0,-1 0 0 0 0,-11 25-1 0 0,8-23-283 0 0,2-1-1 0 0,-5 24 1 0 0,0-2-11 0 0,9-35 13 0 0,1 0-1 0 0,0-1 0 0 0,0 1 1 0 0,1 0-1 0 0,-1 12 1 0 0,19-38 82 0 0,-7-12-88 0 0,1 1 1 0 0,25-45 0 0 0,21-42 42 0 0,-57 114-105 0 0,1 1 0 0 0,-1 0-1 0 0,1 0 1 0 0,-1 0 0 0 0,1-1 0 0 0,-1 1 0 0 0,1 0 0 0 0,0 0 0 0 0,-1 0-1 0 0,1 0 1 0 0,0 0 0 0 0,0 0 0 0 0,0 0 0 0 0,0 0 0 0 0,0 1-1 0 0,0-1 1 0 0,0 0 0 0 0,0 0 0 0 0,0 1 0 0 0,0-1 0 0 0,0 1-1 0 0,0-1 1 0 0,1 1 0 0 0,-1-1 0 0 0,0 1 0 0 0,0 0 0 0 0,1 0 0 0 0,-1-1-1 0 0,0 1 1 0 0,0 0 0 0 0,1 0 0 0 0,-1 0 0 0 0,0 1 0 0 0,1-1-1 0 0,-1 0 1 0 0,0 0 0 0 0,2 1 0 0 0,2 0-5 0 0,20 39 33 0 0,-22-36-119 0 0,7 6 61 0 0,-1 0 0 0 0,0 1 0 0 0,11 20 0 0 0,-16-24-887 0 0,0 1-1 0 0,-1-1 0 0 0,0 1 0 0 0,0 0 0 0 0,2 14 0 0 0,0 7-1260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6:58:44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17 464 1124 0 0,'0'0'1612'0'0,"-16"-29"9117"0"0,146 201-9527 0 0,-124-165-1166 0 0,20 30 63 0 0,-14-26-64 0 0,-8-6-10 0 0,-1 0 0 0 0,1 0 0 0 0,1-1 0 0 0,-1 0 0 0 0,1 0 0 0 0,-1 0 0 0 0,1 0 1 0 0,6 3-1 0 0,-9-7-16 0 0,0 1 1 0 0,0 0 0 0 0,0-1 0 0 0,0 1-1 0 0,0-1 1 0 0,0 0 0 0 0,0 0 0 0 0,0 0-1 0 0,0 0 1 0 0,0 0 0 0 0,0 0 0 0 0,0 0-1 0 0,0-1 1 0 0,0 1 0 0 0,0-1 0 0 0,0 1 0 0 0,0-1-1 0 0,0 0 1 0 0,0 0 0 0 0,0 0 0 0 0,0 0-1 0 0,-1 0 1 0 0,1 0 0 0 0,0-1 0 0 0,-1 1-1 0 0,1 0 1 0 0,-1-1 0 0 0,0 1 0 0 0,1-1-1 0 0,-1 0 1 0 0,0 1 0 0 0,0-1 0 0 0,0 0-1 0 0,1-3 1 0 0,7-10 3 0 0,0 0-1 0 0,-2-1 0 0 0,0-1 1 0 0,0 1-1 0 0,-2-1 1 0 0,0 0-1 0 0,3-22 0 0 0,10-131 176 0 0,-9 62 208 0 0,-6 56-367 0 0,-2 47-44 0 0,-1-19-109 0 0,2 8 114 0 0,-1 12 2 0 0,8-2-138 0 0,-4 2 142 0 0,-8 3-73 0 0,-16 5 52 0 0,14-3 17 0 0,0 1 10 0 0,-14 4-3 0 0,-72 15-252 0 0,128-48 220 0 0,1 2 1 0 0,46-22-1 0 0,26-6-4714 0 0,-106 51 3467 0 0,15-10-2798 0 0,-15 9 1238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6:58:45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79 492 0 0,'2'-3'1157'0'0,"11"-31"2380"0"0,-12 30-1283 0 0,-1 0-1538 0 0,0 4-869 0 0,-1-18 1560 0 0,1 17-1340 0 0,-1 0 0 0 0,1 0 0 0 0,0 1-1 0 0,0-1 1 0 0,0 0 0 0 0,0 1 0 0 0,-1-1 0 0 0,1 0 0 0 0,0 1 0 0 0,-1-1 0 0 0,1 1 0 0 0,0-1 0 0 0,-1 0 0 0 0,1 1 0 0 0,-1-1 0 0 0,1 1 0 0 0,-1-1 0 0 0,1 1 0 0 0,-1-1 0 0 0,0 1 0 0 0,1 0 0 0 0,-1-1 0 0 0,1 1 0 0 0,-1 0 0 0 0,0-1 0 0 0,1 1 0 0 0,-1 0 0 0 0,0 0 0 0 0,1 0 0 0 0,-2-1 192 0 0,-2 5-59 0 0,-4 3-89 0 0,0 1 0 0 0,0 0-1 0 0,1 0 1 0 0,0 0-1 0 0,1 1 1 0 0,0 0 0 0 0,-7 15-1 0 0,4-5-55 0 0,1 0 0 0 0,1 1 1 0 0,1-1-1 0 0,0 1 0 0 0,-4 36 0 0 0,10-53-47 0 0,0-1 0 0 0,0 1 1 0 0,0 0-1 0 0,0-1 0 0 0,1 1 0 0 0,-1 0 0 0 0,1-1 1 0 0,0 1-1 0 0,-1-1 0 0 0,1 1 0 0 0,0-1 1 0 0,1 1-1 0 0,1 2 0 0 0,-2-2-11 0 0,1 0 54 0 0,27-8-31 0 0,-25 4-17 0 0,-1-1-1 0 0,0 0 1 0 0,-1 0-1 0 0,1 0 1 0 0,0 0-1 0 0,0 0 1 0 0,-1-1-1 0 0,1 1 1 0 0,-1-1-1 0 0,0 0 1 0 0,0 1 0 0 0,0-1-1 0 0,3-6 1 0 0,1 1 11 0 0,0-1 1 0 0,-1 0-1 0 0,0 0 1 0 0,0-1-1 0 0,-1 1 1 0 0,0-1-1 0 0,0 0 1 0 0,2-14-1 0 0,2-3 19 0 0,18-57-16 0 0,-24 80 344 0 0,-2 4-356 0 0,1 0-1 0 0,-1 1 1 0 0,1-1 0 0 0,0 0-1 0 0,-1 1 1 0 0,1-1 0 0 0,-1 1-1 0 0,1-1 1 0 0,-1 1 0 0 0,1-1-1 0 0,-1 1 1 0 0,0-1-1 0 0,1 1 1 0 0,-1-1 0 0 0,1 1-1 0 0,-1 0 1 0 0,0-1 0 0 0,0 1-1 0 0,1 0 1 0 0,-1-1 0 0 0,0 1-1 0 0,0 0 1 0 0,0-1 0 0 0,0 1-1 0 0,0 0 1 0 0,0-1 0 0 0,0 2-1 0 0,2 32 139 0 0,1-8-5 0 0,1-10-14 0 0,1 1 0 0 0,1-1-1 0 0,1 0 1 0 0,0 0 0 0 0,1-1 0 0 0,0 0-1 0 0,2-1 1 0 0,-1 0 0 0 0,2 0-1 0 0,13 14 1 0 0,-21-26-68 0 0,2-1-1 0 0,1 1-73 0 0,1 0 0 0 0,-1-1 0 0 0,0 0 1 0 0,0-1-1 0 0,1 1 0 0 0,-1-1 0 0 0,0 0 0 0 0,0-1 0 0 0,1 0 1 0 0,-1 0-1 0 0,0 0 0 0 0,0 0 0 0 0,0-1 0 0 0,0 0 1 0 0,0-1-1 0 0,0 1 0 0 0,-1-1 0 0 0,1 0 0 0 0,-1-1 0 0 0,0 1 1 0 0,0-1-1 0 0,0 0 0 0 0,0 0 0 0 0,6-7 0 0 0,1 0-821 0 0,0 0-1 0 0,18-24 1 0 0,-26 30 246 0 0,-1 0 0 0 0,0 0 1 0 0,0 0-1 0 0,-1-1 0 0 0,1 1 1 0 0,-1-1-1 0 0,0 1 0 0 0,0-1 1 0 0,-1 0-1 0 0,0 1 0 0 0,0-1 0 0 0,0-9 1 0 0,-1-7-2072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6:58:45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1 216 164 0 0,'0'0'9210'0'0,"0"0"-9083"0"0,0-1-1 0 0,0 0 0 0 0,1 1 1 0 0,-1-1-1 0 0,0 0 1 0 0,1 1-1 0 0,-1-1 0 0 0,0 1 1 0 0,1-1-1 0 0,-1 0 1 0 0,1 1-1 0 0,-1-1 0 0 0,1 1 1 0 0,-1-1-1 0 0,1 1 1 0 0,-1 0-1 0 0,1-1 0 0 0,-1 1 1 0 0,1-1-1 0 0,0 1 1 0 0,-1 0-1 0 0,1 0 0 0 0,0-1 1 0 0,-1 1-1 0 0,2 0 0 0 0,38 42 1508 0 0,-38-40-1489 0 0,9 20 123 0 0,5 22 246 0 0,-14-40-425 0 0,-1 0 4 0 0,4 23 234 0 0,2 0 1202 0 0,-2-31-967 0 0,1-20-539 0 0,5-24-38 0 0,2 0 0 0 0,24-58 0 0 0,-24 77-1067 0 0,0 1-1 0 0,25-38 1 0 0,-38 65 1011 0 0,1-1 0 0 0,0 1-1 0 0,0 0 1 0 0,0 0 0 0 0,0-1 0 0 0,0 1 0 0 0,0 0-1 0 0,0 0 1 0 0,0 0 0 0 0,0 0 0 0 0,1 0 0 0 0,-1 0-1 0 0,0 1 1 0 0,3-2 0 0 0,0 0-134 0 0,0-1-494 0 0,2 3-975 0 0,17 2 581 0 0,-22-2 980 0 0,0 1-1 0 0,-1-1 1 0 0,1 0 0 0 0,0 0-1 0 0,-1 1 1 0 0,1-1 0 0 0,-1 0-1 0 0,1 1 1 0 0,0-1-1 0 0,-1 1 1 0 0,1-1 0 0 0,-1 1-1 0 0,1-1 1 0 0,-1 1 0 0 0,1-1-1 0 0,-1 1 1 0 0,0-1 0 0 0,1 1-1 0 0,-1 0 1 0 0,0-1 0 0 0,1 1-1 0 0,-1 0 1 0 0,0-1 0 0 0,0 2-1 0 0,2 8-1172 0 0,0-6-2003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4T16:22:50.42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84 0 0,'0'0'732'0'0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8T23:14:31.01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 0 212 0 0,'0'0'1384'0'0,"-7"20"912"0"0,-19-28-4760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08:30:44.7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1 580 0 0,'0'0'1948'0'0,"14"18"4716"0"0,-14-18-6798 0 0,0 1 0 0 0,1 0 0 0 0,-1 0 0 0 0,0 0 0 0 0,0-1 0 0 0,0 1 0 0 0,1 0 0 0 0,-1 0 0 0 0,0 0 0 0 0,0 0 1 0 0,0-1-1 0 0,0 1 0 0 0,-1 0 0 0 0,1 0 0 0 0,0 0 0 0 0,0-1 0 0 0,0 1 0 0 0,-1 0 0 0 0,1 0 0 0 0,0 0 0 0 0,-1-1 1 0 0,1 1-1 0 0,0 0 0 0 0,-1-1 0 0 0,1 1 0 0 0,-1 0 0 0 0,1-1 0 0 0,-1 1 0 0 0,0 0 0 0 0,1-1 0 0 0,-1 1 0 0 0,0-1 1 0 0,1 1-1 0 0,-1-1 0 0 0,0 0 0 0 0,1 1 0 0 0,-2-1 0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08:30:45.4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59 0 1368 0 0,'0'0'1796'0'0,"-19"12"-1544"0"0,3-1-688 0 0,-7 7-1332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08:31:14.7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 91 420 0 0,'0'0'3747'0'0,"-3"2"-3742"0"0,-8 6-1 0 0,8-6 58 0 0,-10-21-2669 0 0,16-20 2047 0 0,-2 36 872 0 0,-1-1-168 0 0,0-12 5 0 0,0 12 773 0 0,-8-10-2257 0 0,6 11 888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9:09:15.0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41 12 672 0 0,'-18'-6'857'0'0,"14"5"-193"0"0,0-1-141 0 0,2 2-912 0 0,-10-3 2286 0 0,17 13 539 0 0,-4-9-2411 0 0,1 0-1 0 0,-1 0 1 0 0,1 0 0 0 0,-1 0 0 0 0,1 0 0 0 0,0 0-1 0 0,0 0 1 0 0,-1-1 0 0 0,1 1 0 0 0,0-1-1 0 0,0 1 1 0 0,0-1 0 0 0,-1 1 0 0 0,1-1 0 0 0,0 0-1 0 0,2 0 1 0 0,4 1 43 0 0,418 102 1661 0 0,-298-80-1551 0 0,174 10 0 0 0,23-39-440 0 0,-188-8-4000 0 0,-100 7 1956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9:09:31.9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16 2032 0 0,'0'0'6455'0'0,"4"-12"-5956"0"0,-2 9-5311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9:09:30.1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1 564 624 0 0,'0'0'1238'0'0,"8"-10"336"0"0,-3 5 1701 0 0,18-18 5910 0 0,-29-18-6753 0 0,9-15-2330 0 0,2 0 1 0 0,16-67 0 0 0,2-20-154 0 0,-10 76 239 0 0,-12 62-128 0 0,0 2 23 0 0,0 0-1 0 0,0 0 1 0 0,-1 0 0 0 0,1 0-1 0 0,-1-1 1 0 0,0 1 0 0 0,0 0-1 0 0,0 0 1 0 0,-1-4 0 0 0,-1 9-83 0 0,0 0 1 0 0,0-1-1 0 0,0 1 1 0 0,0 1-1 0 0,0-1 0 0 0,1 0 1 0 0,-1 0-1 0 0,1 0 1 0 0,-1 1-1 0 0,1-1 1 0 0,0 1-1 0 0,0-1 0 0 0,0 1 1 0 0,0 0-1 0 0,1-1 1 0 0,-1 4-1 0 0,0-3-3 0 0,1 1 5 0 0,-2 11 1 0 0,3 32-1060 0 0,1-22-1972 0 0,-6 5-6207 0 0,-1-14 5293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9:09:30.5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 26 608 0 0,'0'0'1240'0'0,"-8"-14"325"0"0,4 8 2251 0 0,2 3-623 0 0,6 10-1224 0 0,14 25-606 0 0,22 34-1270 0 0,-38-64 3 0 0,3-4-114 0 0,-1 0-160 0 0,0 0 1 0 0,0-1-1 0 0,0 1 0 0 0,-1-1 1 0 0,1 0-1 0 0,-1 0 1 0 0,1 0-1 0 0,-1-1 1 0 0,0 1-1 0 0,0-1 1 0 0,-1 0-1 0 0,3-4 1 0 0,-1 2-688 0 0,-1 0 0 0 0,-1 0 1 0 0,1-1-1 0 0,-1 1 1 0 0,0-1-1 0 0,0 1 0 0 0,1-9 1 0 0,-3 11-1432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9:09:30.8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 24 1140 0 0,'0'0'1092'0'0,"9"-18"2641"0"0,-7 13-1603 0 0,-1 8-760 0 0,-4 19-230 0 0,-6 34-501 0 0,6-38-1068 0 0,-13 70 1861 0 0,13-59-3541 0 0,2 2-3471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9:09:32.4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75 43 552 0 0,'-3'-2'1998'0'0,"-35"-19"3331"0"0,7 4-6437 0 0,28 15 334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4T16:20:53.5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89 600 276 0 0,'0'0'1404'0'0,"-22"-5"452"0"0,2-6-608 0 0,5-2-600 0 0,5-9-463 0 0,1 0-478 0 0,4 6-219 0 0,2-1-316 0 0,-2-1-420 0 0,5-4 916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05:22.99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9 158 688 0 0,'0'0'9830'0'0,"-2"3"-9182"0"0,-3 17 1501 0 0,5-20-2124 0 0,0 1-1 0 0,-1-1 1 0 0,1 1 0 0 0,0-1 0 0 0,0 1 0 0 0,0-1 0 0 0,0 1 0 0 0,0-1 0 0 0,-1 1-1 0 0,1 0 1 0 0,0-1 0 0 0,0 1 0 0 0,1-1 0 0 0,-1 1 0 0 0,0-1 0 0 0,0 1 0 0 0,0-1-1 0 0,0 1 1 0 0,0-1 0 0 0,1 1 0 0 0,-1-1 0 0 0,0 1 0 0 0,0-1 0 0 0,1 1 0 0 0,-1-1-1 0 0,0 1 1 0 0,1-1 0 0 0,-1 1 0 0 0,0-1 0 0 0,1 0 0 0 0,-1 1 0 0 0,1-1 0 0 0,-1 0-1 0 0,1 1 1 0 0,-1-1 0 0 0,1 0 0 0 0,0 1 110 0 0,3 1-17 0 0,-3-2-117 0 0,4 2 26 0 0,0 0 0 0 0,0 0 1 0 0,1 0-1 0 0,-1-1 0 0 0,1 0 1 0 0,-1 0-1 0 0,1 0 0 0 0,0-1 1 0 0,-1 0-1 0 0,12-1 0 0 0,26-4 54 0 0,-12-3-45 0 0,-8 2-13 0 0,-13 3-5 0 0,-1 0 0 0 0,1-1 0 0 0,-1 0 0 0 0,0 0 0 0 0,0-1 0 0 0,-1 0 0 0 0,1 0 0 0 0,14-14 0 0 0,-9 6 5 0 0,-1-2 1 0 0,0 0 0 0 0,19-30 0 0 0,-31 43-25 0 0,0 0 1 0 0,1 0-1 0 0,-1 0 1 0 0,0 0-1 0 0,-1 0 0 0 0,1 0 1 0 0,0-1-1 0 0,-1 1 1 0 0,1 0-1 0 0,-1-1 0 0 0,0 1 1 0 0,1 0-1 0 0,-1-1 1 0 0,0 1-1 0 0,-1-1 0 0 0,1 1 1 0 0,0 0-1 0 0,-1-1 1 0 0,-1-3-1 0 0,1 2-42 0 0,0 5-27 0 0,0 0 68 0 0,0-1-1 0 0,0 0 1 0 0,0 1 0 0 0,0-1 0 0 0,0 0 0 0 0,0 1 0 0 0,0-1 0 0 0,0 0 0 0 0,0 0 0 0 0,0 0 0 0 0,0 0-1 0 0,0 0 1 0 0,0 0 0 0 0,0 0 0 0 0,0 0 0 0 0,0 0 0 0 0,-1-1 0 0 0,1 1 0 0 0,-1 0 1 0 0,1 0 0 0 0,0 0-1 0 0,-1-1 1 0 0,1 1-1 0 0,-1 1 1 0 0,1-1 0 0 0,-1 0-1 0 0,1 0 1 0 0,-1 0-1 0 0,1 1 1 0 0,0-1-1 0 0,-1 1 1 0 0,1-1 0 0 0,0 1-1 0 0,-1 0 1 0 0,-1 1-1 0 0,-17 10 67 0 0,0 0 0 0 0,1 2 0 0 0,0 0 0 0 0,1 1-1 0 0,1 1 1 0 0,0 1 0 0 0,2 0 0 0 0,0 1 0 0 0,0 1-1 0 0,2 0 1 0 0,1 1 0 0 0,0 1 0 0 0,1-1 0 0 0,-13 37-1 0 0,22-50-15 0 0,0 0 0 0 0,0 0 0 0 0,1 1 0 0 0,0-1-1 0 0,0 0 1 0 0,1 1 0 0 0,0-1 0 0 0,0 0 0 0 0,1 1 0 0 0,0-1-1 0 0,0 0 1 0 0,0 1 0 0 0,1-1 0 0 0,0 0 0 0 0,1 0-1 0 0,-1 0 1 0 0,1-1 0 0 0,1 1 0 0 0,5 8 0 0 0,-6-10-7 0 0,1-1 0 0 0,0 0 0 0 0,0 0 0 0 0,0 0 0 0 0,0 0 0 0 0,1-1 1 0 0,-1 0-1 0 0,1 0 0 0 0,0 0 0 0 0,0 0 0 0 0,0-1 0 0 0,0 0 0 0 0,10 3 1 0 0,36 7 67 0 0,-46-11-78 0 0,4 0-11 0 0,25 1 1 0 0,-25-2-4 0 0,-1 0-48 0 0,6-1-69 0 0,57-6-1637 0 0,-63 5 818 0 0,0-1 0 0 0,0 1 0 0 0,0-1 0 0 0,14-7 0 0 0,-17 7 368 0 0,3-1-142 0 0,5-5-2898 0 0,8-8-458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05:23.32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10 0 240 0 0,'0'0'8053'0'0,"4"1"-6883"0"0,-2-1-1029 0 0,-1 1 0 0 0,0-1 1 0 0,0 0-1 0 0,0 1 0 0 0,1-1 0 0 0,-1 1 1 0 0,0-1-1 0 0,0 1 0 0 0,0-1 0 0 0,0 1 0 0 0,0 0 1 0 0,0-1-1 0 0,0 1 0 0 0,0 0 0 0 0,0 0 1 0 0,0 0-1 0 0,-1 0 0 0 0,1 0 0 0 0,0 0 1 0 0,0 0-1 0 0,0 1 0 0 0,0 2 127 0 0,0-1 0 0 0,-1 1 0 0 0,1-1 0 0 0,-1 1 0 0 0,0-1 0 0 0,0 1 0 0 0,0-1 0 0 0,0 1-1 0 0,-1 4 1 0 0,-16 153 1890 0 0,9-69-5982 0 0,5-70 1381 0 0,-2-5-1930 0 0,-1 4 10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05:25.0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1 135 756 0 0,'0'0'2225'0'0,"3"3"-1300"0"0,7 9-61 0 0,-7-9 609 0 0,1-2-797 0 0,5 1-289 0 0,-1 0 0 0 0,1-1 0 0 0,0 0 0 0 0,-1-1 0 0 0,1 0 0 0 0,-1 0 0 0 0,1-1 0 0 0,14-2 0 0 0,-10 1-53 0 0,-1-1-79 0 0,-1-1 1 0 0,0 1-1 0 0,0-2 0 0 0,0 0 0 0 0,0 0 0 0 0,-1-1 0 0 0,1 0 1 0 0,12-10-1 0 0,-14 9 13 0 0,-5 5-181 0 0,-1 0 0 0 0,1-1 0 0 0,0 0 1 0 0,-1 0-1 0 0,1 0 0 0 0,-1-1 1 0 0,0 1-1 0 0,0-1 0 0 0,0 1 0 0 0,-1-1 1 0 0,1 0-1 0 0,3-8 0 0 0,-5 10-9 0 0,-1 0-67 0 0,0-1 1 0 0,0 1-1 0 0,0 0 1 0 0,0 0-1 0 0,0-1 1 0 0,-1 1-1 0 0,1 0 1 0 0,-1 0 0 0 0,1-1-1 0 0,-1 1 1 0 0,0 0-1 0 0,0 0 1 0 0,0 0-1 0 0,0 0 1 0 0,-3-3-1 0 0,2 2-3 0 0,-4 3-20 0 0,-1 0 16 0 0,1 0 0 0 0,-1 1 0 0 0,0-1 0 0 0,0 2 1 0 0,1-1-1 0 0,-1 1 0 0 0,1 0 0 0 0,-1 0 0 0 0,1 1 1 0 0,0-1-1 0 0,0 2 0 0 0,0-1 0 0 0,-6 5 0 0 0,-1 2 86 0 0,1 1-1 0 0,0 1 0 0 0,1 0 0 0 0,0 1 1 0 0,1 0-1 0 0,0 0 0 0 0,1 1 1 0 0,0 1-1 0 0,1-1 0 0 0,-10 30 0 0 0,15-36-2 0 0,1 1-1 0 0,0-1 0 0 0,0 0 0 0 0,1 1 1 0 0,0 0-1 0 0,1-1 0 0 0,0 1 1 0 0,0-1-1 0 0,1 1 0 0 0,0-1 0 0 0,0 1 1 0 0,4 10-1 0 0,-4-16-50 0 0,1 0 0 0 0,-1 0 0 0 0,1 0-1 0 0,0 0 1 0 0,-1-1 0 0 0,1 1 0 0 0,0-1 0 0 0,1 1 0 0 0,-1-1 0 0 0,0 0 0 0 0,1 0 0 0 0,-1 0 0 0 0,1 0 0 0 0,0 0-1 0 0,0 0 1 0 0,0-1 0 0 0,0 0 0 0 0,0 1 0 0 0,3 0 0 0 0,5 1 7 0 0,0-1 0 0 0,0 0 0 0 0,21 2 0 0 0,-20-4 9 0 0,-7 1-4 0 0,3-2-1 0 0,78-11-1220 0 0,-77 10 315 0 0,0-1 0 0 0,0 0 0 0 0,-1 0-1 0 0,0-1 1 0 0,11-5 0 0 0,13-13-4920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05:25.35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19 712 0 0,'0'0'4086'0'0,"5"-1"-3058"0"0,83-14 5345 0 0,-13 13-5216 0 0,-68 3-950 0 0,-5 2-23 0 0,0 1-129 0 0,0-1 0 0 0,0 1 0 0 0,-1 0 0 0 0,0 0 0 0 0,0 0 0 0 0,0 1 0 0 0,0-1 0 0 0,0 0 0 0 0,-1 0 0 0 0,0 0 0 0 0,0 1 0 0 0,0-1 0 0 0,0 0 0 0 0,-1 0 0 0 0,0 0 0 0 0,0 1 0 0 0,0-1 0 0 0,0 0 0 0 0,-1 0 0 0 0,1 0 0 0 0,-4 6 0 0 0,-8 16 157 0 0,-1-1-1 0 0,-19 28 1 0 0,6-11-83 0 0,26-40-97 0 0,-5 7-27 0 0,6-9 6 0 0,-1 0 0 0 0,1 1 1 0 0,0-1-1 0 0,-1 0 0 0 0,1 0 0 0 0,-1 1 0 0 0,1-1 1 0 0,0 1-1 0 0,-1-1 0 0 0,1 0 0 0 0,0 1 0 0 0,-1-1 1 0 0,1 1-1 0 0,0-1 0 0 0,0 1 0 0 0,0-1 0 0 0,-1 1 1 0 0,1-1-1 0 0,0 1 0 0 0,0-1 0 0 0,0 1 0 0 0,0-1 1 0 0,0 1-1 0 0,0-1 0 0 0,0 1 0 0 0,0-1 0 0 0,0 1 1 0 0,0-1-1 0 0,0 1 0 0 0,0-1 0 0 0,0 1 0 0 0,1-1 1 0 0,-1 1-1 0 0,2 1 10 0 0,0 0 0 0 0,-1-1 0 0 0,1 1 0 0 0,0-1-1 0 0,0 0 1 0 0,0 0 0 0 0,1 1 0 0 0,-1-1 0 0 0,0-1 0 0 0,0 1 0 0 0,1 0 0 0 0,-1 0 0 0 0,0-1 0 0 0,1 1 0 0 0,-1-1 0 0 0,1 0 0 0 0,-1 0-1 0 0,0 0 1 0 0,4 0 0 0 0,66-7 26 0 0,-23 3-731 0 0,-24 3-804 0 0,14 3-796 0 0,-13 4-2565 0 0,-5 1-46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05:26.36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44 83 232 0 0,'0'0'1836'0'0,"-18"15"2865"0"0,15-8-4376 0 0,1-6-187 0 0,1 1 0 0 0,0 0 0 0 0,0-1 0 0 0,0 1 1 0 0,0 0-1 0 0,0 0 0 0 0,0 0 0 0 0,1-1 0 0 0,-1 1 0 0 0,1 0 1 0 0,-1 0-1 0 0,1 0 0 0 0,0 0 0 0 0,-1 0 0 0 0,1 0 1 0 0,0 0-1 0 0,1 0 0 0 0,-1 0 0 0 0,0 0 0 0 0,0 0 0 0 0,1 0 1 0 0,-1 0-1 0 0,1 0 0 0 0,0 0 0 0 0,-1 0 0 0 0,1 0 1 0 0,0-1-1 0 0,0 1 0 0 0,0 0 0 0 0,1-1 0 0 0,-1 1 1 0 0,2 2-1 0 0,0-2 49 0 0,2 0 2 0 0,54 2 446 0 0,-52-4-535 0 0,-2-3-10 0 0,-4 2-87 0 0,4-1 8 0 0,-1-1 1 0 0,1 0-1 0 0,-1 0 0 0 0,0 0 0 0 0,0-1 0 0 0,0 1 1 0 0,0-1-1 0 0,0 0 0 0 0,-1 0 0 0 0,0 0 0 0 0,0-1 1 0 0,4-6-1 0 0,-2-2-52 0 0,-1 0 0 0 0,-1 0 0 0 0,0 0 1 0 0,3-26-1 0 0,-6 35 10 0 0,0 0 15 0 0,1 3 11 0 0,-1 1 0 0 0,0-1 1 0 0,0 0-1 0 0,0 1 1 0 0,0-1-1 0 0,0 0 0 0 0,0 1 1 0 0,0-1-1 0 0,0 0 1 0 0,0 1-1 0 0,0-1 0 0 0,0 0 1 0 0,0 1-1 0 0,-1-1 1 0 0,1 1-1 0 0,0-1 0 0 0,0 0 1 0 0,-1 1-1 0 0,1-1 1 0 0,0 1-1 0 0,-1-1 0 0 0,1 0 1 0 0,0 1-1 0 0,-1-1 1 0 0,1 1-1 0 0,-1 0 0 0 0,1-1 1 0 0,-1 1-1 0 0,1-1 1 0 0,-2 0-1 0 0,-19 0-81 0 0,17 2 112 0 0,3-1-24 0 0,0 0-1 0 0,0 0 0 0 0,-1 1 1 0 0,1-1-1 0 0,0 1 0 0 0,0-1 0 0 0,0 1 1 0 0,0-1-1 0 0,0 1 0 0 0,0 0 0 0 0,0-1 1 0 0,0 1-1 0 0,0 0 0 0 0,1 0 0 0 0,-1 0 1 0 0,0 0-1 0 0,0 0 0 0 0,1 0 1 0 0,-1 0-1 0 0,0 0 0 0 0,1 0 0 0 0,-1 0 1 0 0,0 2-1 0 0,0 0 15 0 0,-15 16 304 0 0,1 2 0 0 0,1 0 0 0 0,0 0 0 0 0,2 1 0 0 0,1 1-1 0 0,0 0 1 0 0,2 0 0 0 0,-11 42 0 0 0,19-62-280 0 0,1-1 0 0 0,-1 0 1 0 0,1 0-1 0 0,0 1 0 0 0,-1-1 0 0 0,1 0 0 0 0,0 0 0 0 0,0 1 0 0 0,1-1 1 0 0,-1 0-1 0 0,0 0 0 0 0,1 1 0 0 0,-1-1 0 0 0,1 0 0 0 0,0 0 1 0 0,0 0-1 0 0,0 0 0 0 0,0 0 0 0 0,0 0 0 0 0,0 0 0 0 0,1 0 0 0 0,-1 0 1 0 0,1 0-1 0 0,-1-1 0 0 0,1 1 0 0 0,-1-1 0 0 0,1 1 0 0 0,0-1 0 0 0,0 1 1 0 0,0-1-1 0 0,0 0 0 0 0,0 0 0 0 0,0 0 0 0 0,0 0 0 0 0,3 0 1 0 0,1 1 2 0 0,1-1 13 0 0,1 1 0 0 0,-1-1 0 0 0,1 0-1 0 0,0-1 1 0 0,0 0 0 0 0,-1 0 0 0 0,1-1 0 0 0,12-2 0 0 0,4-2-251 0 0,79-24 933 0 0,-94 26-1324 0 0,0-1 0 0 0,0 0 0 0 0,0-1 1 0 0,-1 0-1 0 0,1 0 0 0 0,-1-1 0 0 0,-1 0 0 0 0,15-13 1 0 0,-20 16-870 0 0,6-11-3388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05:26.82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36 1248 0 0,'39'-21'5218'0'0,"-35"19"-3235"0"0,0 0-1097 0 0,16-6-97 0 0,-15 6 2046 0 0,2 3-2414 0 0,-2-2-281 0 0,-2 1-65 0 0,-1 0 0 0 0,0 0 0 0 0,0-1 0 0 0,0 1 0 0 0,0 1 0 0 0,0-1 0 0 0,0 0 0 0 0,1 0 0 0 0,-1 1 0 0 0,0-1 1 0 0,4 2-1 0 0,-5-1-38 0 0,-1 0 1 0 0,1 1-1 0 0,0-1 1 0 0,-1 0-1 0 0,1 0 1 0 0,-1 0-1 0 0,1 0 1 0 0,-1 1-1 0 0,1-1 1 0 0,-1 0-1 0 0,0 0 1 0 0,1 1-1 0 0,-1-1 1 0 0,0 0-1 0 0,0 1 1 0 0,0-1-1 0 0,0 0 1 0 0,0 0-1 0 0,-1 1 1 0 0,1-1-1 0 0,0 0 1 0 0,-1 1-1 0 0,1-1 1 0 0,0 0-1 0 0,-1 0 1 0 0,1 0-1 0 0,-1 1 1 0 0,-1 0 0 0 0,2-1-57 0 0,-1 1 1 0 0,0-1 0 0 0,1 1 0 0 0,-1 0-1 0 0,1-1 1 0 0,0 1 0 0 0,0-1 0 0 0,-1 1-1 0 0,1 0 1 0 0,0-1 0 0 0,0 1 0 0 0,0 0-1 0 0,1-1 1 0 0,-1 1 0 0 0,1 1 0 0 0,1-1 1 0 0,0 0 0 0 0,0-1 1 0 0,0 1-1 0 0,1-1 0 0 0,-1 1 1 0 0,1-1-1 0 0,-1 0 0 0 0,1 0 0 0 0,0-1 1 0 0,-1 1-1 0 0,1 0 0 0 0,0-1 1 0 0,-1 1-1 0 0,1-1 0 0 0,0 0 1 0 0,-1 0-1 0 0,1 0 0 0 0,0 0 0 0 0,0-1 1 0 0,-1 1-1 0 0,4-2 0 0 0,10 1-18 0 0,-9 1 2 0 0,-2 2 27 0 0,17 6-22 0 0,-17-6 20 0 0,0 0-18 0 0,33 22 64 0 0,-36-21-30 0 0,0 1 32 0 0,-1-3-39 0 0,1 3 38 0 0,1-1 0 0 0,-1 1 0 0 0,-1 0 1 0 0,1 0-1 0 0,-1 0 0 0 0,1 0 1 0 0,-1 0-1 0 0,0 0 0 0 0,-1 0 0 0 0,1 0 1 0 0,-1 0-1 0 0,1 1 0 0 0,-1-1 1 0 0,-1 0-1 0 0,1 5 0 0 0,-14 25 420 0 0,12-31-313 0 0,0 0-50 0 0,-9 11-2 0 0,8-11-37 0 0,0-1 15 0 0,-43 15 42 0 0,40-16-198 0 0,5 0-545 0 0,1-1 602 0 0,-1 0 0 0 0,0 0-1 0 0,1 1 1 0 0,-1-1 0 0 0,0 0-1 0 0,1 0 1 0 0,-1 0 0 0 0,0 0-1 0 0,1 0 1 0 0,-1 0-1 0 0,1-1 1 0 0,-1 1 0 0 0,0 0-1 0 0,1 0 1 0 0,-1 0 0 0 0,1 0-1 0 0,-1-1 1 0 0,0 1 0 0 0,1 0-1 0 0,-1-1 1 0 0,1 1 0 0 0,-1 0-1 0 0,0-1 1 0 0,1 0-57 0 0,-1 1 1 0 0,1-1 0 0 0,-1 1-1 0 0,1 0 1 0 0,-1-1 0 0 0,1 1-1 0 0,-1 0 1 0 0,0-1 0 0 0,1 1-1 0 0,-1 0 1 0 0,1 0 0 0 0,-1 0-1 0 0,0 0 1 0 0,1-1 0 0 0,-1 1-1 0 0,0 0 1 0 0,1 0 0 0 0,-1 0-1 0 0,1 0 1 0 0,-1 0 0 0 0,0 1-1 0 0,1-1 1 0 0,-1 0 0 0 0,0 0-1 0 0,0 1 1 0 0,-10-8-1348 0 0,-1-1-2487 0 0,9 6 1545 0 0,-13-8-431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05:28.28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24 150 36 0 0,'0'0'3168'0'0,"-3"2"-2020"0"0,-4 4-854 0 0,6-6-28 0 0,0 1 1 0 0,0 0-1 0 0,0-1 0 0 0,0 1 0 0 0,0 0 0 0 0,1 0 0 0 0,-1 0 1 0 0,0-1-1 0 0,1 1 0 0 0,-1 0 0 0 0,0 0 0 0 0,1 0 1 0 0,-1 0-1 0 0,1 0 0 0 0,-1 0 0 0 0,1 0 0 0 0,0 1 0 0 0,-1-1 1 0 0,1 0-1 0 0,0 0 0 0 0,0 0 0 0 0,0 0 0 0 0,0 0 1 0 0,0 0-1 0 0,0 0 0 0 0,0 2 0 0 0,7-3 51 0 0,21 0-76 0 0,-21 0-13 0 0,-2-3-60 0 0,7-3-83 0 0,-1 0-1 0 0,0-1 0 0 0,0-1 1 0 0,-1 0-1 0 0,0 0 1 0 0,0-1-1 0 0,-1 0 1 0 0,0-1-1 0 0,-1 0 0 0 0,0 0 1 0 0,0-1-1 0 0,6-12 1 0 0,1-17-38 0 0,-14 36-37 0 0,-1 3-15 0 0,0 0 4 0 0,-1 1 0 0 0,1-1 0 0 0,0 0 0 0 0,-1 1 0 0 0,1-1 0 0 0,-1 0 0 0 0,1 1 0 0 0,-1-1 0 0 0,1 1 0 0 0,-1-1 0 0 0,0 0 0 0 0,1 1 0 0 0,-1-1 0 0 0,0 1 0 0 0,1 0 0 0 0,-1-1 0 0 0,0 1-1 0 0,0 0 1 0 0,1-1 0 0 0,-1 1 0 0 0,0 0 0 0 0,0 0 0 0 0,0 0 0 0 0,1-1 0 0 0,-1 1 0 0 0,-1 0 0 0 0,-7 4-4 0 0,1 0-1 0 0,0 0 1 0 0,-1 0-1 0 0,2 1 0 0 0,-1 1 1 0 0,0-1-1 0 0,-8 9 1 0 0,7-5 47 0 0,1 1 1 0 0,0 0 0 0 0,0 0 0 0 0,1 1-1 0 0,0 0 1 0 0,1 0 0 0 0,0 1 0 0 0,1-1-1 0 0,0 1 1 0 0,1 0 0 0 0,0 1 0 0 0,1-1-1 0 0,1 1 1 0 0,0 0 0 0 0,0-1 0 0 0,1 19-1 0 0,1-28-9 0 0,1 0-1 0 0,0 0 1 0 0,0 0-1 0 0,0-1 1 0 0,0 1-1 0 0,0 0 1 0 0,1 0-1 0 0,-1-1 1 0 0,1 1-1 0 0,0-1 1 0 0,0 1-1 0 0,0-1 1 0 0,0 0-1 0 0,0 1 1 0 0,0-1-1 0 0,0 0 1 0 0,1-1-1 0 0,-1 1 1 0 0,1 0-1 0 0,0-1 0 0 0,4 3 1 0 0,1-1 40 0 0,1 1 1 0 0,0-1-1 0 0,-1-1 0 0 0,14 3 1 0 0,-17-4-15 0 0,4-1-6 0 0,25 0-37 0 0,7-3-472 0 0,-34 3-74 0 0,-1-2-1350 0 0,17-4 555 0 0,-17 5-510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05:28.8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8 33 596 0 0,'3'-3'1777'0'0,"10"-12"6154"0"0,-10 13-7180 0 0,8-8-128 0 0,-8 8 1598 0 0,-3 6-1943 0 0,-2 15-54 0 0,-1 1-1 0 0,-1-1 1 0 0,-6 20 0 0 0,-3 16-145 0 0,12-51-66 0 0,0 0-18 0 0,-3 11 15 0 0,3-11-21 0 0,0 0 10 0 0,1-3 5 0 0,0 0 1 0 0,0 0-1 0 0,0 0 0 0 0,0 0 0 0 0,0 0 0 0 0,0 0 0 0 0,0 0 0 0 0,0-1 0 0 0,1 1 0 0 0,-1 0 1 0 0,0 0-1 0 0,0 0 0 0 0,1 0 0 0 0,-1-1 0 0 0,1 1 0 0 0,-1 0 0 0 0,0 0 0 0 0,1 0 0 0 0,0-1 0 0 0,-1 1 1 0 0,1 0-1 0 0,-1-1 0 0 0,1 1 0 0 0,0-1 0 0 0,1 2 0 0 0,-1-2-1 0 0,1 1 1 0 0,0 0-1 0 0,0-1 1 0 0,0 0-1 0 0,0 1 1 0 0,0-1-1 0 0,0 0 0 0 0,0 0 1 0 0,0 0-1 0 0,0 0 1 0 0,0 0-1 0 0,0 0 0 0 0,0-1 1 0 0,0 1-1 0 0,0-1 1 0 0,0 1-1 0 0,2-2 0 0 0,57-21 171 0 0,69-37-1 0 0,-57 21-2392 0 0,-69 37 1215 0 0,5-8-562 0 0,-6 6-1583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05:29.25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62 1 128 0 0,'0'0'7511'0'0,"0"3"-6590"0"0,-23 179 5414 0 0,14-109-5537 0 0,1 6-422 0 0,0-5-2384 0 0,0-18-4520 0 0,3-22 1399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05:31.50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18 1192 0 0,'0'0'4537'0'0,"8"-14"-4001"0"0,-6 11-2825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4T16:21:45.50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0 696 0 0,'0'0'1202'0'0,"7"10"-422"0"0,-3-4 2190 0 0,-3-6-3208 0 0,4 6 795 0 0,-3-1-3650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05:41.7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1104 0 0,'0'0'8919'0'0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05:42.8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16 157 712 0 0,'0'0'1148'0'0,"-2"4"-171"0"0,-6 9-152 0 0,5-9-67 0 0,1 20 1779 0 0,4-9-1963 0 0,-2-11-30 0 0,4-1-28 0 0,-1-1-363 0 0,0 0 0 0 0,1 0 1 0 0,-1-1-1 0 0,1 1 0 0 0,0-1 1 0 0,0 0-1 0 0,-1 0 0 0 0,1 0 1 0 0,0 0-1 0 0,0 0 0 0 0,0-1 0 0 0,0 0 1 0 0,0 0-1 0 0,6-1 0 0 0,2 0 41 0 0,-1-1-1 0 0,1 0 1 0 0,0-1-1 0 0,13-6 1 0 0,9-3-38 0 0,0-2 1 0 0,-1-2-1 0 0,0-1 1 0 0,-2-1-1 0 0,31-24 1 0 0,-58 39-144 0 0,0-1 1 0 0,-1 0 0 0 0,1 0 0 0 0,-1 0 0 0 0,0 0 0 0 0,0 0 0 0 0,5-10 0 0 0,-6 9-5 0 0,1 1 7 0 0,-3-4 0 0 0,1 7-15 0 0,-1 0 0 0 0,0 0 0 0 0,1-1 0 0 0,-1 1 0 0 0,0 0 0 0 0,0 0 0 0 0,0-1 0 0 0,0 1 0 0 0,0 0 0 0 0,0-1 0 0 0,0 1 0 0 0,0 0 0 0 0,0-1 0 0 0,-1-1 0 0 0,0 1 12 0 0,0 1 0 0 0,0-1 1 0 0,0 1-1 0 0,0-1 0 0 0,0 1 1 0 0,0 0-1 0 0,0 0 0 0 0,0-1 1 0 0,0 1-1 0 0,-1 0 0 0 0,1 0 1 0 0,0 0-1 0 0,-1 0 0 0 0,1 1 1 0 0,-1-1-1 0 0,1 0 0 0 0,-1 1 1 0 0,1-1-1 0 0,-1 1 0 0 0,0-1 0 0 0,1 1 1 0 0,-1-1-1 0 0,0 1 0 0 0,1 0 1 0 0,-1 0-1 0 0,0 0 0 0 0,1 0 1 0 0,-1 0-1 0 0,0 1 0 0 0,1-1 1 0 0,-3 1-1 0 0,-10 4 179 0 0,0 0 0 0 0,1 2 1 0 0,-1 0-1 0 0,1 0 0 0 0,1 1 0 0 0,-1 0 1 0 0,1 2-1 0 0,1-1 0 0 0,0 1 0 0 0,-20 23 0 0 0,18-17 107 0 0,1 0 0 0 0,1 0-1 0 0,0 2 1 0 0,1-1-1 0 0,1 1 1 0 0,1 1-1 0 0,-11 34 1 0 0,18-49-248 0 0,1 0 1 0 0,0 0-1 0 0,0-1 0 0 0,0 1 1 0 0,0 0-1 0 0,0 0 0 0 0,1-1 0 0 0,-1 1 1 0 0,1 0-1 0 0,0-1 0 0 0,0 1 1 0 0,1-1-1 0 0,-1 1 0 0 0,1-1 1 0 0,0 1-1 0 0,0-1 0 0 0,0 0 1 0 0,0 0-1 0 0,0 0 0 0 0,1 0 1 0 0,-1 0-1 0 0,1-1 0 0 0,0 1 1 0 0,-1-1-1 0 0,1 0 0 0 0,1 0 0 0 0,3 3 1 0 0,-5-3 32 0 0,4 0 16 0 0,18 5-40 0 0,-18-5 21 0 0,1-1-35 0 0,21 3 14 0 0,-21-3-41 0 0,1-1 21 0 0,-3-1-36 0 0,9 1-166 0 0,0-1-1 0 0,0-1 1 0 0,0 0 0 0 0,0-1 0 0 0,22-8-1 0 0,-21 4-476 0 0,2-2-393 0 0,1 0 1 0 0,26-18-1 0 0,-34 18-1068 0 0,1 0-1 0 0,-1 0 0 0 0,11-15 0 0 0,-4 4-2208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05:43.2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82 1960 0 0,'0'0'6218'0'0,"2"-3"-5331"0"0,9-6-183 0 0,-8 6 805 0 0,-3 7-1145 0 0,0 12-66 0 0,0-12-51 0 0,0 0-38 0 0,3 113 812 0 0,-3-113-940 0 0,3 20 122 0 0,-3-19-59 0 0,4 30 2590 0 0,8-56-928 0 0,11-26-1965 0 0,5 10-690 0 0,55-60 0 0 0,-43 57-2406 0 0,0 2-3490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05:43.6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1 237 228 0 0,'42'0'7528'0'0,"-35"1"-6903"0"0,21 1-48 0 0,-21-2 332 0 0,18 12 240 0 0,-21-6-1046 0 0,0 1 1 0 0,-1-1-1 0 0,0 1 1 0 0,-1 0-1 0 0,0 0 1 0 0,3 14-1 0 0,-4-18-52 0 0,-2 2 1 0 0,0-2-375 0 0,-7 44 1549 0 0,10-34-35 0 0,11-33-537 0 0,-10 13-578 0 0,89-166 966 0 0,-77 147-1111 0 0,2 2 1 0 0,0 0-1 0 0,1 1 1 0 0,35-34-1 0 0,-19 36-1508 0 0,-31 20 1081 0 0,0-1 0 0 0,0 1 0 0 0,-1 0 0 0 0,1 0 0 0 0,1 0 0 0 0,-1 1 0 0 0,0-1 0 0 0,0 1 0 0 0,0 0 0 0 0,0 0 0 0 0,0 0 0 0 0,0 0 0 0 0,0 0 0 0 0,1 1 0 0 0,-1-1 0 0 0,4 2 0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05:43.9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25 161 920 0 0,'0'0'1301'0'0,"0"3"-102"0"0,0 0-952 0 0,0-1 0 0 0,0 0 1 0 0,0 1-1 0 0,0-1 1 0 0,0 0-1 0 0,1 1 0 0 0,-1-1 1 0 0,1 0-1 0 0,0 0 1 0 0,0 1-1 0 0,-1-1 0 0 0,2 0 1 0 0,-1 0-1 0 0,0 0 1 0 0,0 0-1 0 0,0 0 0 0 0,1-1 1 0 0,-1 1-1 0 0,1 0 1 0 0,0-1-1 0 0,0 1 0 0 0,-1-1 1 0 0,4 3-1 0 0,-1-3-92 0 0,1 1 0 0 0,-1-1 0 0 0,1 1 0 0 0,0-1 0 0 0,-1-1 0 0 0,1 1 0 0 0,0-1 0 0 0,-1 0 0 0 0,1 0 0 0 0,0 0 0 0 0,-1 0 0 0 0,1-1 0 0 0,0 0 0 0 0,8-3 0 0 0,-9 3-110 0 0,10-1 20 0 0,0-2 0 0 0,0 1 0 0 0,0-2 1 0 0,-1 0-1 0 0,1 0 0 0 0,-1-1 0 0 0,-1-1 0 0 0,1 0 0 0 0,-1-1 0 0 0,0 0 0 0 0,14-15 0 0 0,7-17 49 0 0,-29 22-96 0 0,-3 12-6 0 0,-1 4-11 0 0,0 0-1 0 0,1 0 1 0 0,-1 0-1 0 0,0 0 0 0 0,0 1 1 0 0,0-1-1 0 0,-1 0 0 0 0,1 0 1 0 0,0 0-1 0 0,-1 0 1 0 0,1 1-1 0 0,-1-1 0 0 0,1 0 1 0 0,-1 0-1 0 0,0 1 1 0 0,0-1-1 0 0,0 0 0 0 0,0 1 1 0 0,0-1-1 0 0,0 1 0 0 0,0-1 1 0 0,-1 1-1 0 0,1 0 1 0 0,0 0-1 0 0,-4-3 0 0 0,-32-15 11 0 0,33 17-13 0 0,0 0-54 0 0,-9 3 58 0 0,-1 0 1 0 0,1 1-1 0 0,0 0 0 0 0,0 1 0 0 0,0 0 0 0 0,0 1 1 0 0,0 1-1 0 0,-15 7 0 0 0,15-5 4 0 0,0 1 0 0 0,1 0 0 0 0,0 1 0 0 0,0 0 0 0 0,1 1 0 0 0,0 0 0 0 0,0 1 0 0 0,-17 23-1 0 0,26-29-129 0 0,-1-1 0 0 0,0 2 0 0 0,1-1 0 0 0,0 0 0 0 0,0 0 0 0 0,0 1-1 0 0,1-1 1 0 0,0 1 0 0 0,0-1 0 0 0,0 1 0 0 0,1 0 0 0 0,0-1 0 0 0,0 1-1 0 0,1 6 1 0 0,-1 1-1645 0 0,14 2-1989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05:44.2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1 207 260 0 0,'0'0'2048'0'0,"4"-2"-436"0"0,31-8 5185 0 0,-24 8-7036 0 0,-6 2 760 0 0,15 65 1341 0 0,-15-33-1649 0 0,14 48 0 0 0,-18-77-173 0 0,-1-1 39 0 0,-1 0-1 0 0,1 0 1 0 0,0 0-1 0 0,-1 0 1 0 0,1 0-1 0 0,0 0 1 0 0,0 0 0 0 0,1 0-1 0 0,-1 0 1 0 0,0 0-1 0 0,1 0 1 0 0,-1 0-1 0 0,1 0 1 0 0,0 2-1 0 0,1 8 2011 0 0,-18-18-1638 0 0,15 5-439 0 0,1-1 0 0 0,-1 1 0 0 0,1-1 0 0 0,-1 1 0 0 0,1 0 0 0 0,0-1 0 0 0,-1 1 0 0 0,1-1 0 0 0,0 1 0 0 0,0-1 0 0 0,0 1 0 0 0,0 0 0 0 0,0-1 0 0 0,1 1 0 0 0,-1-1 0 0 0,0 1 0 0 0,1-1 0 0 0,-1 1 0 0 0,1 0 0 0 0,-1-1 0 0 0,2-1 0 0 0,9-23 43 0 0,2-6-85 0 0,2 1 1 0 0,2 1-1 0 0,0 0 0 0 0,2 1 1 0 0,25-29-1 0 0,-24 35-883 0 0,0 1 1 0 0,1 1-1 0 0,33-24 0 0 0,-3 17-3377 0 0,-44 26 1342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05:44.6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73 1776 0 0,'0'0'3148'0'0,"6"-1"-1901"0"0,17-5-181 0 0,-17 5-189 0 0,-1-1-97 0 0,14-4-138 0 0,-14 5-96 0 0,2-1-117 0 0,108-32 981 0 0,-111 32-1361 0 0,2 1-57 0 0,34-13-878 0 0,-24 12-4717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05:44.9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82 2268 0 0,'0'0'8822'0'0,"-5"-1"-7409"0"0,3 1-1734 0 0,2 0 450 0 0,-1 0 1 0 0,0 0 0 0 0,1 0 0 0 0,-1 0 0 0 0,0 0 0 0 0,1 0-1 0 0,-1 0 1 0 0,0 0 0 0 0,1 0 0 0 0,-1 0 0 0 0,0-1 0 0 0,1 1-1 0 0,-1 0 1 0 0,1 0 0 0 0,-1-1 0 0 0,0 1 0 0 0,1 0 0 0 0,-1-1 0 0 0,1 1-1 0 0,-1-1 1 0 0,1 1 0 0 0,-1 0 0 0 0,1-1 0 0 0,-1 1 0 0 0,1-1-1 0 0,-1 0 1 0 0,1 1 0 0 0,0-1 0 0 0,-1 1 0 0 0,1-1 0 0 0,0 1-1 0 0,0-1 1 0 0,-1 0 0 0 0,1 1 0 0 0,0-1 0 0 0,0 0 0 0 0,0 1-1 0 0,0-1 1 0 0,0 0 0 0 0,0 1 0 0 0,0-1 0 0 0,0 0 0 0 0,0 1 0 0 0,0-1-1 0 0,0 0 1 0 0,0 1 0 0 0,0-1 0 0 0,1-1 0 0 0,3-1-288 0 0,0 1 1 0 0,0-1 0 0 0,0 1 0 0 0,0 0-1 0 0,0 0 1 0 0,0 0 0 0 0,1 1-1 0 0,-1-1 1 0 0,10-1 0 0 0,5-3-2163 0 0,0 0 1 0 0,29-5 0 0 0,-29 7-572 0 0,30-6-1827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05:46.3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840 36 740 0 0,'0'0'1342'0'0,"5"-2"-168"0"0,6-1-891 0 0,32-12 8339 0 0,-31 11-8114 0 0,-8 2 1495 0 0,-10 0-1831 0 0,-15-4-13 0 0,15 5-56 0 0,-2 1 3 0 0,-728 95 280 0 0,630-78-466 0 0,99-15 81 0 0,-17-5-102 0 0,39 7-8 0 0,33 5 58 0 0,-42-8 41 0 0,1 1-1 0 0,20 5 17 0 0,0 1 0 0 0,0 2 0 0 0,27 13 0 0 0,-46-18-6 0 0,25 16 0 0 0,-2 0 1 0 0,32 29-1 0 0,-40-34 11 0 0,0-3-9 0 0,-6 0-4 0 0,17 11 49 0 0,68 37-1 0 0,-73-46-46 0 0,23 13 27 0 0,-9-6 59 0 0,-38-20-57 0 0,21 10 10 0 0,-21-11-39 0 0,0 1 1 0 0,0 0 0 0 0,0 0 0 0 0,-1 1-1 0 0,1-1 1 0 0,7 7 0 0 0,-11-9 22 0 0,3 2-9 0 0,3 5-76 0 0,-7-7 62 0 0,0 0 0 0 0,1 0 1 0 0,-1 0-1 0 0,1 0 0 0 0,-1 0 0 0 0,0 0 1 0 0,1 1-1 0 0,-1-1 0 0 0,1 0 0 0 0,-1 0 1 0 0,0 0-1 0 0,1 1 0 0 0,-1-1 0 0 0,0 0 1 0 0,1 1-1 0 0,-1-1 0 0 0,0 0 0 0 0,0 0 1 0 0,1 1-1 0 0,-1-1 0 0 0,0 1 0 0 0,0-1 1 0 0,0 0-1 0 0,1 1 0 0 0,-1-1 1 0 0,0 0-1 0 0,0 1 0 0 0,0-1 0 0 0,0 1 1 0 0,0-1-1 0 0,0 1 0 0 0,0-1 0 0 0,0 0 1 0 0,0 1-1 0 0,0 0 0 0 0,-7 36 60 0 0,-2-1 1 0 0,-1 0-1 0 0,-25 55 0 0 0,-59 102 96 0 0,10-24-59 0 0,74-146-78 0 0,-2 3-7 0 0,2 0 0 0 0,1 0-1 0 0,1 1 1 0 0,-10 55 0 0 0,17-76-8 0 0,0 1 1 0 0,0-1-1 0 0,1 1 0 0 0,-1 0 0 0 0,2-1 1 0 0,-1 1-1 0 0,1-1 0 0 0,0 1 0 0 0,0-1 1 0 0,0 1-1 0 0,1-1 0 0 0,0 0 1 0 0,0 1-1 0 0,1-1 0 0 0,0 0 0 0 0,0 0 1 0 0,0-1-1 0 0,1 1 0 0 0,0-1 0 0 0,0 0 1 0 0,0 0-1 0 0,8 7 0 0 0,-2-5 6 0 0,0 1 0 0 0,1-2 0 0 0,0 0 0 0 0,0 0 0 0 0,0-1-1 0 0,1 0 1 0 0,0-1 0 0 0,0 0 0 0 0,0-1 0 0 0,13 2 0 0 0,31 4 54 0 0,0-3 0 0 0,0-1 0 0 0,0-4 0 0 0,82-7 0 0 0,222-49-589 0 0,-315 45-979 0 0,58-20-1 0 0,-79 21-1638 0 0,45-24-1 0 0,-39 16-1266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05:47.1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 13 1232 0 0,'0'0'3464'0'0,"2"-4"-2172"0"0,2-5 4324 0 0,-34 85-3223 0 0,26-57-2216 0 0,-1 1 0 0 0,2-1 0 0 0,1 1 0 0 0,0 0 0 0 0,2-1-1 0 0,0 1 1 0 0,1 0 0 0 0,5 27 0 0 0,-5-43-101 0 0,2-1-25 0 0,10 8 30 0 0,-10-8-39 0 0,4-3 8 0 0,4-1-241 0 0,1-1 0 0 0,-1 0 0 0 0,1-1 1 0 0,-1 0-1 0 0,0-1 0 0 0,0 0 0 0 0,-1-1 0 0 0,1 0 0 0 0,-1 0 1 0 0,0-1-1 0 0,0-1 0 0 0,-1 0 0 0 0,0 0 0 0 0,0-1 1 0 0,-1 0-1 0 0,0 0 0 0 0,0-1 0 0 0,-1 0 0 0 0,9-13 0 0 0,-11 14-628 0 0,0 1-1 0 0,-1-1 1 0 0,0-1-1 0 0,0 1 1 0 0,0 0-1 0 0,-1-1 0 0 0,3-12 1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4T16:21:33.30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 1 756 0 0,'-8'13'3612'0'0,"3"0"-3572"0"0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05:47.4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47 1292 0 0,'0'0'5441'0'0,"2"-16"-3170"0"0,0 9 4005 0 0,-1 5-6385 0 0,0 1 1 0 0,0-1-1 0 0,0 1 1 0 0,0-1-1 0 0,0 1 0 0 0,0 0 1 0 0,0-1-1 0 0,0 1 0 0 0,1 0 1 0 0,-1 0-1 0 0,0 0 0 0 0,1 0 1 0 0,-1 0-1 0 0,1 0 0 0 0,-1 0 1 0 0,1 0-1 0 0,2 0 1 0 0,-1 0-1033 0 0,26 9-8639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05:47.7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1 123 492 0 0,'6'12'737'0'0,"14"11"6462"0"0,-17-20-5201 0 0,2-2-1186 0 0,54 4 1597 0 0,-52-5-2153 0 0,-1-1-68 0 0,61-13-626 0 0,-18 1-3618 0 0,-45 11 2512 0 0,-2-1-964 0 0,9-11-633 0 0</inkml:trace>
  <inkml:trace contextRef="#ctx0" brushRef="#br0" timeOffset="1">95 44 1740 0 0,'0'0'5669'0'0,"-5"-1"-4461"0"0,-9-5 3364 0 0,18 0-2160 0 0,4 1-3540 0 0,-5 3 792 0 0,74-8-2920 0 0,-19 1-2014 0 0,-18 4 2063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05:49.5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1 1320 0 0,'0'0'10038'0'0,"2"3"-9149"0"0,-1 15-356 0 0,1-1 1 0 0,-2 1-1 0 0,0-1 0 0 0,-1 0 1 0 0,-5 26-1 0 0,-1 15-101 0 0,4 3-401 0 0,-3 29-1690 0 0,-1-28-3746 0 0,7-58 2575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05:50.4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82 1308 0 0,'8'-18'8106'0'0,"-3"21"-7935"0"0,-1 1 0 0 0,1 0 0 0 0,-1 0 0 0 0,0 0 0 0 0,0 1 0 0 0,0-1 0 0 0,-1 1 0 0 0,0 0 0 0 0,0 0 0 0 0,0 0 0 0 0,0 0 0 0 0,-1 1 0 0 0,0-1 0 0 0,0 1 0 0 0,0-1 0 0 0,-1 1 0 0 0,1 8 0 0 0,5 19 117 0 0,2 52 1 0 0,-8-80-251 0 0,2 24-290 0 0,-2-1 0 0 0,0 1 1 0 0,-5 37-1 0 0,3-62 48 0 0,13-52-478 0 0,3-8 767 0 0,3 1 0 0 0,1 0-1 0 0,31-58 1 0 0,-47 106-69 0 0,0 1 0 0 0,0-1-1 0 0,1 1 1 0 0,0 0 0 0 0,0 0 0 0 0,0 0-1 0 0,7-7 1 0 0,-2 4 5 0 0,-5 5-15 0 0,0 0 0 0 0,0 0 1 0 0,0 0-1 0 0,1 0 0 0 0,-1 1 0 0 0,9-5 0 0 0,-10 6 13 0 0,1-1 30 0 0,3 2 64 0 0,19-5 34 0 0,-20 5 82 0 0,0 3 13 0 0,0 0-120 0 0,0 1-1 0 0,0-1 1 0 0,-1 1-1 0 0,1 0 0 0 0,-1 1 1 0 0,0-1-1 0 0,0 1 0 0 0,0 0 1 0 0,6 6-1 0 0,-4 0 154 0 0,-1 0-1 0 0,0-1 1 0 0,-1 2-1 0 0,1-1 1 0 0,4 16-1 0 0,3 12-69 0 0,-1 0 0 0 0,-2 2 0 0 0,7 57 0 0 0,-13-62-1781 0 0,-2 0 1 0 0,-2 46-1 0 0,-2-31-3304 0 0,2-24 668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05:51.5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75 161 468 0 0,'-3'2'1928'0'0,"-4"1"-1299"0"0,2 0 1 0 0,-1 1-1 0 0,0-1 1 0 0,0 1-1 0 0,1 0 1 0 0,0 1 0 0 0,0-1-1 0 0,0 1 1 0 0,1 0-1 0 0,-5 6 1 0 0,7-8-82 0 0,-4 26 621 0 0,9-25-861 0 0,-1 0-259 0 0,1-1-1 0 0,0 0 1 0 0,0 0 0 0 0,1 0 0 0 0,-1 0 0 0 0,1 0 0 0 0,-1-1 0 0 0,1 1 0 0 0,0-1-1 0 0,0 0 1 0 0,0 0 0 0 0,0-1 0 0 0,0 1 0 0 0,0-1 0 0 0,0 0 0 0 0,1 0 0 0 0,-1 0-1 0 0,1-1 1 0 0,-1 1 0 0 0,0-1 0 0 0,5-1 0 0 0,15 1 37 0 0,1-2 1 0 0,39-8-1 0 0,-35 5 51 0 0,-18 3-81 0 0,-1-1 0 0 0,1-1 0 0 0,-1 0 0 0 0,0 0 0 0 0,0-1-1 0 0,0 0 1 0 0,-1-1 0 0 0,0 0 0 0 0,17-14 0 0 0,-23 17-49 0 0,0 0 0 0 0,0 0 0 0 0,0-1 0 0 0,-1 1-1 0 0,1-1 1 0 0,-1 1 0 0 0,0-1 0 0 0,0 0 0 0 0,0 0 0 0 0,0 0 0 0 0,-1 0 0 0 0,2-7 0 0 0,0 2 0 0 0,16-49 21 0 0,-7-7 256 0 0,-12 62-116 0 0,0-1 31 0 0,0 3-181 0 0,0 0 1 0 0,0 0-1 0 0,0 0 0 0 0,0 0 0 0 0,-1 0 1 0 0,1 0-1 0 0,0 0 0 0 0,0 0 1 0 0,-1 1-1 0 0,1-1 0 0 0,-1 0 0 0 0,1 0 1 0 0,-1 0-1 0 0,1 0 0 0 0,-1 1 1 0 0,1-1-1 0 0,-1 0 0 0 0,0 1 0 0 0,1-1 1 0 0,-2 0-1 0 0,1 0-7 0 0,0 1-1 0 0,0-1 1 0 0,-1 1 0 0 0,1 0 0 0 0,0-1-1 0 0,0 1 1 0 0,-1 0 0 0 0,1 0 0 0 0,0 0-1 0 0,-1 0 1 0 0,1 0 0 0 0,0 0-1 0 0,-1 0 1 0 0,1 1 0 0 0,0-1 0 0 0,0 0-1 0 0,-1 1 1 0 0,1-1 0 0 0,0 1-1 0 0,0-1 1 0 0,0 1 0 0 0,0 0 0 0 0,-2 1-1 0 0,-27 16 266 0 0,0 2 0 0 0,2 1-1 0 0,0 1 1 0 0,1 1 0 0 0,2 2 0 0 0,0 0-1 0 0,2 2 1 0 0,0 1 0 0 0,-31 52-1 0 0,47-66-175 0 0,1 0 0 0 0,0 1 0 0 0,0 0 0 0 0,2 1 0 0 0,0-1 0 0 0,0 1 0 0 0,-1 23 0 0 0,3-4 168 0 0,2 0 0 0 0,4 45-1 0 0,-3-77-260 0 0,-1 1-1 0 0,0-1 1 0 0,1 1-1 0 0,0-1 1 0 0,0 0-1 0 0,0 1 1 0 0,0-1 0 0 0,0 0-1 0 0,1 0 1 0 0,0 0-1 0 0,-1 0 1 0 0,1 0-1 0 0,0 0 1 0 0,0 0-1 0 0,1-1 1 0 0,-1 1 0 0 0,0-1-1 0 0,1 1 1 0 0,0-1-1 0 0,0 0 1 0 0,-1 0-1 0 0,1 0 1 0 0,0 0-1 0 0,0-1 1 0 0,1 1 0 0 0,-1-1-1 0 0,0 0 1 0 0,0 0-1 0 0,1 0 1 0 0,-1 0-1 0 0,1-1 1 0 0,-1 1-1 0 0,1-1 1 0 0,-1 0-1 0 0,0 0 1 0 0,6-1 0 0 0,12 0-73 0 0,-1-2 1 0 0,0 0-1 0 0,0-1 1 0 0,33-12-1 0 0,-45 13 30 0 0,39-13-697 0 0,-1-2-1 0 0,-1-3 1 0 0,61-36 0 0 0,42-43-8957 0 0,-131 88 5685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05:52.0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123 7 2004 0 0,'0'0'5799'0'0,"4"-2"-4508"0"0,-4 2-1034 0 0,1-1 1 0 0,-1 1 0 0 0,1 0 0 0 0,-1-1-1 0 0,1 1 1 0 0,-1 0 0 0 0,1-1 0 0 0,-1 1-1 0 0,1 0 1 0 0,0-1 0 0 0,-1 1 0 0 0,1 0-1 0 0,-1 0 1 0 0,1 0 0 0 0,0 0 0 0 0,-1 0 0 0 0,1 0-1 0 0,0 0 1 0 0,-1 0 0 0 0,1 0 0 0 0,0 0-1 0 0,-1 0 1 0 0,1 0 0 0 0,0 0 0 0 0,-1 0-1 0 0,1 0 1 0 0,-1 1 0 0 0,1-1 0 0 0,0 0 0 0 0,-1 1-1 0 0,1-1 1 0 0,-1 0 0 0 0,2 1 0 0 0,4 8-799 0 0,-6-1 1071 0 0,-132 260 1820 0 0,115-224-2403 0 0,16-42 37 0 0,0 1 0 0 0,1-1-1 0 0,-1 1 1 0 0,0 0 0 0 0,1-1 0 0 0,0 1 0 0 0,-1 0 0 0 0,1-1 0 0 0,0 1 0 0 0,1 0 0 0 0,-1-1 0 0 0,0 1 0 0 0,1 0 0 0 0,0 2-1 0 0,1-2-4 0 0,0-1 0 0 0,0 0 0 0 0,0 0-1 0 0,0 0 1 0 0,0-1 0 0 0,1 1-1 0 0,-1-1 1 0 0,1 1 0 0 0,-1-1 0 0 0,1 0-1 0 0,-1 1 1 0 0,1-1 0 0 0,0-1-1 0 0,0 1 1 0 0,4 1 0 0 0,-1-1-127 0 0,2-2-30 0 0,5-2-119 0 0,1 0-1 0 0,-1-1 1 0 0,0 0-1 0 0,-1-1 1 0 0,1 0-1 0 0,-1-1 1 0 0,0-1-1 0 0,0 0 1 0 0,-1 0-1 0 0,0-1 0 0 0,20-18 1 0 0,-23 18-608 0 0,-1 0 0 0 0,1-1 0 0 0,-1 0 0 0 0,-1 0 0 0 0,1 0 0 0 0,-2-1-1 0 0,1 0 1 0 0,-1 0 0 0 0,6-19 0 0 0,-7 10-3306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05:52.5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1 125 460 0 0,'0'0'7542'0'0,"2"-24"1020"0"0,-1 22-8910 0 0,0 0 1 0 0,0 0-1 0 0,-1-1 0 0 0,1 1 1 0 0,0 0-1 0 0,-1-1 0 0 0,1 1 0 0 0,-1 0 1 0 0,0-1-1 0 0,0-4 0 0 0,0 4 350 0 0,0 0 0 0 0,0 0 0 0 0,1-1 0 0 0,-1 1 0 0 0,1 0 0 0 0,-1 0 0 0 0,1 0 0 0 0,0 0 0 0 0,0 0 0 0 0,1 0 0 0 0,1-3 0 0 0,-2 4-53 0 0,15-18 95 0 0,-9 11-2770 0 0,-6 12 2290 0 0,0 7 77 0 0,-6 2-2963 0 0,-8 12-187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05:58.2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2365 3 356 0 0,'-217'0'700'0'0,"4"-3"-160"0"0,-4 6-136 0 0,33-3-84 0 0,-33 3-72 0 0,0 3-64 0 0,-3 0-164 0 0,3 0-196 0 0,-3-3-208 0 0,-3-12-316 0 0,3 9 196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05:31.9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 1 1868 0 0,'0'0'5273'0'0,"-6"20"-7686"0"0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05:32.25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55 1 164 0 0,'0'0'1824'0'0,"-19"14"-604"0"0,3 4-1108 0 0,-4-1-1536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4T16:21:33.6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0 836 0 0,'0'0'824'0'0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06:02.62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0 189 1056 0 0,'0'0'1015'0'0,"4"1"-100"0"0,47 7 2466 0 0,-44-8-2937 0 0,-2-1-45 0 0,21-7 375 0 0,0 0 0 0 0,45-23 0 0 0,-67 29-544 0 0,-2 2-199 0 0,-1-1-1 0 0,1 0 1 0 0,-1 1-1 0 0,1-1 1 0 0,-1 0-1 0 0,1 0 1 0 0,-1 0-1 0 0,1 0 1 0 0,-1 0-1 0 0,0 0 1 0 0,0 0-1 0 0,2-2 1 0 0,-1 1 27 0 0,2 0 167 0 0,-1-1-20 0 0,0 0-165 0 0,-1 1 0 0 0,1 0 0 0 0,-1-1 0 0 0,0 1 0 0 0,0-1 0 0 0,0 0 0 0 0,0 0 0 0 0,0 0 0 0 0,-1 0 0 0 0,1 0 0 0 0,-1 0 0 0 0,0 0 1 0 0,0-1-1 0 0,0 1 0 0 0,0 0 0 0 0,0-1 0 0 0,-1-3 0 0 0,0-8-24 0 0,0 11 21 0 0,-1 0-26 0 0,-15-30 76 0 0,14 31-100 0 0,-5 0-35 0 0,7 2 48 0 0,0 1 0 0 0,-1-1 0 0 0,1 1 0 0 0,-1-1 0 0 0,1 1 0 0 0,-1-1 0 0 0,1 1 1 0 0,-1-1-1 0 0,1 1 0 0 0,-1 0 0 0 0,1-1 0 0 0,-1 1 0 0 0,1 0 0 0 0,-1 0 0 0 0,1-1 1 0 0,-1 1-1 0 0,0 0 0 0 0,1 0 0 0 0,-1 0 0 0 0,1 0 0 0 0,-1 0 0 0 0,0 0 0 0 0,1 0 0 0 0,-1 0 1 0 0,0 0-1 0 0,1 0 0 0 0,-1 0 0 0 0,0 0 0 0 0,-10 7 61 0 0,1 0-1 0 0,1 0 1 0 0,-1 1-1 0 0,1 0 1 0 0,1 1-1 0 0,0 0 1 0 0,0 0-1 0 0,0 1 1 0 0,-7 14-1 0 0,-1 4 284 0 0,1 2-1 0 0,2 0 0 0 0,0 1 0 0 0,-12 50 1 0 0,10-31 12 0 0,13-37-267 0 0,0 1 0 0 0,1 0 0 0 0,1 0 0 0 0,0-1 0 0 0,1 1 0 0 0,0 0 0 0 0,1 0 0 0 0,4 14 0 0 0,-6-25-63 0 0,1 0 0 0 0,0 1 1 0 0,0-1-1 0 0,0 0 0 0 0,0 0 0 0 0,1 1 1 0 0,-1-1-1 0 0,1 0 0 0 0,0 0 0 0 0,0 0 0 0 0,0-1 1 0 0,0 1-1 0 0,0 0 0 0 0,1-1 0 0 0,-1 0 1 0 0,1 1-1 0 0,0-1 0 0 0,-1 0 0 0 0,1 0 0 0 0,0 0 1 0 0,0-1-1 0 0,0 1 0 0 0,1-1 0 0 0,-1 0 1 0 0,0 0-1 0 0,0 0 0 0 0,1 0 0 0 0,-1 0 0 0 0,1-1 1 0 0,-1 1-1 0 0,1-1 0 0 0,-1 0 0 0 0,0 0 1 0 0,1-1-1 0 0,-1 1 0 0 0,1-1 0 0 0,5-1 0 0 0,6-1-154 0 0,-1-1-1 0 0,0 0 0 0 0,0-1 0 0 0,0-1 0 0 0,0 0 1 0 0,-1-1-1 0 0,18-12 0 0 0,-22 12-97 0 0,52-38-2785 0 0,-29 9-2657 0 0,-18 14 2071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06:04.05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0 135 580 0 0,'0'0'9965'0'0,"4"-2"-9908"0"0,9-2 978 0 0,-13 18-658 0 0,-1-10-376 0 0,2 1 18 0 0,-2 126-50 0 0,-2-68-38 0 0,3-58 50 0 0,0 19 11 0 0,-1 16 324 0 0,-1-31 265 0 0,-1-20-399 0 0,3 7-137 0 0,-1 3-42 0 0,0-1 0 0 0,0 0 0 0 0,1 1 0 0 0,-1-1 0 0 0,0 1 0 0 0,1-1 0 0 0,-1 0 0 0 0,1 0 0 0 0,0 1 1 0 0,0-1-1 0 0,0 0 0 0 0,0 0 0 0 0,0-2 0 0 0,-1-17-9 0 0,2 7 1 0 0,0 0 0 0 0,1 0 0 0 0,1 0 0 0 0,0 0 0 0 0,0 1 0 0 0,2-1 0 0 0,7-17 0 0 0,51-85-6 0 0,-34 66 28 0 0,6-2-44 0 0,-33 49 136 0 0,8-2 56 0 0,-10 5-142 0 0,1-1-1 0 0,-1 0 1 0 0,1 1 0 0 0,-1-1-1 0 0,1 1 1 0 0,0-1-1 0 0,-1 1 1 0 0,1-1 0 0 0,0 1-1 0 0,-1 0 1 0 0,1-1-1 0 0,0 1 1 0 0,-1 0 0 0 0,1-1-1 0 0,0 1 1 0 0,0 0-1 0 0,-1 0 1 0 0,1 0-1 0 0,0 0 1 0 0,0 0 0 0 0,-1 0-1 0 0,1 0 1 0 0,0 0-1 0 0,0 0 1 0 0,1 0 0 0 0,24 0 87 0 0,-20 0-10 0 0,-2 3 32 0 0,48 43 671 0 0,-49-42-688 0 0,-1 0-46 0 0,17 30 211 0 0,-18-32-215 0 0,1 3 31 0 0,0 2-90 0 0,4 14 141 0 0,0-1-1 0 0,-2 1 0 0 0,3 29 0 0 0,-2-14-97 0 0,-4-32-53 0 0,0 0 18 0 0,16 66-270 0 0,-16-66-187 0 0,3 10-545 0 0,-1-1-2348 0 0,-1-10 2734 0 0,1 4-89 0 0,-2 0-2957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07:44.79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38 78 1376 0 0,'-2'-4'1674'0'0,"-17"-30"1768"0"0,18 31-2567 0 0,-11-18 2508 0 0,12 21-3347 0 0,0-1-1 0 0,0 1 0 0 0,-1 0 0 0 0,1-1 0 0 0,0 1 0 0 0,0 0 1 0 0,-1 0-1 0 0,1-1 0 0 0,0 1 0 0 0,0 0 0 0 0,0-1 1 0 0,-1 1-1 0 0,1-1 0 0 0,0 1 0 0 0,0 0 0 0 0,0-1 1 0 0,0 1-1 0 0,0 0 0 0 0,0-1 0 0 0,0 1 0 0 0,0-1 0 0 0,0 1 1 0 0,0 0-1 0 0,0-1 0 0 0,0 1 0 0 0,0-1 0 0 0,0 1 1 0 0,0 0-1 0 0,1-1 0 0 0,-1 1 0 0 0,0 0 0 0 0,0-1 1 0 0,0 1-1 0 0,0 0 0 0 0,1-1 0 0 0,-1 1 0 0 0,0 0 0 0 0,0-1 1 0 0,1 1-1 0 0,-1 0 0 0 0,0 0 0 0 0,1-1 0 0 0,-1 1 1 0 0,31 12 773 0 0,140 105 163 0 0,-102-68-810 0 0,3 9-193 0 0,-70-57 31 0 0,0 0 0 0 0,-1 1 0 0 0,1-1 0 0 0,-1 0 0 0 0,1 1 0 0 0,-1-1 1 0 0,0 1-1 0 0,1-1 0 0 0,-1 1 0 0 0,0-1 0 0 0,0 1 0 0 0,0 0 0 0 0,0 0 0 0 0,0 0 1 0 0,-1-1-1 0 0,1 1 0 0 0,-1 0 0 0 0,1 0 0 0 0,-1 0 0 0 0,1 0 0 0 0,-1 0 0 0 0,0 0 1 0 0,0 0-1 0 0,0 0 0 0 0,0 0 0 0 0,-1 0 0 0 0,1 0 0 0 0,-1 3 0 0 0,0-3 1 0 0,-1 8 25 0 0,-1 1 0 0 0,0-1 1 0 0,-1 0-1 0 0,0 0 1 0 0,-1 0-1 0 0,0 0 0 0 0,-1-1 1 0 0,1 0-1 0 0,-14 15 1 0 0,8-8 0 0 0,-150 224-502 0 0,137-193-1041 0 0,18-19-6423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07:45.13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259 1 1636 0 0,'0'0'4946'0'0,"4"2"-3901"0"0,-3-2-924 0 0,0 1 0 0 0,0 0 0 0 0,0 0 0 0 0,-1 0 0 0 0,1 0 0 0 0,0 0 0 0 0,0 0 0 0 0,-1 0 0 0 0,1 0 0 0 0,-1 0 0 0 0,1 1 0 0 0,-1-1 0 0 0,1 0 0 0 0,-1 0 0 0 0,0 0 0 0 0,1 1 1 0 0,-1-1-1 0 0,0 0 0 0 0,0 0 0 0 0,0 1 0 0 0,0-1 0 0 0,0 0 0 0 0,0 0 0 0 0,0 1 0 0 0,-1-1 0 0 0,1 0 0 0 0,0 0 0 0 0,-1 0 0 0 0,1 1 0 0 0,-1-1 0 0 0,1 0 0 0 0,-1 0 0 0 0,1 0 0 0 0,-1 0 0 0 0,0 0 0 0 0,-1 1 1 0 0,-37 58 1404 0 0,25-41-1058 0 0,-26 42 328 0 0,19-29-1031 0 0,0-1 0 0 0,-42 46 0 0 0,14-25-2848 0 0,46-49 2073 0 0,-13 11-3951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07:45.48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117 338 1216 0 0,'0'0'6001'0'0,"4"2"-5037"0"0,-3-1-873 0 0,0-1-1 0 0,0 1 1 0 0,0 0-1 0 0,0-1 0 0 0,0 1 1 0 0,0 0-1 0 0,-1 0 0 0 0,1-1 1 0 0,0 1-1 0 0,0 0 1 0 0,-1 0-1 0 0,1 0 0 0 0,0 0 1 0 0,-1 0-1 0 0,1 0 0 0 0,-1 0 1 0 0,0 1-1 0 0,1-1 0 0 0,-1 0 1 0 0,0 0-1 0 0,0 0 1 0 0,1 0-1 0 0,-1 0 0 0 0,0 1 1 0 0,0-1-1 0 0,0 0 0 0 0,0 0 1 0 0,-1 0-1 0 0,1 0 1 0 0,0 0-1 0 0,0 1 0 0 0,-1-1 1 0 0,1 0-1 0 0,0 0 0 0 0,-1 0 1 0 0,-1 2-1 0 0,-3 21 441 0 0,4-11-323 0 0,0 0 0 0 0,1 1 0 0 0,0-1 0 0 0,1 0 0 0 0,1 0 0 0 0,0 0 0 0 0,5 16 1 0 0,-6-27-191 0 0,0 0 1 0 0,0 0 0 0 0,0 0 0 0 0,1 0 0 0 0,-1 0 0 0 0,1 0 0 0 0,-1 0-1 0 0,1 0 1 0 0,0-1 0 0 0,0 1 0 0 0,0 0 0 0 0,0-1 0 0 0,0 0 0 0 0,0 1-1 0 0,0-1 1 0 0,0 0 0 0 0,0 0 0 0 0,1 0 0 0 0,2 0 0 0 0,-3 0-28 0 0,4 2 53 0 0,1-5-1 0 0,1 0-31 0 0,1 0-1 0 0,-1-1 1 0 0,0 0-1 0 0,0-1 1 0 0,0 1-1 0 0,-1-2 1 0 0,1 1 0 0 0,-1-1-1 0 0,0 0 1 0 0,-1 0-1 0 0,1-1 1 0 0,10-11 0 0 0,-6 3-2 0 0,-1 0 1 0 0,0 0 0 0 0,-1-1 0 0 0,-1 0 0 0 0,13-31 0 0 0,-12 20 73 0 0,-1-1-1 0 0,-2 0 1 0 0,0-1-1 0 0,-2 1 1 0 0,-1-1 0 0 0,-1 0-1 0 0,-2 0 1 0 0,0 1-1 0 0,-8-47 1 0 0,7 70-14 0 0,-1-1 0 0 0,0 1 0 0 0,1-1-1 0 0,-1 1 1 0 0,-1 0 0 0 0,1 0 0 0 0,-1-1 0 0 0,0 2-1 0 0,-5-8 1 0 0,5 8-9 0 0,0-1 85 0 0,-6 5 22 0 0,-1 1-101 0 0,0 0 0 0 0,-1 0-1 0 0,1 1 1 0 0,0 0 0 0 0,0 1 0 0 0,0 1 0 0 0,1-1 0 0 0,0 1 0 0 0,0 1-1 0 0,-11 7 1 0 0,-16 16 171 0 0,2 1-1 0 0,-43 48 1 0 0,67-67-323 0 0,1 1 1 0 0,0-1-1 0 0,0 2 0 0 0,2-1 1 0 0,-1 1-1 0 0,2 0 0 0 0,0 1 1 0 0,0-1-1 0 0,1 1 0 0 0,1 1 1 0 0,-4 20-1 0 0,7-28-130 0 0,1-1 0 0 0,0 0-1 0 0,0 1 1 0 0,0-1 0 0 0,1 1 0 0 0,0-1 0 0 0,0 0 0 0 0,1 0-1 0 0,0 0 1 0 0,0 1 0 0 0,0-2 0 0 0,1 1 0 0 0,-1 0 0 0 0,7 9-1 0 0,0-3-935 0 0,1-1 0 0 0,0 0-1 0 0,1 0 1 0 0,0-1 0 0 0,13 9-1 0 0,2 2-3041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8T23:15:42.4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0 161 188 0 0,'0'0'11613'0'0,"1"-4"-11359"0"0,4-33 942 0 0,-4 34-804 0 0,-2-21-1259 0 0,-5-41-5887 0 0,6 61 5648 0 0,0 0-294 0 0,0-16 288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8T23:15:42.75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10 117 712 0 0,'0'0'8342'0'0,"0"-4"-7612"0"0,-6-37 2069 0 0,3 28-4548 0 0,3 10 758 0 0,0-2-105 0 0,0-7 348 0 0,0-2-2844 0 0,0-11 1589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8T23:15:43.1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42 423 800 0 0,'0'0'8570'0'0,"-5"-23"-1710"0"0,0 17-7512 0 0,0-1 1 0 0,0 1-1 0 0,1-1 0 0 0,-6-13 0 0 0,9 16-343 0 0,0-1-70 0 0,-1-59-4707 0 0</inkml:trace>
  <inkml:trace contextRef="#ctx0" brushRef="#br0" timeOffset="1">0 172 400 0 0,'0'0'2674'0'0,"1"-24"6326"0"0,2-17-9044 0 0,-3 36-619 0 0,8-42-3323 0 0,-7 42 3157 0 0,6-21-1365 0 0,-1 3 12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8T23:15:43.49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68 84 0 0,'0'0'11272'0'0,"0"-23"-20224"0"0</inkml:trace>
  <inkml:trace contextRef="#ctx0" brushRef="#br0" timeOffset="1">3 1 1792 0 0,'0'0'8517'0'0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8T23:15:43.9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85 32 0 0,'0'0'4960'0'0,"6"0"-3984"0"0,24 3 4586 0 0,-35-43-7808 0 0,3 36 1463 0 0,-3-18-1018 0 0,-1 1-930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4T16:01:17.12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42 1540 0 0,'0'0'5189'0'0,"12"-8"-3945"0"0,-7-8-2212 0 0,-7-1-3633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4T16:21:35.0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1 224 0 0,'0'0'36'0'0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8T23:15:44.3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1 392 0 0,'0'0'3220'0'0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06:09.46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1 144 444 0 0,'0'0'4118'0'0,"0"1"-4000"0"0,0 0 0 0 0,0 0 0 0 0,0 0 0 0 0,1 0 0 0 0,-1 0 0 0 0,0 0-1 0 0,0 0 1 0 0,1 0 0 0 0,-1 0 0 0 0,1 0 0 0 0,-1 0 0 0 0,1 0 0 0 0,0 0-1 0 0,-1 0 1 0 0,1-1 0 0 0,0 1 0 0 0,-1 0 0 0 0,1-1 0 0 0,0 1 0 0 0,0 0-1 0 0,1 0 1 0 0,19 7 255 0 0,-15-6-30 0 0,0-1-55 0 0,20 2-38 0 0,-20-2-50 0 0,2-1 24 0 0,25-2 253 0 0,-1-1 0 0 0,0-1 0 0 0,-1-2 0 0 0,1-1 1 0 0,33-13-1 0 0,-61 19-434 0 0,-1-1 0 0 0,1 0 0 0 0,0 0 0 0 0,-1 0 0 0 0,1 0 1 0 0,-1-1-1 0 0,0 1 0 0 0,0-1 0 0 0,0 0 0 0 0,0 0 0 0 0,0 0 1 0 0,0 0-1 0 0,-1 0 0 0 0,0-1 0 0 0,1 1 0 0 0,-1-1 0 0 0,0 1 0 0 0,-1-1 1 0 0,1 0-1 0 0,1-7 0 0 0,-2 7-22 0 0,0 1 1 0 0,0-1 0 0 0,-1 1-1 0 0,1-1 1 0 0,-1 0 0 0 0,0 1-1 0 0,0-1 1 0 0,0 0 0 0 0,-1 1-1 0 0,1-1 1 0 0,-1 1 0 0 0,0-1-1 0 0,0 1 1 0 0,0-1 0 0 0,0 1-1 0 0,-3-5 1 0 0,2 5 133 0 0,-3 2-67 0 0,-1 0-40 0 0,0 1-1 0 0,0 1 0 0 0,0-1 1 0 0,1 1-1 0 0,-1 0 1 0 0,0 0-1 0 0,0 1 0 0 0,1-1 1 0 0,-1 1-1 0 0,1 1 1 0 0,0-1-1 0 0,-1 1 0 0 0,1 0 1 0 0,0 0-1 0 0,-6 5 1 0 0,-9 7 234 0 0,1 1 1 0 0,-26 29 0 0 0,30-30-133 0 0,2 2 1 0 0,0 0-1 0 0,1 1 1 0 0,0 0-1 0 0,2 0 0 0 0,-13 30 1 0 0,18-34 8 0 0,0 1-1 0 0,0-1 1 0 0,2 0 0 0 0,-1 1 0 0 0,2 0 0 0 0,0 0 0 0 0,1 0-1 0 0,0 0 1 0 0,3 27 0 0 0,-1-40-129 0 0,0 0-1 0 0,0 0 1 0 0,0-1-1 0 0,1 1 1 0 0,-1 0 0 0 0,0-1-1 0 0,1 1 1 0 0,-1-1-1 0 0,1 1 1 0 0,0-1 0 0 0,-1 0-1 0 0,1 1 1 0 0,0-1 0 0 0,0 0-1 0 0,0 0 1 0 0,0 0-1 0 0,0-1 1 0 0,0 1 0 0 0,0 0-1 0 0,3 0 1 0 0,-4-1-48 0 0,4 2 117 0 0,2-3-35 0 0,48-11-814 0 0,-1-2 0 0 0,57-23 0 0 0,-64 21-3414 0 0,-43 14 2546 0 0,20-7-2955 0 0,-19 7 1354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06:10.21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33 33 1028 0 0,'0'0'2845'0'0,"9"-12"-1088"0"0,-2 12 3336 0 0,-5 2-5072 0 0,0 1 0 0 0,0 0 0 0 0,0 0 0 0 0,0 1 1 0 0,-1-1-1 0 0,1 0 0 0 0,-1 0 0 0 0,0 1 0 0 0,0-1 0 0 0,0 1 0 0 0,0-1 0 0 0,-1 1 0 0 0,1-1 0 0 0,-1 1 1 0 0,0-1-1 0 0,0 1 0 0 0,0-1 0 0 0,-1 1 0 0 0,1-1 0 0 0,-1 1 0 0 0,-1 4 0 0 0,-5 23 55 0 0,-14 42-1 0 0,16-59-41 0 0,-5 20 65 0 0,9-31-36 0 0,-5 6-46 0 0,6-9-19 0 0,-1 0 0 0 0,1 0 0 0 0,0 0 0 0 0,0 1 1 0 0,0-1-1 0 0,0 0 0 0 0,0 0 0 0 0,0 0 0 0 0,0 0 1 0 0,0 1-1 0 0,-1-1 0 0 0,1 0 0 0 0,0 0 0 0 0,0 0 1 0 0,0 0-1 0 0,0 1 0 0 0,0-1 0 0 0,-1 0 0 0 0,1 0 1 0 0,0 0-1 0 0,0 0 0 0 0,0 0 0 0 0,-1 0 0 0 0,1 0 1 0 0,0 0-1 0 0,0 0 0 0 0,0 0 0 0 0,-1 1 0 0 0,1-1 1 0 0,0 0-1 0 0,0 0 0 0 0,-1 0 0 0 0,1 0 0 0 0,0 0 1 0 0,0-1-1 0 0,0 1 0 0 0,-1 0 0 0 0,1 0 0 0 0,0 0 1 0 0,0 0-1 0 0,0 0 0 0 0,-1 0 0 0 0,1 0 0 0 0,0 0 1 0 0,0 0-1 0 0,0 0 0 0 0,0-1 0 0 0,-1 1 0 0 0,0-4 0 0 0,0-1 0 0 0,0 1 0 0 0,1-1 0 0 0,-1 1-1 0 0,1-1 1 0 0,0 1 0 0 0,0-1 0 0 0,1 1-1 0 0,-1-1 1 0 0,1 1 0 0 0,0-1 0 0 0,0 1 0 0 0,0-1-1 0 0,3-4 1 0 0,34-72 31 0 0,-19 45 103 0 0,-1 0-12 0 0,-15 32-90 0 0,9-19 9 0 0,-1 13-18 0 0,-9 8 93 0 0,3 4-46 0 0,30 20 307 0 0,-32-20-283 0 0,-1 1 29 0 0,3 4 19 0 0,-1-1 0 0 0,-1 0 0 0 0,1 1 0 0 0,-1 0 0 0 0,0 0 0 0 0,0 0 0 0 0,-1 0 0 0 0,0 0 0 0 0,0 1 0 0 0,-1-1 0 0 0,0 0 0 0 0,0 15-1 0 0,-1 3 275 0 0,-2 1-1 0 0,-6 33 0 0 0,8-59-413 0 0,-1 3 38 0 0,1 2 14 0 0,-9 56-18 0 0,9-57 1 0 0,27 1-978 0 0,-22-4 441 0 0,18-12-2875 0 0,-8-1 2066 0 0,-11 9-433 0 0,0 1-743 0 0,15-11-533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06:10.57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70 1844 0 0,'0'0'2812'0'0,"12"-8"-1014"0"0,-4 2 1851 0 0,35-15-1610 0 0,-38 19-1809 0 0,1 1-131 0 0,-1 1 1 0 0,1 0-1 0 0,-1-1 1 0 0,1 0-1 0 0,-1-1 0 0 0,0 1 1 0 0,8-4-1 0 0,27-5-1884 0 0,-27 4 570 0 0,-7 2-3 0 0,0 3-2402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06:10.9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40 250 952 0 0,'0'0'8151'0'0,"-5"1"-7564"0"0,-17 2-19 0 0,17-2 549 0 0,1 24 543 0 0,2-6-1117 0 0,1 1 0 0 0,1 34-1 0 0,1-49-473 0 0,-1 24-56 0 0,0-24-276 0 0,0 17-2699 0 0,1-19 2542 0 0,0 4 136 0 0</inkml:trace>
  <inkml:trace contextRef="#ctx0" brushRef="#br0" timeOffset="1">228 28 1584 0 0,'12'-20'4793'0'0,"-11"19"-4685"0"0,-1 1 0 0 0,0-1-1 0 0,0 1 1 0 0,0 0 0 0 0,0-1-1 0 0,1 1 1 0 0,-1 0 0 0 0,0-1 0 0 0,0 1-1 0 0,1 0 1 0 0,-1-1 0 0 0,0 1-1 0 0,0 0 1 0 0,1-1 0 0 0,-1 1-1 0 0,0 0 1 0 0,1 0 0 0 0,-1-1 0 0 0,0 1-1 0 0,1 0 1 0 0,-1 0 0 0 0,1 0-1 0 0,-1 0 1 0 0,0 0 0 0 0,1-1-1 0 0,-1 1 1 0 0,1 0 0 0 0,-1 0 0 0 0,1 0-1 0 0,-1 0 1 0 0,0 0 0 0 0,1 0-1 0 0,-1 0 1 0 0,1 0 0 0 0,-1 0-1 0 0,0 1 1 0 0,1-1 0 0 0,-1 0 0 0 0,1 0-1 0 0,-1 0 1 0 0,0 0 0 0 0,1 1-1 0 0,-1-1 1 0 0,1 0 0 0 0,-1 0-1 0 0,0 1 1 0 0,0-1 0 0 0,1 0 0 0 0,-1 1-1 0 0,4 29 2356 0 0,-12 43-932 0 0,-10 80-1099 0 0,14-59-4462 0 0,-1-59-1177 0 0,4-29 660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06:12.82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21 82 212 0 0,'0'0'6609'0'0,"-4"1"-6140"0"0,3-1-435 0 0,0 0-1 0 0,1 0 1 0 0,-1 0-1 0 0,0 0 1 0 0,1 0 0 0 0,-1 1-1 0 0,0-1 1 0 0,1 0-1 0 0,-1 0 1 0 0,1 0 0 0 0,-1 1-1 0 0,0-1 1 0 0,1 0-1 0 0,-1 1 1 0 0,1-1-1 0 0,-1 0 1 0 0,1 1 0 0 0,-1-1-1 0 0,1 1 1 0 0,-1-1-1 0 0,1 1 1 0 0,-1-1 0 0 0,1 1-1 0 0,-1-1 1 0 0,1 1-1 0 0,0-1 1 0 0,0 1 0 0 0,-1-1-1 0 0,1 1 1 0 0,0 0-1 0 0,0-1 1 0 0,-1 1 0 0 0,1 0-1 0 0,0-1 1 0 0,0 1-1 0 0,0 0 1 0 0,0-1 0 0 0,0 1-1 0 0,0-1 1 0 0,0 1-1 0 0,0 0 1 0 0,0-1-1 0 0,0 1 1 0 0,1 0 0 0 0,-1-1-1 0 0,0 1 1 0 0,0 0-1 0 0,1-1 1 0 0,-1 1 0 0 0,0-1-1 0 0,1 2 1 0 0,1 1 103 0 0,4-1-70 0 0,17 3-17 0 0,-17-3 13 0 0,1-2-62 0 0,4 3-2 0 0,-4-2 16 0 0,0 0 0 0 0,0 0 1 0 0,0-1-1 0 0,0 0 0 0 0,0 0 1 0 0,0 0-1 0 0,0-1 0 0 0,0 0 1 0 0,0-1-1 0 0,0 1 0 0 0,9-5 1 0 0,-10 5-40 0 0,-6 1 24 0 0,0-1-1 0 0,0 1 1 0 0,0-1 0 0 0,0 1-1 0 0,0 0 1 0 0,0-1 0 0 0,1 1-1 0 0,-1 0 1 0 0,0-1-1 0 0,0 1 1 0 0,0 0 0 0 0,1-1-1 0 0,-1 1 1 0 0,0 0 0 0 0,0-1-1 0 0,1 1 1 0 0,-1 0-1 0 0,0 0 1 0 0,1-1 0 0 0,-1 1-1 0 0,0 0 1 0 0,1 0-1 0 0,-1-1 1 0 0,0 1 0 0 0,1 0-1 0 0,-1 0 1 0 0,0 0 0 0 0,1 0-1 0 0,0-1 1 0 0,0 1 0 0 0,0 0-1 0 0,0-1 1 0 0,-1 1 0 0 0,1-1 0 0 0,0 1-1 0 0,0-1 1 0 0,-1 1 0 0 0,1-1 0 0 0,0 1-1 0 0,-1-1 1 0 0,1 0 0 0 0,-1 1 0 0 0,1-1-1 0 0,-1 0 1 0 0,1 1 0 0 0,-1-1-1 0 0,1-1 1 0 0,1-4 0 0 0,-1 0 1 0 0,0 1-1 0 0,0-1 0 0 0,-1 0 1 0 0,0 0-1 0 0,0 1 0 0 0,0-1 1 0 0,-1-6-1 0 0,-1 8-14 0 0,1 1 21 0 0,1 1-7 0 0,-1 1 0 0 0,0-1-1 0 0,0 0 1 0 0,1 1 0 0 0,-1-1 0 0 0,0 1-1 0 0,-1-1 1 0 0,1 1 0 0 0,0-1-1 0 0,0 1 1 0 0,-1 0 0 0 0,1 0 0 0 0,0 0-1 0 0,-1 0 1 0 0,1 0 0 0 0,-1 0 0 0 0,0 0-1 0 0,1 0 1 0 0,-1 0 0 0 0,0 1-1 0 0,1-1 1 0 0,-1 1 0 0 0,0-1 0 0 0,0 1-1 0 0,0 0 1 0 0,1 0 0 0 0,-1 0 0 0 0,0 0-1 0 0,0 0 1 0 0,0 0 0 0 0,0 0-1 0 0,1 0 1 0 0,-3 1 0 0 0,-2 0 57 0 0,4 0-36 0 0,-1 0 0 0 0,1-1 0 0 0,-1 1 0 0 0,1 0 0 0 0,-1 1 0 0 0,1-1 0 0 0,0 0 0 0 0,-1 1 0 0 0,1-1 1 0 0,0 1-1 0 0,0 0 0 0 0,0 0 0 0 0,0 0 0 0 0,1 0 0 0 0,-1 0 0 0 0,-2 3 0 0 0,-30 50 858 0 0,28-40-605 0 0,0 1 0 0 0,1-1 0 0 0,1 1 1 0 0,1 0-1 0 0,0 0 0 0 0,1 1 0 0 0,0-1 0 0 0,2 0 0 0 0,0 1 0 0 0,3 27 1 0 0,-2-41-194 0 0,0 1 0 0 0,0-1 0 0 0,0 0 0 0 0,1 0 0 0 0,-1 0 0 0 0,1 0 0 0 0,-1-1 0 0 0,1 1 0 0 0,0 0 0 0 0,0-1 0 0 0,0 1 1 0 0,1-1-1 0 0,-1 0 0 0 0,0 0 0 0 0,1 1 0 0 0,-1-2 0 0 0,5 3 0 0 0,-4-2 118 0 0,3-1-23 0 0,17 3-26 0 0,-17-3-18 0 0,2-2-17 0 0,30-6-96 0 0,-1-2 0 0 0,51-19 0 0 0,-19-7-7079 0 0,-66 33 5452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06:13.30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31 104 0 0,'0'0'5763'0'0,"5"1"-5089"0"0,17 5-50 0 0,-17-4-85 0 0,-5 2-97 0 0,0 11-87 0 0,0-11-69 0 0,0 1-56 0 0,-9 80 455 0 0,6-59-617 0 0,2-23-51 0 0,0 1-10 0 0,-1 12 1 0 0,2-12 4 0 0,-1 14 36 0 0,2-26-28 0 0,10-44-26 0 0,0 27-15 0 0,1 1 0 0 0,1 0-1 0 0,1 0 1 0 0,20-24 0 0 0,-32 45 9 0 0,1 0 19 0 0,-2 2 61 0 0,1 0 1 0 0,0-1-1 0 0,0 1 0 0 0,0 0 1 0 0,0 0-1 0 0,0 0 0 0 0,0 0 0 0 0,0 0 1 0 0,0 1-1 0 0,0-1 0 0 0,0 1 1 0 0,1-1-1 0 0,-1 1 0 0 0,0 0 1 0 0,0 0-1 0 0,1 0 0 0 0,-1 0 1 0 0,4 0-1 0 0,0 1 149 0 0,-4 2 13 0 0,6 11-9 0 0,-5-11-12 0 0,-1 2-9 0 0,6 17 170 0 0,-1 0-1 0 0,-1 1 0 0 0,6 39 0 0 0,-12-59-355 0 0,1 1 10 0 0,10 56-3919 0 0,-10-57 2939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06:13.66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27 1608 0 0,'0'0'6477'0'0,"6"0"-5874"0"0,54 8 1481 0 0,-55-7-1784 0 0,0-1-29 0 0,17 0-36 0 0,-17 0-41 0 0,3 0-32 0 0,22 0-24 0 0,-22 0-25 0 0,0-1-23 0 0,24-3-25 0 0,-24 3-88 0 0,-1-1-160 0 0,53-12-2115 0 0,-56 12 1280 0 0,-1 0-371 0 0,8-8-881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06:14.00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30 0 112 0 0,'0'0'5142'0'0,"-5"2"-4182"0"0,4-1-858 0 0,0-1 0 0 0,0 1 0 0 0,0-1 0 0 0,-1 1 1 0 0,1-1-1 0 0,0 1 0 0 0,0 0 0 0 0,0-1 0 0 0,0 1 0 0 0,0 0 1 0 0,0 0-1 0 0,0 0 0 0 0,0 0 0 0 0,1 0 0 0 0,-1 0 0 0 0,0 0 0 0 0,1 0 1 0 0,-1 0-1 0 0,0 0 0 0 0,1 0 0 0 0,-1 1 0 0 0,1-1 0 0 0,0 0 0 0 0,-1 0 1 0 0,1 1-1 0 0,0-1 0 0 0,0 0 0 0 0,0 2 0 0 0,0 1 440 0 0,-2 3-294 0 0,1 0 0 0 0,1 0 1 0 0,-1 0-1 0 0,1 0 0 0 0,0 0 1 0 0,1 0-1 0 0,2 14 1 0 0,0 13 456 0 0,6 66 26 0 0,-8-97-828 0 0,0 10 256 0 0,0-2-2312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06:14.35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3 184 348 0 0,'0'-24'5018'0'0,"0"8"-4264"0"0,0 12 587 0 0,0 0-775 0 0,-1 0-440 0 0,0 0 0 0 0,1 0 0 0 0,-1 0 0 0 0,1 0-1 0 0,0 0 1 0 0,1 0 0 0 0,-1 0 0 0 0,1-1 0 0 0,-1 1-1 0 0,1 0 1 0 0,0 0 0 0 0,1 0 0 0 0,-1 1-1 0 0,1-1 1 0 0,-1 0 0 0 0,1 0 0 0 0,1 1 0 0 0,-1-1-1 0 0,0 1 1 0 0,1 0 0 0 0,-1 0 0 0 0,1 0 0 0 0,6-5-1 0 0,-6 5-32 0 0,18-11 89 0 0,-16 11-82 0 0,19-7 66 0 0,-19 8-107 0 0,21-7 501 0 0,3 9-167 0 0,-23 0 113 0 0,-2 3-220 0 0,-2-2-210 0 0,1 1 0 0 0,-1 0 0 0 0,0-1 0 0 0,0 1 0 0 0,0 0 1 0 0,-1 0-1 0 0,1 0 0 0 0,0 1 0 0 0,-1-1 0 0 0,1 0 0 0 0,-1 0 0 0 0,1 4 1 0 0,-1-3 114 0 0,-1 2-28 0 0,-3 13-3 0 0,-1-1 0 0 0,0 0-1 0 0,-2 0 1 0 0,-13 31-1 0 0,-40 66 165 0 0,57-111-340 0 0,1-1 14 0 0,-1 0 0 0 0,1 0 0 0 0,0-1 0 0 0,0 1 0 0 0,0 0 0 0 0,0 0 0 0 0,0 1 0 0 0,0-1 0 0 0,0 0 0 0 0,1 0 0 0 0,-2 3 0 0 0,2 11-3 0 0,1-15-57 0 0,-1 1 0 0 0,1-1 1 0 0,-1 1-1 0 0,1-1 0 0 0,0 0 0 0 0,-1 1 0 0 0,1-1 0 0 0,0 0 0 0 0,0 0 0 0 0,0 1 1 0 0,0-1-1 0 0,0 0 0 0 0,0 0 0 0 0,0 0 0 0 0,0 0 0 0 0,1 0 0 0 0,-1-1 0 0 0,0 1 1 0 0,1 0-1 0 0,1 1 0 0 0,19 6-798 0 0,2-1-739 0 0,-19-6 1231 0 0,0 0-994 0 0,3 0-509 0 0,22 3-823 0 0,-23-3-661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4T16:22:47.91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40 0 0,'0'0'4008'0'0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06:16.16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112 85 1264 0 0,'0'0'2307'0'0,"-4"1"-1509"0"0,3-1-934 0 0,0 0 306 0 0,-1 1-1 0 0,0-1 0 0 0,1 0 1 0 0,-1 1-1 0 0,0-1 0 0 0,1 1 1 0 0,-1-1-1 0 0,1 1 1 0 0,-1 0-1 0 0,1 0 0 0 0,-1-1 1 0 0,1 1-1 0 0,0 0 0 0 0,-1 0 1 0 0,1 0-1 0 0,0 1 0 0 0,0-1 1 0 0,0 0-1 0 0,0 0 1 0 0,0 1-1 0 0,0-1 0 0 0,0 1 1 0 0,0-1-1 0 0,-1 3 0 0 0,3-2-123 0 0,0-1-1 0 0,0 0 1 0 0,0 0-1 0 0,0 0 0 0 0,0 0 1 0 0,0 0-1 0 0,0 0 0 0 0,0-1 1 0 0,0 1-1 0 0,1 0 1 0 0,-1 0-1 0 0,0-1 0 0 0,0 1 1 0 0,1-1-1 0 0,-1 1 0 0 0,1-1 1 0 0,-1 0-1 0 0,0 1 0 0 0,1-1 1 0 0,-1 0-1 0 0,1 0 1 0 0,1 0-1 0 0,22 2 264 0 0,-18-1-98 0 0,1-2-18 0 0,27-5 203 0 0,53-15-1 0 0,-85 20-378 0 0,1-1 1 0 0,-1 1-1 0 0,0-1 1 0 0,-1 0-1 0 0,1 0 0 0 0,0 0 1 0 0,0-1-1 0 0,-1 1 0 0 0,1-1 1 0 0,2-3-1 0 0,-2 2 4 0 0,0 1 10 0 0,-1-1-11 0 0,-1 2-17 0 0,-1 0-1 0 0,1 0 1 0 0,0 0 0 0 0,-1 0-1 0 0,1-1 1 0 0,-1 1-1 0 0,0 0 1 0 0,0 0-1 0 0,0 0 1 0 0,0-1 0 0 0,0 1-1 0 0,0 0 1 0 0,-1 0-1 0 0,1-1 1 0 0,-1 1-1 0 0,0 0 1 0 0,1 0-1 0 0,-1 0 1 0 0,0 0 0 0 0,0 0-1 0 0,0 0 1 0 0,0 0-1 0 0,-1 0 1 0 0,-1-2-1 0 0,0 2 0 0 0,-22-4-13 0 0,16 6 6 0 0,2 1 6 0 0,0-2 21 0 0,0 1 1 0 0,-1 1 0 0 0,1 0 0 0 0,-1 0 0 0 0,1 0-1 0 0,0 1 1 0 0,0 0 0 0 0,0 1 0 0 0,0-1 0 0 0,0 1-1 0 0,0 1 1 0 0,-6 3 0 0 0,-7 11 163 0 0,1 1 0 0 0,1 0 0 0 0,-24 33-1 0 0,34-40-104 0 0,1-1-1 0 0,1 1 1 0 0,0 1-1 0 0,0-1 0 0 0,1 1 1 0 0,1 0-1 0 0,0 0 0 0 0,1 0 1 0 0,-4 25-1 0 0,7-28 53 0 0,-1-1 1 0 0,2 1-1 0 0,-1-1 0 0 0,1 1 1 0 0,0-1-1 0 0,1 1 0 0 0,0-1 1 0 0,1 0-1 0 0,6 16 0 0 0,-7-21 112 0 0,0-4-215 0 0,0 1 0 0 0,-1 0 0 0 0,1-1 0 0 0,-1 1 0 0 0,1 0 1 0 0,-1 0-1 0 0,1 0 0 0 0,-1 0 0 0 0,0 0 0 0 0,1 0 0 0 0,-1 0 0 0 0,2 2 0 0 0,-2-2 23 0 0,3 2 140 0 0,3-3-59 0 0,10-2-48 0 0,-1-1 0 0 0,0-1 0 0 0,0-1 0 0 0,0 0 0 0 0,16-8 0 0 0,-3-1-798 0 0,0-1-1 0 0,43-32 1 0 0,-69 45-177 0 0,12-9-798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06:16.72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28 104 0 0,'0'0'5262'0'0,"4"-2"-4417"0"0,-4 2-798 0 0,0 0 0 0 0,1-1-1 0 0,-1 1 1 0 0,0-1 0 0 0,1 1-1 0 0,-1 0 1 0 0,1-1 0 0 0,-1 1-1 0 0,0 0 1 0 0,1-1 0 0 0,-1 1-1 0 0,1 0 1 0 0,-1 0 0 0 0,1 0-1 0 0,-1-1 1 0 0,1 1 0 0 0,-1 0-1 0 0,1 0 1 0 0,-1 0 0 0 0,1 0 0 0 0,-1 0-1 0 0,1 0 1 0 0,-1 0 0 0 0,1 0-1 0 0,-1 0 1 0 0,1 0 0 0 0,-1 0-1 0 0,1 0 1 0 0,-1 0 0 0 0,1 0-1 0 0,-1 1 1 0 0,1-1 0 0 0,-1 0-1 0 0,1 0 1 0 0,-1 1 0 0 0,1-1-1 0 0,-1 0 1 0 0,0 0 0 0 0,1 1-1 0 0,-1-1 1 0 0,1 1 0 0 0,-1-1 0 0 0,0 0-1 0 0,1 1 1 0 0,-1-1 0 0 0,0 1-1 0 0,0-1 1 0 0,1 1 0 0 0,-1-1-1 0 0,0 1 1 0 0,0-1 0 0 0,0 1-1 0 0,1-1 1 0 0,-1 1 0 0 0,0-1-1 0 0,0 1 1 0 0,0-1 0 0 0,0 1-1 0 0,0-1 1 0 0,0 1 0 0 0,0-1-1 0 0,0 1 1 0 0,-1 0 0 0 0,2 3 120 0 0,-7 41 224 0 0,-1-3-288 0 0,7-39-81 0 0,0 24 6 0 0,-3-1-32 0 0,3-10-8 0 0,0-22-129 0 0,4-34 54 0 0,2 25 97 0 0,0 0 1 0 0,1 1-1 0 0,0 0 1 0 0,2 0-1 0 0,-1 1 1 0 0,14-15 0 0 0,-20 25 6 0 0,-1 3-18 0 0,0-1 0 0 0,0 1-1 0 0,0 0 1 0 0,-1-1 0 0 0,1 1 0 0 0,0-1 0 0 0,0 0 0 0 0,0 1-1 0 0,-1-1 1 0 0,1 0 0 0 0,0 1 0 0 0,-1-1 0 0 0,1 0-1 0 0,0 0 1 0 0,-1 0 0 0 0,1 1 0 0 0,-1-1 0 0 0,1 0 0 0 0,-1 0-1 0 0,1-1 1 0 0,-1 1 46 0 0,1-1 1 0 0,-1 1-1 0 0,1 0 0 0 0,-1 0 0 0 0,1 0 0 0 0,0 0 0 0 0,-1-1 1 0 0,1 1-1 0 0,0 0 0 0 0,0 0 0 0 0,0 0 0 0 0,0 1 0 0 0,0-1 0 0 0,0 0 1 0 0,0 0-1 0 0,0 0 0 0 0,0 1 0 0 0,0-1 0 0 0,1 1 0 0 0,-1-1 1 0 0,0 1-1 0 0,0-1 0 0 0,1 1 0 0 0,-1 0 0 0 0,2-1 0 0 0,18 5 205 0 0,-15-3 209 0 0,-3 2-259 0 0,3 8 49 0 0,0 0-1 0 0,-1-1 0 0 0,0 2 1 0 0,0-1-1 0 0,-1 0 1 0 0,4 23-1 0 0,0-3-35 0 0,-6-28-104 0 0,-2 1-27 0 0,6 75 340 0 0,-6-75-409 0 0,0 0 19 0 0,-3 35-122 0 0,3-35-88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06:17.16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59 628 0 0,'0'0'7491'0'0,"5"-2"-6863"0"0,41-15 995 0 0,-42 15-1383 0 0,2 1-31 0 0,98-20 416 0 0,-97 20-611 0 0,17-4-220 0 0,-19 4-36 0 0,8-3-433 0 0,-8 1-358 0 0,3 1-3855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06:17.4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1104 0 0,'0'0'7635'0'0,"0"3"-7047"0"0,0 13-75 0 0,0-12-90 0 0,0 0-33 0 0,5 89 1403 0 0,0 7-5222 0 0,-5-96 2462 0 0,0 13-3017 0 0,0-14 2322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06:17.9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0 100 1476 0 0,'0'0'3125'0'0,"17"-18"364"0"0,53-21-1009 0 0,-66 38-2230 0 0,1-2-34 0 0,17-7-43 0 0,-17 8-30 0 0,24-7 133 0 0,-26 7-254 0 0,0 0 0 0 0,0 0 0 0 0,0 1 0 0 0,0-1 0 0 0,0 1 0 0 0,1 0 0 0 0,-1-1 0 0 0,0 2 0 0 0,1-1 0 0 0,-1 0 0 0 0,5 0 0 0 0,-2 0 96 0 0,-5 3-114 0 0,0-1 1 0 0,0 1 0 0 0,0 0-1 0 0,0 0 1 0 0,-1 0-1 0 0,1 0 1 0 0,0 0 0 0 0,-1 1-1 0 0,1-1 1 0 0,-1 0-1 0 0,0 0 1 0 0,0 0-1 0 0,0 0 1 0 0,0 0 0 0 0,0 0-1 0 0,0 1 1 0 0,-2 3-1 0 0,-9 20 13 0 0,10-25-27 0 0,0-1-1 0 0,0 1 1 0 0,1 0 0 0 0,-1 0-1 0 0,0 0 1 0 0,1 0 0 0 0,-1 0-1 0 0,0 0 1 0 0,1 0 0 0 0,-1 0 0 0 0,1 0-1 0 0,0 1 1 0 0,-1-1 0 0 0,1 0-1 0 0,0 0 1 0 0,0 0 0 0 0,0 0-1 0 0,-1 0 1 0 0,1 1 0 0 0,1-1-1 0 0,-1 0 1 0 0,0 0 0 0 0,0 0-1 0 0,0 1 1 0 0,0-1 0 0 0,1 0-1 0 0,-1 0 1 0 0,1 0 0 0 0,-1 0-1 0 0,1 0 1 0 0,-1 0 0 0 0,1 0-1 0 0,0 0 1 0 0,-1 0 0 0 0,1 0-1 0 0,0 0 1 0 0,0 0 0 0 0,-1 0-1 0 0,1-1 1 0 0,0 1 0 0 0,0 0-1 0 0,0-1 1 0 0,0 1 0 0 0,0 0-1 0 0,2 0 1 0 0,14 12 14 0 0,-15-11-10 0 0,28 36 10 0 0,-29-34 9 0 0,6 11-26 0 0,-6-11 24 0 0,1 0-17 0 0,11 30 179 0 0,-12-31 155 0 0,0-1-274 0 0,-1-1 1 0 0,1 1-1 0 0,-1 0 1 0 0,0-1 0 0 0,1 1-1 0 0,-1 0 1 0 0,0-1-1 0 0,0 1 1 0 0,0 0-1 0 0,-1 0 1 0 0,0 2 0 0 0,-7 8 13 0 0,6-9 14 0 0,-2-1-53 0 0,-2 1-248 0 0,-1 0 1 0 0,0 0 0 0 0,0-1-1 0 0,0 0 1 0 0,-1 0-1 0 0,1-1 1 0 0,0 0-1 0 0,-1 0 1 0 0,1 0-1 0 0,-10-2 1 0 0,8 1-345 0 0,-20-6-1574 0 0,3-2-1583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06:21.0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1 188 548 0 0,'0'0'1594'0'0,"1"4"-958"0"0,-1-1-389 0 0,1 1 1 0 0,0-1-1 0 0,0 1 1 0 0,0-1-1 0 0,0 0 1 0 0,1 1-1 0 0,-1-1 1 0 0,1 0-1 0 0,0 0 1 0 0,0 0-1 0 0,0 0 1 0 0,1 0-1 0 0,3 4 1 0 0,-3-5 188 0 0,3-1-263 0 0,18 3-31 0 0,-18-3-32 0 0,-1-2-12 0 0,6-1-66 0 0,-1 0-1 0 0,0-1 1 0 0,0 0-1 0 0,0-1 1 0 0,0 0-1 0 0,0 0 1 0 0,-1-1-1 0 0,0-1 1 0 0,0 1 0 0 0,0-1-1 0 0,-1-1 1 0 0,0 0-1 0 0,0 0 1 0 0,8-9-1 0 0,-8 7-40 0 0,-1 0 0 0 0,1-1 0 0 0,-2 1 0 0 0,12-22 0 0 0,11-48 166 0 0,-28 75-39 0 0,-2 0-89 0 0,1 4-21 0 0,0-1-1 0 0,0 1 1 0 0,0-1 0 0 0,0 0-1 0 0,-1 1 1 0 0,1-1 0 0 0,0 1-1 0 0,-1-1 1 0 0,1 1 0 0 0,0-1-1 0 0,-1 1 1 0 0,1-1 0 0 0,0 1-1 0 0,-1-1 1 0 0,1 1 0 0 0,-1-1-1 0 0,1 1 1 0 0,-1 0 0 0 0,1-1-1 0 0,-1 1 1 0 0,1 0 0 0 0,-1-1-1 0 0,0 1 1 0 0,1 0 0 0 0,-2-1-1 0 0,1 2 15 0 0,-1-1 1 0 0,1 1-1 0 0,0-1 0 0 0,-1 1 1 0 0,1-1-1 0 0,-1 1 0 0 0,1-1 1 0 0,0 1-1 0 0,0 0 0 0 0,-1 0 1 0 0,1 0-1 0 0,0 0 0 0 0,0 0 1 0 0,0 0-1 0 0,0 0 0 0 0,0 0 0 0 0,-1 3 1 0 0,-18 21 298 0 0,1 1-1 0 0,2 0 1 0 0,1 2 0 0 0,1 0 0 0 0,1 1-1 0 0,1 0 1 0 0,2 1 0 0 0,-9 34 0 0 0,20-60-256 0 0,-1 0 0 0 0,1 0 0 0 0,-1-1 0 0 0,1 1 0 0 0,0 0 0 0 0,1 0 0 0 0,-1-1 0 0 0,0 1 0 0 0,1 0 0 0 0,0 0 0 0 0,0-1 0 0 0,0 1 1 0 0,1-1-1 0 0,-1 1 0 0 0,1-1 0 0 0,0 0 0 0 0,0 1 0 0 0,0-1 0 0 0,0 0 0 0 0,0 0 0 0 0,1 0 0 0 0,-1-1 0 0 0,6 5 0 0 0,-4-4 53 0 0,1-2-34 0 0,4 1-41 0 0,-1-1-1 0 0,1-1 1 0 0,0 1 0 0 0,0-1-1 0 0,0-1 1 0 0,0 0-1 0 0,0 0 1 0 0,0-1 0 0 0,11-3-1 0 0,94-35-979 0 0,-110 38 436 0 0,1 1-118 0 0,17-5-120 0 0,-17 4-188 0 0,0 0-1728 0 0,15-5 438 0 0,-16 5-395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06:21.52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1 108 140 0 0,'0'0'2700'0'0,"9"-11"-1048"0"0,-3 5 2224 0 0,-5 6-3822 0 0,-1-1 1 0 0,0 1-1 0 0,1-1 1 0 0,-1 1-1 0 0,1-1 0 0 0,-1 1 1 0 0,1-1-1 0 0,-1 1 1 0 0,1 0-1 0 0,0-1 0 0 0,-1 1 1 0 0,1 0-1 0 0,-1-1 1 0 0,1 1-1 0 0,0 0 0 0 0,-1 0 1 0 0,1 0-1 0 0,0 0 0 0 0,-1-1 1 0 0,1 1-1 0 0,0 0 1 0 0,-1 0-1 0 0,1 0 0 0 0,0 0 1 0 0,-1 1-1 0 0,1-1 1 0 0,0 0-1 0 0,-1 0 0 0 0,1 0 1 0 0,0 0-1 0 0,-1 1 1 0 0,1-1-1 0 0,0 0 0 0 0,-1 1 1 0 0,1-1-1 0 0,-1 0 0 0 0,1 1 1 0 0,-1-1-1 0 0,1 1 1 0 0,-1-1-1 0 0,1 1 0 0 0,-1-1 1 0 0,1 1-1 0 0,-1-1 1 0 0,0 1-1 0 0,1 1 0 0 0,2 0 236 0 0,3 26 300 0 0,-9 63 37 0 0,-3-21-390 0 0,6-66-249 0 0,0-8-339 0 0,7-28 316 0 0,1 1 0 0 0,1-1 1 0 0,2 2-1 0 0,1 0 0 0 0,25-43 0 0 0,-36 70 33 0 0,3-5 8 0 0,1 0 0 0 0,-1 0 0 0 0,2 1 0 0 0,10-13 0 0 0,-13 17 630 0 0,-2 4-584 0 0,1-1 1 0 0,-1 1-1 0 0,1-1 1 0 0,0 1-1 0 0,-1 0 1 0 0,1 0-1 0 0,-1 0 1 0 0,1 0-1 0 0,-1 0 0 0 0,0 0 1 0 0,1 0-1 0 0,1 2 1 0 0,3 21 289 0 0,0 1 0 0 0,5 40 0 0 0,-7-38-273 0 0,-4-23-63 0 0,11 26-810 0 0,-7-23 447 0 0,12 24-2676 0 0,-12-10-2834 0 0,-7 3 3789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06:21.85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0 132 1068 0 0,'0'0'1510'0'0,"3"-3"-260"0"0,46-39 4434 0 0,-46 40-5237 0 0,2 0-96 0 0,135-64-524 0 0,-136 64-438 0 0,12-10-3749 0 0,-12 10 1598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06:22.21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 0 800 0 0,'0'0'6847'0'0,"-1"4"-5934"0"0,-4 92 3840 0 0,17 45-3981 0 0,-6-69-4965 0 0,-5-67 3154 0 0,1 14-3448 0 0,-1-15 2525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06:22.85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0 260 400 0 0,'0'0'3192'0'0,"17"16"-2096"0"0,-6 17 1745 0 0,-10-29-246 0 0,0 7-2285 0 0,-1-11-261 0 0,0 0 0 0 0,0 0 1 0 0,0 1-1 0 0,0-1 0 0 0,0 0 1 0 0,0 0-1 0 0,0 0 0 0 0,-1 0 1 0 0,1 1-1 0 0,0-1 0 0 0,0 0 1 0 0,0 0-1 0 0,0 0 0 0 0,0 1 1 0 0,0-1-1 0 0,1 0 0 0 0,-1 0 1 0 0,0 0-1 0 0,0 1 0 0 0,0-1 1 0 0,0 0-1 0 0,0 0 0 0 0,0 0 1 0 0,0 0-1 0 0,0 1 0 0 0,0-1 1 0 0,0 0-1 0 0,0 0 0 0 0,1 0 1 0 0,-1 0-1 0 0,0 0 0 0 0,0 1 1 0 0,0-1-1 0 0,0 0 0 0 0,0 0 1 0 0,1 0-1 0 0,-1 0 0 0 0,0 0 1 0 0,0 0-1 0 0,0 0 0 0 0,1 0 1 0 0,-1 0-1 0 0,0 0 0 0 0,0 0 1 0 0,0 1-1 0 0,0-1 0 0 0,1 0 1 0 0,-1 0-1 0 0,0 0 0 0 0,0 0 1 0 0,0 0-1 0 0,1-1 1 0 0,-1 1-1 0 0,11-14-11 0 0,-1 0 0 0 0,-1-1 0 0 0,0-1 0 0 0,12-29 0 0 0,-12 24 6 0 0,1 1 0 0 0,19-30 1 0 0,-26 47 6 0 0,-3 2-26 0 0,0 0-1 0 0,0 0 1 0 0,0-1 0 0 0,0 1-1 0 0,0 0 1 0 0,1 0 0 0 0,-1 0-1 0 0,0-1 1 0 0,1 1 0 0 0,-1 0-1 0 0,1 0 1 0 0,-1 0 0 0 0,1 0-1 0 0,0 0 1 0 0,0 0 0 0 0,-1 0 0 0 0,1 0-1 0 0,0 0 1 0 0,0 0 0 0 0,0 0-1 0 0,0 1 1 0 0,0-1 0 0 0,0 0-1 0 0,0 1 1 0 0,0-1 0 0 0,0 1-1 0 0,0-1 1 0 0,0 1 0 0 0,0-1-1 0 0,1 1 1 0 0,-1 0 0 0 0,0-1 0 0 0,0 1-1 0 0,0 0 1 0 0,1 0 0 0 0,-1 0-1 0 0,0 0 1 0 0,0 0 0 0 0,1 0-1 0 0,-1 0 1 0 0,2 1 0 0 0,-1 1 13 0 0,1 20 34 0 0,4 92 32 0 0,-7-110-86 0 0,3 20-10 0 0,-3-19-6 0 0,6 12 44 0 0,6-18 52 0 0,-9-2-99 0 0,0 1 0 0 0,-1-1-1 0 0,1 0 1 0 0,-1 0 0 0 0,1 0 0 0 0,-1 0-1 0 0,0 0 1 0 0,0 0 0 0 0,3-6 0 0 0,71-139 150 0 0,-56 111-129 0 0,-18 34-27 0 0,28-52-37 0 0,-28 52 27 0 0,8-5 49 0 0,-4 7 289 0 0,-2 22-91 0 0,-2 4 108 0 0,-2-1 1 0 0,-1 1-1 0 0,-6 43 1 0 0,2-24-192 0 0,3 60-712 0 0,2-100 14 0 0,2 4-540 0 0,-2-7 942 0 0,0 0 1 0 0,0 0 0 0 0,0 0-1 0 0,0 0 1 0 0,0 0 0 0 0,0 0-1 0 0,0 0 1 0 0,1 0 0 0 0,-1 0-1 0 0,0-1 1 0 0,1 1 0 0 0,-1 0-1 0 0,0 0 1 0 0,1 0-1 0 0,-1 0 1 0 0,1 0 0 0 0,-1-1-1 0 0,1 1 1 0 0,0 0 0 0 0,-1 0-1 0 0,2 0 1 0 0,1 1-435 0 0,7 6 44 0 0,-1-5-3393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4T16:22:50.42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84 0 0,'0'0'732'0'0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06:34.19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0 172 252 0 0,'0'0'2525'0'0,"7"1"-1513"0"0,89 15 3732 0 0,-89-15-4314 0 0,3-1-55 0 0,21-2-65 0 0,0-1 1 0 0,0-1-1 0 0,0-1 1 0 0,-1-2-1 0 0,45-16 1 0 0,-65 19-237 0 0,1-1 0 0 0,-1 0 0 0 0,-1 0 0 0 0,1-1 0 0 0,-1 0 0 0 0,0-1 0 0 0,0 1 0 0 0,0-2 0 0 0,-1 1 0 0 0,-1-1 0 0 0,1-1 0 0 0,-1 1-1 0 0,9-15 1 0 0,-15 19 14 0 0,-1 0-8 0 0,0-14-21 0 0,0 14-14 0 0,-3 2 1 0 0,0 1-33 0 0,-1 0 0 0 0,1-1 0 0 0,0 2 0 0 0,-1-1 0 0 0,1 0 0 0 0,-1 1 0 0 0,1-1-1 0 0,-1 1 1 0 0,0 0 0 0 0,1 0 0 0 0,-1 1 0 0 0,1-1 0 0 0,-1 1 0 0 0,1-1 0 0 0,-1 1-1 0 0,1 0 1 0 0,0 1 0 0 0,-1-1 0 0 0,1 0 0 0 0,0 1 0 0 0,0 0 0 0 0,0 0-1 0 0,-5 4 1 0 0,-10 7 212 0 0,-1 1-1 0 0,-24 27 0 0 0,34-33-124 0 0,-15 16 141 0 0,1 0 1 0 0,1 1-1 0 0,2 1 1 0 0,0 1-1 0 0,2 0 1 0 0,1 2-1 0 0,1 0 1 0 0,1 1-1 0 0,2 0 1 0 0,1 1-1 0 0,-13 55 1 0 0,24-78-168 0 0,1 0 1 0 0,0 0-1 0 0,1 0 1 0 0,-1-1 0 0 0,1 1-1 0 0,1 0 1 0 0,0 0-1 0 0,0-1 1 0 0,0 1 0 0 0,1-1-1 0 0,0 0 1 0 0,8 14 0 0 0,-8-17-23 0 0,1 0 1 0 0,0 0 0 0 0,0 0 0 0 0,0-1-1 0 0,0 1 1 0 0,1-1 0 0 0,-1 0 0 0 0,1 0-1 0 0,0 0 1 0 0,0-1 0 0 0,0 0 0 0 0,0 0-1 0 0,0 0 1 0 0,0-1 0 0 0,1 1-1 0 0,-1-1 1 0 0,9 0 0 0 0,-9 0-24 0 0,0 0 45 0 0,3-1-14 0 0,-6 0-87 0 0,8 1-54 0 0,-1-2 0 0 0,0 1-1 0 0,0-1 1 0 0,1 0-1 0 0,-1-1 1 0 0,0 0 0 0 0,0 0-1 0 0,0-1 1 0 0,-1 0 0 0 0,1-1-1 0 0,-1 0 1 0 0,15-9 0 0 0,18-23-2443 0 0,2-10-4965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06:34.52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1 183 832 0 0,'2'-2'6164'0'0,"12"-10"-655"0"0,-11 13-5036 0 0,0 1-392 0 0,0 0 0 0 0,-1 0 0 0 0,0 0 0 0 0,1 1 0 0 0,-1-1 0 0 0,0 0 0 0 0,0 1 0 0 0,0 0 0 0 0,-1-1 0 0 0,1 1 0 0 0,-1 0 0 0 0,1 0 0 0 0,-1 0 0 0 0,0 0 0 0 0,0 0 0 0 0,0 0 0 0 0,0 5 0 0 0,7 63 483 0 0,-7-47-518 0 0,1-6 9 0 0,-2 0 1 0 0,0 0-1 0 0,-1 0 0 0 0,-4 22 1 0 0,1-13 112 0 0,3-23 179 0 0,-2 12-28 0 0,4-26-293 0 0,0-1-1 0 0,1 0 0 0 0,1 0 0 0 0,-1 1 0 0 0,2 0 0 0 0,5-14 0 0 0,34-68 5 0 0,-27 60-20 0 0,73-132-944 0 0,-25 63-5540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06:34.86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0 193 1500 0 0,'0'0'1349'0'0,"5"-1"-148"0"0,36-4 4255 0 0,-28 5-5653 0 0,-7 0 636 0 0,-4 5-85 0 0,4 10-208 0 0,-2 1 0 0 0,0 0 0 0 0,0 1 0 0 0,-2-1 0 0 0,0 0 0 0 0,-1 1 0 0 0,0 0 0 0 0,-1-1 0 0 0,-4 24-1 0 0,2 23 1053 0 0,2-63-1190 0 0,0 1 1 0 0,0-1 0 0 0,-1 1 0 0 0,1 0 0 0 0,0-1 0 0 0,0 1 0 0 0,0-1 0 0 0,0 1 0 0 0,0-1 0 0 0,-1 1 0 0 0,1-1 0 0 0,0 1 0 0 0,0-1 0 0 0,-1 1 0 0 0,1-1 0 0 0,0 1 0 0 0,-1-1 0 0 0,1 0 0 0 0,-1 1 0 0 0,1-1 0 0 0,0 1-1 0 0,-1-1 1 0 0,1 0 0 0 0,-1 0 0 0 0,1 1 0 0 0,-1-1 0 0 0,1 0 0 0 0,-1 0 0 0 0,1 1 0 0 0,-2-1 0 0 0,1 0-2 0 0,1 0-1 0 0,-1 0 1 0 0,1-1 0 0 0,-1 1 0 0 0,0 0-1 0 0,1 0 1 0 0,-1-1 0 0 0,0 1 0 0 0,1 0-1 0 0,-1-1 1 0 0,1 1 0 0 0,-1-1-1 0 0,1 1 1 0 0,-1-1 0 0 0,1 1 0 0 0,-1-1-1 0 0,1 1 1 0 0,0-1 0 0 0,-1 1-1 0 0,1-1 1 0 0,0 1 0 0 0,-1-1 0 0 0,1 0-1 0 0,0 1 1 0 0,0-1 0 0 0,0 0-1 0 0,-1 1 1 0 0,1-1 0 0 0,0 0 0 0 0,0 1-1 0 0,0-1 1 0 0,0 0 0 0 0,0 1 0 0 0,0-2-1 0 0,0-13 8 0 0,0-1 0 0 0,1 1 1 0 0,0 0-1 0 0,1 0 0 0 0,1 0 0 0 0,0 0 0 0 0,1 1 0 0 0,1-1 0 0 0,0 1 0 0 0,1 0 0 0 0,1 0 0 0 0,0 1 1 0 0,13-19-1 0 0,-3 7-176 0 0,1 1 1 0 0,1 1-1 0 0,1 0 1 0 0,1 2-1 0 0,47-37 1 0 0,-60 52-284 0 0,0 1 0 0 0,0 1 0 0 0,0-1 0 0 0,1 2 1 0 0,0-1-1 0 0,-1 1 0 0 0,19-4 0 0 0,-24 6 292 0 0,3 0-1234 0 0,1 1-873 0 0,28 0-477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06:35.24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2 155 592 0 0,'0'0'1489'0'0,"0"5"-192"0"0,0-4-1243 0 0,-2 32 3460 0 0,2-32-3403 0 0,0 0 0 0 0,0 0 1 0 0,1 0-1 0 0,-1 0 0 0 0,0 0 0 0 0,0 0 0 0 0,1 0 0 0 0,-1 0 0 0 0,0 0 1 0 0,1 0-1 0 0,-1 0 0 0 0,1 0 0 0 0,-1 0 0 0 0,1 0 0 0 0,0 0 1 0 0,-1 0-1 0 0,1 0 0 0 0,0-1 0 0 0,0 1 0 0 0,-1 0 0 0 0,1-1 1 0 0,0 1-1 0 0,0 0 0 0 0,0-1 0 0 0,0 1 0 0 0,0-1 0 0 0,0 1 1 0 0,0-1-1 0 0,0 0 0 0 0,0 1 0 0 0,0-1 0 0 0,1 0 0 0 0,6 1-34 0 0,-1-1-1 0 0,0 0 0 0 0,0-1 1 0 0,1 0-1 0 0,-1 0 0 0 0,0 0 1 0 0,0-1-1 0 0,0 0 0 0 0,0 0 0 0 0,-1-1 1 0 0,1 0-1 0 0,10-6 0 0 0,-5 1-41 0 0,-2 0 0 0 0,1-1-1 0 0,-1 0 1 0 0,0-1 0 0 0,-1 0-1 0 0,0 0 1 0 0,-1-1-1 0 0,0 0 1 0 0,0-1 0 0 0,-2 1-1 0 0,1-1 1 0 0,-1-1-1 0 0,7-21 1 0 0,-12 31-13 0 0,-4-5-24 0 0,3 7 2 0 0,0 1-1 0 0,0-1 1 0 0,1 1 0 0 0,-1-1-1 0 0,0 1 1 0 0,0-1 0 0 0,0 1-1 0 0,0-1 1 0 0,0 1 0 0 0,0-1-1 0 0,-1 1 1 0 0,1-1 0 0 0,0 1-1 0 0,0-1 1 0 0,0 1 0 0 0,0 0-1 0 0,-1-1 1 0 0,1 1 0 0 0,0-1-1 0 0,0 1 1 0 0,-1-1 0 0 0,1 1-1 0 0,0 0 1 0 0,-1-1 0 0 0,1 1-1 0 0,0 0 1 0 0,-1-1 0 0 0,1 1-1 0 0,0 0 1 0 0,-1-1 0 0 0,1 1-1 0 0,-1 0 1 0 0,1 0 0 0 0,-1 0-1 0 0,1-1 1 0 0,-1 1 0 0 0,1 0-1 0 0,-1 0 1 0 0,0 0 0 0 0,-4 0-3 0 0,-1 1 0 0 0,1 0 0 0 0,-1 0 0 0 0,1 1 0 0 0,0-1 0 0 0,0 1 0 0 0,0 0 0 0 0,0 1 0 0 0,0-1 0 0 0,0 1 0 0 0,0 0 0 0 0,1 0 0 0 0,0 1 0 0 0,-1-1 0 0 0,-6 8 0 0 0,7-6-64 0 0,-11 10-139 0 0,1 1 0 0 0,1 0 0 0 0,0 1 0 0 0,1 1 0 0 0,1-1 0 0 0,1 2-1 0 0,-15 36 1 0 0,24-51-332 0 0,1 0-75 0 0,-2 7 453 0 0,7 0-4337 0 0,8 3 2375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06:35.56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7 301 104 0 0,'0'0'1724'0'0,"3"-3"-252"0"0,16-12 2046 0 0,-15 13-2527 0 0,-4 2-928 0 0,1 0 0 0 0,-1-1 0 0 0,1 1 1 0 0,-1-1-1 0 0,0 1 0 0 0,1 0 0 0 0,-1-1 0 0 0,1 1 0 0 0,-1 0 0 0 0,1-1 0 0 0,-1 1 0 0 0,1 0 0 0 0,0 0 0 0 0,-1 0 0 0 0,1-1 0 0 0,-1 1 0 0 0,1 0 0 0 0,-1 0 0 0 0,1 0 0 0 0,0 0 0 0 0,-1 0 0 0 0,1 0 0 0 0,-1 0 0 0 0,1 0 0 0 0,-1 0 0 0 0,1 0 0 0 0,0 1 0 0 0,-1-1 0 0 0,1 0 0 0 0,-1 0 1 0 0,1 0-1 0 0,-1 1 0 0 0,1-1 0 0 0,-1 0 0 0 0,1 1 0 0 0,-1-1 0 0 0,1 0 0 0 0,-1 1 0 0 0,1-1 0 0 0,-1 1 0 0 0,0-1 0 0 0,1 1 0 0 0,-1-1 0 0 0,0 1 0 0 0,1-1 0 0 0,-1 1 0 0 0,0-1 0 0 0,0 1 0 0 0,1-1 0 0 0,-1 1 0 0 0,0-1 0 0 0,0 1 0 0 0,0 0 0 0 0,0 0 0 0 0,1 2 189 0 0,-1 2-28 0 0,-22 211 606 0 0,22-213-785 0 0,-3 10 192 0 0,0 10 134 0 0,3-23-361 0 0,0 1 0 0 0,0-1 0 0 0,0 0-1 0 0,0 1 1 0 0,0-1 0 0 0,0 0-1 0 0,0 1 1 0 0,0-1 0 0 0,0 0 0 0 0,0 1-1 0 0,-1-1 1 0 0,1 0 0 0 0,0 1 0 0 0,0-1-1 0 0,0 0 1 0 0,0 0 0 0 0,0 1 0 0 0,-1-1-1 0 0,1 0 1 0 0,0 1 0 0 0,0-1 0 0 0,-1 0-1 0 0,1 0 1 0 0,0 0 0 0 0,0 1 0 0 0,-1-1-1 0 0,1 0 1 0 0,0 0 0 0 0,-1 0 0 0 0,1 1-1 0 0,0-1 1 0 0,0 0 0 0 0,-1 0 0 0 0,1 0-1 0 0,0 0 1 0 0,-1 0 0 0 0,1 0 0 0 0,-1 0-1 0 0,0-1-5 0 0,-1 0 1 0 0,1 1-1 0 0,-1-1 0 0 0,1-1 0 0 0,0 1 0 0 0,0 0 1 0 0,-1 0-1 0 0,1 0 0 0 0,0-1 0 0 0,0 1 0 0 0,0 0 1 0 0,0-1-1 0 0,0 1 0 0 0,1-1 0 0 0,-1 1 0 0 0,0-1 1 0 0,1 0-1 0 0,-1 1 0 0 0,1-1 0 0 0,0 0 0 0 0,-1-1 1 0 0,1-2-1 0 0,0 0 0 0 0,0 0 0 0 0,0 0 0 0 0,0 0 0 0 0,1 0 0 0 0,0 0 0 0 0,2-6 0 0 0,5-11-14 0 0,0 1 0 0 0,18-29-1 0 0,-25 47 9 0 0,20-36-322 0 0,1 2 0 0 0,2 0 0 0 0,1 1-1 0 0,2 2 1 0 0,1 1 0 0 0,2 1 0 0 0,1 1-1 0 0,1 2 1 0 0,38-25 0 0 0,-65 50-278 0 0,0 1 0 0 0,0 0-1 0 0,1 0 1 0 0,-1 1 0 0 0,1-1 0 0 0,0 1 0 0 0,0 0-1 0 0,12-1 1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06:35.92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43 216 1700 0 0,'0'0'2844'0'0,"7"-1"-1769"0"0,15-3-57 0 0,0-2 0 0 0,-1 0 0 0 0,40-18 0 0 0,23-16-3054 0 0,-62 25-1021 0 0</inkml:trace>
  <inkml:trace contextRef="#ctx0" brushRef="#br0" timeOffset="1">18 91 1632 0 0,'0'0'6612'0'0,"-5"-1"-5673"0"0,5 1-886 0 0,-1 0 0 0 0,1 0 0 0 0,0 0 0 0 0,-1 1 0 0 0,1-1 0 0 0,-1 0 0 0 0,1 0 0 0 0,-1 0 0 0 0,1 0 0 0 0,0 0 0 0 0,-1 0-1 0 0,1-1 1 0 0,-1 1 0 0 0,1 0 0 0 0,0 0 0 0 0,-1 0 0 0 0,1 0 0 0 0,-1 0 0 0 0,1-1 0 0 0,0 1 0 0 0,-1 0 0 0 0,1 0 0 0 0,0-1 0 0 0,-1 1 0 0 0,1 0 0 0 0,0 0 0 0 0,-1-1 0 0 0,1 1 0 0 0,0 0 0 0 0,0-1 0 0 0,-1 1 0 0 0,1-1 0 0 0,0 1 0 0 0,0 0 0 0 0,0-1 0 0 0,0 1 0 0 0,-1-1 0 0 0,1 1 0 0 0,0 0 0 0 0,0-1 0 0 0,0 1 0 0 0,0-1 0 0 0,0 1-1 0 0,0 0 1 0 0,0-1 0 0 0,0 1 0 0 0,0-1 0 0 0,0 1 0 0 0,0-1 0 0 0,1 1 0 0 0,-1-1 0 0 0,26-16-582 0 0,45-11-2672 0 0,-67 27 3218 0 0,48-20-3531 0 0,-23 12 1208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06:37.14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1061 17 860 0 0,'0'0'2945'0'0,"5"-1"-2017"0"0,5-1-1018 0 0,26-8 6337 0 0,-32 9-5611 0 0,-12 0-553 0 0,-67-1 75 0 0,-79 8-1 0 0,-382 31 419 0 0,459-35-453 0 0,-130 11-48 0 0,200-13-97 0 0,1 1-46 0 0,-18 1 28 0 0,18-2 1 0 0,3 3-28 0 0,-4 2 67 0 0,2 4-12 0 0,40 9 11 0 0,-18-13 12 0 0,150 57 327 0 0,-15-7-55 0 0,-83-23-224 0 0,120 76-1 0 0,-106-61-73 0 0,-35-23-1 0 0,-45-22 5 0 0,23 10 15 0 0,0 5 8 0 0,-14-7-33 0 0,-8-8 49 0 0,2 20-7 0 0,-7-10-17 0 0,0 0 0 0 0,0 0 1 0 0,-2 0-1 0 0,0 0 0 0 0,0 0 0 0 0,-1 0 0 0 0,-8 17 1 0 0,-49 82 27 0 0,14-28-56 0 0,-97 221-72 0 0,117-237 64 0 0,3 0-1 0 0,-26 118 1 0 0,45-163-15 0 0,2-1 0 0 0,0 1 1 0 0,1 0-1 0 0,2 0 0 0 0,0 0 0 0 0,5 35 0 0 0,-3-51 11 0 0,1-1-1 0 0,-1 0 0 0 0,1 0 1 0 0,0 0-1 0 0,1 0 0 0 0,-1 0 1 0 0,1 0-1 0 0,0-1 0 0 0,0 0 1 0 0,1 0-1 0 0,-1 0 0 0 0,10 6 1 0 0,-11-8 32 0 0,8 5-9 0 0,0 0 0 0 0,1-1 0 0 0,-1 0 0 0 0,2-1 0 0 0,-1-1 0 0 0,23 6 0 0 0,84 13 126 0 0,-105-21-82 0 0,55 10 32 0 0,1-4-1 0 0,1-2 1 0 0,-1-4-1 0 0,80-7 0 0 0,-108-2-524 0 0,0-1-1 0 0,0-2 1 0 0,72-28-1 0 0,114-66-3586 0 0,-130 57 1264 0 0,-50 28 1267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06:38.05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123 13 612 0 0,'9'-13'12045'0'0,"-20"25"-10429"0"0,-18 22-1764 0 0,16-14 265 0 0,2 1 0 0 0,0 0 1 0 0,1 0-1 0 0,1 1 0 0 0,0 0 1 0 0,2 1-1 0 0,1 0 0 0 0,1 0 1 0 0,1 0-1 0 0,1 1 0 0 0,0 33 1 0 0,2-53-165 0 0,2 0 0 0 0,-1-1 0 0 0,0 1 0 0 0,1 0 0 0 0,-1 0 0 0 0,1-1 0 0 0,0 1 0 0 0,1 0 0 0 0,-1-1 0 0 0,0 1 0 0 0,1-1 0 0 0,0 1 0 0 0,0-1 0 0 0,0 0 0 0 0,0 0 0 0 0,1 0 0 0 0,3 4 0 0 0,-3-5-233 0 0,4-1-7 0 0,9-1-106 0 0,0-1 0 0 0,0-1 0 0 0,-1 0 0 0 0,1-1 0 0 0,-1-1 0 0 0,0 0 0 0 0,0-2 0 0 0,0 1 0 0 0,0-2 0 0 0,-1 0 0 0 0,0 0 0 0 0,-1-1 0 0 0,1-1 0 0 0,-2-1 0 0 0,1 0 0 0 0,-1 0 0 0 0,-1-1 0 0 0,15-18 0 0 0,-13 6-1615 0 0,-3 3-233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06:38.38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42 41 1728 0 0,'-3'-3'1550'0'0,"-10"-9"-201"0"0,10 9-176 0 0,0 1-107 0 0,-16-19 3256 0 0,30 30-5345 0 0,-7-6-11 0 0,12 14-2805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06:38.76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79 680 0 0,'2'2'1732'0'0,"5"5"-866"0"0,-1-2 0 0 0,1 1 0 0 0,0-1 1 0 0,0 0-1 0 0,1 0 0 0 0,-1-1 0 0 0,1 0 0 0 0,9 4 0 0 0,-12-7-227 0 0,-5-1-603 0 0,1-1 0 0 0,0 1 0 0 0,0-1 1 0 0,0 1-1 0 0,0 0 0 0 0,0 0 0 0 0,0-1 0 0 0,-1 1 1 0 0,1 0-1 0 0,0 0 0 0 0,0 0 0 0 0,0 0 0 0 0,0 0 1 0 0,0 0-1 0 0,0 0 0 0 0,0 1 0 0 0,0-1 1 0 0,0 0-1 0 0,1 1 0 0 0,26 3 640 0 0,5-8-2151 0 0,54-12 1 0 0,-83 15 371 0 0,15-9-1813 0 0,-16 8 2341 0 0</inkml:trace>
  <inkml:trace contextRef="#ctx0" brushRef="#br0" timeOffset="1">40 41 684 0 0,'0'0'8293'0'0,"3"-2"-7666"0"0,12-4-147 0 0,-11 5-78 0 0,1-1-98 0 0,14-3-37 0 0,-14 3-78 0 0,2 1-51 0 0,28-5-317 0 0,64-10-5834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4T16:36:49.86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47 0 980,'0'0'1312,"-32"0"884,17 11-4320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06:39.30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41 140 804 0 0,'0'0'7607'0'0,"3"3"-7111"0"0,-2-1-408 0 0,0 1 1 0 0,0-1-1 0 0,0 0 0 0 0,0 1 1 0 0,0-1-1 0 0,0 1 1 0 0,-1-1-1 0 0,0 1 0 0 0,1-1 1 0 0,-1 1-1 0 0,0 0 0 0 0,0-1 1 0 0,0 1-1 0 0,0-1 1 0 0,-1 1-1 0 0,1 0 0 0 0,-1-1 1 0 0,-1 5-1 0 0,-20 66 317 0 0,14-49-306 0 0,-3 15 30 0 0,10-34-76 0 0,-5 9 677 0 0,22-52-751 0 0,1 0-1 0 0,2 2 1 0 0,2 0-1 0 0,1 1 1 0 0,1 1-1 0 0,2 1 1 0 0,54-55-1 0 0,-77 87 34 0 0,0-1-1 0 0,0 1 0 0 0,0 0 1 0 0,1 0-1 0 0,-1 0 0 0 0,0 0 1 0 0,0 0-1 0 0,1 0 0 0 0,-1 1 0 0 0,0-1 1 0 0,1 1-1 0 0,-1 0 0 0 0,0-1 1 0 0,1 1-1 0 0,-1 0 0 0 0,1 0 1 0 0,-1 1-1 0 0,1-1 0 0 0,4 2 0 0 0,-3-1 62 0 0,-1 1-28 0 0,0 3-20 0 0,0 0 0 0 0,0 0-1 0 0,0 0 1 0 0,-1 0 0 0 0,0 0-1 0 0,0 0 1 0 0,0 1 0 0 0,-1-1-1 0 0,0 1 1 0 0,0-1 0 0 0,0 1-1 0 0,-1-1 1 0 0,1 8 0 0 0,-6 91 288 0 0,2-44-151 0 0,3-57-194 0 0,-1 1 46 0 0,-1 14-59 0 0,0-3-144 0 0,1-11-369 0 0,0-1 0 0 0,0 1 0 0 0,0-1 0 0 0,1 1 0 0 0,-1 0 0 0 0,1-1 0 0 0,0 1 0 0 0,0-1 0 0 0,1 1 0 0 0,-1 0 0 0 0,1-1 1 0 0,0 1-1 0 0,-1-1 0 0 0,4 6 0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06:39.63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94 208 0 0,'4'-1'1367'0'0,"80"-30"3748"0"0,2 0-3486 0 0,-82 30-1559 0 0,56-15-635 0 0,-55 14 118 0 0,-1 1-1028 0 0,13-7-224 0 0,-12 6-100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06:39.96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39 208 624 0 0,'0'0'5956'0'0,"-3"2"-5051"0"0,-1 4-618 0 0,0-1 1 0 0,0 1 0 0 0,1 0 0 0 0,0 0 0 0 0,0 0-1 0 0,0 0 1 0 0,1 0 0 0 0,0 1 0 0 0,0-1 0 0 0,0 1-1 0 0,1-1 1 0 0,0 1 0 0 0,0 0 0 0 0,1 9-1 0 0,-1 12-631 0 0,2 0-1 0 0,4 31 1 0 0,-5-56 33 0 0,1 1 0 0 0,0-1 1 0 0,1 0-1 0 0,-1 1 1 0 0,0-1-1 0 0,1 0 1 0 0,0 0-1 0 0,0 0 0 0 0,0 0 1 0 0,0 0-1 0 0,0 0 1 0 0,1-1-1 0 0,-1 1 0 0 0,1-1 1 0 0,0 1-1 0 0,-1-1 1 0 0,6 3-1 0 0</inkml:trace>
  <inkml:trace contextRef="#ctx0" brushRef="#br0" timeOffset="1">553 7 1508 0 0,'0'0'1710'0'0,"4"-2"-252"0"0,-4 2-1328 0 0,0-1 0 0 0,1 1 0 0 0,-1-1 0 0 0,0 1 0 0 0,1 0 0 0 0,-1 0 0 0 0,0-1 0 0 0,1 1 0 0 0,-1 0 0 0 0,0 0 0 0 0,1-1 0 0 0,-1 1 0 0 0,1 0 0 0 0,-1 0 0 0 0,1 0 0 0 0,-1 0 0 0 0,0 0 0 0 0,1 0 0 0 0,-1 0 0 0 0,1-1 0 0 0,-1 1 0 0 0,1 1 0 0 0,-1-1 0 0 0,1 0 0 0 0,-1 0 0 0 0,1 0 0 0 0,-1 0-1 0 0,0 0 1 0 0,1 0 0 0 0,-1 0 0 0 0,1 0 0 0 0,-1 1 0 0 0,0-1 0 0 0,1 0 0 0 0,-1 0 0 0 0,1 1 0 0 0,-1-1 0 0 0,0 0 0 0 0,1 1 0 0 0,-1-1 0 0 0,0 0 0 0 0,0 1 0 0 0,1-1 0 0 0,-1 0 0 0 0,0 1 0 0 0,1 0 0 0 0,-3 31 5936 0 0,1-19-7207 0 0,-3 21 1601 0 0,-40 254-616 0 0,19-187-7856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06:42.52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7 452 40 0 0,'-4'9'638'0'0,"4"-9"-607"0"0,0 0 0 0 0,0 0 0 0 0,0 1-1 0 0,-1-1 1 0 0,1 0 0 0 0,0 0 0 0 0,0 0 0 0 0,0 0 0 0 0,0 0 0 0 0,0 0 0 0 0,0 0-1 0 0,0 0 1 0 0,-1 1 0 0 0,1-1 0 0 0,0 0 0 0 0,0 0 0 0 0,0 0 0 0 0,0 0 0 0 0,0 0-1 0 0,0 0 1 0 0,0 1 0 0 0,0-1 0 0 0,0 0 0 0 0,0 0 0 0 0,0 0 0 0 0,0 0 0 0 0,0 0-1 0 0,0 1 1 0 0,0-1 0 0 0,0 0 0 0 0,0 0 0 0 0,0 0 0 0 0,0 0 0 0 0,0 0 0 0 0,0 1-1 0 0,0-1 1 0 0,0 0 0 0 0,0 0 0 0 0,0 0 0 0 0,0 0 0 0 0,1 0 0 0 0,-1 0 0 0 0,0 1-1 0 0,0-1 1 0 0,0 0 0 0 0,0 0 0 0 0,0 0 0 0 0,0 0 0 0 0,0 0 0 0 0,0 0 0 0 0,1 0-1 0 0,-1 0 1 0 0,0 0 0 0 0,0 0 0 0 0,0 1 0 0 0,0-1 0 0 0,0 0 0 0 0,1 0 0 0 0,-1 0-1 0 0,0 0 1 0 0,0 0 0 0 0,0 0 0 0 0,0 0 0 0 0,0 0 0 0 0,1 0 0 0 0,-1 0 0 0 0,0 0-1 0 0,0 0 1 0 0,33-22 1297 0 0,-31 19-496 0 0,9-17 1444 0 0,-9 16-2013 0 0,0 0 1 0 0,0 0-1 0 0,0 0 1 0 0,0 0-1 0 0,-1 0 1 0 0,0-1-1 0 0,0 1 0 0 0,0 0 1 0 0,0-8-1 0 0,-1 8-221 0 0,-4-85 1042 0 0,30-40 411 0 0,-26 126-1302 0 0,7-23 316 0 0,-4 18 335 0 0,0 9-339 0 0,1 21-202 0 0,-2 39-293 0 0,-8-7-294 0 0,-15 68-1 0 0,20-118 266 0 0,1-1-21 0 0,0 0 0 0 0,-1-1 0 0 0,1 1 0 0 0,0 0 0 0 0,-1-1-1 0 0,1 1 1 0 0,-1 0 0 0 0,0-1 0 0 0,0 1 0 0 0,-2 3 0 0 0,3-6 21 0 0,0 1 0 0 0,-1-1 0 0 0,1 1 0 0 0,0-1 0 0 0,0 0 0 0 0,-1 1 1 0 0,1-1-1 0 0,-1 0 0 0 0,1 1 0 0 0,0-1 0 0 0,-1 0 0 0 0,1 1 1 0 0,-1-1-1 0 0,1 0 0 0 0,0 0 0 0 0,-1 0 0 0 0,1 1 0 0 0,-1-1 0 0 0,1 0 1 0 0,-1 0-1 0 0,1 0 0 0 0,-1 0 0 0 0,1 0 0 0 0,-1 0 0 0 0,1 0 0 0 0,-1 0 1 0 0,1 0-1 0 0,-1 0 0 0 0,1 0 0 0 0,-1 0 0 0 0,1 0 0 0 0,-1 0 0 0 0,1-1 1 0 0,0 1-1 0 0,-1 0 0 0 0,1 0 0 0 0,-1 0 0 0 0,1-1 0 0 0,-1 1 0 0 0,1 0 1 0 0,0-1-1 0 0,-1 1 0 0 0,1 0 0 0 0,-1-1 0 0 0,1 0 13 0 0,-1-1 1 0 0,1 1-1 0 0,-1 0 0 0 0,1 0 1 0 0,0 0-1 0 0,-1 0 0 0 0,1-1 1 0 0,0 1-1 0 0,0 0 0 0 0,0 0 1 0 0,0 0-1 0 0,0-1 0 0 0,0 1 0 0 0,0 0 1 0 0,0 0-1 0 0,1-1 0 0 0,-1 1 1 0 0,0 0-1 0 0,1 0 0 0 0,-1 0 1 0 0,2-2-1 0 0,14-33-36 0 0,-10 24 17 0 0,7-21 6 0 0,2 0 1 0 0,1 1 0 0 0,1 0 0 0 0,2 2 0 0 0,1 0 0 0 0,1 1-1 0 0,2 1 1 0 0,40-39 0 0 0,-60 65 12 0 0,0-1 0 0 0,0 1-1 0 0,0 0 1 0 0,1 0 0 0 0,-1 0 0 0 0,1 0 0 0 0,-1 1-1 0 0,1 0 1 0 0,0-1 0 0 0,-1 1 0 0 0,1 0-1 0 0,7 0 1 0 0,-7 0 3 0 0,2 0 16 0 0,-6 2-13 0 0,0-1 0 0 0,1 0 0 0 0,-1 1 0 0 0,1-1 0 0 0,-1 0 0 0 0,0 1 0 0 0,1-1 0 0 0,-1 0 0 0 0,1 0 0 0 0,-1 0 0 0 0,0 1 0 0 0,1-1 0 0 0,-1 0 0 0 0,1 0 0 0 0,-1 0 0 0 0,1 0 0 0 0,-1 0 0 0 0,1 0 0 0 0,-1 0 0 0 0,1 0 0 0 0,-1 0 0 0 0,1 0 0 0 0,-1 0 0 0 0,1 0 0 0 0,-1 0 0 0 0,1 0 0 0 0,-1 0 0 0 0,0-1 0 0 0,2 1 0 0 0,-1 0 1 0 0,-1-1 1 0 0,1 1 0 0 0,0 0 0 0 0,0-1-1 0 0,0 1 1 0 0,0 0 0 0 0,0 0 0 0 0,0 0-1 0 0,0 0 1 0 0,0 0 0 0 0,0 0 0 0 0,0 0-1 0 0,0 0 1 0 0,0 1 0 0 0,0-1 0 0 0,-1 0 0 0 0,1 1-1 0 0,0-1 1 0 0,0 0 0 0 0,0 1 0 0 0,0-1-1 0 0,0 1 1 0 0,1 0 0 0 0,1 2 5 0 0,0-1 1 0 0,0 1 0 0 0,1 0-1 0 0,-2 0 1 0 0,1 0 0 0 0,0 1-1 0 0,-1-1 1 0 0,1 0 0 0 0,-1 1-1 0 0,0 0 1 0 0,0 0 0 0 0,0-1-1 0 0,-1 1 1 0 0,1 0 0 0 0,-1 0-1 0 0,0 1 1 0 0,0-1 0 0 0,0 6-1 0 0,2 83 52 0 0,-3-58-54 0 0,-2 8-18 0 0,3 27-1619 0 0,0-68 1343 0 0,0 0 1 0 0,-1 0 0 0 0,1-1-1 0 0,0 1 1 0 0,0 0 0 0 0,1-1-1 0 0,-1 1 1 0 0,0 0 0 0 0,0-1-1 0 0,1 1 1 0 0,-1-1 0 0 0,1 0-1 0 0,-1 1 1 0 0,1-1 0 0 0,0 0-1 0 0,0 0 1 0 0,-1 0-1 0 0,1 0 1 0 0,0-1 0 0 0,0 1-1 0 0,3 1 1 0 0,-4-2 280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06:42.87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50 716 0 0,'0'0'5365'0'0,"6"1"-4553"0"0,15 1-25 0 0,-15-2 567 0 0,2 0-801 0 0,75-2 960 0 0,-49-2-1276 0 0,48-10 0 0 0,-58 9-671 0 0,2-6-484 0 0,-21 9 202 0 0,-2-1-223 0 0,12-8-384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06:43.20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130 1 480 0 0,'0'0'3662'0'0,"-4"2"-2683"0"0,0 1-625 0 0,-1 0 1 0 0,1 0-1 0 0,0 1 0 0 0,0-1 1 0 0,0 1-1 0 0,1 0 1 0 0,-1 0-1 0 0,1 0 0 0 0,0 1 1 0 0,0-1-1 0 0,0 1 0 0 0,-2 6 1 0 0,-13 31 1158 0 0,2 1 0 0 0,-12 54 0 0 0,23-70-2871 0 0,1 0 0 0 0,-1 54 1 0 0,11-58-3689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06:43.54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0 466 1160 0 0,'39'-25'12735'0'0,"-33"18"-11364"0"0,0-4-2366 0 0,-5 7 1237 0 0,24-53 412 0 0,90-127-516 0 0,-113 180-152 0 0,1 1 12 0 0,-2 1-3 0 0,0 1 0 0 0,0-1-1 0 0,0 1 1 0 0,0-1 0 0 0,0 1 0 0 0,0 0-1 0 0,0-1 1 0 0,1 1 0 0 0,-1 0-1 0 0,0 0 1 0 0,1 0 0 0 0,-1 0-1 0 0,1 0 1 0 0,-1 0 0 0 0,1 0-1 0 0,-1 0 1 0 0,1 1 0 0 0,0-1-1 0 0,-1 1 1 0 0,1-1 0 0 0,0 1 0 0 0,0 0-1 0 0,1-1 1 0 0,0 3 7 0 0,-1 0 0 0 0,0 0 0 0 0,0 0 0 0 0,-1 0 0 0 0,1 0 0 0 0,0 1 0 0 0,-1-1 0 0 0,1 0 0 0 0,-1 1 0 0 0,0-1 0 0 0,0 1 0 0 0,0 0 0 0 0,0-1 0 0 0,0 1 0 0 0,0 0 0 0 0,-1-1 0 0 0,1 1 0 0 0,-1 4 0 0 0,6 31-6 0 0,1 41 1 0 0,1 8-1 0 0,-7-83-64 0 0,1-8-1298 0 0,11-16 1259 0 0,0 0-1 0 0,-2-1 0 0 0,-1 0 1 0 0,14-39-1 0 0,15-33 92 0 0,38-56 156 0 0,-76 146-26 0 0,17-11 1172 0 0,-8 23-565 0 0,-8-7-824 0 0,0 3 178 0 0,-1-1 1 0 0,0 1-1 0 0,0 0 1 0 0,-1 0-1 0 0,1 0 1 0 0,-1 0-1 0 0,0 0 1 0 0,-1 0-1 0 0,1 0 1 0 0,-2 7-1 0 0,-2 71 445 0 0,2-62-414 0 0,1 1 1 0 0,1 0-1 0 0,3 28 0 0 0,-2-38-170 0 0,1 0 0 0 0,1 0 0 0 0,-1 0 0 0 0,2 0 0 0 0,0-1 0 0 0,0 1 0 0 0,10 17 0 0 0,-8-22-369 0 0,-1 0-1 0 0,1 0 1 0 0,0 0-1 0 0,1-1 1 0 0,-1 0-1 0 0,1-1 1 0 0,0 1-1 0 0,1-1 1 0 0,-1-1-1 0 0,1 1 1 0 0,15 5-1 0 0,44 12-5345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06:44.64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67 155 148 0 0,'0'0'1660'0'0,"-5"3"-340"0"0,1-1-949 0 0,0 1 1 0 0,-1 0 0 0 0,1 0 0 0 0,0 1-1 0 0,0-1 1 0 0,1 1 0 0 0,-1 0 0 0 0,1 0-1 0 0,-1 0 1 0 0,-3 7 0 0 0,6-9-251 0 0,0 1 0 0 0,0 0 0 0 0,0-1 0 0 0,0 1 0 0 0,1 0 0 0 0,-1 0 0 0 0,1 0 0 0 0,-1 0 0 0 0,1 0 0 0 0,0 0 0 0 0,0 0 0 0 0,0 0 0 0 0,1-1 0 0 0,-1 1 0 0 0,1 0 0 0 0,-1 0 0 0 0,1 0 0 0 0,0 0 0 0 0,0-1 0 0 0,2 4 0 0 0,-1-3-78 0 0,1-1 0 0 0,-1 0 1 0 0,0 0-1 0 0,1 0 1 0 0,0 0-1 0 0,-1 0 0 0 0,1-1 1 0 0,0 1-1 0 0,0-1 1 0 0,0 0-1 0 0,0 0 1 0 0,0 0-1 0 0,0 0 0 0 0,0 0 1 0 0,6 0-1 0 0,-8-1-37 0 0,9 2 41 0 0,0-1 1 0 0,0 0 0 0 0,0 0-1 0 0,0-1 1 0 0,0-1 0 0 0,18-2-1 0 0,-19 1-40 0 0,10 1 27 0 0,1-1-1 0 0,-1-1 0 0 0,0-1 0 0 0,0-1 0 0 0,0 0 1 0 0,0-2-1 0 0,-1 0 0 0 0,0-1 0 0 0,-1 0 0 0 0,31-21 1 0 0,-43 25-25 0 0,-1 0 1 0 0,1 1-1 0 0,-1-2 0 0 0,0 1 1 0 0,0 0-1 0 0,0-1 1 0 0,-1 0-1 0 0,1 0 0 0 0,-1 0 1 0 0,0 0-1 0 0,-1-1 1 0 0,1 1-1 0 0,-1-1 0 0 0,0 1 1 0 0,-1-1-1 0 0,1 0 1 0 0,-1 0-1 0 0,0 0 0 0 0,-1 1 1 0 0,1-1-1 0 0,-1 0 1 0 0,0 0-1 0 0,-1 0 1 0 0,1 0-1 0 0,-4-10 0 0 0,3 12-4 0 0,0 1 0 0 0,0 0 0 0 0,0 0 0 0 0,-1 1 0 0 0,1-1 0 0 0,-1 0 0 0 0,0 0 0 0 0,0 1-1 0 0,0-1 1 0 0,0 1 0 0 0,0-1 0 0 0,0 1 0 0 0,-1 0 0 0 0,1 0 0 0 0,-1 0 0 0 0,0 0 0 0 0,1 1 0 0 0,-1-1-1 0 0,0 1 1 0 0,-6-3 0 0 0,-43-7 200 0 0,41 11-153 0 0,0 1 1 0 0,1 0-1 0 0,-1 1 1 0 0,0 0-1 0 0,1 0 1 0 0,-1 2-1 0 0,1-1 0 0 0,0 1 1 0 0,0 0-1 0 0,1 1 1 0 0,-1 0-1 0 0,-14 11 1 0 0,7-3 47 0 0,1 0 0 0 0,0 1 1 0 0,1 0-1 0 0,1 2 0 0 0,0 0 0 0 0,1 0 1 0 0,0 1-1 0 0,2 1 0 0 0,0 0 0 0 0,-12 26 0 0 0,16-27-19 0 0,0-1 0 0 0,1 2 0 0 0,1-1 0 0 0,0 0 0 0 0,1 1-1 0 0,1 0 1 0 0,1 0 0 0 0,1 0 0 0 0,0 0 0 0 0,1 0 0 0 0,1 0-1 0 0,4 23 1 0 0,-4-36-50 0 0,0 1 0 0 0,1 0-1 0 0,-1-1 1 0 0,1 1 0 0 0,0-1 0 0 0,0 1-1 0 0,1-1 1 0 0,0 0 0 0 0,0 0-1 0 0,0 0 1 0 0,0 0 0 0 0,1-1-1 0 0,0 1 1 0 0,0-1 0 0 0,0 0 0 0 0,0 0-1 0 0,1 0 1 0 0,-1-1 0 0 0,1 1-1 0 0,7 2 1 0 0,-5-2-11 0 0,-4-3-13 0 0,0 1 0 0 0,-1-1 0 0 0,1 0 1 0 0,0 0-1 0 0,0 0 0 0 0,0 0 0 0 0,0-1 0 0 0,1 1 0 0 0,-1-1 1 0 0,3 0-1 0 0,59 6 7 0 0,-52-7-39 0 0,-2-1-6 0 0,26-2-662 0 0,0-2-1 0 0,63-18 1 0 0,-44 10-1200 0 0,19-7-4275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06:45.04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133 9 104 0 0,'29'-8'12239'0'0,"-27"9"-12139"0"0,-1 0 1 0 0,0 0-1 0 0,0 1 0 0 0,0-1 0 0 0,-1 1 1 0 0,1-1-1 0 0,0 1 0 0 0,0-1 0 0 0,-1 1 1 0 0,1 0-1 0 0,-1-1 0 0 0,1 1 1 0 0,-1-1-1 0 0,0 1 0 0 0,0 2 0 0 0,-34 54 515 0 0,3 2-1 0 0,2 0 1 0 0,4 2 0 0 0,-27 93-1 0 0,51-153-662 0 0,1 0 0 0 0,0 0 0 0 0,-1 0 0 0 0,1 0 0 0 0,0 0 0 0 0,0 0 0 0 0,1 0 1 0 0,-1 0-1 0 0,0 0 0 0 0,1 0 0 0 0,-1 0 0 0 0,1 0 0 0 0,-1 0 0 0 0,1 0 0 0 0,2 3 0 0 0,0 11-583 0 0,27-13-880 0 0,-23-5 828 0 0,7-3-1 0 0,0 0 1 0 0,0-1-1 0 0,0 0 1 0 0,-1-1-1 0 0,0 0 1 0 0,0-1-1 0 0,-1 0 0 0 0,0-2 1 0 0,-1 1-1 0 0,0-1 1 0 0,15-18-1 0 0,-3 5-2137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06:45.54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 83 424 0 0,'13'-18'9958'0'0,"-10"16"-9316"0"0,7-5 466 0 0,-4 18 775 0 0,-6-7-1466 0 0,-5 19-331 0 0,5-22-114 0 0,0-1-1 0 0,0 1 1 0 0,0-1-1 0 0,-1 1 1 0 0,1 0-1 0 0,0-1 1 0 0,-1 1-1 0 0,1-1 1 0 0,0 1-1 0 0,-1-1 1 0 0,1 0 0 0 0,-1 1-1 0 0,1-1 1 0 0,-1 1-1 0 0,1-1 1 0 0,-1 0-1 0 0,1 1 1 0 0,-1-1-1 0 0,1 0 1 0 0,-1 1-1 0 0,1-1 1 0 0,-1 0 0 0 0,1 0-1 0 0,-1 0 1 0 0,0 0-1 0 0,1 1 1 0 0,-1-1-1 0 0,1 0 1 0 0,-1 0-1 0 0,0 0 1 0 0,1 0-1 0 0,-1 0 1 0 0,0-1 0 0 0,1 1-1 0 0,-1 0 1 0 0,1 0-1 0 0,-1 0 1 0 0,1 0-1 0 0,-2-1 1 0 0,-15-2-111 0 0,17-21 65 0 0,0 19 45 0 0,20-36-171 0 0,-19 38 196 0 0,0 1 82 0 0,1 0 0 0 0,-1 0 0 0 0,0 0 0 0 0,1 0 0 0 0,-1 0 0 0 0,1 0 0 0 0,-1 1 0 0 0,1-1 0 0 0,0 1 0 0 0,0-1 0 0 0,0 1 0 0 0,4-3 0 0 0,-3 3 347 0 0,-12 17-3091 0 0,-31 3-6637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24T16:36:51.4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 9 684,'0'0'7252,"-6"-8"-6621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07:38.06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223 124 1440 0 0,'-4'-1'1559'0'0,"-37"-18"2882"0"0,0-2 1 0 0,-51-35-1 0 0,89 54-3949 0 0,-20-16 662 0 0,19 17-1011 0 0,-10-4-25 0 0,20 14 54 0 0,24 19-113 0 0,27 13-194 0 0,2-1 0 0 0,2-4 0 0 0,1-2 0 0 0,82 32 0 0 0,0 2-273 0 0,-139-66 408 0 0,-4-2 0 0 0,0 0 1 0 0,0 0-1 0 0,0 0 1 0 0,0 0-1 0 0,0 0 1 0 0,-1 0 0 0 0,1 0-1 0 0,0 0 1 0 0,0 0-1 0 0,0 0 1 0 0,0 1-1 0 0,0-1 1 0 0,-1 0-1 0 0,1 1 1 0 0,0-1 0 0 0,0 0-1 0 0,0 1 1 0 0,-1-1-1 0 0,1 1 1 0 0,0-1-1 0 0,-1 1 1 0 0,1 0 0 0 0,0-1-1 0 0,-1 1 1 0 0,1 0-1 0 0,-1-1 1 0 0,1 1-1 0 0,-1 0 1 0 0,1 0 0 0 0,-1-1-1 0 0,1 1 1 0 0,-1 0-1 0 0,0 0 1 0 0,0 0-1 0 0,1 0 1 0 0,-1-1-1 0 0,0 1 1 0 0,0 0 0 0 0,0 0-1 0 0,0 0 1 0 0,0 0-1 0 0,0 0 1 0 0,0 0-1 0 0,0 0 1 0 0,0-1 0 0 0,-1 1-1 0 0,1 0 1 0 0,0 0-1 0 0,0 0 1 0 0,-1 0-1 0 0,1-1 1 0 0,-1 1 0 0 0,1 0-1 0 0,-1 0 1 0 0,1-1-1 0 0,-1 1 1 0 0,0 1-1 0 0,-33 48-43 0 0,32-48 40 0 0,-105 127 124 0 0,-96 123-825 0 0,194-241-182 0 0,-1-1 1 0 0,0 1-1 0 0,-1-2 0 0 0,0 1 1 0 0,-1-2-1 0 0,0 1 0 0 0,0-2 1 0 0,-15 8-1 0 0,-7 4-1617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07:40.10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341 18 216 0 0,'0'0'2122'0'0,"2"-3"-1639"0"0,9-12 2184 0 0,-12 19-2321 0 0,-1 8-85 0 0,-1-1 1 0 0,-1 0 0 0 0,0 0-1 0 0,0 0 1 0 0,-1 0-1 0 0,0-1 1 0 0,-13 19-1 0 0,-58 72 806 0 0,58-79-974 0 0,-8 9-425 0 0,-56 53 0 0 0,0-19-3908 0 0,59-50 2462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07:41.38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113 240 96 0 0,'5'-14'8399'0'0,"-17"32"-8186"0"0,1 1-1 0 0,1 1 0 0 0,1-1 0 0 0,1 2 0 0 0,1-1 1 0 0,0 1-1 0 0,2 0 0 0 0,0 0 0 0 0,1 1 0 0 0,2 0 0 0 0,-1 36 1 0 0,4-53-206 0 0,0 0 1 0 0,1 0 0 0 0,0 0 0 0 0,0 0 0 0 0,0-1-1 0 0,0 1 1 0 0,1-1 0 0 0,0 1 0 0 0,0-1-1 0 0,0 0 1 0 0,0 0 0 0 0,0 0 0 0 0,1-1 0 0 0,5 5-1 0 0,-6-5 7 0 0,3-2 4 0 0,-1-1-18 0 0,-1 1 1 0 0,1-1 0 0 0,0 0 0 0 0,0 0-1 0 0,0 0 1 0 0,0-1 0 0 0,0 1-1 0 0,-1-1 1 0 0,1 0 0 0 0,0-1-1 0 0,0 1 1 0 0,-1-1 0 0 0,1 0 0 0 0,-1 0-1 0 0,0-1 1 0 0,0 1 0 0 0,6-5-1 0 0,4-7 3 0 0,-1 0 0 0 0,-1-1-1 0 0,0 0 1 0 0,-1-1-1 0 0,-1-1 1 0 0,0 1 0 0 0,-1-1-1 0 0,-1-1 1 0 0,11-34-1 0 0,-8 12 36 0 0,-1 0-1 0 0,-2-1 0 0 0,5-72 0 0 0,-12 107-6 0 0,-1 0 0 0 0,0 0 0 0 0,0-1-1 0 0,0 1 1 0 0,-1 0 0 0 0,0 0 0 0 0,0 0 0 0 0,0 0-1 0 0,-1 0 1 0 0,0 0 0 0 0,0 0 0 0 0,0 0 0 0 0,-1 0 0 0 0,0 1-1 0 0,0-1 1 0 0,-1 1 0 0 0,1 0 0 0 0,-1 0 0 0 0,0 0 0 0 0,-8-6-1 0 0,8 8 3 0 0,-4 3-2 0 0,-2 1-25 0 0,1 0 0 0 0,-1 0 0 0 0,1 1 1 0 0,0 1-1 0 0,0 0 0 0 0,0 0 0 0 0,0 1 1 0 0,0 0-1 0 0,1 0 0 0 0,0 1 0 0 0,-12 8 0 0 0,5-1-16 0 0,0 1-1 0 0,1 1 0 0 0,0 0 0 0 0,2 0 0 0 0,-1 2 0 0 0,2-1 0 0 0,-14 25 1 0 0,18-28-883 0 0,1 1 1 0 0,0 0-1 0 0,1 1 0 0 0,1-1 1 0 0,0 1-1 0 0,-2 18 1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08:28:22.6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72 8203 268 0 0,'0'0'1449'0'0,"-5"1"-1276"0"0,-17 3-33 0 0,17-3 216 0 0,-23 12-291 0 0,16-7 4309 0 0,34-10-4253 0 0,-17 3 88 0 0,21-13 64 0 0,-23 11-206 0 0,49-30 272 0 0,-49 31-298 0 0,52-34 303 0 0,-52 34-273 0 0,1 0-53 0 0,0 0 0 0 0,0 0-1 0 0,0 0 1 0 0,0 0 0 0 0,-1-1 0 0 0,1 1-1 0 0,5-7 1 0 0,-6 7 89 0 0,23-15 70 0 0,-13 7-116 0 0,-10 8-29 0 0,2 0-23 0 0,12-6 2 0 0,-10 4-13 0 0,4-6 0 0 0,-9 7-4 0 0,20-8 117 0 0,5-13 81 0 0,-24 22-180 0 0,2-2 40 0 0,0 1 1 0 0,0 0-1 0 0,-1-1 0 0 0,1 0 1 0 0,-1 0-1 0 0,0 0 0 0 0,0-1 1 0 0,3-5-1 0 0,-5 7 4 0 0,0 0-29 0 0,20-26 37 0 0,-20 26-50 0 0,10-17 33 0 0,-3 8-41 0 0,-7 9-5 0 0,1 0 10 0 0,0-1 0 0 0,0 1 0 0 0,-1-1 0 0 0,1 1 0 0 0,-1-1 0 0 0,0 0 0 0 0,0 0 0 0 0,0 0 0 0 0,2-8 0 0 0,4-4 160 0 0,27-62 107 0 0,-33 74-260 0 0,6-23 20 0 0,38-147 135 0 0,-38 145-160 0 0,-4 15 2 0 0,-1 0-1 0 0,0-1 1 0 0,2-27 0 0 0,37-293 315 0 0,13-165-292 0 0,-41 376 7 0 0,-10 74-69 0 0,13-118 21 0 0,-14 147 7 0 0,-1-36-112 0 0,1-11 82 0 0,-1-110 1 0 0,2-27 85 0 0,6 70-1 0 0,-5 51-22 0 0,-3 62-19 0 0,-1 0 0 0 0,-2-32 0 0 0,-5-9-45 0 0,4 0 0 0 0,1-1 0 0 0,12-84 0 0 0,4 69-49 0 0,-7 43-7 0 0,-8 33 75 0 0,3-1 16 0 0,-1 1 0 0 0,0 0 1 0 0,1 0-1 0 0,0-1 0 0 0,0 1 0 0 0,0 1 0 0 0,0-1 0 0 0,6-4 0 0 0,-7 6-4 0 0,1-1 21 0 0,23-13 19 0 0,-5 3-27 0 0,-16 10-9 0 0,-1 0-2 0 0,17-8-7 0 0,-2 0-2 0 0,7-1-12 0 0,-22 9-4 0 0,-4 1 0 0 0,1 1 20 0 0,-1-1-1 0 0,1 1 1 0 0,-1-1 0 0 0,1 1-1 0 0,-1-1 1 0 0,1 1 0 0 0,-1-1-1 0 0,1 1 1 0 0,0-1-1 0 0,-1 1 1 0 0,1 0 0 0 0,0-1-1 0 0,-1 1 1 0 0,1 0-1 0 0,0 0 1 0 0,-1 0 0 0 0,1-1-1 0 0,0 1 1 0 0,-1 0-1 0 0,1 0 1 0 0,0 0 0 0 0,-1 0-1 0 0,1 0 1 0 0,0 0-1 0 0,0 0 1 0 0,-1 0 0 0 0,1 1-1 0 0,0-1 1 0 0,-1 0-1 0 0,2 1 1 0 0,24 3 43 0 0,-26-4-53 0 0,5 2 14 0 0,17 12 3 0 0,-14-9-22 0 0,0-1-1 0 0,-1 1 1 0 0,0 1 0 0 0,0-1 0 0 0,0 1-1 0 0,10 11 1 0 0,-6-6 3 0 0,31 30 16 0 0,-2 1 0 0 0,-2 2 0 0 0,-2 1 0 0 0,-2 2 0 0 0,36 65 0 0 0,-40-55 44 0 0,-2 1 0 0 0,34 104 0 0 0,-42-98-41 0 0,28 79 12 0 0,-35-111 35 0 0,2 0 1 0 0,1-1-1 0 0,1 0 0 0 0,2-2 1 0 0,1 0-1 0 0,40 43 0 0 0,-50-61-40 0 0,0-2 1 0 0,1 1-1 0 0,1-1 0 0 0,-1-1 0 0 0,22 11 0 0 0,-13-7 6 0 0,-17-10-1 0 0,62 9-13 0 0,-59-11 12 0 0,0-1-17 0 0,37-12 14 0 0,0-3 0 0 0,-2 0 0 0 0,73-42 0 0 0,-36 17 22 0 0,-28 10-11 0 0,-1-1 1 0 0,-2-3 0 0 0,71-69-1 0 0,-100 88-18 0 0,33-34 32 0 0,57-74-1 0 0,-91 104-23 0 0,52-58 1 0 0,27-34 4 0 0,-74 85-16 0 0,31-29 0 0 0,-36 40-4 0 0,4-6-1 0 0,1 1 32 0 0,0-2 0 0 0,-2-1 0 0 0,-1-1 0 0 0,0 0-1 0 0,24-47 1 0 0,-27 40 14 0 0,-1 0 0 0 0,-2-1-1 0 0,-2 0 1 0 0,10-42 0 0 0,18-140 98 0 0,-25 123-191 0 0,-6 41 87 0 0,-2-1-1 0 0,-3 0 0 0 0,-1-1 1 0 0,-7-58-1 0 0,-3-24-53 0 0,12-185 0 0 0,26-63 20 0 0,15-13 147 0 0,6-23-178 0 0,-14 52 472 0 0,-24 201-303 0 0,-8 76-51 0 0,21-101 0 0 0,-20 145-48 0 0,7-21-21 0 0,52-130 70 0 0,-64 192-93 0 0,1 0 0 0 0,0 1 0 0 0,0 0 0 0 0,0-1 0 0 0,0 1 0 0 0,1 0-1 0 0,4-6 1 0 0,2-1-4 0 0,-1-2 1 0 0,1 0 0 0 0,1 1 0 0 0,0 0 1 0 0,1 1-1 0 0,0 0 0 0 0,1 0 0 0 0,0 1 1 0 0,17-10-1 0 0,-13 9-2 0 0,-7 5 0 0 0,23-18 5 0 0,-15 14-4 0 0,11-5-3 0 0,38-17 7 0 0,-39 20-2 0 0,3 0-8 0 0,10-1 4 0 0,-29 10 5 0 0,8 1-7 0 0,16-4 3 0 0,43 4-36 0 0,-71 2 40 0 0,1 0 11 0 0,39 6-44 0 0,65 15 1 0 0,-22 6 28 0 0,120 39-1 0 0,-89-22-7 0 0,121 62 1 0 0,125 105 41 0 0,-337-193-28 0 0,1-1 0 0 0,52 20 1 0 0,-24-12-58 0 0,-55-23 47 0 0,2-1 24 0 0,54 14-13 0 0,-54-14-15 0 0,0 1 21 0 0,53 13-3 0 0,-53-14-18 0 0,0 0 28 0 0,17 2-23 0 0,-17-2 14 0 0,1 0-25 0 0,21 3-12 0 0,-21-3 8 0 0,0 0 18 0 0,60 1-31 0 0,-60-2 27 0 0,-1 1 2 0 0,69 7-15 0 0,-11-3 15 0 0,-57-4 15 0 0,1-1-10 0 0,70 3 0 0 0,-70-3 5 0 0,1 0 5 0 0,25 0-29 0 0,13 0-34 0 0,-40 0 64 0 0,0 0-6 0 0,21 0 0 0 0,-21 0 0 0 0,1 0-8 0 0,65-3 7 0 0,-66 3-60 0 0,0 0 57 0 0,21 0 15 0 0,-21 0-5 0 0,-1 0-5 0 0,20 0-1 0 0,-20 0-7 0 0,1-1 9 0 0,19-1-8 0 0,21 2-9 0 0,-39 0 10 0 0,-1 0-33 0 0,24 0 42 0 0,-24 0 14 0 0,1 0-14 0 0,22 0-1 0 0,-23 0-8 0 0,0-1-12 0 0,21-1 9 0 0,-21 2 6 0 0,1-1 2 0 0,22-1 0 0 0,-22 2-5 0 0,0-1 5 0 0,76-4-13 0 0,-52 3 11 0 0,17-4-2 0 0,-41 5-4 0 0,-1 1 0 0 0,24 0 2 0 0,-24 0-3 0 0,1 0 0 0 0,22 0-20 0 0,-22 0-48 0 0,0 0 72 0 0,24 0 6 0 0,-24 0 10 0 0,-1 1-19 0 0,21 3 8 0 0,-21-3 0 0 0,0 0-12 0 0,21 1-37 0 0,-21-2 82 0 0,0 0-19 0 0,89-13 39 0 0,-92 12-58 0 0,2 0-22 0 0,18-3 21 0 0,-18 3 11 0 0,-1-1 2 0 0,16-4 0 0 0,-15 5 13 0 0,23-8 126 0 0,-25 7-137 0 0,3-2-6 0 0,0-1 1 0 0,0 0 0 0 0,0-1-1 0 0,0 1 1 0 0,-1-2 0 0 0,0 1-1 0 0,9-12 1 0 0,37-61-27 0 0,-8 13 26 0 0,-36 55 3 0 0,0 0-1 0 0,-1 0 1 0 0,-1-1-1 0 0,6-13 1 0 0,9-16-9 0 0,-8 14 26 0 0,-2-1 0 0 0,11-39 1 0 0,-1 8-8 0 0,-2 15 74 0 0,-2 0 1 0 0,-3-1-1 0 0,-1-1 1 0 0,12-81-1 0 0,-20 71-4 0 0,-5-103 0 0 0,-2 91-56 0 0,-4-41-21 0 0,5 105-10 0 0,1 2-1 0 0,-1-1 1 0 0,1 1-1 0 0,0 0 0 0 0,0 0 0 0 0,-1 0 0 0 0,1 0 0 0 0,1-1 1 0 0,-1 1-1 0 0,0 0 0 0 0,1-3 0 0 0,-1 0-4 0 0,-3-24 25 0 0,3 23-32 0 0,-3-84-60 0 0,3 86 76 0 0,2-20-22 0 0,-1 19 8 0 0,-1-19-6 0 0,0 19 5 0 0,0 3 5 0 0,-1 1 0 0 0,1-1 1 0 0,0 0-1 0 0,0 0 0 0 0,0 1 0 0 0,0-1 0 0 0,1 0 1 0 0,-1 0-1 0 0,0 1 0 0 0,1-1 0 0 0,-1 0 0 0 0,1 0 1 0 0,-1 1-1 0 0,2-3 0 0 0,4-17-7 0 0,-6 15 10 0 0,1 0 1 0 0,0 1-1 0 0,0-1 1 0 0,0 1-1 0 0,1-1 1 0 0,-1 1-1 0 0,1 0 1 0 0,1-1-1 0 0,-1 1 1 0 0,1 0-1 0 0,0 1 1 0 0,0-1-1 0 0,0 0 1 0 0,1 1-1 0 0,5-6 1 0 0,8-7-42 0 0,1 2 1 0 0,28-21-1 0 0,-24 20 28 0 0,-17 13 7 0 0,3-4-4 0 0,1 0 0 0 0,0 1 0 0 0,1 1 0 0 0,-1-1 1 0 0,18-5-1 0 0,-23 9 10 0 0,1 0 4 0 0,52-15-2 0 0,-51 16-2 0 0,1 0-3 0 0,73-4-8 0 0,-72 5 14 0 0,50 7-9 0 0,-52-4 3 0 0,0-1 7 0 0,21 2 3 0 0,-22-3-5 0 0,1 1-5 0 0,45 18-5 0 0,-46-18 5 0 0,0 0-4 0 0,18 7 5 0 0,-3-1 3 0 0,-13-5-4 0 0,12 7 1 0 0,0-1-1 0 0,32 12 8 0 0,-25-14 2 0 0,-22-6-5 0 0,22 7-15 0 0,-20-7 5 0 0,15 3-20 0 0,-15-3 30 0 0,-2 0 1 0 0,16 3-1 0 0,-15-3-4 0 0,0 0 3 0 0,60 1 20 0 0,-58-2-21 0 0,16-3 4 0 0,-19 4-1 0 0,2-2 2 0 0,0 0 0 0 0,20-3 0 0 0,-19 3-9 0 0,22-2-20 0 0,-24 2 20 0 0,17-3 3 0 0,-17 3 6 0 0,1 1-7 0 0,18-2 2 0 0,-18 2-1 0 0,0-1 2 0 0,17-1 3 0 0,-17 2-5 0 0,0-1 5 0 0,15-3-4 0 0,-15 3-5 0 0,-1 0 1 0 0,52-9 8 0 0,-52 9-11 0 0,25-5 18 0 0,-24 5-8 0 0,54-13-7 0 0,-29 7 1 0 0,-25 6-4 0 0,57-7-35 0 0,-58 7 39 0 0,2 1-7 0 0,18-2 9 0 0,-18 1 18 0 0,-1 2-21 0 0,56 6-1 0 0,-56-6 16 0 0,0 0-8 0 0,41 5-1 0 0,-26 0-6 0 0,33 3 3 0 0,-49-8-4 0 0,-1 1-18 0 0,34 12 18 0 0,-35-12 8 0 0,2 0-7 0 0,25 17 6 0 0,-29-18-1 0 0,46 17 2 0 0,-28-11-2 0 0,-14-5 2 0 0,0 0-6 0 0,14 6-2 0 0,-14-6 2 0 0,0 1 6 0 0,14 6-4 0 0,-14-6 2 0 0,1-1 2 0 0,163 76 67 0 0,-166-77-44 0 0,0-1-24 0 0,-1 1-1 0 0,0-1 1 0 0,1 1 0 0 0,-1 0 0 0 0,0-1 0 0 0,0 1 0 0 0,1 0-1 0 0,-1 0 1 0 0,0 0 0 0 0,2 2 0 0 0,1-1-2 0 0,22 10 13 0 0,-21-10 2 0 0,-1 0-24 0 0,17 4 22 0 0,-17-5-22 0 0,0 1 16 0 0,14 6-19 0 0,-14-6 20 0 0,24 7-21 0 0,1-1 28 0 0,-26-6-28 0 0,45 12 3 0 0,-44-12-15 0 0,21 7-53 0 0,-21-8 65 0 0,17 2 10 0 0,-17-2-3 0 0,-1 1-5 0 0,42 12 51 0 0,-41-12-54 0 0,-1-1-11 0 0,11 5 23 0 0,-11-4-4 0 0,44 15-104 0 0,28 10 135 0 0,-71-25-23 0 0,0-1-4 0 0,17 3-1 0 0,-11-1 12 0 0,218 58 45 0 0,-67-12-133 0 0,-146-44 79 0 0,23 12 7 0 0,-16-5-8 0 0,75 46 49 0 0,-43-22 38 0 0,-52-34-93 0 0,39 25 26 0 0,-38-25-26 0 0,-1 0 25 0 0,29 20-27 0 0,-29-20 7 0 0,-1 1 17 0 0,15 29 10 0 0,-16-29-9 0 0,3 22-18 0 0,0 6 11 0 0,2 0-1 0 0,1 0 1 0 0,2 0 0 0 0,18 44 0 0 0,29 58-73 0 0,67 140 21 0 0,1-60 46 0 0,188 249 0 0 0,229 244 196 0 0,-215-246-261 0 0,12 132 2 0 0,-322-561 60 0 0,72 123 50 0 0,7-4-1 0 0,122 146 1 0 0,227 221 524 0 0,-99-176-363 0 0,-228-236-202 0 0,142 98 0 0 0,-67-78 175 0 0,350 169 1 0 0,-44-83 191 0 0,11-30-2313 0 0,-467-167 1410 0 0,147 62-4482 0 0,-147-58 2745 0 0,15 4-1861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07:52.07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31 128 436 0 0,'-16'19'4161'0'0,"14"-17"-4016"0"0,1 1 0 0 0,-1 0 0 0 0,1-1 0 0 0,-1 1 0 0 0,1 0 0 0 0,0 0-1 0 0,0 0 1 0 0,0 0 0 0 0,0 0 0 0 0,1 0 0 0 0,-1 0 0 0 0,1 0 0 0 0,0 0 0 0 0,0 1 0 0 0,0-1 0 0 0,0 0 0 0 0,0 0-1 0 0,1 0 1 0 0,0 0 0 0 0,-1 0 0 0 0,1 0 0 0 0,2 5 0 0 0,0-4-63 0 0,-1 0 0 0 0,1 1 1 0 0,0-1-1 0 0,0-1 0 0 0,1 1 0 0 0,-1 0 1 0 0,1-1-1 0 0,0 0 0 0 0,0 1 0 0 0,0-2 0 0 0,6 5 1 0 0,2-2 50 0 0,-1 0 0 0 0,1-1 0 0 0,21 5 1 0 0,-26-8-105 0 0,-1 0 0 0 0,1-1 0 0 0,-1 0 0 0 0,1 0 0 0 0,-1 0 0 0 0,1-1 0 0 0,-1 0 0 0 0,1 0 0 0 0,11-5 0 0 0,-12 4-21 0 0,12-1 41 0 0,2-3-21 0 0,1-3 24 0 0,-7 3-37 0 0,-1-1-1 0 0,0 1 1 0 0,-1-2 0 0 0,0 0 0 0 0,0 0 0 0 0,-1-1-1 0 0,11-11 1 0 0,-16 14 40 0 0,0-1-1 0 0,-1 1 1 0 0,1-1-1 0 0,-2 0 1 0 0,1 0 0 0 0,-1-1-1 0 0,0 1 1 0 0,0-1-1 0 0,-1 0 1 0 0,0 0-1 0 0,0 0 1 0 0,-1-1-1 0 0,1-11 1 0 0,-2 16 0 0 0,-1 0 1 0 0,0 1-1 0 0,0-1 1 0 0,0 0-1 0 0,0 0 1 0 0,-1 0-1 0 0,1 1 1 0 0,-1-1-1 0 0,0 0 0 0 0,0 1 1 0 0,-1-1-1 0 0,1 1 1 0 0,-1-1-1 0 0,0 1 1 0 0,1-1-1 0 0,-2 1 1 0 0,-2-4-1 0 0,2 4 70 0 0,-3 2 4 0 0,-3 0-39 0 0,0 1 0 0 0,0 0-1 0 0,0 1 1 0 0,-1 0 0 0 0,1 0 0 0 0,1 1-1 0 0,-1 0 1 0 0,0 0 0 0 0,-16 8 0 0 0,2 3 65 0 0,2 1 0 0 0,0 1 0 0 0,0 0 0 0 0,2 2 0 0 0,0 0 0 0 0,0 1 0 0 0,2 1 0 0 0,1 1 0 0 0,0 0 0 0 0,1 1 0 0 0,-12 23 0 0 0,22-35-83 0 0,0 1 0 0 0,0-1-1 0 0,1 1 1 0 0,0 0 0 0 0,1 0 0 0 0,0 1 0 0 0,-1 11 0 0 0,3-16-27 0 0,1 0-1 0 0,-1 0 1 0 0,1 0-1 0 0,1 1 1 0 0,-1-1 0 0 0,1 0-1 0 0,0 0 1 0 0,0-1-1 0 0,1 1 1 0 0,0 0-1 0 0,0 0 1 0 0,0-1 0 0 0,1 1-1 0 0,0-1 1 0 0,4 7-1 0 0,-4-7 2 0 0,1 0 0 0 0,-1 0 0 0 0,1-1-1 0 0,0 1 1 0 0,0-1 0 0 0,1 0 0 0 0,-1 0-1 0 0,1 0 1 0 0,0-1 0 0 0,0 0 0 0 0,0 0-1 0 0,0 0 1 0 0,1 0 0 0 0,6 1 0 0 0,-8-3 37 0 0,4 0-15 0 0,7-1-43 0 0,0-1-1 0 0,0 0 1 0 0,0-1 0 0 0,0-1 0 0 0,0 0-1 0 0,-1-1 1 0 0,23-9 0 0 0,10-11-1559 0 0,0-2 0 0 0,63-47-1 0 0,-103 67 469 0 0,-1 1-1 0 0,0-1 0 0 0,0-1 0 0 0,7-9 1 0 0,-9 11-200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07:52.43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30 628 0 0,'2'-3'1479'0'0,"12"-11"1690"0"0,-11 11-2369 0 0,-3 2-710 0 0,1 1 0 0 0,0-1 0 0 0,0 0-1 0 0,0 0 1 0 0,0 1 0 0 0,0-1 0 0 0,0 0 0 0 0,0 1 0 0 0,0-1 0 0 0,0 1 0 0 0,0-1-1 0 0,0 1 1 0 0,0 0 0 0 0,0 0 0 0 0,0-1 0 0 0,0 1 0 0 0,1 0 0 0 0,-1 0 0 0 0,0 0-1 0 0,0 0 1 0 0,0 0 0 0 0,0 0 0 0 0,1 0 0 0 0,-1 1 0 0 0,0-1 0 0 0,0 0 0 0 0,0 1-1 0 0,0-1 1 0 0,0 0 0 0 0,0 1 0 0 0,0 0 0 0 0,0-1 0 0 0,0 1 0 0 0,0-1 0 0 0,0 1-1 0 0,0 0 1 0 0,0 0 0 0 0,-1 0 0 0 0,1-1 0 0 0,0 1 0 0 0,0 0 0 0 0,-1 0 0 0 0,1 0-1 0 0,-1 0 1 0 0,1 0 0 0 0,0 2 0 0 0,3 4 27 0 0,-1 1 1 0 0,0-1-1 0 0,-1 1 1 0 0,0-1-1 0 0,0 1 0 0 0,0 0 1 0 0,0 11-1 0 0,-1 105 522 0 0,-2-48-265 0 0,1-59-292 0 0,0-12 6 0 0,-1-1 10 0 0,0 6-152 0 0,-2 16 898 0 0,2-25-457 0 0,0-14-385 0 0,3 3 9 0 0,0 0 1 0 0,0 0-1 0 0,1 0 1 0 0,0 1-1 0 0,1-1 1 0 0,0 1-1 0 0,6-9 1 0 0,-4 3-12 0 0,68-134-1114 0 0,-20 59-6853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07:52.79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27 268 300 0 0,'0'0'3296'0'0,"1"5"-2518"0"0,-1 13-230 0 0,0 1-1 0 0,-1 0 0 0 0,-1-1 0 0 0,-1 1 0 0 0,-1-1 1 0 0,-9 28-1 0 0,12-42-234 0 0,1 0-107 0 0,-3 9 248 0 0,3-18 580 0 0,9-33-430 0 0,4 3-630 0 0,2 0 0 0 0,2 1-1 0 0,1 0 1 0 0,2 2-1 0 0,1 0 1 0 0,1 1 0 0 0,2 2-1 0 0,1 0 1 0 0,51-46-1 0 0,-66 69-829 0 0,0 0 0 0 0,0 1 0 0 0,1-1 0 0 0,-1 2 0 0 0,1 0 0 0 0,19-5 0 0 0,-28 9 698 0 0,3-2-1840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07:53.15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31 118 556 0 0,'0'0'1370'0'0,"-1"4"-230"0"0,0 0-943 0 0,0-2 81 0 0,0 1 1 0 0,1 0-1 0 0,-1 0 1 0 0,0 0 0 0 0,1 0-1 0 0,0 0 1 0 0,0-1-1 0 0,0 1 1 0 0,0 0 0 0 0,0 0-1 0 0,0 0 1 0 0,1 0-1 0 0,-1 0 1 0 0,1 0 0 0 0,0 0-1 0 0,0-1 1 0 0,0 1 0 0 0,2 3-1 0 0,-2-4 117 0 0,11 3 64 0 0,-11-4-437 0 0,-1 0 0 0 0,1-1 0 0 0,-1 1 0 0 0,1-1 1 0 0,-1 1-1 0 0,1-1 0 0 0,0 1 0 0 0,-1-1 0 0 0,1 0 0 0 0,0 1 0 0 0,0-1 0 0 0,-1 0 1 0 0,1 0-1 0 0,0 1 0 0 0,0-1 0 0 0,-1 0 0 0 0,1 0 0 0 0,0 0 0 0 0,0 0 1 0 0,0 0-1 0 0,-1 0 0 0 0,1 0 0 0 0,0 0 0 0 0,0 0 0 0 0,0 0 0 0 0,0-1 1 0 0,15 0 96 0 0,0-1 1 0 0,0-1-1 0 0,0-1 1 0 0,-1 0-1 0 0,0 0 1 0 0,19-10-1 0 0,-28 12-88 0 0,0-1 1 0 0,-1 0-1 0 0,0 0 0 0 0,1-1 0 0 0,-1 0 1 0 0,0 0-1 0 0,-1 0 0 0 0,1 0 1 0 0,-1-1-1 0 0,0 1 0 0 0,0-1 0 0 0,0 0 1 0 0,-1-1-1 0 0,1 1 0 0 0,-1-1 0 0 0,0 1 1 0 0,3-12-1 0 0,-6 14-6 0 0,1 0 0 0 0,-1 0 1 0 0,0 0-1 0 0,0 0 0 0 0,-1 0 0 0 0,1 0 0 0 0,0 0 1 0 0,-1 0-1 0 0,0 0 0 0 0,0 1 0 0 0,0-1 0 0 0,0 0 1 0 0,0 0-1 0 0,0 0 0 0 0,-1 1 0 0 0,0-1 0 0 0,1 1 1 0 0,-3-3-1 0 0,2 2 9 0 0,-1 3-31 0 0,1-1 1 0 0,0 1-1 0 0,-1-1 1 0 0,1 1-1 0 0,0-1 1 0 0,-1 0-1 0 0,1 0 1 0 0,0 0-1 0 0,0 0 1 0 0,-2-2-1 0 0,-2 1 14 0 0,-2 2-8 0 0,0-1-7 0 0,6 0-2 0 0,-1 1-1 0 0,1-1 1 0 0,-1 1 0 0 0,1 0 0 0 0,-1 0 0 0 0,1 0 0 0 0,-1 0 0 0 0,1 0 0 0 0,-1 0 0 0 0,1 1 0 0 0,0-1 0 0 0,-1 1 0 0 0,1 0 0 0 0,-4 1-1 0 0,-32 12-4 0 0,31-10 5 0 0,-6 6-6 0 0,-2 1-71 0 0,0 0 0 0 0,1 2 0 0 0,-15 15 1 0 0,-9 22-3293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07:53.57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1 222 1444 0 0,'0'0'1476'0'0,"3"-2"-171"0"0,32-15 2895 0 0,-31 16-2784 0 0,-2 4-1200 0 0,0 0-156 0 0,-1 0 0 0 0,1 0 1 0 0,0 1-1 0 0,-1-1 0 0 0,0 0 1 0 0,0 1-1 0 0,0-1 0 0 0,0 1 0 0 0,-1-1 1 0 0,1 1-1 0 0,-1-1 0 0 0,0 7 1 0 0,-7 53 189 0 0,1-22-153 0 0,-12 52-8 0 0,17-90-50 0 0,-8 18-31 0 0,8-23-9 0 0,0-1 0 0 0,0 1 0 0 0,0-1 0 0 0,0 1 0 0 0,0-1 0 0 0,1 1 0 0 0,-1-1 0 0 0,1 0 0 0 0,0 1 1 0 0,-1-1-1 0 0,1 0 0 0 0,1 1 0 0 0,-1-1 0 0 0,0 0 0 0 0,1 0 0 0 0,-1 1 0 0 0,1-1 0 0 0,0 1 0 0 0,0-1 0 0 0,0 1 0 0 0,0-1 1 0 0,1-2-1 0 0,33-70 25 0 0,-30 66-9 0 0,37-65 1 0 0,61-84-1 0 0,-61 96-56 0 0,-20 30 19 0 0,-20 29 61 0 0,3 5-26 0 0,14 6-7 0 0,-14-6 7 0 0,-2 28 26 0 0,-1-22-101 0 0,-1 0 1 0 0,0 0 0 0 0,-1 0 0 0 0,0 0 0 0 0,-1 15-1 0 0,0-21 18 0 0,-1 13-1335 0 0,-1 0 1 0 0,-1 0-1 0 0,-9 22 1 0 0,4-19-1712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07:54.40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33 67 276 0 0,'0'0'4916'0'0,"-5"1"-3947"0"0,-22 1 4903 0 0,53 7-5356 0 0,25-16-264 0 0,-1-4-126 0 0,-29 4-189 0 0,-16 6-32 0 0,50-15-1900 0 0,-53 15 1539 0 0,1 0 0 0 0,0 0 0 0 0,-1 0-1 0 0,1-1 1 0 0,-1 1 0 0 0,1-1-1 0 0,-1 1 1 0 0,0-1 0 0 0,0 0-1 0 0,4-4 1 0 0,5-11-2895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19:07:29.485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0 1 240 0 0,'0'0'863'0'0,"11"10"53"0"0,-5-5 2834 0 0,-4-4-4557 0 0,13 10 5057 0 0,-10-3-7843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07:54.73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0 129 996 0 0,'0'0'3962'0'0,"1"-4"-2977"0"0,-1 2-786 0 0,1-1 1 0 0,0 0 0 0 0,0 1 0 0 0,0-1 0 0 0,1 1 0 0 0,-1 0 0 0 0,1-1 0 0 0,-1 1 0 0 0,1 0 0 0 0,0 0-1 0 0,-1 0 1 0 0,1 0 0 0 0,0 0 0 0 0,1 1 0 0 0,-1-1 0 0 0,0 0 0 0 0,0 1 0 0 0,1 0 0 0 0,-1 0-1 0 0,1-1 1 0 0,3 0 0 0 0,33-12 293 0 0,52-16-1650 0 0,1 2-3591 0 0,-66 20 2224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07:55.45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847 43 624 0 0,'4'-1'1224'0'0,"69"-31"4757"0"0,-69 30-4987 0 0,0 1-584 0 0,3-4 870 0 0,-14 3-521 0 0,-32 4-320 0 0,-45 7-479 0 0,-553 50 225 0 0,617-57-175 0 0,13-2-4 0 0,-2 1-3 0 0,-115 7-294 0 0,124-8 289 0 0,-1 1 0 0 0,0-1 0 0 0,0 1 0 0 0,1-1 0 0 0,-1 1 0 0 0,0-1 0 0 0,1 1 0 0 0,-1-1-1 0 0,1 1 1 0 0,-1-1 0 0 0,1 1 0 0 0,-1 0 0 0 0,1-1 0 0 0,-1 1 0 0 0,1 0 0 0 0,0 0 0 0 0,-1-1 0 0 0,1 1 0 0 0,0 0 0 0 0,0 0 0 0 0,-1-1 0 0 0,1 1 0 0 0,0 1 0 0 0,7-1-2 0 0,37 17 2 0 0,259 124 121 0 0,-269-126-113 0 0,-1 3 0 0 0,0 0 0 0 0,-2 2 0 0 0,46 40 0 0 0,4 19-35 0 0,-79-77 27 0 0,0 1-1 0 0,0-1 1 0 0,0 1 0 0 0,0-1 0 0 0,0 1-1 0 0,-1 0 1 0 0,0 0 0 0 0,0-1-1 0 0,0 1 1 0 0,0 0 0 0 0,0 0-1 0 0,-1 0 1 0 0,0 0 0 0 0,0 0-1 0 0,0 1 1 0 0,0-1 0 0 0,-1 0-1 0 0,1 0 1 0 0,-3 5 0 0 0,-1 6-4 0 0,-1-2 1 0 0,0 1-1 0 0,-13 22 0 0 0,13-27 5 0 0,-62 114-21 0 0,-26 51 10 0 0,46-78-24 0 0,-35 74 17 0 0,71-141 8 0 0,0 0 0 0 0,2 0 1 0 0,-10 61-1 0 0,18-83 9 0 0,0 1 0 0 0,1-1 0 0 0,0 1 0 0 0,0-1 1 0 0,1 1-1 0 0,-1-1 0 0 0,2 1 0 0 0,-1-1 0 0 0,1 0 0 0 0,0 0 0 0 0,1 0 0 0 0,0 0 0 0 0,0 0 0 0 0,0 0 0 0 0,1-1 1 0 0,0 1-1 0 0,0-1 0 0 0,6 6 0 0 0,-2-3 32 0 0,1-1 0 0 0,0-1 0 0 0,0 1-1 0 0,0-2 1 0 0,1 1 0 0 0,0-1 0 0 0,1-1 0 0 0,0 1 0 0 0,-1-2 0 0 0,22 7 0 0 0,34 7 89 0 0,1-3 0 0 0,1-2 1 0 0,0-4-1 0 0,99 2 0 0 0,-103-12-2468 0 0,1-2-1 0 0,100-19 1 0 0,-120 13-535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07:56.14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52 23 1776 0 0,'3'-2'3258'0'0,"0"0"-3237"0"0,22-16 5241 0 0,-17 18-2600 0 0,-13 17-2374 0 0,-12 27 419 0 0,3 2 0 0 0,1-1 1 0 0,-10 81-1 0 0,8-49-516 0 0,14-72-206 0 0,0-1-1 0 0,1 1 1 0 0,-1 0 0 0 0,1-1-1 0 0,-1 1 1 0 0,2 0 0 0 0,-1 0 0 0 0,0-1-1 0 0,1 1 1 0 0,0 0 0 0 0,0-1-1 0 0,3 10 1 0 0,-2-12-11 0 0,2 0-57 0 0,2-1-46 0 0,0-1 0 0 0,0 1 0 0 0,0-1 0 0 0,0-1 0 0 0,1 1 0 0 0,-1-1 0 0 0,0 0 0 0 0,0 0 1 0 0,-1-1-1 0 0,1 0 0 0 0,0 0 0 0 0,0 0 0 0 0,-1-1 0 0 0,0 1 0 0 0,1-1 0 0 0,-1-1 0 0 0,0 1 0 0 0,0-1 0 0 0,5-5 0 0 0,9-6-970 0 0,-1-1 0 0 0,-1-1 0 0 0,29-35 0 0 0,-17 7-2681 0 0,-16 23 960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07:56.5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1280 0 0,'0'0'10116'0'0,"17"12"-16324"0"0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07:56.84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0 161 92 0 0,'0'0'1609'0'0,"2"5"-178"0"0,0-2-1046 0 0,-1-1-1 0 0,1 1 1 0 0,-1 0-1 0 0,1-1 0 0 0,0 1 1 0 0,0-1-1 0 0,0 0 1 0 0,0 1-1 0 0,0-1 0 0 0,0 0 1 0 0,1 0-1 0 0,-1 0 1 0 0,1-1-1 0 0,0 1 0 0 0,-1-1 1 0 0,7 3-1 0 0,-2-2-159 0 0,-1-1 0 0 0,1 0 1 0 0,0 0-1 0 0,-1-1 0 0 0,1 0 0 0 0,0 0 0 0 0,0-1 0 0 0,9-1 0 0 0,21-4-48 0 0,45-15 0 0 0,-65 15-455 0 0,2 1-1378 0 0,0-1 0 0 0,30-14 0 0 0</inkml:trace>
  <inkml:trace contextRef="#ctx0" brushRef="#br0" timeOffset="1">159 65 2044 0 0,'-20'-13'11292'0'0,"25"6"-10327"0"0,-3 4-829 0 0,2 1-86 0 0,54-19-2520 0 0,-2 2-3902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07:57.18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20 9 520 0 0,'0'0'4741'0'0,"4"-2"-3485"0"0,18-5 2367 0 0,-19 31-919 0 0,-10 16-1142 0 0,-10 72 386 0 0,9-1-5664 0 0,5-90 997 0 0,-2-10-968 0 0,-3 8-141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07:57.95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85 315 608 0 0,'0'0'7472'0'0,"1"-3"-6728"0"0,2-4 515 0 0,-3 13-480 0 0,-3 29-238 0 0,-7 34-540 0 0,-19 59 85 0 0,4-54 102 0 0,23-70-190 0 0,-2-6-32 0 0,3 1 35 0 0,0 0 0 0 0,0 0 0 0 0,0 1 0 0 0,0-1-1 0 0,0 0 1 0 0,0-1 0 0 0,0 1 0 0 0,0 0 0 0 0,0 0 0 0 0,0 0-1 0 0,1 0 1 0 0,-1-1 0 0 0,0 1 0 0 0,1 0 0 0 0,-1-1 0 0 0,1 1-1 0 0,-1 0 1 0 0,1-1 0 0 0,0 1 0 0 0,0-1 0 0 0,-1-1-1 0 0,7-35 48 0 0,8-13-44 0 0,2 1-1 0 0,2 0 0 0 0,3 1 1 0 0,1 1-1 0 0,3 1 0 0 0,2 2 1 0 0,61-82-1 0 0,-20 56 21 0 0,-65 68 119 0 0,26-8 621 0 0,-27 11-706 0 0,0 1-1 0 0,-1-1 0 0 0,1 1 0 0 0,-1 0 0 0 0,1 0 0 0 0,-1 0 0 0 0,1 0 0 0 0,-1 0 0 0 0,1 0 0 0 0,-1 0 0 0 0,0 0 0 0 0,0 0 0 0 0,0 1 0 0 0,1-1 0 0 0,-1 0 0 0 0,0 1 0 0 0,-1-1 0 0 0,1 1 0 0 0,1 2 0 0 0,14 38 1033 0 0,16 160 952 0 0,-27-98-2660 0 0,-13-8-3843 0 0,5-63-693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07:59.27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4 266 668 0 0,'-2'43'5139'0'0,"1"-39"-3814"0"0,9 24 186 0 0,-3-24-1410 0 0,-1-1-1 0 0,0 1 1 0 0,1-1 0 0 0,-1 0-1 0 0,1-1 1 0 0,0 1 0 0 0,0-1 0 0 0,0 0-1 0 0,0 0 1 0 0,1 0 0 0 0,-1-1-1 0 0,0 0 1 0 0,1 0 0 0 0,-1 0 0 0 0,1-1-1 0 0,10 0 1 0 0,3-1-28 0 0,0 0 0 0 0,0-2 0 0 0,34-8 1 0 0,-13 1-20 0 0,-1-1 1 0 0,-1-3 0 0 0,44-21 0 0 0,-71 30-44 0 0,-1 0 1 0 0,1-1-1 0 0,-1-1 1 0 0,-1 0-1 0 0,1 0 1 0 0,-1-1 0 0 0,0 0-1 0 0,-1-1 1 0 0,0 1-1 0 0,0-2 1 0 0,-1 1-1 0 0,0-1 1 0 0,-1 0 0 0 0,0-1-1 0 0,7-17 1 0 0,-11 24-13 0 0,0 0 1 0 0,-1-1 0 0 0,1 0 0 0 0,-1 1-1 0 0,0-1 1 0 0,0 1 0 0 0,-1-1-1 0 0,0 0 1 0 0,1 0 0 0 0,-2 1-1 0 0,1-1 1 0 0,0 0 0 0 0,-1 0 0 0 0,0 1-1 0 0,0-1 1 0 0,0 1 0 0 0,-1-1-1 0 0,0 1 1 0 0,1-1 0 0 0,-2 1 0 0 0,1 0-1 0 0,0 0 1 0 0,-1 0 0 0 0,0 0-1 0 0,0 0 1 0 0,0 1 0 0 0,0-1 0 0 0,0 1-1 0 0,-1 0 1 0 0,0 0 0 0 0,-4-3-1 0 0,4 4 3 0 0,-8 3 27 0 0,-1 1-1 0 0,1 0 0 0 0,0 1 1 0 0,0 0-1 0 0,0 1 0 0 0,0 0 1 0 0,0 1-1 0 0,1 0 1 0 0,0 1-1 0 0,0 0 0 0 0,1 1 1 0 0,-1 0-1 0 0,2 1 0 0 0,-1 0 1 0 0,1 0-1 0 0,0 1 0 0 0,-12 16 1 0 0,2-1 102 0 0,0 1 0 0 0,2 0 0 0 0,1 2 0 0 0,1 0 0 0 0,1 1 0 0 0,-10 29 0 0 0,19-43-57 0 0,1-1 1 0 0,0 1 0 0 0,1 0-1 0 0,1 0 1 0 0,0 0 0 0 0,1 0-1 0 0,1 24 1 0 0,0-33-31 0 0,0 0-1 0 0,1 0 1 0 0,0 1-1 0 0,0-1 1 0 0,0 0 0 0 0,1-1-1 0 0,0 1 1 0 0,0 0-1 0 0,0 0 1 0 0,0-1-1 0 0,1 1 1 0 0,-1-1-1 0 0,1 0 1 0 0,0 0 0 0 0,1 0-1 0 0,-1 0 1 0 0,1 0-1 0 0,0-1 1 0 0,0 1-1 0 0,0-1 1 0 0,0 0-1 0 0,0 0 1 0 0,1-1 0 0 0,-1 1-1 0 0,1-1 1 0 0,5 2-1 0 0,65 15 281 0 0,-54-15-228 0 0,2-3-40 0 0,-2-2 17 0 0,4 0 18 0 0,6 0-931 0 0,1-1-1 0 0,31-7 1 0 0,-30 5-1085 0 0,-28 4 774 0 0,2-2-152 0 0,32-6-2178 0 0,-20 0 1381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07:59.61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76 9 800 0 0,'0'0'5037'0'0,"4"-1"-4057"0"0,15-7 2405 0 0,-17 32-1893 0 0,-33 66 234 0 0,11-35-1272 0 0,3 0-1 0 0,-12 66 1 0 0,27-109-425 0 0,1 1 0 0 0,1-1 0 0 0,-1 1 0 0 0,2-1 0 0 0,0 1 0 0 0,4 21 0 0 0,-4-32-64 0 0,0 0-1 0 0,0-1 1 0 0,0 1-1 0 0,0-1 1 0 0,0 1 0 0 0,0-1-1 0 0,1 0 1 0 0,-1 0-1 0 0,0 1 1 0 0,1-1-1 0 0,-1 0 1 0 0,0 0 0 0 0,1 0-1 0 0,0 0 1 0 0,-1 0-1 0 0,1-1 1 0 0,0 1-1 0 0,-1 0 1 0 0,1-1 0 0 0,0 1-1 0 0,-1-1 1 0 0,1 0-1 0 0,0 0 1 0 0,0 1 0 0 0,0-1-1 0 0,-1 0 1 0 0,1 0-1 0 0,0-1 1 0 0,0 1-1 0 0,0 0 1 0 0,2-1 0 0 0,9-4-325 0 0,0 0 0 0 0,1-1 0 0 0,-2-1-1 0 0,1 0 1 0 0,-1 0 0 0 0,0-1 0 0 0,12-11 0 0 0,-10 6-734 0 0,1 0-1 0 0,-2-1 0 0 0,0 0 1 0 0,-1-1-1 0 0,20-31 0 0 0,-19 22-903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07:59.96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22 1396 0 0,'0'0'2994'0'0,"18"-14"3665"0"0,-7 7-6227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19:07:24.2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126 1 16 0 0,'-25'7'724'0'0,"1"1"-272"0"0,4-1-304 0 0,0 2-304 0 0,1-3-252 0 0,2 3 140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08:00.3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81 1176 0 0,'0'0'6296'0'0,"4"2"-5545"0"0,16 4-46 0 0,-15-5-125 0 0,4-1-48 0 0,368-37 1720 0 0,-348 35-2353 0 0,6-5-448 0 0,24-15-1891 0 0,-54 20 1197 0 0,3-17-2241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08:00.66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21 36 0 0,'0'0'15025'0'0,"8"1"-14885"0"0,48-2-2034 0 0,70-8-1 0 0,-28 1-3432 0 0,-56 5 1646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08:01.3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115 193 892 0 0,'0'0'7304'0'0,"-4"3"-6780"0"0,-2 0-380 0 0,0 1 0 0 0,1 0 0 0 0,0 0 0 0 0,0 0 1 0 0,0 1-1 0 0,0 0 0 0 0,1 0 0 0 0,-1 0 0 0 0,1 1 0 0 0,1-1 0 0 0,-1 1 0 0 0,1 0 0 0 0,0 0 0 0 0,0 0 0 0 0,-1 7 0 0 0,-5 16 159 0 0,1-1 0 0 0,-5 35 0 0 0,8-34-58 0 0,3-15-189 0 0,0 1 0 0 0,1-1 0 0 0,1 1 0 0 0,0 0-1 0 0,1-1 1 0 0,1 1 0 0 0,0-1 0 0 0,1 1 0 0 0,1-1 0 0 0,0 0-1 0 0,1 0 1 0 0,8 18 0 0 0,-8-26-41 0 0,0 1 0 0 0,0-1 1 0 0,0 0-1 0 0,1 0 0 0 0,0-1 0 0 0,0 1 0 0 0,1-1 0 0 0,12 7 0 0 0,-16-10-12 0 0,1 0 11 0 0,25 3 21 0 0,-23-4-19 0 0,0-2-4 0 0,-1 0-9 0 0,-1 0 0 0 0,0-1 0 0 0,1 1 0 0 0,-1-1 0 0 0,0 1 0 0 0,0-1 0 0 0,0-1 0 0 0,0 1 0 0 0,0 0 0 0 0,0-1 0 0 0,-1 0 0 0 0,1 0 1 0 0,-1 0-1 0 0,0 0 0 0 0,0-1 0 0 0,0 1 0 0 0,3-6 0 0 0,18-44 200 0 0,-2-2 1 0 0,-3 0-1 0 0,-2-1 0 0 0,11-67 1 0 0,-25 104 50 0 0,-2 0 0 0 0,0 0 0 0 0,-1-26 0 0 0,-1 40-214 0 0,-1-8-20 0 0,0 0-1 0 0,0 0 1 0 0,-2 1 0 0 0,0-1 0 0 0,-6-13-1 0 0,8 22-23 0 0,0 2 6 0 0,-22-28-33 0 0,21 28 30 0 0,-15-16 33 0 0,9 6-27 0 0,7 9-10 0 0,-1 1 9 0 0,-40-40 162 0 0,40 40-178 0 0,-2 2-13 0 0,-19 2 20 0 0,18-1 0 0 0,1 0-42 0 0,-14 3 50 0 0,14-3-7 0 0,-24 4-158 0 0,26-3 158 0 0,0 0-1 0 0,0 1 1 0 0,0-1-1 0 0,1 0 1 0 0,-1 1-1 0 0,1-1 1 0 0,0 1-1 0 0,0 0 1 0 0,0 0-1 0 0,0 0 1 0 0,-3 6-1 0 0,-5 10 36 0 0,0 1 0 0 0,1 1 0 0 0,-11 40 0 0 0,18-53-43 0 0,0-1-19 0 0,1 1 0 0 0,0 0 0 0 0,0 0 0 0 0,1 0 0 0 0,0 0-1 0 0,0 1 1 0 0,1-1 0 0 0,0 0 0 0 0,1-1 0 0 0,0 1 0 0 0,4 11 0 0 0,1 8-1217 0 0,-2-12-622 0 0,-2-6 977 0 0,-5 3-2926 0 0,-3 15-910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8T23:30:10.6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29 813 108 0 0,'0'0'1540'0'0,"4"21"-740"0"0,-1 2-908 0 0,-6-3-1352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8T23:30:11.0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2096 0 0,'0'0'11765'0'0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8T23:30:22.39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0 343 980 0 0,'0'0'4008'0'0,"3"-23"-3888"0"0,4-4-1588 0 0</inkml:trace>
  <inkml:trace contextRef="#ctx0" brushRef="#br0" timeOffset="1">49 17 4 0 0,'0'0'6725'0'0,"1"-4"-7143"0"0,2-9 223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8T23:30:22.74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 0 1660 0 0,'0'0'3576'0'0,"-4"24"-2707"0"0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08:28:46.177"/>
    </inkml:context>
    <inkml:brush xml:id="br0">
      <inkml:brushProperty name="width" value="0.1" units="cm"/>
      <inkml:brushProperty name="height" value="0.1" units="cm"/>
      <inkml:brushProperty name="color" value="#F2F2F2"/>
    </inkml:brush>
  </inkml:definitions>
  <inkml:trace contextRef="#ctx0" brushRef="#br0">72 8203 268 0 0,'0'0'1449'0'0,"-5"1"-1276"0"0,-17 3-33 0 0,17-3 216 0 0,-23 12-291 0 0,16-7 4309 0 0,34-10-4253 0 0,-17 3 88 0 0,21-13 64 0 0,-23 11-206 0 0,49-30 272 0 0,-49 31-298 0 0,52-34 303 0 0,-52 34-273 0 0,1 0-53 0 0,0 0 0 0 0,0 0-1 0 0,0 0 1 0 0,0 0 0 0 0,-1-1 0 0 0,1 1-1 0 0,5-7 1 0 0,-6 7 89 0 0,23-15 70 0 0,-13 7-116 0 0,-10 8-29 0 0,2 0-23 0 0,12-6 2 0 0,-10 4-13 0 0,4-6 0 0 0,-9 7-4 0 0,20-8 117 0 0,5-13 81 0 0,-24 22-180 0 0,2-2 40 0 0,0 1 1 0 0,0 0-1 0 0,-1-1 0 0 0,1 0 1 0 0,-1 0-1 0 0,0 0 0 0 0,0-1 1 0 0,3-5-1 0 0,-5 7 4 0 0,0 0-29 0 0,20-26 37 0 0,-20 26-50 0 0,10-17 33 0 0,-3 8-41 0 0,-7 9-5 0 0,1 0 10 0 0,0-1 0 0 0,0 1 0 0 0,-1-1 0 0 0,1 1 0 0 0,-1-1 0 0 0,0 0 0 0 0,0 0 0 0 0,0 0 0 0 0,2-8 0 0 0,4-4 160 0 0,27-62 107 0 0,-33 74-260 0 0,6-23 20 0 0,38-147 135 0 0,-38 145-160 0 0,-4 15 2 0 0,-1 0-1 0 0,0-1 1 0 0,2-27 0 0 0,37-293 315 0 0,13-165-292 0 0,-41 376 7 0 0,-10 74-69 0 0,13-118 21 0 0,-14 147 7 0 0,-1-36-112 0 0,1-11 82 0 0,-1-110 1 0 0,2-27 85 0 0,6 70-1 0 0,-5 51-22 0 0,-3 62-19 0 0,-1 0 0 0 0,-2-32 0 0 0,-5-9-45 0 0,4 0 0 0 0,1-1 0 0 0,12-84 0 0 0,4 69-49 0 0,-7 43-7 0 0,-8 33 75 0 0,3-1 16 0 0,-1 1 0 0 0,0 0 1 0 0,1 0-1 0 0,0-1 0 0 0,0 1 0 0 0,0 1 0 0 0,0-1 0 0 0,6-4 0 0 0,-7 6-4 0 0,1-1 21 0 0,23-13 19 0 0,-5 3-27 0 0,-16 10-9 0 0,-1 0-2 0 0,17-8-7 0 0,-2 0-2 0 0,7-1-12 0 0,-22 9-4 0 0,-4 1 0 0 0,1 1 20 0 0,-1-1-1 0 0,1 1 1 0 0,-1-1 0 0 0,1 1-1 0 0,-1-1 1 0 0,1 1 0 0 0,-1-1-1 0 0,1 1 1 0 0,0-1-1 0 0,-1 1 1 0 0,1 0 0 0 0,0-1-1 0 0,-1 1 1 0 0,1 0-1 0 0,0 0 1 0 0,-1 0 0 0 0,1-1-1 0 0,0 1 1 0 0,-1 0-1 0 0,1 0 1 0 0,0 0 0 0 0,-1 0-1 0 0,1 0 1 0 0,0 0-1 0 0,0 0 1 0 0,-1 0 0 0 0,1 1-1 0 0,0-1 1 0 0,-1 0-1 0 0,2 1 1 0 0,24 3 43 0 0,-26-4-53 0 0,5 2 14 0 0,17 12 3 0 0,-14-9-22 0 0,0-1-1 0 0,-1 1 1 0 0,0 1 0 0 0,0-1 0 0 0,0 1-1 0 0,10 11 1 0 0,-6-6 3 0 0,31 30 16 0 0,-2 1 0 0 0,-2 2 0 0 0,-2 1 0 0 0,-2 2 0 0 0,36 65 0 0 0,-40-55 44 0 0,-2 1 0 0 0,34 104 0 0 0,-42-98-41 0 0,28 79 12 0 0,-35-111 35 0 0,2 0 1 0 0,1-1-1 0 0,1 0 0 0 0,2-2 1 0 0,1 0-1 0 0,40 43 0 0 0,-50-61-40 0 0,0-2 1 0 0,1 1-1 0 0,1-1 0 0 0,-1-1 0 0 0,22 11 0 0 0,-13-7 6 0 0,-17-10-1 0 0,62 9-13 0 0,-59-11 12 0 0,0-1-17 0 0,37-12 14 0 0,0-3 0 0 0,-2 0 0 0 0,73-42 0 0 0,-36 17 22 0 0,-28 10-11 0 0,-1-1 1 0 0,-2-3 0 0 0,71-69-1 0 0,-100 88-18 0 0,33-34 32 0 0,57-74-1 0 0,-91 104-23 0 0,52-58 1 0 0,27-34 4 0 0,-74 85-16 0 0,31-29 0 0 0,-36 40-4 0 0,4-6-1 0 0,1 1 32 0 0,0-2 0 0 0,-2-1 0 0 0,-1-1 0 0 0,0 0-1 0 0,24-47 1 0 0,-27 40 14 0 0,-1 0 0 0 0,-2-1-1 0 0,-2 0 1 0 0,10-42 0 0 0,18-140 98 0 0,-25 123-191 0 0,-6 41 87 0 0,-2-1-1 0 0,-3 0 0 0 0,-1-1 1 0 0,-7-58-1 0 0,-3-24-53 0 0,12-185 0 0 0,26-63 20 0 0,15-13 147 0 0,6-23-178 0 0,-14 52 472 0 0,-24 201-303 0 0,-8 76-51 0 0,21-101 0 0 0,-20 145-48 0 0,7-21-21 0 0,52-130 70 0 0,-64 192-93 0 0,1 0 0 0 0,0 1 0 0 0,0 0 0 0 0,0-1 0 0 0,0 1 0 0 0,1 0-1 0 0,4-6 1 0 0,2-1-4 0 0,-1-2 1 0 0,1 0 0 0 0,1 1 0 0 0,0 0 1 0 0,1 1-1 0 0,0 0 0 0 0,1 0 0 0 0,0 1 1 0 0,17-10-1 0 0,-13 9-2 0 0,-7 5 0 0 0,23-18 5 0 0,-15 14-4 0 0,11-5-3 0 0,38-17 7 0 0,-39 20-2 0 0,3 0-8 0 0,10-1 4 0 0,-29 10 5 0 0,8 1-7 0 0,16-4 3 0 0,43 4-36 0 0,-71 2 40 0 0,1 0 11 0 0,39 6-44 0 0,65 15 1 0 0,-22 6 28 0 0,120 39-1 0 0,-89-22-7 0 0,121 62 1 0 0,125 105 41 0 0,-337-193-28 0 0,1-1 0 0 0,52 20 1 0 0,-24-12-58 0 0,-55-23 47 0 0,2-1 24 0 0,54 14-13 0 0,-54-14-15 0 0,0 1 21 0 0,53 13-3 0 0,-53-14-18 0 0,0 0 28 0 0,17 2-23 0 0,-17-2 14 0 0,1 0-25 0 0,21 3-12 0 0,-21-3 8 0 0,0 0 18 0 0,60 1-31 0 0,-60-2 27 0 0,-1 1 2 0 0,69 7-15 0 0,-11-3 15 0 0,-57-4 15 0 0,1-1-10 0 0,70 3 0 0 0,-70-3 5 0 0,1 0 5 0 0,25 0-29 0 0,13 0-34 0 0,-40 0 64 0 0,0 0-6 0 0,21 0 0 0 0,-21 0 0 0 0,1 0-8 0 0,65-3 7 0 0,-66 3-60 0 0,0 0 57 0 0,21 0 15 0 0,-21 0-5 0 0,-1 0-5 0 0,20 0-1 0 0,-20 0-7 0 0,1-1 9 0 0,19-1-8 0 0,21 2-9 0 0,-39 0 10 0 0,-1 0-33 0 0,24 0 42 0 0,-24 0 14 0 0,1 0-14 0 0,22 0-1 0 0,-23 0-8 0 0,0-1-12 0 0,21-1 9 0 0,-21 2 6 0 0,1-1 2 0 0,22-1 0 0 0,-22 2-5 0 0,0-1 5 0 0,76-4-13 0 0,-52 3 11 0 0,17-4-2 0 0,-41 5-4 0 0,-1 1 0 0 0,24 0 2 0 0,-24 0-3 0 0,1 0 0 0 0,22 0-20 0 0,-22 0-48 0 0,0 0 72 0 0,24 0 6 0 0,-24 0 10 0 0,-1 1-19 0 0,21 3 8 0 0,-21-3 0 0 0,0 0-12 0 0,21 1-37 0 0,-21-2 82 0 0,0 0-19 0 0,89-13 39 0 0,-92 12-58 0 0,2 0-22 0 0,18-3 21 0 0,-18 3 11 0 0,-1-1 2 0 0,16-4 0 0 0,-15 5 13 0 0,23-8 126 0 0,-25 7-137 0 0,3-2-6 0 0,0-1 1 0 0,0 0 0 0 0,0-1-1 0 0,0 1 1 0 0,-1-2 0 0 0,0 1-1 0 0,9-12 1 0 0,37-61-27 0 0,-8 13 26 0 0,-36 55 3 0 0,0 0-1 0 0,-1 0 1 0 0,-1-1-1 0 0,6-13 1 0 0,9-16-9 0 0,-8 14 26 0 0,-2-1 0 0 0,11-39 1 0 0,-1 8-8 0 0,-2 15 74 0 0,-2 0 1 0 0,-3-1-1 0 0,-1-1 1 0 0,12-81-1 0 0,-20 71-4 0 0,-5-103 0 0 0,-2 91-56 0 0,-4-41-21 0 0,5 105-10 0 0,1 2-1 0 0,-1-1 1 0 0,1 1-1 0 0,0 0 0 0 0,0 0 0 0 0,-1 0 0 0 0,1 0 0 0 0,1-1 1 0 0,-1 1-1 0 0,0 0 0 0 0,1-3 0 0 0,-1 0-4 0 0,-3-24 25 0 0,3 23-32 0 0,-3-84-60 0 0,3 86 76 0 0,2-20-22 0 0,-1 19 8 0 0,-1-19-6 0 0,0 19 5 0 0,0 3 5 0 0,-1 1 0 0 0,1-1 1 0 0,0 0-1 0 0,0 0 0 0 0,0 1 0 0 0,0-1 0 0 0,1 0 1 0 0,-1 0-1 0 0,0 1 0 0 0,1-1 0 0 0,-1 0 0 0 0,1 0 1 0 0,-1 1-1 0 0,2-3 0 0 0,4-17-7 0 0,-6 15 10 0 0,1 0 1 0 0,0 1-1 0 0,0-1 1 0 0,0 1-1 0 0,1-1 1 0 0,-1 1-1 0 0,1 0 1 0 0,1-1-1 0 0,-1 1 1 0 0,1 0-1 0 0,0 1 1 0 0,0-1-1 0 0,0 0 1 0 0,1 1-1 0 0,5-6 1 0 0,8-7-42 0 0,1 2 1 0 0,28-21-1 0 0,-24 20 28 0 0,-17 13 7 0 0,3-4-4 0 0,1 0 0 0 0,0 1 0 0 0,1 1 0 0 0,-1-1 1 0 0,18-5-1 0 0,-23 9 10 0 0,1 0 4 0 0,52-15-2 0 0,-51 16-2 0 0,1 0-3 0 0,73-4-8 0 0,-72 5 14 0 0,50 7-9 0 0,-52-4 3 0 0,0-1 7 0 0,21 2 3 0 0,-22-3-5 0 0,1 1-5 0 0,45 18-5 0 0,-46-18 5 0 0,0 0-4 0 0,18 7 5 0 0,-3-1 3 0 0,-13-5-4 0 0,12 7 1 0 0,0-1-1 0 0,32 12 8 0 0,-25-14 2 0 0,-22-6-5 0 0,22 7-15 0 0,-20-7 5 0 0,15 3-20 0 0,-15-3 30 0 0,-2 0 1 0 0,16 3-1 0 0,-15-3-4 0 0,0 0 3 0 0,60 1 20 0 0,-58-2-21 0 0,16-3 4 0 0,-19 4-1 0 0,2-2 2 0 0,0 0 0 0 0,20-3 0 0 0,-19 3-9 0 0,22-2-20 0 0,-24 2 20 0 0,17-3 3 0 0,-17 3 6 0 0,1 1-7 0 0,18-2 2 0 0,-18 2-1 0 0,0-1 2 0 0,17-1 3 0 0,-17 2-5 0 0,0-1 5 0 0,15-3-4 0 0,-15 3-5 0 0,-1 0 1 0 0,52-9 8 0 0,-52 9-11 0 0,25-5 18 0 0,-24 5-8 0 0,54-13-7 0 0,-29 7 1 0 0,-25 6-4 0 0,57-7-35 0 0,-58 7 39 0 0,2 1-7 0 0,18-2 9 0 0,-18 1 18 0 0,-1 2-21 0 0,56 6-1 0 0,-56-6 16 0 0,0 0-8 0 0,41 5-1 0 0,-26 0-6 0 0,33 3 3 0 0,-49-8-4 0 0,-1 1-18 0 0,34 12 18 0 0,-35-12 8 0 0,2 0-7 0 0,25 17 6 0 0,-29-18-1 0 0,46 17 2 0 0,-28-11-2 0 0,-14-5 2 0 0,0 0-6 0 0,14 6-2 0 0,-14-6 2 0 0,0 1 6 0 0,14 6-4 0 0,-14-6 2 0 0,1-1 2 0 0,163 76 67 0 0,-166-77-44 0 0,0-1-24 0 0,-1 1-1 0 0,0-1 1 0 0,1 1 0 0 0,-1 0 0 0 0,0-1 0 0 0,0 1 0 0 0,1 0-1 0 0,-1 0 1 0 0,0 0 0 0 0,2 2 0 0 0,1-1-2 0 0,22 10 13 0 0,-21-10 2 0 0,-1 0-24 0 0,17 4 22 0 0,-17-5-22 0 0,0 1 16 0 0,14 6-19 0 0,-14-6 20 0 0,24 7-21 0 0,1-1 28 0 0,-26-6-28 0 0,45 12 3 0 0,-44-12-15 0 0,21 7-53 0 0,-21-8 65 0 0,17 2 10 0 0,-17-2-3 0 0,-1 1-5 0 0,42 12 51 0 0,-41-12-54 0 0,-1-1-11 0 0,11 5 23 0 0,-11-4-4 0 0,44 15-104 0 0,28 10 135 0 0,-71-25-23 0 0,0-1-4 0 0,17 3-1 0 0,-11-1 12 0 0,218 58 45 0 0,-67-12-133 0 0,-146-44 79 0 0,23 12 7 0 0,-16-5-8 0 0,75 46 49 0 0,-43-22 38 0 0,-52-34-93 0 0,39 25 26 0 0,-38-25-26 0 0,-1 0 25 0 0,29 20-27 0 0,-29-20 7 0 0,-1 1 17 0 0,15 29 10 0 0,-16-29-9 0 0,3 22-18 0 0,0 6 11 0 0,2 0-1 0 0,1 0 1 0 0,2 0 0 0 0,18 44 0 0 0,29 58-73 0 0,67 140 21 0 0,1-60 46 0 0,188 249 0 0 0,229 244 196 0 0,-215-246-261 0 0,12 132 2 0 0,-322-561 60 0 0,72 123 50 0 0,7-4-1 0 0,122 146 1 0 0,227 221 524 0 0,-99-176-363 0 0,-228-236-202 0 0,142 98 0 0 0,-67-78 175 0 0,350 169 1 0 0,-44-83 191 0 0,11-30-2313 0 0,-467-167 1410 0 0,147 62-4482 0 0,-147-58 2745 0 0,15 4-1861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9:11:15.2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1 781 1292 0 0,'0'0'9314'0'0,"7"-20"-7376"0"0,7-7-384 0 0,-13 25-1225 0 0,1-2-23 0 0,28-59 1136 0 0,-3-2-1 0 0,29-107 1 0 0,-34 100-919 0 0,-21 69-444 0 0,-1-3-35 0 0,0 0 1 0 0,1 0-1 0 0,-1 1 1 0 0,1-1-1 0 0,1 0 1 0 0,1-5-1 0 0,13-69 0 0 0,-3 19-7 0 0,1 3 178 0 0,-14 54-127 0 0,8-35 285 0 0,-8 35-276 0 0,1-13 141 0 0,-1 14-214 0 0,1 1 0 0 0,-1 0 0 0 0,0 0-1 0 0,0-1 1 0 0,0 1 0 0 0,0 0 0 0 0,0-1-1 0 0,0 1 1 0 0,-1 0 0 0 0,1-1 0 0 0,-1 1-1 0 0,1 0 1 0 0,-1 0 0 0 0,0 0 0 0 0,-2-4-1 0 0,2 6-25 0 0,0-1-1 0 0,0 1 0 0 0,0-1 1 0 0,0 1-1 0 0,0-1 0 0 0,-1 1 1 0 0,1 0-1 0 0,0-1 0 0 0,0 1 1 0 0,0 0-1 0 0,-1 0 0 0 0,1 0 1 0 0,0 0-1 0 0,0 0 0 0 0,0 0 1 0 0,-1 0-1 0 0,1 1 0 0 0,0-1 1 0 0,0 0-1 0 0,0 1 0 0 0,0-1 1 0 0,-1 1-1 0 0,1-1 0 0 0,0 1 1 0 0,0-1-1 0 0,0 1 0 0 0,0 0 1 0 0,0 0-1 0 0,0-1 0 0 0,0 1 1 0 0,1 0-1 0 0,-3 2 0 0 0,-3 3-2 0 0,0 1 0 0 0,0-1-1 0 0,0 1 1 0 0,-6 13 0 0 0,2-5 2 0 0,1 1 0 0 0,1 0 1 0 0,0 1-1 0 0,-9 33 0 0 0,13-37 14 0 0,-13 47-47 0 0,13-45-51 0 0,0 0 1 0 0,1 0-1 0 0,-2 27 1 0 0,5-39-89 0 0,3 10-1390 0 0,5-38-7718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9:11:15.6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50 1396 0 0,'0'0'7554'0'0,"4"2"-6784"0"0,2-1-476 0 0,0 0 1 0 0,0 1 0 0 0,-1 0 0 0 0,1 1 0 0 0,-1-1 0 0 0,0 1-1 0 0,0 0 1 0 0,0 0 0 0 0,0 1 0 0 0,0-1 0 0 0,-1 1-1 0 0,1 0 1 0 0,-1 0 0 0 0,0 1 0 0 0,0-1 0 0 0,-1 1 0 0 0,1 0-1 0 0,-1 0 1 0 0,0 0 0 0 0,0 0 0 0 0,-1 1 0 0 0,0-1 0 0 0,0 1-1 0 0,2 7 1 0 0,43 134 2055 0 0,-46-144-1900 0 0,22-10-245 0 0,-20 6-198 0 0,-1 0 1 0 0,0-1 0 0 0,1 1 0 0 0,-1-1 0 0 0,0 0 0 0 0,0 1 0 0 0,0-1-1 0 0,0 0 1 0 0,0 0 0 0 0,-1-1 0 0 0,1 1 0 0 0,0 0 0 0 0,-1 0 0 0 0,3-5 0 0 0,2-4 6 0 0,185-225-12606 0 0,-172 217 7361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19:12:49.7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59 124 0 0,'0'0'579'0'0,"14"-15"1574"0"0,45-21-53 0 0,-57 34-1953 0 0,-1 2-139 0 0,-1 0-1 0 0,0-1 1 0 0,0 1-1 0 0,0-1 1 0 0,1 1 0 0 0,-1 0-1 0 0,0-1 1 0 0,0 1-1 0 0,1 0 1 0 0,-1 0 0 0 0,0-1-1 0 0,1 1 1 0 0,-1 0-1 0 0,0 0 1 0 0,1-1 0 0 0,-1 1-1 0 0,0 0 1 0 0,1 0-1 0 0,-1 0 1 0 0,1 0-1 0 0,-1-1 1 0 0,0 1 0 0 0,1 0-1 0 0,-1 0 1 0 0,1 0-1 0 0,-1 0 1 0 0,0 0 0 0 0,1 0-1 0 0,-1 0 1 0 0,1 0-1 0 0,-1 0 1 0 0,0 0-1 0 0,1 1 1 0 0,-1-1 0 0 0,1 0-1 0 0,-1 0 1 0 0,0 0-1 0 0,1 0 1 0 0,-1 0 0 0 0,0 1-1 0 0,1-1 1 0 0,0 0-1 0 0,13 6-3001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9:11:16.4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109 6 112 0 0,'1'-6'8879'0'0,"-11"29"-3939"0"0,5-12-6190 0 0,-1 7 1586 0 0,1 1 1 0 0,1 0 0 0 0,0-1 0 0 0,1 1-1 0 0,1 0 1 0 0,1 0 0 0 0,1 1 0 0 0,2 21-1 0 0,-1-18-1025 0 0,0 1 0 0 0,-2-1 0 0 0,-1 1 0 0 0,-8 41 0 0 0,4-48-767 0 0,0-1 0 0 0,0 1 0 0 0,-2-1 0 0 0,-15 25 0 0 0,12-23-1126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9:11:16.7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6 225 732 0 0,'8'-65'11288'0'0,"-9"65"-11177"0"0,0 1 0 0 0,0-1 1 0 0,0 1-1 0 0,1-1 0 0 0,-1 1 1 0 0,0 0-1 0 0,0-1 1 0 0,0 1-1 0 0,1 0 0 0 0,-1 0 1 0 0,0-1-1 0 0,1 1 0 0 0,-1 0 1 0 0,0 0-1 0 0,1 0 0 0 0,-1 0 1 0 0,0 1-1 0 0,2 5 75 0 0,0 1 0 0 0,1-1-1 0 0,0 1 1 0 0,0-1 0 0 0,0 0 0 0 0,1 0 0 0 0,0 0-1 0 0,0 0 1 0 0,1-1 0 0 0,0 1 0 0 0,9 11-1 0 0,-11-16-122 0 0,-1-1-56 0 0,0 0-1 0 0,1 0 1 0 0,-1-1-1 0 0,1 1 1 0 0,-1 0-1 0 0,1-1 1 0 0,-1 1-1 0 0,1-1 1 0 0,-1 1 0 0 0,1-1-1 0 0,-1 0 1 0 0,1 0-1 0 0,-1 0 1 0 0,1 0-1 0 0,-1 0 1 0 0,1 0-1 0 0,2-1 1 0 0,19 1-56 0 0,-16-3-168 0 0,0 1 0 0 0,0-1 0 0 0,-1 0 0 0 0,1-1 0 0 0,-1 1 0 0 0,0-1 0 0 0,0 0 0 0 0,0-1 0 0 0,-1 0 0 0 0,0 0 0 0 0,0 0 0 0 0,8-10 0 0 0,5-6-1120 0 0,-2-2 0 0 0,0 0-1 0 0,-1 0 1 0 0,-2-1 0 0 0,0-1 0 0 0,10-30 0 0 0,-15 33-463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9:11:17.1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189 40 1532 0 0,'5'-12'-452'0'0,"0"-12"7645"0"0,-5 24-7057 0 0,-1-1 0 0 0,0 1 0 0 0,1 0-1 0 0,-1-1 1 0 0,0 1 0 0 0,0 0 0 0 0,1 0-1 0 0,-1-1 1 0 0,0 1 0 0 0,0 0 0 0 0,1 0-1 0 0,-1 0 1 0 0,0 0 0 0 0,0 0 0 0 0,1 0 0 0 0,-1 0-1 0 0,0 0 1 0 0,0 0 0 0 0,1 0 0 0 0,-1 0-1 0 0,0 1 1 0 0,0-1 0 0 0,1 0 0 0 0,-1 1-1 0 0,0-1 1 0 0,1 0 0 0 0,-1 1 0 0 0,0-1 0 0 0,1 1-1 0 0,-1-1 1 0 0,0 1 0 0 0,-6 4 40 0 0,0 0 0 0 0,1 0 1 0 0,-1 1-1 0 0,1 0 0 0 0,0 0 1 0 0,1 0-1 0 0,0 1 0 0 0,0 0 1 0 0,0 0-1 0 0,-3 8 0 0 0,-3 1 59 0 0,-51 88 518 0 0,42-68-661 0 0,20-35-110 0 0,0-1 0 0 0,0 1 0 0 0,0 0-1 0 0,-1-1 1 0 0,1 1 0 0 0,0-1-1 0 0,0 1 1 0 0,-1-1 0 0 0,1 1 0 0 0,0-1-1 0 0,-1 1 1 0 0,1-1 0 0 0,-1 0-1 0 0,1 1 1 0 0,-1-1 0 0 0,1 1-1 0 0,-1-1 1 0 0,1 0 0 0 0,-1 1 0 0 0,1-1-1 0 0,-1 0 1 0 0,1 0 0 0 0,-1 0-1 0 0,1 1 1 0 0,-1-1 0 0 0,0 0 0 0 0,1 0-1 0 0,-1 0 1 0 0,1 0 0 0 0,-2 0-1 0 0,2-1 4 0 0,0 1-1 0 0,0-1 0 0 0,-1 0 1 0 0,1 0-1 0 0,0 1 0 0 0,0-1 0 0 0,0 0 1 0 0,0 0-1 0 0,0 0 0 0 0,0 1 1 0 0,0-1-1 0 0,0 0 0 0 0,0 0 0 0 0,0 1 1 0 0,1-1-1 0 0,-1 0 0 0 0,0 0 0 0 0,0 1 1 0 0,1-1-1 0 0,-1 0 0 0 0,1 1 1 0 0,-1-1-1 0 0,0 0 0 0 0,1 1 0 0 0,-1-1 1 0 0,2 0-1 0 0,13-25 19 0 0,1 0 0 0 0,2 2 0 0 0,0 0 0 0 0,2 1 0 0 0,0 0 0 0 0,25-19 0 0 0,-44 41 58 0 0,1 0 0 0 0,-1 0 0 0 0,0 0 0 0 0,0 0 0 0 0,1 1 0 0 0,-1-1 0 0 0,0 1 0 0 0,0-1 0 0 0,1 1 0 0 0,-1-1 0 0 0,1 1-1 0 0,-1 0 1 0 0,0 0 0 0 0,1-1 0 0 0,-1 1 0 0 0,1 0 0 0 0,-1 0 0 0 0,1 1 0 0 0,-1-1 0 0 0,1 0 0 0 0,-1 0 0 0 0,0 1 0 0 0,1-1 0 0 0,-1 1 0 0 0,0-1-1 0 0,1 1 1 0 0,-1-1 0 0 0,0 1 0 0 0,0 0 0 0 0,2 1 0 0 0,0-1-117 0 0,2 8 344 0 0,-2 28-583 0 0,-1 1-1 0 0,-2 0 1 0 0,-7 54-1 0 0,0 61-8073 0 0,9-111 3536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9:17:08.4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76 0 0,'3'52'96'0'0,"-3"-10"0"0"0,3-2-44 0 0,-1-5 8 0 0,1-7 36 0 0,-3-4-8 0 0,3-4-44 0 0,0 3-252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08:22.23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325 103 980 0 0,'0'0'2360'0'0,"-3"3"-1342"0"0,-8 8-79 0 0,9-8-80 0 0,-1-1-544 0 0,1 1-1 0 0,0-1 1 0 0,1 0 0 0 0,-1 1 0 0 0,0-1 0 0 0,1 1-1 0 0,-1-1 1 0 0,1 1 0 0 0,0 0 0 0 0,-2 6-1 0 0,-13 18 1694 0 0,15-24-1912 0 0,0-1-1 0 0,0 0 1 0 0,1 1-1 0 0,-1-1 0 0 0,0 0 1 0 0,1 1-1 0 0,0-1 1 0 0,0 1-1 0 0,-1-1 1 0 0,2 1-1 0 0,-1-1 0 0 0,0 1 1 0 0,0-1-1 0 0,1 1 1 0 0,-1-1-1 0 0,1 1 0 0 0,0-1 1 0 0,1 3-1 0 0,11 5 23 0 0,-10-7 20 0 0,4-3-40 0 0,12 1-25 0 0,23-2 100 0 0,52-24 6 0 0,-75 19-174 0 0,0-1 1 0 0,-1-2-1 0 0,0 1 1 0 0,-1-2-1 0 0,0 0 1 0 0,0-2-1 0 0,-1 1 1 0 0,0-2-1 0 0,18-19 1 0 0,-32 29-9 0 0,0-1 0 0 0,1 0 0 0 0,-2 0 0 0 0,1 0 0 0 0,0 0 1 0 0,-1 0-1 0 0,0 0 0 0 0,0 0 0 0 0,0 0 0 0 0,0-1 0 0 0,-1 1 1 0 0,1 0-1 0 0,-1-1 0 0 0,0 1 0 0 0,-1-6 0 0 0,0 5-1 0 0,1 5 4 0 0,-1 0 0 0 0,1 0 0 0 0,0 0 0 0 0,-1 0 0 0 0,1-1 0 0 0,0 1 0 0 0,-1 0 0 0 0,1 0 0 0 0,0 0 0 0 0,-1 0 0 0 0,1-1 0 0 0,0 1 0 0 0,-1 0 0 0 0,1 0 0 0 0,0-1 0 0 0,0 1 0 0 0,-1 0 0 0 0,1-1 0 0 0,0 1 0 0 0,0 0 0 0 0,0-1 0 0 0,-1 1 0 0 0,1 0 0 0 0,0-1 0 0 0,0 1 0 0 0,0 0 0 0 0,0-1 0 0 0,0 1-1 0 0,0 0 1 0 0,0-1 0 0 0,0 1 0 0 0,0-1-1 0 0,-1 0-1 0 0,1 1 0 0 0,0-1 0 0 0,0 0 0 0 0,0 1 1 0 0,-1-1-1 0 0,1 1 0 0 0,0-1 0 0 0,0 0 0 0 0,-1 1 1 0 0,1-1-1 0 0,-1 1 0 0 0,1-1 0 0 0,0 1 0 0 0,-1-1 1 0 0,1 1-1 0 0,-1-1 0 0 0,1 1 0 0 0,-1 0 0 0 0,1-1 1 0 0,-1 1-1 0 0,0 0 0 0 0,1-1 0 0 0,-1 1 0 0 0,1 0 1 0 0,-1 0-1 0 0,0 0 0 0 0,1-1 0 0 0,-1 1 0 0 0,-1 0 1 0 0,-4-1-6 0 0,-1 1 1 0 0,0-1-1 0 0,0 2 1 0 0,0-1-1 0 0,0 1 1 0 0,0-1-1 0 0,0 2 1 0 0,1-1-1 0 0,-1 1 1 0 0,0 0-1 0 0,1 1 1 0 0,-1-1-1 0 0,1 1 1 0 0,-9 6-1 0 0,-16 9 64 0 0,-44 35 0 0 0,20-10 122 0 0,2 3-1 0 0,-84 92 1 0 0,113-111-109 0 0,2 1 0 0 0,1 2 1 0 0,1 0-1 0 0,2 1 0 0 0,0 1 0 0 0,3 0 0 0 0,-14 40 1 0 0,27-66-55 0 0,0-1 1 0 0,1 1 0 0 0,0 0-1 0 0,0-1 1 0 0,0 1-1 0 0,1 0 1 0 0,0 0 0 0 0,0-1-1 0 0,0 1 1 0 0,1 0-1 0 0,0 0 1 0 0,0-1 0 0 0,0 1-1 0 0,1-1 1 0 0,0 1-1 0 0,0-1 1 0 0,0 1 0 0 0,6 8-1 0 0,-5-11-8 0 0,-1-1 0 0 0,1 1 0 0 0,0-1 0 0 0,0 0-1 0 0,0 0 1 0 0,0 0 0 0 0,0 0 0 0 0,0-1 0 0 0,1 1 0 0 0,-1-1 0 0 0,0 0 0 0 0,1 0-1 0 0,4 1 1 0 0,55 5 43 0 0,24-9-19 0 0,-15-8-468 0 0,6-7-1292 0 0,14-12-3305 0 0,-80 22 2325 0 0,18-15-772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08:22.67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44 152 800 0 0,'33'-50'5223'0'0,"-31"47"-4524"0"0,2-1 112 0 0,-3 3-730 0 0,-1 1 1 0 0,0-1 0 0 0,1 0-1 0 0,-1 1 1 0 0,1-1-1 0 0,-1 0 1 0 0,0 1-1 0 0,1-1 1 0 0,-1 1-1 0 0,1-1 1 0 0,0 1-1 0 0,-1-1 1 0 0,1 1 0 0 0,-1 0-1 0 0,1-1 1 0 0,0 1-1 0 0,-1-1 1 0 0,1 1-1 0 0,0 0 1 0 0,-1 0-1 0 0,1-1 1 0 0,0 1-1 0 0,0 0 1 0 0,1 0 0 0 0,0 2-28 0 0,0 1 1 0 0,-1-1 0 0 0,1 1 0 0 0,0-1 0 0 0,-1 1-1 0 0,1 0 1 0 0,-1-1 0 0 0,0 1 0 0 0,0 0-1 0 0,0 0 1 0 0,0 0 0 0 0,-1 0 0 0 0,1 0 0 0 0,-1 0-1 0 0,1 0 1 0 0,-1 0 0 0 0,0 0 0 0 0,-1 1 0 0 0,1-1-1 0 0,0 0 1 0 0,-1 0 0 0 0,0 0 0 0 0,-1 4 0 0 0,-23 82 504 0 0,-37 94-107 0 0,55-162-617 0 0,-9 19 1313 0 0,14-37-821 0 0,2-5-63 0 0,5-23-87 0 0,13-35-286 0 0,2 1-1 0 0,2 0 1 0 0,3 2-1 0 0,54-91 1 0 0,-68 132-899 0 0,1 0 0 0 0,23-22 0 0 0,-32 34 216 0 0,26-5-3636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08:23.06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0 140 1144 0 0,'0'0'1100'0'0,"3"-2"-149"0"0,-2 1-855 0 0,0 0 0 0 0,-1 1 0 0 0,1-1 0 0 0,0 0 0 0 0,0 1 0 0 0,0-1 0 0 0,0 1 0 0 0,-1-1 0 0 0,1 1 0 0 0,0 0 0 0 0,0-1 0 0 0,0 1 0 0 0,0 0 0 0 0,0 0 0 0 0,0 0 0 0 0,0 0 0 0 0,0 0 0 0 0,0-1 0 0 0,0 2 1 0 0,0-1-1 0 0,0 0 0 0 0,0 0 0 0 0,-1 0 0 0 0,1 0 0 0 0,0 1 0 0 0,0-1 0 0 0,0 0 0 0 0,0 1 0 0 0,0-1 0 0 0,0 1 0 0 0,0-1 0 0 0,-1 1 0 0 0,1-1 0 0 0,0 1 0 0 0,1 1 0 0 0,1 0 313 0 0,-2 3-77 0 0,0 10-86 0 0,-1-1 0 0 0,0 0 0 0 0,-4 22 0 0 0,2-19-208 0 0,-23 150 1252 0 0,25-164-981 0 0,-7 17 1658 0 0,9-34-1916 0 0,-1 1 1 0 0,2-1-1 0 0,0 1 0 0 0,0 0 1 0 0,1 0-1 0 0,1 0 0 0 0,9-18 1 0 0,52-86-44 0 0,-53 98-269 0 0,0 0 0 0 0,1 1 0 0 0,1 1 0 0 0,1 0 0 0 0,0 1 0 0 0,1 1-1 0 0,1 0 1 0 0,0 1 0 0 0,27-14 0 0 0,-17 18-1054 0 0,-21 10 1020 0 0,-1-2-715 0 0,2 4-267 0 0,25 3-469 0 0,-25-3 4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08:23.60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223 28 1280 0 0,'0'0'6300'0'0,"11"13"-2366"0"0,-11-14-3936 0 0,-1 0 0 0 0,0 1 1 0 0,1-1-1 0 0,-1 1 0 0 0,0-1 0 0 0,0 1 1 0 0,1-1-1 0 0,-1 1 0 0 0,0 0 1 0 0,0-1-1 0 0,1 1 0 0 0,-1 0 0 0 0,0 0 1 0 0,0 0-1 0 0,0-1 0 0 0,0 1 0 0 0,0 0 1 0 0,1 0-1 0 0,-1 0 0 0 0,0 0 1 0 0,0 0-1 0 0,0 1 0 0 0,0-1 0 0 0,0 0 1 0 0,1 0-1 0 0,-1 1 0 0 0,0-1 1 0 0,0 0-1 0 0,0 1 0 0 0,0 0 0 0 0,-30 25 71 0 0,26-20-70 0 0,0 0 0 0 0,1 1 0 0 0,0-1 0 0 0,0 1 0 0 0,0 0 0 0 0,1 0 0 0 0,0 0 0 0 0,0 1 0 0 0,-1 8 0 0 0,3-15 11 0 0,1 1 1 0 0,0 0-1 0 0,-1 0 1 0 0,1 0-1 0 0,0-1 1 0 0,0 1-1 0 0,0 0 0 0 0,0 0 1 0 0,1 0-1 0 0,-1 0 1 0 0,0-1-1 0 0,1 1 0 0 0,-1 0 1 0 0,1 0-1 0 0,0-1 1 0 0,0 1-1 0 0,-1-1 0 0 0,1 1 1 0 0,0 0-1 0 0,0-1 1 0 0,1 1-1 0 0,-1-1 0 0 0,0 0 1 0 0,0 1-1 0 0,1-1 1 0 0,-1 0-1 0 0,0 0 0 0 0,1 0 1 0 0,0 0-1 0 0,-1 0 1 0 0,1 0-1 0 0,-1 0 1 0 0,1-1-1 0 0,0 1 0 0 0,2 0 1 0 0,1 0 23 0 0,19-5 85 0 0,-21 3-108 0 0,0 0 0 0 0,0 0 0 0 0,-1 0 0 0 0,1-1 0 0 0,0 1 0 0 0,-1-1 0 0 0,1 1 0 0 0,-1-1 0 0 0,0 0 0 0 0,0 0 0 0 0,1 0 0 0 0,-1 0-1 0 0,0 0 1 0 0,0 0 0 0 0,-1-1 0 0 0,1 1 0 0 0,-1-1 0 0 0,2-2 0 0 0,12-33 53 0 0,-15 37-64 0 0,1-2 2 0 0,0-1-1 0 0,0 0 0 0 0,-1 1 1 0 0,1-1-1 0 0,-1 0 1 0 0,0 0-1 0 0,0 1 0 0 0,0-1 1 0 0,0 0-1 0 0,-1 0 1 0 0,1 1-1 0 0,-1-1 0 0 0,0 0 1 0 0,0 1-1 0 0,-1-1 1 0 0,1 1-1 0 0,-1-1 0 0 0,1 1 1 0 0,-1 0-1 0 0,0 0 1 0 0,-1-1-1 0 0,1 1 1 0 0,0 1-1 0 0,-5-5 0 0 0,2 1 0 0 0,3 4-5 0 0,0 1 1 0 0,0-1-1 0 0,-1 0 0 0 0,1 1 0 0 0,-1-1 0 0 0,0 1 0 0 0,1 0 1 0 0,-1 0-1 0 0,0 0 0 0 0,1 0 0 0 0,-1 1 0 0 0,0-1 1 0 0,0 1-1 0 0,0 0 0 0 0,0-1 0 0 0,0 1 0 0 0,0 1 0 0 0,1-1 1 0 0,-1 0-1 0 0,0 1 0 0 0,0-1 0 0 0,0 1 0 0 0,0 0 1 0 0,-4 2-1 0 0,-4 1-128 0 0,1 0 0 0 0,1 1 0 0 0,-1 0 1 0 0,1 0-1 0 0,0 1 0 0 0,0 1 0 0 0,0-1 1 0 0,1 1-1 0 0,0 1 0 0 0,1 0 0 0 0,-1 0 1 0 0,2 0-1 0 0,-1 1 0 0 0,1 0 0 0 0,0 0 1 0 0,1 0-1 0 0,0 1 0 0 0,-5 14 0 0 0,9-21-7 0 0,0 0-1 0 0,1 0 1 0 0,-1 0 0 0 0,0 0-1 0 0,1 0 1 0 0,0 0-1 0 0,0 0 1 0 0,0 0 0 0 0,0 0-1 0 0,0 0 1 0 0,1 0-1 0 0,-1-1 1 0 0,3 7 0 0 0,-2-6 152 0 0,0 1-521 0 0,18 8-3104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08:23.96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1 245 1012 0 0,'3'-2'1446'0'0,"32"-22"6279"0"0,-26 28-7393 0 0,-8-4-288 0 0,0 0-1 0 0,-1 1 0 0 0,1-1 1 0 0,0 0-1 0 0,0 1 1 0 0,0-1-1 0 0,0 1 0 0 0,0-1 1 0 0,0 1-1 0 0,-1-1 0 0 0,1 1 1 0 0,0 0-1 0 0,-1-1 1 0 0,1 1-1 0 0,0 0 0 0 0,-1 0 1 0 0,1-1-1 0 0,-1 1 1 0 0,1 0-1 0 0,-1 0 0 0 0,1 0 1 0 0,-1 0-1 0 0,1 0 1 0 0,-1 0-1 0 0,0 0 0 0 0,0 0 1 0 0,1 0-1 0 0,-1-1 0 0 0,0 1 1 0 0,0 0-1 0 0,0 0 1 0 0,0 0-1 0 0,0 0 0 0 0,-1 2 1 0 0,1 1 186 0 0,0 1-36 0 0,-6 104 432 0 0,-3 30-472 0 0,8-135-117 0 0,-2 14 1303 0 0,7-36-1329 0 0,1 0 0 0 0,0 0 0 0 0,1 0 0 0 0,1 0 0 0 0,1 1 0 0 0,0 0 1 0 0,12-17-1 0 0,82-112-502 0 0,-78 117-115 0 0,1 0 1 0 0,51-44-1 0 0,-60 59-181 0 0,1 2 1 0 0,0 0-1 0 0,1 1 1 0 0,0 1-1 0 0,0 0 1 0 0,30-10-1 0 0,-36 18-1300 0 0,26 0-312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08:24.29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96 148 0 0,'0'0'1396'0'0,"4"-1"-195"0"0,25-7 2777 0 0,10 5-2152 0 0,-18 1-1544 0 0,0 0 0 0 0,27-6 0 0 0,-20 1-779 0 0,-1-1 0 0 0,1-1 0 0 0,36-19 0 0 0,-63 28 322 0 0,1-1-1 0 0,-1 1 0 0 0,1-1 0 0 0,-1 0 1 0 0,1 0-1 0 0,-1 0 0 0 0,1 0 1 0 0,-1 0-1 0 0,0 0 0 0 0,0 0 0 0 0,1 0 1 0 0,-1 0-1 0 0,2-3 0 0 0,0 0-419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19:13:20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854 0 148 0 0,'0'0'1528'0'0,"-20"7"-1736"0"0,1 4-620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08:24.6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45 1516 0 0,'0'0'9097'0'0,"8"0"-8727"0"0,96-15-739 0 0,-28-3-4347 0 0,-47 7 1222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08:31.84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1278 29 996 0 0,'0'0'1242'0'0,"4"-1"-165"0"0,13-5-100 0 0,-12 4 832 0 0,0 1-960 0 0,11-5 2242 0 0,-30-5-2101 0 0,10 9-914 0 0,-175 20 160 0 0,-115 10-161 0 0,-150 8-29 0 0,226-25 54 0 0,211-11-90 0 0,-2 1-2 0 0,-25 1-12 0 0,-7-2-24 0 0,34 0 8 0 0,0 0-15 0 0,-60 6-193 0 0,99 31 280 0 0,72 40 217 0 0,14 19 276 0 0,185 116 0 0 0,-185-147-424 0 0,-114-62-129 0 0,1-2 27 0 0,15 7-33 0 0,-16-6 32 0 0,22 12-15 0 0,-21-11 3 0 0,19 17 23 0 0,-23-19-29 0 0,-1-1 0 0 0,1 1 0 0 0,0 0 0 0 0,-1 0 0 0 0,1 0 0 0 0,-1 0 0 0 0,0 0 0 0 0,1 0 0 0 0,-1 0 0 0 0,0 0 0 0 0,1 0 0 0 0,-1 0 0 0 0,0 0 0 0 0,0 0 0 0 0,0 0 0 0 0,0 0 0 0 0,0 0 0 0 0,0 0 0 0 0,0 0 0 0 0,0 0 0 0 0,0 1 0 0 0,-1-1 0 0 0,1 0 0 0 0,0 0 0 0 0,-1 0 0 0 0,1 0 0 0 0,-1-1 0 0 0,1 1 0 0 0,-1 0 0 0 0,0 1 1 0 0,-152 215-39 0 0,-160 238-221 0 0,293-421 236 0 0,1 1 0 0 0,2 1 0 0 0,2 1 0 0 0,-16 54 0 0 0,29-79 34 0 0,-1 15-4 0 0,3 32 0 0 0,3-52-3 0 0,-1 7 11 0 0,1-1 0 0 0,1 1 0 0 0,0-1 0 0 0,1 0 0 0 0,0 0 0 0 0,1-1 0 0 0,0 0 0 0 0,1 0 0 0 0,1 0 0 0 0,0-1 0 0 0,0 0 0 0 0,1 0 0 0 0,0-1 0 0 0,1 0 0 0 0,17 13 0 0 0,-13-14-7 0 0,0 0 1 0 0,0-1-1 0 0,1 0 0 0 0,0-1 1 0 0,0-1-1 0 0,1 0 0 0 0,0-1 1 0 0,0-1-1 0 0,0 0 0 0 0,0-1 1 0 0,1-1-1 0 0,25 0 0 0 0,22-2-168 0 0,115-14-1 0 0,-174 13 139 0 0,287-43-2186 0 0,-102-1-3547 0 0,-160 38 3647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08:32.58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138 14 1848 0 0,'8'-13'8364'0'0,"-63"132"-5930"0"0,38-86-2007 0 0,2 0-1 0 0,0 1 0 0 0,-18 69 0 0 0,30-94-387 0 0,1 0-1 0 0,0 1 1 0 0,1 0-1 0 0,0-1 0 0 0,0 1 1 0 0,1 0-1 0 0,0-1 1 0 0,0 1-1 0 0,1 0 0 0 0,1-1 1 0 0,0 1-1 0 0,5 16 1 0 0,-6-24-45 0 0,1 0 0 0 0,0 1 0 0 0,-1-1 0 0 0,1 0 0 0 0,0 0 0 0 0,0 0 0 0 0,1 0 0 0 0,-1 0 0 0 0,0-1 0 0 0,1 1 0 0 0,-1 0 0 0 0,1-1 0 0 0,-1 0 0 0 0,1 0 0 0 0,-1 0 0 0 0,1 0 1 0 0,3 1-1 0 0,-3-1-23 0 0,2 0-142 0 0,3-1-103 0 0,2 0 9 0 0,0-1 0 0 0,0-1 1 0 0,0 0-1 0 0,-1 0 0 0 0,1-1 0 0 0,-1-1 0 0 0,1 1 1 0 0,-1-1-1 0 0,0-1 0 0 0,-1 0 0 0 0,1 0 0 0 0,15-12 1 0 0,-14 6-583 0 0,0 0 0 0 0,-1 0 0 0 0,0-1 0 0 0,-1 0 0 0 0,0 0-1 0 0,6-14 1 0 0,-1-3-1647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08:32.91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52 18 1856 0 0,'-18'-7'2220'0'0,"-4"-1"1853"0"0,10 6-7014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08:33.27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 97 380 0 0,'0'0'1614'0'0,"3"3"-209"0"0,12 6-212 0 0,-11-6-154 0 0,0-1-165 0 0,11 8-88 0 0,-11-8 494 0 0,2-1-801 0 0,20 3-65 0 0,-19-3-106 0 0,-1-1-48 0 0,13-1-529 0 0,1 0 0 0 0,-1-2 0 0 0,0 0 0 0 0,22-7 0 0 0,7-2-4020 0 0,-26 7 2295 0 0</inkml:trace>
  <inkml:trace contextRef="#ctx0" brushRef="#br0" timeOffset="1">17 53 340 0 0,'0'0'4628'0'0,"-11"-3"-3585"0"0,11 3-994 0 0,0 0-1 0 0,0 0 1 0 0,0 0-1 0 0,-1 0 1 0 0,1 0-1 0 0,0 0 1 0 0,0 0-1 0 0,0 0 1 0 0,0 0-1 0 0,-1 0 1 0 0,1 0-1 0 0,0 0 1 0 0,0 0-1 0 0,0 0 1 0 0,0 0-1 0 0,-1 0 1 0 0,1 0-1 0 0,0 0 1 0 0,0 0-1 0 0,0-1 1 0 0,0 1-1 0 0,-1 0 1 0 0,1 0-1 0 0,0 0 1 0 0,0 0-1 0 0,0 0 1 0 0,0 0-1 0 0,0 0 1 0 0,0-1-1 0 0,-1 1 1 0 0,1 0-1 0 0,0 0 1 0 0,0 0-1 0 0,0 0 1 0 0,0 0-1 0 0,0-1 1 0 0,0 1-1 0 0,0 0 1 0 0,0 0-1 0 0,0 0 1 0 0,0 0-1 0 0,0-1 1 0 0,0 1-1 0 0,0 0 1 0 0,0 0-1 0 0,0 0 1 0 0,0 0-1 0 0,0-1 1 0 0,0 1-1 0 0,0 0 1 0 0,0 0-1 0 0,0 0 1 0 0,0 0-1 0 0,0 0 1 0 0,0-1-1 0 0,0 1 1 0 0,0 0-1 0 0,0 0 1 0 0,0 0-1 0 0,1 0 1 0 0,-1 0-1 0 0,0-1 1 0 0,0 1-1 0 0,0 0 1 0 0,0 0-1 0 0,1 0 1 0 0,90-26-731 0 0,-37 11-3238 0 0,-49 14 1665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08:34.43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111 208 492 0 0,'4'-6'2644'0'0,"-4"5"-2518"0"0,0 1-1 0 0,0 0 1 0 0,1 0 0 0 0,-1 0 0 0 0,0 0 0 0 0,1 0 0 0 0,-1 0 0 0 0,0 0 0 0 0,1-1-1 0 0,-1 1 1 0 0,0 0 0 0 0,1 0 0 0 0,-1 0 0 0 0,0 0 0 0 0,1 0 0 0 0,-1 1 0 0 0,0-1 0 0 0,1 0-1 0 0,-1 0 1 0 0,0 0 0 0 0,1 0 0 0 0,-1 0 0 0 0,0 0 0 0 0,1 0 0 0 0,-1 1 125 0 0,1-1-125 0 0,-2 24 2031 0 0,-16 47-2119 0 0,14-58 550 0 0,-46 147 153 0 0,48-157-615 0 0,-3 4 32 0 0,4-7-149 0 0,0 1-1 0 0,0-1 1 0 0,0 1 0 0 0,0 0-1 0 0,0-1 1 0 0,-1 1-1 0 0,1-1 1 0 0,0 1-1 0 0,0-1 1 0 0,0 1-1 0 0,0-1 1 0 0,-1 1-1 0 0,1-1 1 0 0,0 1 0 0 0,0-1-1 0 0,-1 1 1 0 0,1-1-1 0 0,0 1 1 0 0,-1-1-1 0 0,1 1 1 0 0,-1-1-1 0 0,1 0 1 0 0,0 1-1 0 0,-1-1 1 0 0,1 0 0 0 0,-1 1-1 0 0,1-1 1 0 0,-1 0-1 0 0,1 0 1 0 0,-1 0-1 0 0,1 1 1 0 0,-1-1-1 0 0,0 0 1 0 0,-26 5 26 0 0,25-8-36 0 0,1 0 1 0 0,-1 0-1 0 0,1 0 1 0 0,0 0-1 0 0,0-1 1 0 0,0 1-1 0 0,1 0 1 0 0,-1 0-1 0 0,1-1 1 0 0,0-4-1 0 0,1-9 5 0 0,1 1 1 0 0,0-1-1 0 0,2 1 0 0 0,0 0 0 0 0,0 0 0 0 0,2 0 0 0 0,0 1 0 0 0,1 0 0 0 0,0 0 0 0 0,12-17 0 0 0,6-7-34 0 0,2 2 0 0 0,43-46-1 0 0,-55 66 34 0 0,0 0 0 0 0,2 2 0 0 0,0 0 0 0 0,0 1 0 0 0,24-14 0 0 0,-37 26 203 0 0,3 3-142 0 0,19 3 41 0 0,-20-3 21 0 0,0 23 139 0 0,-6-15-159 0 0,1 0-1 0 0,-1 0 1 0 0,-1 0-1 0 0,0 0 1 0 0,0 0-1 0 0,0 0 1 0 0,-4 10-1 0 0,0 6 135 0 0,-42 282 555 0 0,44-286-1460 0 0,2-17 81 0 0,1 0 0 0 0,0-1 0 0 0,0 1 0 0 0,0 0 0 0 0,0 0 0 0 0,1 0 0 0 0,0-1 0 0 0,2 8 0 0 0,-3-8 634 0 0,2 1-1461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08:34.76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81 388 0 0,'6'-1'1254'0'0,"18"-3"-152"0"0,-18 3-110 0 0,-1-1-72 0 0,87-16 3533 0 0,-85 17-4126 0 0,-1-1-50 0 0,73-26 21 0 0,-29 5-3468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08:35.11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49 0 1684 0 0,'0'0'5632'0'0,"-5"2"-4616"0"0,-17 4-132 0 0,17-5-121 0 0,5 76 2785 0 0,-8 12-2763 0 0,-1 26-4614 0 0,9-106 3197 0 0,0 24-4389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08:37.11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73 1 1940 0 0,'0'0'6185'0'0,"0"4"-5445"0"0,-9 104 2398 0 0,-1 16-2214 0 0,8-71-869 0 0,-12 86 1 0 0,8-106-2096 0 0,-16 52 0 0 0,12-61-1814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08:39.11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10 127 1212 0 0,'0'0'1953'0'0,"1"-4"-1088"0"0,11-33 4945 0 0,-8 40-5670 0 0,-2-1-121 0 0,1 0-1 0 0,-1 0 0 0 0,0 1 1 0 0,0-1-1 0 0,0 1 1 0 0,0-1-1 0 0,0 1 1 0 0,-1 0-1 0 0,1 0 0 0 0,-1 0 1 0 0,0 0-1 0 0,0 0 1 0 0,0 0-1 0 0,0 0 0 0 0,0 0 1 0 0,-1 0-1 0 0,1 0 1 0 0,-1 4-1 0 0,0 76 64 0 0,-2-38-69 0 0,-11 53 80 0 0,13-94-85 0 0,-13 22 36 0 0,-3-14-24 0 0,14-16-24 0 0,1 1 7 0 0,-1 0-1 0 0,1-1 0 0 0,0 1 0 0 0,0 0 1 0 0,1-1-1 0 0,-1 1 0 0 0,1-1 1 0 0,-1 1-1 0 0,1-1 0 0 0,0 1 0 0 0,1-1 1 0 0,-1 1-1 0 0,0-1 0 0 0,1 1 1 0 0,0-1-1 0 0,2-4 0 0 0,25-66 6 0 0,-16 49-8 0 0,0-3 45 0 0,2 2-1 0 0,1-1 1 0 0,1 2 0 0 0,1 0 0 0 0,1 1 0 0 0,1 1-1 0 0,38-35 1 0 0,-55 56-6 0 0,0 1 0 0 0,0 0 0 0 0,0 0 0 0 0,0 0 1 0 0,0 0-1 0 0,0 0 0 0 0,1 1 0 0 0,-1-1 0 0 0,0 1 0 0 0,0-1 0 0 0,1 1 0 0 0,-1 0 0 0 0,0 0 1 0 0,1 0-1 0 0,-1 0 0 0 0,0 0 0 0 0,0 0 0 0 0,1 1 0 0 0,-1-1 0 0 0,0 1 0 0 0,0 0 0 0 0,3 0 1 0 0,-2 0-76 0 0,-2 0 61 0 0,1 0 0 0 0,-1-1 0 0 0,1 1-1 0 0,-1 0 1 0 0,1 0 0 0 0,-1 0 0 0 0,0 0 0 0 0,1 0-1 0 0,-1 0 1 0 0,0 1 0 0 0,0-1 0 0 0,0 0 0 0 0,0 1 0 0 0,0-1-1 0 0,0 0 1 0 0,0 1 0 0 0,0 0 0 0 0,-1-1 0 0 0,1 1 0 0 0,0 1-1 0 0,9 39 308 0 0,-8-34-284 0 0,15 98 191 0 0,21 91-400 0 0,-20-111-5064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19:13:42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1 244 0 0,'0'0'3424'0'0,"2"15"-303"0"0,3 3-2425 0 0,2-1-1444 0 0,-4 1-3585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08:40.19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74 1252 0 0,'0'0'4269'0'0,"3"-2"-3638"0"0,13-4-126 0 0,0 1 0 0 0,1 1 0 0 0,-1 0 1 0 0,1 1-1 0 0,26-1 0 0 0,-20 1-235 0 0,63-9 194 0 0,-18 4-222 0 0,35-7-436 0 0,-97 14-282 0 0,-1 0-384 0 0,2 0 467 0 0,13-3-2768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08:40.52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61 8 1572 0 0,'0'0'8674'0'0,"1"-3"-8381"0"0,1-2 257 0 0,-3 9-116 0 0,-6 23 151 0 0,-13 55-110 0 0,-4 80-284 0 0,15-92-3079 0 0,9-66 1655 0 0,-3 16-2500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08:43.05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52 129 848 0 0,'0'0'3452'0'0,"6"0"-3030"0"0,18 2-33 0 0,-18-1 265 0 0,0 25 184 0 0,-6-21-596 0 0,-3 30 199 0 0,-1 1-1 0 0,-2-1 1 0 0,-1-1-1 0 0,-17 48 0 0 0,23-79-373 0 0,-11 39 403 0 0,11-37-182 0 0,-1 0-191 0 0,0 4-94 0 0,-19-16 303 0 0,17 5-318 0 0,3-1 5 0 0,-5-33 26 0 0,6 32 36 0 0,5-23-40 0 0,10-9-16 0 0,1 1 1 0 0,2 1-1 0 0,2 0 1 0 0,37-48 0 0 0,-55 79-2 0 0,46-67-15 0 0,-45 67 12 0 0,24-26-116 0 0,-26 27 118 0 0,2 0 0 0 0,-1 0 0 0 0,0 0 0 0 0,0 0 0 0 0,1 0 1 0 0,-1 1-1 0 0,1-1 0 0 0,-1 1 0 0 0,1 0 0 0 0,-1-1 0 0 0,1 1 0 0 0,0 1 0 0 0,0-1 0 0 0,4-1 1 0 0,17 4 14 0 0,-18-1 34 0 0,-2 0-96 0 0,-2 0 52 0 0,-1 0 1 0 0,1 0-1 0 0,-1-1 1 0 0,1 1 0 0 0,-1 0-1 0 0,0 0 1 0 0,1 1-1 0 0,-1-1 1 0 0,0 0-1 0 0,0 0 1 0 0,0 1 0 0 0,0-1-1 0 0,0 0 1 0 0,0 1-1 0 0,0-1 1 0 0,0 1 0 0 0,-1 0-1 0 0,1-1 1 0 0,0 1-1 0 0,-1-1 1 0 0,0 1-1 0 0,1 0 1 0 0,-1-1 0 0 0,0 1-1 0 0,0 0 1 0 0,0 0-1 0 0,0-1 1 0 0,0 1 0 0 0,0 0-1 0 0,0-1 1 0 0,0 1-1 0 0,-2 3 1 0 0,2-1 12 0 0,-1 0-8 0 0,-2 15 6 0 0,3-14-1 0 0,-3 17-6 0 0,2-18 0 0 0,-3 11-13 0 0,3-11 20 0 0,0 0 0 0 0,-7 38-40 0 0,7-38 45 0 0,-3 19-12 0 0,-8 57-70 0 0,12-76 98 0 0,-3 23-126 0 0,2-24 92 0 0,-1 11 3 0 0,1-11 102 0 0,-3 9-227 0 0,4-8 138 0 0,0 0 0 0 0,-1-1-1 0 0,1 1 1 0 0,-1 0 0 0 0,0-1-1 0 0,0 1 1 0 0,0 0-1 0 0,-1-1 1 0 0,1 0 0 0 0,-3 4-1 0 0,22-69 91 0 0,20-8-69 0 0,-15 24-59 0 0,1 2 0 0 0,3 1 0 0 0,2 1 0 0 0,33-39 1 0 0,-59 79 17 0 0,0-1 0 0 0,0 1 0 0 0,1 0 0 0 0,-1 0 0 0 0,1 0 0 0 0,-1 1 0 0 0,1-1 0 0 0,-1 1 0 0 0,1 0 0 0 0,0 0 0 0 0,5-1 0 0 0,-6 1 4 0 0,1 1 9 0 0,3 0-24 0 0,-3 0 11 0 0,-1 0 4 0 0,0 0 0 0 0,0 0 0 0 0,0 0 0 0 0,-1 0 0 0 0,1 1 0 0 0,0-1 0 0 0,0 1 0 0 0,0 0 0 0 0,-1 0 0 0 0,1 0 0 0 0,0 0 0 0 0,-1 0 0 0 0,1 1 0 0 0,-1-1 0 0 0,1 1 0 0 0,3 3 0 0 0,-1 1 28 0 0,-1 0 0 0 0,0 0 0 0 0,0 1 0 0 0,0 0-1 0 0,-1-1 1 0 0,0 1 0 0 0,0 0 0 0 0,-1 1 0 0 0,0-1 0 0 0,0 0-1 0 0,0 1 1 0 0,-1-1 0 0 0,-1 1 0 0 0,1-1 0 0 0,-1 1 0 0 0,-1 11-1 0 0,-3 15 160 0 0,-1 0-1 0 0,-14 49 0 0 0,5-25-145 0 0,6-24-410 0 0,3-10 492 0 0,0 0-1 0 0,1 0 1 0 0,0 30 0 0 0,4-43-976 0 0,1 0-1 0 0,0 0 1 0 0,1 0 0 0 0,0 0-1 0 0,0 0 1 0 0,6 12 0 0 0,2 6-2303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08:44.90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1 257 520 0 0,'0'0'4066'0'0,"6"0"-3308"0"0,36-6 864 0 0,62-17-1 0 0,-59 12-1307 0 0,255-74 1160 0 0,-291 81-1439 0 0,-1 1 1 0 0,0-1-1 0 0,0 0 0 0 0,0-1 1 0 0,14-10-1 0 0,-14 10-8 0 0,-7 3-22 0 0,1 1-1 0 0,0-1 0 0 0,-1 1 0 0 0,1-1 1 0 0,-1 1-1 0 0,0-1 0 0 0,1 0 0 0 0,-1 0 0 0 0,0 0 1 0 0,0 0-1 0 0,0 0 0 0 0,-1 0 0 0 0,1 0 1 0 0,0 0-1 0 0,-1 0 0 0 0,1 0 0 0 0,-1 0 1 0 0,1-3-1 0 0,-1 2 3 0 0,1 0-12 0 0,-4-2 20 0 0,2 2-17 0 0,-1 1 1 0 0,1-1-1 0 0,-1 1 0 0 0,0-1 1 0 0,0 1-1 0 0,0 0 1 0 0,0 0-1 0 0,0 0 1 0 0,-1 0-1 0 0,1 0 0 0 0,-1 0 1 0 0,1 0-1 0 0,-1 1 1 0 0,0 0-1 0 0,0-1 1 0 0,1 1-1 0 0,-1 0 0 0 0,0 0 1 0 0,-4 0-1 0 0,-6-1-8 0 0,0 0-1 0 0,0 1 0 0 0,-19 1 0 0 0,20 0 8 0 0,7 0 2 0 0,0 0 0 0 0,0 1 0 0 0,0-1 0 0 0,0 1 0 0 0,0 0 0 0 0,0 1 0 0 0,0-1 0 0 0,0 1 0 0 0,0 0 0 0 0,-5 3 0 0 0,-8 4 16 0 0,2-2 25 0 0,1 1 1 0 0,0 1 0 0 0,1 1 0 0 0,0 0 0 0 0,1 1-1 0 0,0 0 1 0 0,1 1 0 0 0,0 0 0 0 0,0 1 0 0 0,2 0 0 0 0,-1 1-1 0 0,2 0 1 0 0,0 1 0 0 0,1 0 0 0 0,-7 16 0 0 0,10-20-2 0 0,1 0 1 0 0,-1 0 0 0 0,2 0-1 0 0,0 1 1 0 0,0-1 0 0 0,1 1 0 0 0,1-1-1 0 0,-1 1 1 0 0,2 0 0 0 0,0 0 0 0 0,0 0-1 0 0,1-1 1 0 0,1 1 0 0 0,0 0 0 0 0,0-1-1 0 0,1 1 1 0 0,1-1 0 0 0,0 0 0 0 0,0 0-1 0 0,1 0 1 0 0,1-1 0 0 0,7 12-1 0 0,-9-17-23 0 0,-1-1-1 0 0,1 0 0 0 0,1 0 0 0 0,-1-1 0 0 0,1 1 0 0 0,-1-1 0 0 0,1 0 0 0 0,0 0 0 0 0,0 0 0 0 0,0 0 0 0 0,0-1 0 0 0,1 0 0 0 0,-1 0 0 0 0,1-1 0 0 0,8 2 0 0 0,-3-1-3 0 0,2-1-1 0 0,-1-1 0 0 0,0 1 1 0 0,0-2-1 0 0,22-3 0 0 0,-16 0-298 0 0,0 0-1 0 0,-1-2 1 0 0,1 0-1 0 0,-1-1 0 0 0,-1 0 1 0 0,18-11-1 0 0,-1-3-1827 0 0,-1-1-1 0 0,31-27 0 0 0,-40 29 367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08:45.26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127 6 128 0 0,'21'-5'5367'0'0,"-20"7"-5182"0"0,0 1 1 0 0,0 0 0 0 0,0-1 0 0 0,-1 1 0 0 0,1 0 0 0 0,-1-1 0 0 0,0 1 0 0 0,0 0-1 0 0,0 0 1 0 0,0 0 0 0 0,0-1 0 0 0,-1 1 0 0 0,1 0 0 0 0,-1-1 0 0 0,0 1 0 0 0,-1 3 0 0 0,-23 51 1035 0 0,13-32-765 0 0,-5 14 98 0 0,-8 15 313 0 0,-27 88 0 0 0,48-128-796 0 0,0 1-1 0 0,1 0 0 0 0,0 0 0 0 0,1 0 0 0 0,1 0 1 0 0,2 29-1 0 0,-1-42-92 0 0,0 0 0 0 0,1 0 0 0 0,0 0 0 0 0,-1 0 0 0 0,1 0 0 0 0,0-1 0 0 0,0 1-1 0 0,0 0 1 0 0,0 0 0 0 0,0-1 0 0 0,0 1 0 0 0,1-1 0 0 0,-1 1 0 0 0,0-1 0 0 0,1 0 0 0 0,-1 1 0 0 0,1-1 0 0 0,0 0 0 0 0,-1 0 0 0 0,1 0 0 0 0,0 0 0 0 0,0-1 0 0 0,2 2 0 0 0,-1-1-3 0 0,2 2-343 0 0,1-4-12 0 0,2 0-47 0 0,0 0-1 0 0,0-1 0 0 0,0 0 0 0 0,0-1 0 0 0,0 0 0 0 0,-1 0 0 0 0,1 0 0 0 0,-1-1 0 0 0,0 0 0 0 0,0-1 0 0 0,0 1 0 0 0,0-1 1 0 0,-1-1-1 0 0,0 1 0 0 0,11-13 0 0 0,-1 0-2132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08:45.60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 17 1648 0 0,'-1'-4'1376'0'0,"1"4"-1291"0"0,0 0 1 0 0,0 0-1 0 0,-1-1 1 0 0,1 1-1 0 0,0 0 1 0 0,0-1-1 0 0,0 1 1 0 0,0 0-1 0 0,-1-1 1 0 0,1 1 0 0 0,0 0-1 0 0,0-1 1 0 0,0 1-1 0 0,0 0 1 0 0,0-1-1 0 0,0 1 1 0 0,0 0-1 0 0,0-1 1 0 0,0 1-1 0 0,0 0 1 0 0,0-1-1 0 0,0 1 1 0 0,0 0 0 0 0,0-1-1 0 0,0 1 1 0 0,1 0-1 0 0,-1-1 1 0 0,0 1-1 0 0,0 0 1 0 0,0-1-1 0 0,0 1 1 0 0,1 0-1 0 0,-1-1 1 0 0,0 1 0 0 0,0 0-1 0 0,1 0 1 0 0,-1-1-1 0 0,1 1 1 0 0,13 4 1295 0 0,-11-3-2356 0 0,4 4-1059 0 0,1 10-294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08:47.90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50 8 700 0 0,'0'0'1891'0'0,"-5"-1"-408"0"0,-17-3-327 0 0,17 3 659 0 0,0 0-956 0 0,-7 2 2753 0 0,59 15-1852 0 0,37 0-1366 0 0,10 0-309 0 0,170 53 1 0 0,-260-67-94 0 0,1-1 1 0 0,-1 1 0 0 0,0 1 0 0 0,0-1-1 0 0,0 0 1 0 0,0 1 0 0 0,0 0 0 0 0,0 0-1 0 0,-1 0 1 0 0,1 0 0 0 0,-1 1 0 0 0,0 0 0 0 0,0-1-1 0 0,0 1 1 0 0,-1 0 0 0 0,1 0 0 0 0,-1 0-1 0 0,0 1 1 0 0,3 8 0 0 0,-4-10-8 0 0,-1 3-5 0 0,-1 10 5 0 0,-2 1 0 0 0,0-1 0 0 0,0 0 0 0 0,-2 0 0 0 0,0 0-1 0 0,-1-1 1 0 0,-12 24 0 0 0,-65 107 51 0 0,-73 83-930 0 0,89-137-7309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08:49.08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277 18 172 0 0,'0'0'1585'0'0,"3"-3"-942"0"0,10-9 3325 0 0,-10 10-3825 0 0,-3 2-84 0 0,0 0-1 0 0,0 0 0 0 0,0 0 0 0 0,0 1 1 0 0,0-1-1 0 0,0 0 0 0 0,0 0 0 0 0,0 0 1 0 0,0 0-1 0 0,0 1 0 0 0,1-1 0 0 0,-1 0 1 0 0,0 0 116 0 0,0 0-117 0 0,0 0 0 0 0,1 1 0 0 0,-1-1 1 0 0,0 0-1 0 0,0 0 0 0 0,0 0 0 0 0,0 0 1 0 0,0 0-1 0 0,1 0 0 0 0,-1 0 1 0 0,0 0-1 0 0,0 0 0 0 0,0 0 0 0 0,1 0 1 0 0,-1 0-1 0 0,0 0 0 0 0,0 0 0 0 0,0 0 1 0 0,0 0-1 0 0,1 0 0 0 0,-1 0 0 0 0,0 0 1 0 0,0 0-1 0 0,0 0 0 0 0,1 0 1 0 0,-1 0-1 0 0,0 0 0 0 0,0 0 0 0 0,0 0 1 0 0,0 0-1 0 0,0 0 0 0 0,1-1 0 0 0,-1 1 117 0 0,0 0-116 0 0,0 0-1 0 0,-11 30 462 0 0,-23 40-641 0 0,12-32 246 0 0,-131 249 485 0 0,145-273-599 0 0,-15 37-2 0 0,-22 51-1897 0 0,43-100 1267 0 0,-3 12-643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08:49.85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111 564 656 0 0,'51'-52'5181'0'0,"-47"49"-4607"0"0,-4 2-453 0 0,1 0 0 0 0,-1 0 0 0 0,1 1 0 0 0,-1-1 0 0 0,1 0 0 0 0,0 1 0 0 0,0-1 0 0 0,-1 1 0 0 0,1-1 0 0 0,0 1 0 0 0,0-1 0 0 0,-1 1 0 0 0,1-1 0 0 0,0 1 1 0 0,0 0-1 0 0,0-1 0 0 0,0 1 0 0 0,1 0 0 0 0,-3 7 108 0 0,0 1 0 0 0,-1-1 0 0 0,0 1 0 0 0,0-1 0 0 0,-6 14 0 0 0,0-2 21 0 0,0 2-1 0 0,2-1 1 0 0,-7 35-1 0 0,9-32-95 0 0,1-1 1 0 0,0 38-1 0 0,4-59-141 0 0,-1-1 0 0 0,0 1 0 0 0,0 0 0 0 0,1 0 0 0 0,-1-1 0 0 0,0 1 0 0 0,1 0 0 0 0,-1 0 0 0 0,0-1 0 0 0,1 1 0 0 0,-1 0 0 0 0,1-1 0 0 0,-1 1 0 0 0,1-1 0 0 0,0 1 0 0 0,-1-1 0 0 0,1 1 0 0 0,0-1 0 0 0,-1 1 0 0 0,1-1 0 0 0,0 1 0 0 0,-1-1 0 0 0,1 0 0 0 0,0 1 0 0 0,0-1 0 0 0,0 0 0 0 0,-1 0 0 0 0,1 0 0 0 0,0 0 0 0 0,0 0 0 0 0,0 0 0 0 0,-1 0 0 0 0,1 0 0 0 0,0 0-1 0 0,0 0 1 0 0,0 0 0 0 0,1 0 0 0 0,24-5 115 0 0,-26 5-141 0 0,4-1 20 0 0,-1-1 1 0 0,0 1 0 0 0,0-1-1 0 0,0 0 1 0 0,1 0 0 0 0,-2 0 0 0 0,1 0-1 0 0,0 0 1 0 0,0-1 0 0 0,-1 1-1 0 0,1-1 1 0 0,-1 0 0 0 0,0 0-1 0 0,3-4 1 0 0,-4 6-6 0 0,9-11 12 0 0,0 1-1 0 0,-1-2 1 0 0,-1 1 0 0 0,0-1-1 0 0,0-1 1 0 0,7-18-1 0 0,25-86-27 0 0,-25 71 12 0 0,-7 15 57 0 0,-1 0 0 0 0,-2-1-1 0 0,-1 0 1 0 0,-1 0 0 0 0,-4-51 0 0 0,1 56 113 0 0,0 17-97 0 0,-1 0 0 0 0,0 1 0 0 0,-1-1 0 0 0,0 0 0 0 0,-7-18 0 0 0,8 25-40 0 0,-13-31 50 0 0,12 33-72 0 0,1-2 2 0 0,-3-9-2 0 0,-15-25 302 0 0,17 34 16 0 0,-3-4-241 0 0,5 8-81 0 0,0-1-1 0 0,0 1 1 0 0,0-1-1 0 0,0 1 1 0 0,0 0-1 0 0,-1-1 1 0 0,1 1-1 0 0,0-1 1 0 0,0 1-1 0 0,0-1 1 0 0,0 1-1 0 0,-1 0 1 0 0,1-1-1 0 0,0 1 0 0 0,0-1 1 0 0,-1 1-1 0 0,1 0 1 0 0,0-1-1 0 0,-1 1 1 0 0,1 0-1 0 0,0-1 1 0 0,-1 1-1 0 0,1 0 1 0 0,0 0-1 0 0,-1-1 1 0 0,1 1-1 0 0,-1 0 1 0 0,1 0-1 0 0,-1 0 1 0 0,1 0-1 0 0,0-1 1 0 0,-1 1-1 0 0,1 0 0 0 0,-1 0 1 0 0,1 0-1 0 0,-1 0 1 0 0,1 0-1 0 0,-1 0 1 0 0,0 0-1 0 0,-7 4 4 0 0,0 0-1 0 0,0 0 0 0 0,0 0 1 0 0,1 1-1 0 0,-1 0 0 0 0,1 0 1 0 0,0 1-1 0 0,1 0 0 0 0,-1 1 1 0 0,-6 9-1 0 0,-3 3 31 0 0,1 0 1 0 0,-18 35-1 0 0,4 5 118 0 0,-28 84-1 0 0,26-64-57 0 0,27-67-88 0 0,0 0 0 0 0,0 0 0 0 0,1 0 0 0 0,1 0 1 0 0,0 1-1 0 0,0 15 0 0 0,4-4-119 0 0,0-1 0 0 0,8 26 0 0 0,1 15-3261 0 0,-11-63 3133 0 0,0 1 1 0 0,1 0 0 0 0,-1-1-1 0 0,0 1 1 0 0,-1 0-1 0 0,1-1 1 0 0,0 1 0 0 0,0 0-1 0 0,-1-1 1 0 0,1 1-1 0 0,-1-1 1 0 0,1 1 0 0 0,-1-1-1 0 0,0 1 1 0 0,0-1-1 0 0,-1 3 1 0 0,-1 1-682 0 0,-9 15-3037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08:28:22.6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72 8203 268 0 0,'0'0'1449'0'0,"-5"1"-1276"0"0,-17 3-33 0 0,17-3 216 0 0,-23 12-291 0 0,16-7 4309 0 0,34-10-4253 0 0,-17 3 88 0 0,21-13 64 0 0,-23 11-206 0 0,49-30 272 0 0,-49 31-298 0 0,52-34 303 0 0,-52 34-273 0 0,1 0-53 0 0,0 0 0 0 0,0 0-1 0 0,0 0 1 0 0,0 0 0 0 0,-1-1 0 0 0,1 1-1 0 0,5-7 1 0 0,-6 7 89 0 0,23-15 70 0 0,-13 7-116 0 0,-10 8-29 0 0,2 0-23 0 0,12-6 2 0 0,-10 4-13 0 0,4-6 0 0 0,-9 7-4 0 0,20-8 117 0 0,5-13 81 0 0,-24 22-180 0 0,2-2 40 0 0,0 1 1 0 0,0 0-1 0 0,-1-1 0 0 0,1 0 1 0 0,-1 0-1 0 0,0 0 0 0 0,0-1 1 0 0,3-5-1 0 0,-5 7 4 0 0,0 0-29 0 0,20-26 37 0 0,-20 26-50 0 0,10-17 33 0 0,-3 8-41 0 0,-7 9-5 0 0,1 0 10 0 0,0-1 0 0 0,0 1 0 0 0,-1-1 0 0 0,1 1 0 0 0,-1-1 0 0 0,0 0 0 0 0,0 0 0 0 0,0 0 0 0 0,2-8 0 0 0,4-4 160 0 0,27-62 107 0 0,-33 74-260 0 0,6-23 20 0 0,38-147 135 0 0,-38 145-160 0 0,-4 15 2 0 0,-1 0-1 0 0,0-1 1 0 0,2-27 0 0 0,37-293 315 0 0,13-165-292 0 0,-41 376 7 0 0,-10 74-69 0 0,13-118 21 0 0,-14 147 7 0 0,-1-36-112 0 0,1-11 82 0 0,-1-110 1 0 0,2-27 85 0 0,6 70-1 0 0,-5 51-22 0 0,-3 62-19 0 0,-1 0 0 0 0,-2-32 0 0 0,-5-9-45 0 0,4 0 0 0 0,1-1 0 0 0,12-84 0 0 0,4 69-49 0 0,-7 43-7 0 0,-8 33 75 0 0,3-1 16 0 0,-1 1 0 0 0,0 0 1 0 0,1 0-1 0 0,0-1 0 0 0,0 1 0 0 0,0 1 0 0 0,0-1 0 0 0,6-4 0 0 0,-7 6-4 0 0,1-1 21 0 0,23-13 19 0 0,-5 3-27 0 0,-16 10-9 0 0,-1 0-2 0 0,17-8-7 0 0,-2 0-2 0 0,7-1-12 0 0,-22 9-4 0 0,-4 1 0 0 0,1 1 20 0 0,-1-1-1 0 0,1 1 1 0 0,-1-1 0 0 0,1 1-1 0 0,-1-1 1 0 0,1 1 0 0 0,-1-1-1 0 0,1 1 1 0 0,0-1-1 0 0,-1 1 1 0 0,1 0 0 0 0,0-1-1 0 0,-1 1 1 0 0,1 0-1 0 0,0 0 1 0 0,-1 0 0 0 0,1-1-1 0 0,0 1 1 0 0,-1 0-1 0 0,1 0 1 0 0,0 0 0 0 0,-1 0-1 0 0,1 0 1 0 0,0 0-1 0 0,0 0 1 0 0,-1 0 0 0 0,1 1-1 0 0,0-1 1 0 0,-1 0-1 0 0,2 1 1 0 0,24 3 43 0 0,-26-4-53 0 0,5 2 14 0 0,17 12 3 0 0,-14-9-22 0 0,0-1-1 0 0,-1 1 1 0 0,0 1 0 0 0,0-1 0 0 0,0 1-1 0 0,10 11 1 0 0,-6-6 3 0 0,31 30 16 0 0,-2 1 0 0 0,-2 2 0 0 0,-2 1 0 0 0,-2 2 0 0 0,36 65 0 0 0,-40-55 44 0 0,-2 1 0 0 0,34 104 0 0 0,-42-98-41 0 0,28 79 12 0 0,-35-111 35 0 0,2 0 1 0 0,1-1-1 0 0,1 0 0 0 0,2-2 1 0 0,1 0-1 0 0,40 43 0 0 0,-50-61-40 0 0,0-2 1 0 0,1 1-1 0 0,1-1 0 0 0,-1-1 0 0 0,22 11 0 0 0,-13-7 6 0 0,-17-10-1 0 0,62 9-13 0 0,-59-11 12 0 0,0-1-17 0 0,37-12 14 0 0,0-3 0 0 0,-2 0 0 0 0,73-42 0 0 0,-36 17 22 0 0,-28 10-11 0 0,-1-1 1 0 0,-2-3 0 0 0,71-69-1 0 0,-100 88-18 0 0,33-34 32 0 0,57-74-1 0 0,-91 104-23 0 0,52-58 1 0 0,27-34 4 0 0,-74 85-16 0 0,31-29 0 0 0,-36 40-4 0 0,4-6-1 0 0,1 1 32 0 0,0-2 0 0 0,-2-1 0 0 0,-1-1 0 0 0,0 0-1 0 0,24-47 1 0 0,-27 40 14 0 0,-1 0 0 0 0,-2-1-1 0 0,-2 0 1 0 0,10-42 0 0 0,18-140 98 0 0,-25 123-191 0 0,-6 41 87 0 0,-2-1-1 0 0,-3 0 0 0 0,-1-1 1 0 0,-7-58-1 0 0,-3-24-53 0 0,12-185 0 0 0,26-63 20 0 0,15-13 147 0 0,6-23-178 0 0,-14 52 472 0 0,-24 201-303 0 0,-8 76-51 0 0,21-101 0 0 0,-20 145-48 0 0,7-21-21 0 0,52-130 70 0 0,-64 192-93 0 0,1 0 0 0 0,0 1 0 0 0,0 0 0 0 0,0-1 0 0 0,0 1 0 0 0,1 0-1 0 0,4-6 1 0 0,2-1-4 0 0,-1-2 1 0 0,1 0 0 0 0,1 1 0 0 0,0 0 1 0 0,1 1-1 0 0,0 0 0 0 0,1 0 0 0 0,0 1 1 0 0,17-10-1 0 0,-13 9-2 0 0,-7 5 0 0 0,23-18 5 0 0,-15 14-4 0 0,11-5-3 0 0,38-17 7 0 0,-39 20-2 0 0,3 0-8 0 0,10-1 4 0 0,-29 10 5 0 0,8 1-7 0 0,16-4 3 0 0,43 4-36 0 0,-71 2 40 0 0,1 0 11 0 0,39 6-44 0 0,65 15 1 0 0,-22 6 28 0 0,120 39-1 0 0,-89-22-7 0 0,121 62 1 0 0,125 105 41 0 0,-337-193-28 0 0,1-1 0 0 0,52 20 1 0 0,-24-12-58 0 0,-55-23 47 0 0,2-1 24 0 0,54 14-13 0 0,-54-14-15 0 0,0 1 21 0 0,53 13-3 0 0,-53-14-18 0 0,0 0 28 0 0,17 2-23 0 0,-17-2 14 0 0,1 0-25 0 0,21 3-12 0 0,-21-3 8 0 0,0 0 18 0 0,60 1-31 0 0,-60-2 27 0 0,-1 1 2 0 0,69 7-15 0 0,-11-3 15 0 0,-57-4 15 0 0,1-1-10 0 0,70 3 0 0 0,-70-3 5 0 0,1 0 5 0 0,25 0-29 0 0,13 0-34 0 0,-40 0 64 0 0,0 0-6 0 0,21 0 0 0 0,-21 0 0 0 0,1 0-8 0 0,65-3 7 0 0,-66 3-60 0 0,0 0 57 0 0,21 0 15 0 0,-21 0-5 0 0,-1 0-5 0 0,20 0-1 0 0,-20 0-7 0 0,1-1 9 0 0,19-1-8 0 0,21 2-9 0 0,-39 0 10 0 0,-1 0-33 0 0,24 0 42 0 0,-24 0 14 0 0,1 0-14 0 0,22 0-1 0 0,-23 0-8 0 0,0-1-12 0 0,21-1 9 0 0,-21 2 6 0 0,1-1 2 0 0,22-1 0 0 0,-22 2-5 0 0,0-1 5 0 0,76-4-13 0 0,-52 3 11 0 0,17-4-2 0 0,-41 5-4 0 0,-1 1 0 0 0,24 0 2 0 0,-24 0-3 0 0,1 0 0 0 0,22 0-20 0 0,-22 0-48 0 0,0 0 72 0 0,24 0 6 0 0,-24 0 10 0 0,-1 1-19 0 0,21 3 8 0 0,-21-3 0 0 0,0 0-12 0 0,21 1-37 0 0,-21-2 82 0 0,0 0-19 0 0,89-13 39 0 0,-92 12-58 0 0,2 0-22 0 0,18-3 21 0 0,-18 3 11 0 0,-1-1 2 0 0,16-4 0 0 0,-15 5 13 0 0,23-8 126 0 0,-25 7-137 0 0,3-2-6 0 0,0-1 1 0 0,0 0 0 0 0,0-1-1 0 0,0 1 1 0 0,-1-2 0 0 0,0 1-1 0 0,9-12 1 0 0,37-61-27 0 0,-8 13 26 0 0,-36 55 3 0 0,0 0-1 0 0,-1 0 1 0 0,-1-1-1 0 0,6-13 1 0 0,9-16-9 0 0,-8 14 26 0 0,-2-1 0 0 0,11-39 1 0 0,-1 8-8 0 0,-2 15 74 0 0,-2 0 1 0 0,-3-1-1 0 0,-1-1 1 0 0,12-81-1 0 0,-20 71-4 0 0,-5-103 0 0 0,-2 91-56 0 0,-4-41-21 0 0,5 105-10 0 0,1 2-1 0 0,-1-1 1 0 0,1 1-1 0 0,0 0 0 0 0,0 0 0 0 0,-1 0 0 0 0,1 0 0 0 0,1-1 1 0 0,-1 1-1 0 0,0 0 0 0 0,1-3 0 0 0,-1 0-4 0 0,-3-24 25 0 0,3 23-32 0 0,-3-84-60 0 0,3 86 76 0 0,2-20-22 0 0,-1 19 8 0 0,-1-19-6 0 0,0 19 5 0 0,0 3 5 0 0,-1 1 0 0 0,1-1 1 0 0,0 0-1 0 0,0 0 0 0 0,0 1 0 0 0,0-1 0 0 0,1 0 1 0 0,-1 0-1 0 0,0 1 0 0 0,1-1 0 0 0,-1 0 0 0 0,1 0 1 0 0,-1 1-1 0 0,2-3 0 0 0,4-17-7 0 0,-6 15 10 0 0,1 0 1 0 0,0 1-1 0 0,0-1 1 0 0,0 1-1 0 0,1-1 1 0 0,-1 1-1 0 0,1 0 1 0 0,1-1-1 0 0,-1 1 1 0 0,1 0-1 0 0,0 1 1 0 0,0-1-1 0 0,0 0 1 0 0,1 1-1 0 0,5-6 1 0 0,8-7-42 0 0,1 2 1 0 0,28-21-1 0 0,-24 20 28 0 0,-17 13 7 0 0,3-4-4 0 0,1 0 0 0 0,0 1 0 0 0,1 1 0 0 0,-1-1 1 0 0,18-5-1 0 0,-23 9 10 0 0,1 0 4 0 0,52-15-2 0 0,-51 16-2 0 0,1 0-3 0 0,73-4-8 0 0,-72 5 14 0 0,50 7-9 0 0,-52-4 3 0 0,0-1 7 0 0,21 2 3 0 0,-22-3-5 0 0,1 1-5 0 0,45 18-5 0 0,-46-18 5 0 0,0 0-4 0 0,18 7 5 0 0,-3-1 3 0 0,-13-5-4 0 0,12 7 1 0 0,0-1-1 0 0,32 12 8 0 0,-25-14 2 0 0,-22-6-5 0 0,22 7-15 0 0,-20-7 5 0 0,15 3-20 0 0,-15-3 30 0 0,-2 0 1 0 0,16 3-1 0 0,-15-3-4 0 0,0 0 3 0 0,60 1 20 0 0,-58-2-21 0 0,16-3 4 0 0,-19 4-1 0 0,2-2 2 0 0,0 0 0 0 0,20-3 0 0 0,-19 3-9 0 0,22-2-20 0 0,-24 2 20 0 0,17-3 3 0 0,-17 3 6 0 0,1 1-7 0 0,18-2 2 0 0,-18 2-1 0 0,0-1 2 0 0,17-1 3 0 0,-17 2-5 0 0,0-1 5 0 0,15-3-4 0 0,-15 3-5 0 0,-1 0 1 0 0,52-9 8 0 0,-52 9-11 0 0,25-5 18 0 0,-24 5-8 0 0,54-13-7 0 0,-29 7 1 0 0,-25 6-4 0 0,57-7-35 0 0,-58 7 39 0 0,2 1-7 0 0,18-2 9 0 0,-18 1 18 0 0,-1 2-21 0 0,56 6-1 0 0,-56-6 16 0 0,0 0-8 0 0,41 5-1 0 0,-26 0-6 0 0,33 3 3 0 0,-49-8-4 0 0,-1 1-18 0 0,34 12 18 0 0,-35-12 8 0 0,2 0-7 0 0,25 17 6 0 0,-29-18-1 0 0,46 17 2 0 0,-28-11-2 0 0,-14-5 2 0 0,0 0-6 0 0,14 6-2 0 0,-14-6 2 0 0,0 1 6 0 0,14 6-4 0 0,-14-6 2 0 0,1-1 2 0 0,163 76 67 0 0,-166-77-44 0 0,0-1-24 0 0,-1 1-1 0 0,0-1 1 0 0,1 1 0 0 0,-1 0 0 0 0,0-1 0 0 0,0 1 0 0 0,1 0-1 0 0,-1 0 1 0 0,0 0 0 0 0,2 2 0 0 0,1-1-2 0 0,22 10 13 0 0,-21-10 2 0 0,-1 0-24 0 0,17 4 22 0 0,-17-5-22 0 0,0 1 16 0 0,14 6-19 0 0,-14-6 20 0 0,24 7-21 0 0,1-1 28 0 0,-26-6-28 0 0,45 12 3 0 0,-44-12-15 0 0,21 7-53 0 0,-21-8 65 0 0,17 2 10 0 0,-17-2-3 0 0,-1 1-5 0 0,42 12 51 0 0,-41-12-54 0 0,-1-1-11 0 0,11 5 23 0 0,-11-4-4 0 0,44 15-104 0 0,28 10 135 0 0,-71-25-23 0 0,0-1-4 0 0,17 3-1 0 0,-11-1 12 0 0,218 58 45 0 0,-67-12-133 0 0,-146-44 79 0 0,23 12 7 0 0,-16-5-8 0 0,75 46 49 0 0,-43-22 38 0 0,-52-34-93 0 0,39 25 26 0 0,-38-25-26 0 0,-1 0 25 0 0,29 20-27 0 0,-29-20 7 0 0,-1 1 17 0 0,15 29 10 0 0,-16-29-9 0 0,3 22-18 0 0,0 6 11 0 0,2 0-1 0 0,1 0 1 0 0,2 0 0 0 0,18 44 0 0 0,29 58-73 0 0,67 140 21 0 0,1-60 46 0 0,188 249 0 0 0,229 244 196 0 0,-215-246-261 0 0,12 132 2 0 0,-322-561 60 0 0,72 123 50 0 0,7-4-1 0 0,122 146 1 0 0,227 221 524 0 0,-99-176-363 0 0,-228-236-202 0 0,142 98 0 0 0,-67-78 175 0 0,350 169 1 0 0,-44-83 191 0 0,11-30-2313 0 0,-467-167 1410 0 0,147 62-4482 0 0,-147-58 2745 0 0,15 4-1861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4T16:01:18.72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27 10 1288 0 0,'-27'4'5771'0'0,"31"-6"-5470"0"0,11-3-53 0 0,-12 3 185 0 0,6 0-882 0 0,2 0-3043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19:14:09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1 460 0 0,'0'0'4532'0'0,"-3"17"-2423"0"0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08:42:30.2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18 461 1248 0 0,'0'0'3086'0'0,"-3"-3"-2009"0"0,-7-9-227 0 0,7 9-73 0 0,2-2-56 0 0,1-15-146 0 0,0-1-1 0 0,1 1 1 0 0,1 0 0 0 0,0 0 0 0 0,2 0 0 0 0,1 0 0 0 0,11-32-1 0 0,1 6 333 0 0,47-86 0 0 0,-44 104-762 0 0,-17 25-138 0 0,-1 0 0 0 0,1-1 0 0 0,-1 1 0 0 0,0 0-1 0 0,0-1 1 0 0,0 0 0 0 0,0 1 0 0 0,2-8 0 0 0,2 11-24 0 0,24 2 5 0 0,-28 1 11 0 0,1 0 0 0 0,-1 0 0 0 0,0 1 0 0 0,0-1 0 0 0,0 0-1 0 0,0 1 1 0 0,0-1 0 0 0,-1 1 0 0 0,0 0 0 0 0,1-1 0 0 0,-1 1 0 0 0,0 5-1 0 0,6 12-17 0 0,0-6-14 0 0,-2 0 0 0 0,0 0 1 0 0,0 1-1 0 0,3 32 0 0 0,-8-41 1 0 0,0-1 1 0 0,-1 1 0 0 0,0 0 0 0 0,0 0-1 0 0,-1 0 1 0 0,0-1 0 0 0,0 1 0 0 0,0-1-1 0 0,-6 10 1 0 0,4-5-1 0 0,-29 61-107 0 0,4-2 109 0 0,24-58 21 0 0,1 0 1 0 0,0 1 0 0 0,1-1 0 0 0,0 1 0 0 0,1-1 0 0 0,-1 20 0 0 0,3-28 21 0 0,6 22 1 0 0,1-21-11 0 0,0-1 1 0 0,1 0-1 0 0,0-1 1 0 0,0 0-1 0 0,-1 0 1 0 0,2-1-1 0 0,-1 0 1 0 0,0 0-1 0 0,0-1 1 0 0,1 0-1 0 0,8 0 1 0 0,5 2-26 0 0,-15-2-20 0 0,-1 0 20 0 0,18 3 0 0 0,-18-3-131 0 0,-1 2-132 0 0,14 6-104 0 0,-14-6-77 0 0,-3 0-158 0 0,7 11-147 0 0,-7-11-176 0 0,-3 1-176 0 0,1-1 686 0 0,1-2 264 0 0,-1 0 1 0 0,0 1 0 0 0,0-1-1 0 0,0 0 1 0 0,0 0 0 0 0,0 0 0 0 0,0 0-1 0 0,0 0 1 0 0,-1 1 0 0 0,1-1-1 0 0,0 0 1 0 0,-1 0 0 0 0,1 0-1 0 0,0 0 1 0 0,-1 0 0 0 0,1 0-1 0 0,-1 0 1 0 0,-1 1 0 0 0,-8 13-2496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08:42:30.8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52 0 1160 0 0,'2'3'1047'0'0,"9"12"5307"0"0,-11-14-6244 0 0,0-1-1 0 0,1 1 0 0 0,-1 0 0 0 0,0 0 0 0 0,0 0 0 0 0,1-1 0 0 0,-1 1 0 0 0,1 0 0 0 0,-1 0 0 0 0,1-1 0 0 0,-1 1 0 0 0,1 0 0 0 0,-1-1 0 0 0,1 1 0 0 0,0-1 0 0 0,-1 1 0 0 0,1-1 0 0 0,0 1 1 0 0,-1-1-1 0 0,2 1 0 0 0,9-10-153 0 0,-11 9 45 0 0,0 0 1 0 0,1 0-1 0 0,-1 0 0 0 0,0 0 1 0 0,1 0-1 0 0,-1 0 0 0 0,1 0 1 0 0,-1 0-1 0 0,0 1 1 0 0,1-1-1 0 0,-1 0 0 0 0,0 0 1 0 0,0 0-1 0 0,1 0 1 0 0,-1 1-1 0 0,0-1 0 0 0,1 0 1 0 0,-1 0-1 0 0,0 1 1 0 0,0-1-1 0 0,1 0 0 0 0,-1 0 1 0 0,0 1-1 0 0,0-1 0 0 0,0 0 1 0 0,0 1-1 0 0,1-1 1 0 0,-1 0-1 0 0,0 1 0 0 0,0-1 1 0 0,0 0-1 0 0,0 1 1 0 0,0-1-1 0 0,0 0 0 0 0,0 1 1 0 0,0-1-1 0 0,0 1 1 0 0,0-1-1 0 0,0 0 0 0 0,0 1 1 0 0,0-1-1 0 0,0 0 0 0 0,0 1 1 0 0,0-1-1 0 0,0 0 1 0 0,-1 1-1 0 0,1 0 2 0 0,0 0 0 0 0,-1 0 1 0 0,1 0-1 0 0,0 0 0 0 0,-1 0 0 0 0,1 0 0 0 0,0 0 1 0 0,-1 0-1 0 0,1 0 0 0 0,-1 0 0 0 0,0 0 0 0 0,1-1 0 0 0,-1 1 1 0 0,0 0-1 0 0,1 0 0 0 0,-1-1 0 0 0,0 1 0 0 0,0-1 1 0 0,0 1-1 0 0,0 0 0 0 0,0-1 0 0 0,1 1 0 0 0,-1-1 1 0 0,0 0-1 0 0,0 1 0 0 0,0-1 0 0 0,0 0 0 0 0,0 0 0 0 0,0 1 1 0 0,0-1-1 0 0,0 0 0 0 0,0 0 0 0 0,0 0 0 0 0,-1 0 1 0 0,1-1-1 0 0,0 1 0 0 0,0 0 0 0 0,0 0 0 0 0,0 0 1 0 0,-1-1-1 0 0,-1 0-18 0 0,-3 1 4 0 0,-12-35-71 0 0,17 32 64 0 0,16 1-108 0 0,-14 1 131 0 0,0 1-1 0 0,0 0 1 0 0,0 0-1 0 0,0 0 1 0 0,-1-1 0 0 0,1 1-1 0 0,0 0 1 0 0,0 0-1 0 0,0 0 1 0 0,0 0 0 0 0,-1 1-1 0 0,1-1 1 0 0,0 0 0 0 0,0 0-1 0 0,0 0 1 0 0,-1 1-1 0 0,1-1 1 0 0,0 0 0 0 0,0 1-1 0 0,-1-1 1 0 0,1 1-1 0 0,0-1 1 0 0,0 1 0 0 0,-1-1-1 0 0,1 1 1 0 0,-1-1 0 0 0,1 1-1 0 0,-1 0 1 0 0,1-1-1 0 0,0 2 1 0 0,2 1 600 0 0,-3 1-233 0 0,1-3-334 0 0,-1 0-1 0 0,0 0 0 0 0,1 0 1 0 0,-1 0-1 0 0,0 0 1 0 0,0 0-1 0 0,1 0 1 0 0,-1 0-1 0 0,0 0 1 0 0,0 0-1 0 0,0 0 0 0 0,0 0 1 0 0,-1 0-1 0 0,1 0 1 0 0,0 0-1 0 0,0 0 1 0 0,-1 0-1 0 0,1-1 1 0 0,0 1-1 0 0,-1 1 0 0 0,-15 10 454 0 0,10-11-422 0 0,3 0-168 0 0,-1-1 0 0 0,0 1-1 0 0,1-1 1 0 0,-1 0 0 0 0,1-1 0 0 0,-1 1 0 0 0,0-1 0 0 0,1 1-1 0 0,-1-1 1 0 0,-6-2 0 0 0,7 1-693 0 0,1-10-879 0 0,0 3-2102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08:43:15.1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220 1 1128 0 0,'0'0'8234'0'0,"3"3"-8026"0"0,8 8-28 0 0,-8-8 168 0 0,-1 1-192 0 0,3 2-56 0 0,-1 0 1 0 0,0 0 0 0 0,0 1 0 0 0,-1-1 0 0 0,1 1 0 0 0,1 9 0 0 0,-4-12-40 0 0,-3 0-22 0 0,0 2-30 0 0,0-1 0 0 0,0 0 0 0 0,0 0 0 0 0,-1 0 0 0 0,0-1 0 0 0,1 1 0 0 0,-2-1 0 0 0,1 1 0 0 0,-1-1 0 0 0,1 0 0 0 0,-1 0 0 0 0,0-1 0 0 0,0 1 0 0 0,-1-1 0 0 0,-7 5 0 0 0,-2 1-5 0 0,-1 1-352 0 0,-1-1-1 0 0,0 0 1 0 0,0-1 0 0 0,0-1 0 0 0,-33 10 0 0 0,45-16-324 0 0,-3-1-930 0 0,-21 0 712 0 0,21 0-145 0 0,4-2-357 0 0,-13-10 268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08:43:15.5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62 70 952 0 0,'0'-19'1152'0'0,"0"15"-114"0"0,0-1-100 0 0,1-26 2439 0 0,2 21-370 0 0,4 28-2469 0 0,-1 19-476 0 0,-2-1 0 0 0,-1 1 0 0 0,-2 0-1 0 0,-2 0 1 0 0,-1 0 0 0 0,-1 0 0 0 0,-13 50-1 0 0,11-66-1089 0 0,-2 0 0 0 0,0-1-1 0 0,-1 0 1 0 0,-11 20 0 0 0,14-34-855 0 0,-8 6-185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08:43:15.8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53 1 64 0 0,'0'0'4032'0'0,"0"4"-3268"0"0,1 16-35 0 0,-1 0-1 0 0,-1 0 1 0 0,-1 0-1 0 0,0 0 1 0 0,-9 33 0 0 0,9-50-676 0 0,-6 32-399 0 0,-3-21-4043 0 0,-5-5 2243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08:43:16.20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67 1320 0 0,'0'0'8743'0'0,"2"-3"-8492"0"0,11-21 530 0 0,-12 23-945 0 0,0 0 0 0 0,0 0 0 0 0,-1 0-1 0 0,1 0 1 0 0,-1 0 0 0 0,1 0 0 0 0,-1 0-1 0 0,1-1 1 0 0,-1 1 0 0 0,0 0 0 0 0,1 0 0 0 0,-1-1-1 0 0,0 1 1 0 0,0 0 0 0 0,0 0 0 0 0,0 0 0 0 0,0-1-1 0 0,0 1 1 0 0,0 0 0 0 0,-1 0 0 0 0,1-1-1 0 0,0 1 1 0 0,-1-2 0 0 0,-15-7-2726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08:43:17.46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43 1 4 0 0,'0'0'6718'0'0,"0"5"-5948"0"0,-1 6-258 0 0,0-1 1 0 0,-1 1-1 0 0,0 0 0 0 0,-1-1 1 0 0,-6 15-1 0 0,4-9-99 0 0,0 1 0 0 0,1-1 0 0 0,-4 27 0 0 0,6 74 304 0 0,1-112-711 0 0,1 0-1 0 0,1-1 1 0 0,-1 1 0 0 0,0 0-1 0 0,1 0 1 0 0,0-1-1 0 0,0 1 1 0 0,1-1 0 0 0,-1 1-1 0 0,1-1 1 0 0,0 0-1 0 0,0 1 1 0 0,0-1-1 0 0,1 0 1 0 0,0 0 0 0 0,-1 0-1 0 0,6 4 1 0 0,-6-6-52 0 0,0-1 0 0 0,0 0 0 0 0,0 0 0 0 0,0 0 0 0 0,0 0 0 0 0,0 0 0 0 0,0-1 0 0 0,0 1 0 0 0,1-1 0 0 0,-1 1 0 0 0,0-1 0 0 0,0 0 1 0 0,1 0-1 0 0,-1 0 0 0 0,0 0 0 0 0,1 0 0 0 0,-1 0 0 0 0,0 0 0 0 0,0-1 0 0 0,1 0 0 0 0,1 0 0 0 0,-2 1 63 0 0,3-1-349 0 0,0-1-63 0 0,33-20-1194 0 0,-36 19 852 0 0,11-14-726 0 0,-9 7-1841 0 0,-1-9 1486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08:43:17.8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76 232 0 0,'0'0'10643'0'0,"4"-2"-10452"0"0,36-18 308 0 0,-36 19-430 0 0,1-1-75 0 0,60-29-3109 0 0,-60 29 2199 0 0,16-13-1255 0 0,-16 12 597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08:43:18.1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0 118 564 0 0,'0'0'2309'0'0,"11"22"1123"0"0,-9-5-3026 0 0,-2-12-64 0 0,0-1-58 0 0,-6 61 1142 0 0,6-61-1059 0 0,-2 12 1738 0 0,17-59-2362 0 0,1-1-1 0 0,3 2 0 0 0,37-64 1 0 0,-53 103-279 0 0,5-3-201 0 0,0-1-375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08:43:18.5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116 41 760 0 0,'0'0'3456'0'0,"5"-6"-1145"0"0,-5 6-2217 0 0,1 0 1 0 0,-1-1-1 0 0,0 1 1 0 0,0 0 0 0 0,0 0-1 0 0,0 0 1 0 0,0-1-1 0 0,0 1 1 0 0,0 0-1 0 0,0 0 1 0 0,0-1-1 0 0,0 1 1 0 0,0 0-1 0 0,0-1 1 0 0,0 1-1 0 0,0 0 1 0 0,0 0 0 0 0,0-1-1 0 0,0 1 1 0 0,0 0-1 0 0,-1-2 851 0 0,0 1-850 0 0,-16 7 810 0 0,8 0-861 0 0,1-1 1 0 0,0 1 0 0 0,0 0-1 0 0,-11 11 1 0 0,12-8 4 0 0,0 0 0 0 0,0 0 0 0 0,1 1 0 0 0,0 0 0 0 0,-8 21 0 0 0,12-28-35 0 0,2-2-12 0 0,0 0 0 0 0,-1 0 0 0 0,1 0 0 0 0,0 0-1 0 0,0 0 1 0 0,0 0 0 0 0,0 0 0 0 0,0 0 0 0 0,0 0-1 0 0,0 0 1 0 0,0 0 0 0 0,0 0 0 0 0,0 0 0 0 0,1 0-1 0 0,-1 0 1 0 0,0 0 0 0 0,1 0 0 0 0,-1 0 0 0 0,0 0-1 0 0,1-1 1 0 0,-1 1 0 0 0,1 0 0 0 0,0 0 0 0 0,-1 0-1 0 0,1-1 1 0 0,0 1 0 0 0,-1 0 0 0 0,1-1 0 0 0,0 1-1 0 0,0 0 1 0 0,0-1 0 0 0,-1 1 0 0 0,1-1 0 0 0,0 1-1 0 0,0-1 1 0 0,0 0 0 0 0,0 1 0 0 0,0-1 0 0 0,0 0-1 0 0,0 0 1 0 0,0 1 0 0 0,0-1 0 0 0,0 0 0 0 0,0 0-1 0 0,0 0 1 0 0,0 0 0 0 0,0-1 0 0 0,0 1 0 0 0,1 0-1 0 0,6-3 4 0 0,0 0-1 0 0,-1 0 1 0 0,1-1-1 0 0,-1 0 0 0 0,0-1 1 0 0,0 1-1 0 0,0-1 1 0 0,-1-1-1 0 0,0 1 0 0 0,0-1 1 0 0,10-12-1 0 0,-5 3 141 0 0,-1 0 0 0 0,0-1 0 0 0,-1 0-1 0 0,7-18 1 0 0,-15 31-5 0 0,9-16 489 0 0,-10 34-627 0 0,0-11 18 0 0,0 0-26 0 0,0 6 8 0 0,0-1 1 0 0,1 0-1 0 0,0 1 1 0 0,1-1-1 0 0,0 0 1 0 0,0 0-1 0 0,1 0 1 0 0,0 0-1 0 0,0 0 1 0 0,8 12-1 0 0,-10-18 7 0 0,34 29-715 0 0,-31-29 286 0 0,1-5-1459 0 0,1 0 1413 0 0,-1 0-1 0 0,1-1 1 0 0,-1 0-1 0 0,1 0 1 0 0,-1 0 0 0 0,0 0-1 0 0,0-1 1 0 0,0 0 0 0 0,-1 0-1 0 0,1 0 1 0 0,-1-1 0 0 0,0 0-1 0 0,0 1 1 0 0,5-10 0 0 0,2-6-350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21:21:04.1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48 0 180 0 0,'-22'11'7539'0'0,"2"-8"-7019"0"0,15-2 1585 0 0,11-1-2102 0 0,18 0-8 0 0,-18 0 5 0 0,-4 0-1 0 0,0-1 0 0 0,0 1 0 0 0,1 0 0 0 0,-1 0 0 0 0,0-1-1 0 0,0 1 1 0 0,1 1 0 0 0,-1-1 0 0 0,0 0 0 0 0,3 1 0 0 0,1-1 9 0 0,27-2 1013 0 0,-19 2-2121 0 0,0 0-3989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08:43:19.0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0 121 1504 0 0,'3'-3'103'0'0,"8"-8"95"0"0,-8 8 116 0 0,-1 0 68 0 0,6-6 1497 0 0,-5 20 2627 0 0,-3-7-4174 0 0,-7 22 534 0 0,7-22-643 0 0,-9 30 539 0 0,8-31-485 0 0,1 1-153 0 0,0 4 362 0 0,5-17-317 0 0,11-42-230 0 0,-6 21 121 0 0,-5 18-50 0 0,0 0 0 0 0,1 0 0 0 0,0 1 0 0 0,1 0-1 0 0,9-11 1 0 0,-14 19 11 0 0,4-1-5 0 0,-6 4-6 0 0,1-1 1 0 0,-1 0-1 0 0,1 1 1 0 0,-1-1-1 0 0,1 1 1 0 0,0-1-1 0 0,-1 0 1 0 0,1 1-1 0 0,-1-1 1 0 0,1 1-1 0 0,0 0 1 0 0,0-1-1 0 0,-1 1 1 0 0,1 0-1 0 0,0-1 1 0 0,0 1-1 0 0,-1 0 1 0 0,1 0-1 0 0,0-1 1 0 0,0 1-1 0 0,0 0 1 0 0,0 0-1 0 0,-1 0 1 0 0,2 0-1 0 0,1 2 22 0 0,0-1-1 0 0,0 0 0 0 0,-1 1 0 0 0,1 0 1 0 0,-1 0-1 0 0,1-1 0 0 0,-1 2 0 0 0,0-1 1 0 0,1 0-1 0 0,-1 0 0 0 0,0 1 0 0 0,-1-1 1 0 0,1 1-1 0 0,0-1 0 0 0,-1 1 0 0 0,1 0 0 0 0,-1 0 1 0 0,0 0-1 0 0,1 4 0 0 0,0-2 21 0 0,-1-1-22 0 0,10 37 42 0 0,-10-36-61 0 0,-1-1-114 0 0,3 15-389 0 0,9-21-2362 0 0,-5 0 2646 0 0,-1 0 0 0 0,1-1 0 0 0,-1 1-1 0 0,1-1 1 0 0,-1-1 0 0 0,0 1 0 0 0,-1-1-1 0 0,1 0 1 0 0,-1 0 0 0 0,1 0-1 0 0,-1-1 1 0 0,4-5 0 0 0,21-17-139 0 0,-27 24 302 0 0,-2 3 70 0 0,-1-1 0 0 0,0 0 0 0 0,0 1 0 0 0,1-1 0 0 0,-1 0 1 0 0,0 1-1 0 0,1-1 0 0 0,-1 1 0 0 0,0-1 0 0 0,1 1 0 0 0,-1-1 0 0 0,1 1 0 0 0,-1-1 0 0 0,1 1 0 0 0,0-1 0 0 0,-1 1 1 0 0,1-1-1 0 0,-1 1 0 0 0,1 0 0 0 0,0-1 0 0 0,-1 1 0 0 0,1 0 0 0 0,0 0 0 0 0,-1 0 0 0 0,1-1 0 0 0,0 1 0 0 0,-1 0 1 0 0,1 0-1 0 0,0 0 0 0 0,0 0 0 0 0,-1 0 0 0 0,1 0 0 0 0,0 0 0 0 0,-1 0 0 0 0,1 1 0 0 0,1-1 0 0 0,20 4 690 0 0,-17-2-547 0 0,-2 66 1139 0 0,-3-64-1246 0 0,1 1-6 0 0,1 12-25 0 0,-2-12 3 0 0,1-2-13 0 0,7 33-165 0 0,-7-32-67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08:43:19.3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40 564 0 0,'0'-24'3349'0'0,"-1"9"-1590"0"0,-11 22 1570 0 0,9-4-3577 0 0,10 18-4308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08:43:20.51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25 112 1124 0 0,'0'23'2802'0'0,"0"-19"-2058"0"0,-6 35 1745 0 0,6-36-1414 0 0,-1 1-586 0 0,-2 10-30 0 0,-1 3 1660 0 0,3-16-2112 0 0,1-1 0 0 0,0 0 0 0 0,-1 0-1 0 0,1 0 1 0 0,0 0 0 0 0,0 0 0 0 0,-1 0 0 0 0,1 0 0 0 0,0 0 0 0 0,-1 0 0 0 0,1 0-1 0 0,0 0 1 0 0,-1 0 0 0 0,1 0 0 0 0,0 0 0 0 0,0 0 0 0 0,-1 0 0 0 0,1 0 0 0 0,0-1 0 0 0,-1 1-1 0 0,1 0 1 0 0,0 0 0 0 0,0 0 0 0 0,-1 0 0 0 0,1-1 0 0 0,0 1 0 0 0,0 0 0 0 0,0 0-1 0 0,-1 0 1 0 0,1-1 0 0 0,0 1 0 0 0,0 0 0 0 0,0 0 0 0 0,0-1 0 0 0,-1 1 0 0 0,1 0-1 0 0,0 0 1 0 0,0-1 0 0 0,0 1 0 0 0,0 0 0 0 0,0-1 0 0 0,0 1 0 0 0,0 0 0 0 0,0-1-1 0 0,0 1 1 0 0,0 0 0 0 0,0 0 0 0 0,0-1 0 0 0,0 1 0 0 0,0-1 0 0 0,1-3 0 0 0,0-1 1 0 0,0 1 0 0 0,0 0 0 0 0,0 0-1 0 0,1-1 1 0 0,0 1 0 0 0,0 0-1 0 0,3-5 1 0 0,44-82 1 0 0,-48 88-19 0 0,8-7 17 0 0,1-6-33 0 0,-6 10 15 0 0,-3 6 16 0 0,1-1 0 0 0,-1 1 1 0 0,1 0-1 0 0,-1 0 0 0 0,0 0 0 0 0,1 0 1 0 0,-1 0-1 0 0,1 1 0 0 0,-1-1 0 0 0,1 0 0 0 0,-1 1 1 0 0,1-1-1 0 0,-1 1 0 0 0,0-1 0 0 0,1 1 0 0 0,-1-1 1 0 0,0 1-1 0 0,3 1 0 0 0,-4-1-3 0 0,1-1-1 0 0,0 1 1 0 0,0 0-1 0 0,0-1 0 0 0,-1 1 1 0 0,1-1-1 0 0,0 1 1 0 0,-1 0-1 0 0,1 0 1 0 0,-1-1-1 0 0,1 1 1 0 0,-1 0-1 0 0,1 0 1 0 0,-1 0-1 0 0,1-1 1 0 0,-1 1-1 0 0,0 0 1 0 0,0 0-1 0 0,1 0 1 0 0,-1 0-1 0 0,0 0 1 0 0,0 0-1 0 0,0 2 1 0 0,4 12 21 0 0,15 52-9 0 0,-17-63-30 0 0,3 23-992 0 0,-4-26 861 0 0,0 0 1 0 0,0 1-1 0 0,0-1 0 0 0,0 0 0 0 0,1 0 0 0 0,-1 0 0 0 0,0 0 1 0 0,1 0-1 0 0,-1 0 0 0 0,1 0 0 0 0,-1 0 0 0 0,1-1 0 0 0,0 1 1 0 0,-1 0-1 0 0,1-1 0 0 0,0 1 0 0 0,-1-1 0 0 0,1 0 0 0 0,0 0 1 0 0,0 0-1 0 0,-1 0 0 0 0,1 0 0 0 0,0 0 0 0 0,0 0 0 0 0,-1 0 1 0 0,1-1-1 0 0,0 1 0 0 0,-1-1 0 0 0,1 1 0 0 0,0-1 0 0 0,-1 1 1 0 0,1-1-1 0 0,-1 0 0 0 0,3-1 0 0 0,6-3-173 0 0,0-1-1 0 0,0 0 0 0 0,-1 0 1 0 0,17-16-1 0 0,59-65 2256 0 0,-83 84-1424 0 0,1 0-18 0 0,7-5 962 0 0,-9 21 1582 0 0,-2-9-2545 0 0,1-3-486 0 0,0 0 1 0 0,0-1-1 0 0,0 1 1 0 0,0 0-1 0 0,0 0 0 0 0,0 0 1 0 0,0-1-1 0 0,0 1 1 0 0,0 0-1 0 0,0 0 0 0 0,0-1 1 0 0,1 1-1 0 0,-1 0 0 0 0,0 0 1 0 0,0-1-1 0 0,1 1 1 0 0,-1 0-1 0 0,1-1 0 0 0,-1 1 1 0 0,0 0-1 0 0,1-1 0 0 0,0 1 1 0 0,-1 0-1 0 0,1-1 1 0 0,-1 1-1 0 0,1-1 0 0 0,0 1 1 0 0,2 0-7 0 0,7 0 4 0 0,15-18-40 0 0,-22 15 27 0 0,-2 1 6 0 0,0 1 7 0 0,0-1 0 0 0,0 0 1 0 0,0 0-1 0 0,0 0 1 0 0,0 0-1 0 0,-1 0 1 0 0,1 0-1 0 0,0 0 0 0 0,0 0 1 0 0,-1 0-1 0 0,1-1 1 0 0,-1 1-1 0 0,1 0 0 0 0,-1 0 1 0 0,1 0-1 0 0,-1-1 1 0 0,0 1-1 0 0,0 0 1 0 0,1-2-1 0 0,3-28 461 0 0,-3 29-456 0 0,-1-2 280 0 0,-1 5-284 0 0,0 0 0 0 0,0 0 0 0 0,-1 0 0 0 0,1 0 0 0 0,0 0 0 0 0,0 0 0 0 0,1 1 0 0 0,-1-1 0 0 0,0 0 0 0 0,0 0 0 0 0,1 1 0 0 0,-1-1 0 0 0,0 1 0 0 0,0 2 0 0 0,-6 14 19 0 0,5-13-3 0 0,-1 44 33 0 0,3-44-62 0 0,3 59 6 0 0,-3-60 108 0 0,-1-5-114 0 0,0 0 6 0 0,0 1 1 0 0,1-1-1 0 0,-1 0 0 0 0,0 0 0 0 0,0 0 1 0 0,0 0-1 0 0,0 0 0 0 0,1 0 1 0 0,-1 0-1 0 0,1 0 0 0 0,-1 0 1 0 0,1-1-1 0 0,-1 1 0 0 0,1 0 1 0 0,-1 0-1 0 0,1 0 0 0 0,0-1 1 0 0,0 1-1 0 0,0 0 0 0 0,0 0 1 0 0,0-1-1 0 0,0 1 0 0 0,0-2 1 0 0,0-32-49 0 0,0 34 55 0 0,0-4-12 0 0,0-20-22 0 0,0 8 30 0 0,0 12 199 0 0,-2 7-201 0 0,1 0 0 0 0,-1-1-1 0 0,1 1 1 0 0,0 0 0 0 0,0 0 0 0 0,0 0 0 0 0,0-1 0 0 0,0 1 0 0 0,0 0 0 0 0,1 0 0 0 0,-1 1 0 0 0,1-1 0 0 0,-1 0 0 0 0,1 0 0 0 0,0 0 0 0 0,0 4 0 0 0,21-12-8 0 0,-13 2 14 0 0,3-6 12 0 0,-7 5-12 0 0,3-9-9 0 0,-6 11 7 0 0,-6-23 370 0 0,-5 20-312 0 0,10 17 46 0 0,12 35 123 0 0,-4-17-158 0 0,-1 32-71 0 0,-2-1 0 0 0,-2 1 0 0 0,-3-1 0 0 0,-3 1 0 0 0,-20 111 0 0 0,18-142-4 0 0,-1-1-1 0 0,-1 0 0 0 0,-2 0 0 0 0,-20 45 0 0 0,24-63-42 0 0,-1-1 0 0 0,-1 1 0 0 0,0-1 0 0 0,0-1 0 0 0,-1 1 0 0 0,0-1 0 0 0,0-1 0 0 0,-1 1 0 0 0,-1-1 0 0 0,1-1 0 0 0,-1 0-1 0 0,0 0 1 0 0,-1-1 0 0 0,-12 6 0 0 0,15-9 7 0 0,0-1-1 0 0,0 1 1 0 0,0-1-1 0 0,0-1 1 0 0,0 0-1 0 0,-1 0 0 0 0,1 0 1 0 0,0-1-1 0 0,-1 0 1 0 0,-9-2-1 0 0,9 1 16 0 0,7 1 20 0 0,0 0 0 0 0,-1 0 1 0 0,1 0-1 0 0,0-1 0 0 0,0 1 1 0 0,0-1-1 0 0,0 0 0 0 0,0 1 1 0 0,0-1-1 0 0,0 0 0 0 0,0 0 1 0 0,0 0-1 0 0,1-1 0 0 0,-1 1 1 0 0,0 0-1 0 0,1-1 0 0 0,-3-1 1 0 0,-2-3-9 0 0,2 3 8 0 0,0 0 0 0 0,0 0 0 0 0,0 0 0 0 0,1 0 0 0 0,-1-1 0 0 0,1 1 0 0 0,0-1 0 0 0,0 0 1 0 0,1 0-1 0 0,-1 0 0 0 0,1-1 0 0 0,0 1 0 0 0,0 0 0 0 0,0-1 0 0 0,-1-5 0 0 0,1 2 0 0 0,0-1 0 0 0,1 1 0 0 0,1 0 0 0 0,-1 0 0 0 0,2-1 1 0 0,-1 1-1 0 0,1 0 0 0 0,2-12 0 0 0,1 4 0 0 0,0 1 1 0 0,2-1 0 0 0,-1 1-1 0 0,2 0 1 0 0,0 0-1 0 0,1 1 1 0 0,0 0 0 0 0,14-18-1 0 0,-9 17-99 0 0,0 1-1 0 0,0 1 1 0 0,2 0-1 0 0,-1 1 1 0 0,2 0-1 0 0,-1 1 1 0 0,1 1 0 0 0,1 1-1 0 0,0 0 1 0 0,1 1-1 0 0,30-10 1 0 0,-15 9-1020 0 0,1 2 1 0 0,0 2-1 0 0,0 1 1 0 0,0 1 0 0 0,58 3-1 0 0,-50 3-1316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08:43:55.0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 0 964 0 0,'0'0'8061'0'0,"6"2"-7856"0"0,18 4-48 0 0,-18-5-4 0 0,-3 2-37 0 0,8 9 1 0 0,-9-9-33 0 0,0 1 7 0 0,2 0-69 0 0,-1 2-18 0 0,-2 34 174 0 0,-1-34-225 0 0,0-1 0 0 0,0 1 0 0 0,-1-1 0 0 0,0 1 1 0 0,0-1-1 0 0,0 1 0 0 0,-1-1 0 0 0,0 0 0 0 0,0 0 1 0 0,0 0-1 0 0,0 0 0 0 0,-5 7 0 0 0,3-8-382 0 0,1 0-1 0 0,-1 0 1 0 0,1 0 0 0 0,-1-1-1 0 0,0 1 1 0 0,-1-1-1 0 0,1 0 1 0 0,0-1 0 0 0,-1 1-1 0 0,0-1 1 0 0,1 0-1 0 0,-9 3 1 0 0,9-4-1128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08:43:55.3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308 0 800 0 0,'0'0'5721'0'0,"-4"1"-5057"0"0,0 2-520 0 0,0-1 0 0 0,0 1 1 0 0,0-1-1 0 0,0 1 0 0 0,0 0 1 0 0,1 0-1 0 0,-1 1 0 0 0,1-1 1 0 0,0 1-1 0 0,0 0 0 0 0,0 0 1 0 0,0 0-1 0 0,1 0 0 0 0,-3 7 1 0 0,-35 46 484 0 0,10-21-464 0 0,14-15-602 0 0,-2 0 0 0 0,0-2 1 0 0,-36 31-1 0 0,50-47 204 0 0,-16 12-735 0 0,-3-5-2556 0 0,-4 0 2256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08:43:55.8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589 4 216 0 0,'0'0'5945'0'0,"-4"-2"-5431"0"0,2 2-429 0 0,-1-1 0 0 0,0 1 0 0 0,1 0 0 0 0,-1 0 0 0 0,0 0 0 0 0,1 0 0 0 0,-1 1 0 0 0,0-1 0 0 0,1 1 0 0 0,-1-1-1 0 0,0 1 1 0 0,1 0 0 0 0,-1 0 0 0 0,1 0 0 0 0,0 0 0 0 0,-1 0 0 0 0,1 1 0 0 0,0-1 0 0 0,-3 3 0 0 0,-45 39 571 0 0,37-31-608 0 0,10-8-74 0 0,-1 0-1 0 0,1 1 1 0 0,0-1-1 0 0,0 1 0 0 0,0 0 1 0 0,0 0-1 0 0,1 0 1 0 0,0 0-1 0 0,0 0 1 0 0,-1 8-1 0 0,2-9-107 0 0,1 0-119 0 0,1 1 229 0 0,0-1-14 0 0,0-1 0 0 0,-1 1 0 0 0,1 0 0 0 0,-1-1 1 0 0,0 1-1 0 0,0 0 0 0 0,0 0 0 0 0,-1-1 0 0 0,1 1 0 0 0,-1 0 0 0 0,0-1 0 0 0,-1 5 0 0 0,0-5 3 0 0,-24 9-9 0 0,-3-4-80 0 0,23-7 131 0 0,-56 4 76 0 0,55-5-67 0 0,4 0-16 0 0,0 0 0 0 0,0 0 1 0 0,0 0-1 0 0,-1-1 1 0 0,1 0-1 0 0,0 1 0 0 0,0-1 1 0 0,0 0-1 0 0,0-1 1 0 0,0 1-1 0 0,0 0 0 0 0,1-1 1 0 0,-1 0-1 0 0,-4-3 1 0 0,1 2-18 0 0,5 1 18 0 0,-1 0 0 0 0,1 1 0 0 0,-1-1 0 0 0,1 0 1 0 0,0 0-1 0 0,0 0 0 0 0,0 0 0 0 0,0 0 0 0 0,0 0 0 0 0,0 0 0 0 0,1-1 0 0 0,-1 1 0 0 0,1 0 0 0 0,-1 0 1 0 0,1-1-1 0 0,0-2 0 0 0,0 4 2 0 0,-1-4-5 0 0,6-21-67 0 0,-5 26 69 0 0,0-1-1 0 0,0 1 1 0 0,0-1-1 0 0,0 1 1 0 0,0-1 0 0 0,0 1-1 0 0,0 0 1 0 0,1-1-1 0 0,-1 1 1 0 0,0 0-1 0 0,0-1 1 0 0,0 1-1 0 0,1-1 1 0 0,-1 1-1 0 0,0 0 1 0 0,0-1-1 0 0,1 1 1 0 0,-1 0-1 0 0,0 0 1 0 0,1-1-1 0 0,-1 1 1 0 0,0 0-1 0 0,1 0 1 0 0,-1-1-1 0 0,0 1 1 0 0,1 0 0 0 0,-1 0-1 0 0,0 0 1 0 0,1 0-1 0 0,-1 0 1 0 0,1-1-1 0 0,-1 1 1 0 0,1 0-1 0 0,-1 0 1 0 0,0 0-1 0 0,1 0 1 0 0,-1 0-1 0 0,1 0 1 0 0,-1 0-1 0 0,0 0 1 0 0,1 1-1 0 0,-1-1 1 0 0,1 0-1 0 0,-1 0 1 0 0,0 0-1 0 0,1 0 1 0 0,-1 1 0 0 0,0-1-1 0 0,1 0 1 0 0,0 0-1 0 0,14 5 20 0 0,-18 17-5 0 0,2-13-10 0 0,-1 1 0 0 0,0-1 0 0 0,-1 0-1 0 0,0 0 1 0 0,0 0 0 0 0,-1 0 0 0 0,0 0 0 0 0,0-1 0 0 0,-1 0 0 0 0,0 0-1 0 0,0 0 1 0 0,-1 0 0 0 0,0-1 0 0 0,-1 0 0 0 0,-10 9 0 0 0,3-5-158 0 0,-1-1 0 0 0,1 0 0 0 0,-2-1 0 0 0,1-1 0 0 0,-1-1 0 0 0,-30 10 1 0 0,42-15-283 0 0,-29-5-1063 0 0,27 3 915 0 0,-2-15-1004 0 0,6 13 1380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08:43:56.1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 12 596 0 0,'0'0'2892'0'0,"16"-12"-787"0"0,-25 30-2582 0 0,-7-7-2235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08:43:56.5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231 0 320 0 0,'0'0'7115'0'0,"-1"4"-6833"0"0,1-2-228 0 0,-1 0 1 0 0,1 0 0 0 0,-1 0-1 0 0,0 0 1 0 0,1 0 0 0 0,-1 0-1 0 0,0 0 1 0 0,0 0 0 0 0,0 0-1 0 0,-1-1 1 0 0,1 1 0 0 0,0 0-1 0 0,-1-1 1 0 0,1 1 0 0 0,-4 2-1 0 0,2-2-3 0 0,0 0-38 0 0,-1 0 0 0 0,1 0 1 0 0,0 0-1 0 0,-1 0 0 0 0,0-1 0 0 0,1 0 0 0 0,-1 0 0 0 0,0 0 1 0 0,1 0-1 0 0,-8 1 0 0 0,5-1 35 0 0,0 0-34 0 0,-17 2-31 0 0,17-2 8 0 0,1 0-49 0 0,-12 3 6 0 0,13-3 12 0 0,1 2-36 0 0,-46 40-822 0 0,46-39 714 0 0,0 0-36 0 0,-33 53-4157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08:43:56.9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 33 1248 0 0,'0'0'1120'0'0,"2"-3"-161"0"0,13-20 1723 0 0,-12 16-1306 0 0,-14 14-1970 0 0,9-4-108 0 0,-15 14-2983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08:43:57.2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809 94 1168 0 0,'0'0'1281'0'0,"1"-5"-158"0"0,13-80 6611 0 0,-13 81-7428 0 0,-19 41-207 0 0,5-15-306 0 0,-22 53-1345 0 0,33-72 1355 0 0,-6 12-438 0 0,7-13 581 0 0,1 1 0 0 0,-1-1 1 0 0,0 0-1 0 0,-1 1 0 0 0,1-1 1 0 0,0 0-1 0 0,-1 0 0 0 0,1 0 1 0 0,-1 0-1 0 0,1 0 0 0 0,-1 0 1 0 0,0 0-1 0 0,0-1 0 0 0,0 1 1 0 0,0-1-1 0 0,0 1 0 0 0,0-1 1 0 0,-4 2-1 0 0,-2-4 60 0 0,0 0 0 0 0,0 0 0 0 0,0-1 0 0 0,1 0 0 0 0,-1-1 1 0 0,1 0-1 0 0,-1 0 0 0 0,-7-5 0 0 0,10 6 60 0 0,2-1-84 0 0,-13-7-8 0 0,13 8 34 0 0,-1 0 24 0 0,0-1 32 0 0,-1 0 0 0 0,0 1 0 0 0,0-1-1 0 0,0 1 1 0 0,-1 0 0 0 0,1 1 0 0 0,-1-1-1 0 0,1 1 1 0 0,-1 0 0 0 0,1 0-1 0 0,-11 1 1 0 0,9 0-67 0 0,-19 14 47 0 0,21-11-44 0 0,-16 11 13 0 0,1 1 1 0 0,1 1-1 0 0,0 1 1 0 0,1 1-1 0 0,1 0 1 0 0,-24 34-1 0 0,-35 35 40 0 0,45-56-253 0 0,-5 5-218 0 0,-43 34 1 0 0,59-55-1152 0 0,-1-1 1 0 0,-33 17-1 0 0,29-19 544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21:21:47.5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0 684 0 0,'0'0'4628'0'0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08:43:57.91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411 42 872 0 0,'2'-3'803'0'0,"9"-11"334"0"0,7-10 1628 0 0,-13 23-1850 0 0,-7 16-757 0 0,-1-10-137 0 0,1 0 0 0 0,-1 1 0 0 0,0-1 1 0 0,0 0-1 0 0,-1-1 0 0 0,1 1 0 0 0,-1-1 0 0 0,0 1 1 0 0,0-1-1 0 0,-1 0 0 0 0,-5 4 0 0 0,-5 6 14 0 0,-15 11-5 0 0,-1-1 1 0 0,0-1 0 0 0,-2-2 0 0 0,-40 19-1 0 0,3 0 1 0 0,7-14 95 0 0,58-24-64 0 0,-2-2-27 0 0,-25-3 46 0 0,31 3-79 0 0,1-1 0 0 0,-1 1 0 0 0,1 0 0 0 0,0-1 0 0 0,-1 1 0 0 0,1-1 0 0 0,-1 1 0 0 0,1-1 0 0 0,0 1 0 0 0,-1-1 0 0 0,1 1 0 0 0,0-1 0 0 0,0 1 0 0 0,0-1 0 0 0,-1 1 0 0 0,1-1 0 0 0,0 1 0 0 0,0-1 0 0 0,0 0 0 0 0,0 1 0 0 0,0-1 0 0 0,0 1 0 0 0,0-1 0 0 0,0 1 0 0 0,0-1 0 0 0,0 0 0 0 0,0 1 0 0 0,0-1 0 0 0,0 1 0 0 0,1-1 0 0 0,-1 1 0 0 0,0-1 0 0 0,0 1 0 0 0,1-2 0 0 0,8-24 28 0 0,-2 12-30 0 0,-6 12 0 0 0,-1 0 0 0 0,1 0 0 0 0,0 0 0 0 0,0 0 0 0 0,0 0 0 0 0,0 0 1 0 0,0 0-1 0 0,0 0 0 0 0,0 1 0 0 0,1-1 0 0 0,-1 0 0 0 0,1 1 0 0 0,1-2 0 0 0,10-7-9 0 0,45-35-47 0 0,-55 43 42 0 0,3 4-104 0 0,15 6-56 0 0,-20-7 148 0 0,0-1 1 0 0,0 1 0 0 0,-1 0 0 0 0,1-1 0 0 0,-1 1-1 0 0,1 0 1 0 0,0 0 0 0 0,-1 0 0 0 0,1 0 0 0 0,-1-1-1 0 0,0 1 1 0 0,1 0 0 0 0,-1 0 0 0 0,0 0 0 0 0,1 0-1 0 0,-1 0 1 0 0,0 0 0 0 0,0 0 0 0 0,0 0 0 0 0,0 0-1 0 0,0 0 1 0 0,0 0 0 0 0,0 0 0 0 0,0 0-1 0 0,-1 1 1 0 0,2 1-133 0 0,-1 1-1 0 0,0-1 1 0 0,-1 0 0 0 0,1 1-1 0 0,0-1 1 0 0,-1 0-1 0 0,0 1 1 0 0,0-1-1 0 0,0 0 1 0 0,0 0 0 0 0,0 0-1 0 0,-4 5 1 0 0,1 2-620 0 0,-6 13-482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08:43:58.31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53 572 0 0,'0'0'1047'0'0,"0"0"-951"0"0,0 1 0 0 0,0 0 0 0 0,0-1 0 0 0,0 1 0 0 0,0-1 0 0 0,0 1 0 0 0,0 0 0 0 0,1-1 0 0 0,-1 1 0 0 0,0-1 0 0 0,0 1 0 0 0,0 0 0 0 0,1-1 0 0 0,-1 1 0 0 0,0-1 0 0 0,0 1 0 0 0,1-1 0 0 0,-1 1 0 0 0,1-1 0 0 0,-1 1 0 0 0,0-1-1 0 0,1 1 1 0 0,-1-1 0 0 0,1 0 0 0 0,-1 1 0 0 0,1-1 0 0 0,-1 0 0 0 0,1 1 0 0 0,0-1 0 0 0,-1 0 0 0 0,1 0 0 0 0,-1 1 0 0 0,1-1 0 0 0,-1 0 0 0 0,1 0 0 0 0,1 0 0 0 0,21-3-9 0 0,-1-2 1 0 0,0-1 0 0 0,1 0 0 0 0,-2-2-1 0 0,35-16 1 0 0,-52 22-852 0 0,-1-1-603 0 0,13-9 206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08:43:58.6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377 146 920 0 0,'0'0'1020'0'0,"-1"-4"-171"0"0,0 1-603 0 0,0 0 1 0 0,-1-1 0 0 0,1 1-1 0 0,-1 0 1 0 0,0 0-1 0 0,0 0 1 0 0,0 1-1 0 0,-4-5 1 0 0,3 4 696 0 0,-4 3-732 0 0,-21 0-41 0 0,21 0-29 0 0,-18 17 163 0 0,21-12-308 0 0,1-1 0 0 0,0 1-1 0 0,-1-1 1 0 0,2 1-1 0 0,-1 0 1 0 0,0 0 0 0 0,1 0-1 0 0,0 1 1 0 0,0-1-1 0 0,1 0 1 0 0,-2 11 0 0 0,2-12-182 0 0,2 0-22 0 0,13 63-707 0 0,-13-63 847 0 0,0-2 69 0 0,0 0 0 0 0,0-1-1 0 0,-1 1 1 0 0,1 0 0 0 0,0 0-1 0 0,-1-1 1 0 0,0 1 0 0 0,1 0-1 0 0,-1 0 1 0 0,0 0 0 0 0,0 0-1 0 0,0-1 1 0 0,0 1 0 0 0,0 0-1 0 0,-1 0 1 0 0,1 0 0 0 0,-1 0-1 0 0,1-1 1 0 0,-1 1 0 0 0,1 0-1 0 0,-1 0 1 0 0,-1 2 0 0 0,-7 0 127 0 0,0 0 0 0 0,0 0 0 0 0,0 0 0 0 0,0-1 0 0 0,-1 0-1 0 0,1-1 1 0 0,-1 0 0 0 0,-12 0 0 0 0,15-1 173 0 0,-2-1 40 0 0,1 0-277 0 0,-50-4 937 0 0,54 4-941 0 0,-1-1 0 0 0,1 0 1 0 0,0-1-1 0 0,0 1 0 0 0,0-1 1 0 0,0 0-1 0 0,1 0 0 0 0,-1 0 0 0 0,0 0 1 0 0,1-1-1 0 0,-1 1 0 0 0,1-1 1 0 0,0 0-1 0 0,-5-6 0 0 0,4 2-96 0 0,0 0 0 0 0,0-1 1 0 0,0 1-1 0 0,1-1 0 0 0,1 1 0 0 0,-1-1 0 0 0,1 0 0 0 0,0 0 0 0 0,1 0 0 0 0,0 0 0 0 0,0 0 1 0 0,1-1-1 0 0,0 1 0 0 0,1 0 0 0 0,-1 0 0 0 0,3-11 0 0 0,0 7-411 0 0,0 1-1 0 0,0-1 1 0 0,1 0-1 0 0,0 1 1 0 0,1 0 0 0 0,1 0-1 0 0,-1 0 1 0 0,2 1-1 0 0,-1-1 1 0 0,2 2-1 0 0,11-14 1 0 0,0 3-296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08:43:59.4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470 65 756 0 0,'-8'-3'617'0'0,"-26"-7"6181"0"0,21 8-7378 0 0,13 2 581 0 0,0 0-1 0 0,0 0 1 0 0,0 0 0 0 0,0 0 0 0 0,0 0 0 0 0,0 0 0 0 0,0 0 0 0 0,0-1 0 0 0,0 1 0 0 0,0 0-1 0 0,0 0 1 0 0,0 0 0 0 0,0 0 0 0 0,0 0 0 0 0,0 0 0 0 0,0 0 0 0 0,0-1 0 0 0,0 1 0 0 0,0 0-1 0 0,0 0 1 0 0,0 0 0 0 0,0 0 0 0 0,0 0 0 0 0,0 0 0 0 0,0 0 0 0 0,0-1 0 0 0,0 1 0 0 0,0 0-1 0 0,0 0 1 0 0,0 0 0 0 0,0 0 0 0 0,0 0 0 0 0,0 0 0 0 0,1 0 0 0 0,-1 0 0 0 0,0 0-1 0 0,0-1 1 0 0,0 1 0 0 0,0 0 0 0 0,0 0 0 0 0,0 0 0 0 0,0 0 0 0 0,0 0 0 0 0,1 0 0 0 0,-1 0-1 0 0,0 0 1 0 0,0 0 0 0 0,0 0 0 0 0,0 0 0 0 0,0 0 0 0 0,0 0 0 0 0,0 0 0 0 0,1 0 0 0 0,-1 0-1 0 0,0 0 1 0 0,0 0 0 0 0,0 0 0 0 0,0 0 0 0 0,0 0 0 0 0,0 0 0 0 0,0 0 0 0 0,1 0 0 0 0,-1 0-1 0 0,0 0 1 0 0,0 0 0 0 0,0 1 0 0 0,0-1 0 0 0,0 0 0 0 0,0 0 0 0 0,1-11 5 0 0,1 9 1 0 0,0 0-1 0 0,0 0 0 0 0,0 0 0 0 0,0 0 0 0 0,0 1 0 0 0,1-1 0 0 0,-1 0 0 0 0,1 1 0 0 0,-1 0 0 0 0,5-2 0 0 0,-1 0-21 0 0,1 1 0 0 0,-1-1 0 0 0,1 1 0 0 0,0 0 0 0 0,10-1 0 0 0,-16 3 12 0 0,0 0 0 0 0,0 0 0 0 0,-1 1 0 0 0,1-1 0 0 0,0 0 0 0 0,0 1 0 0 0,-1-1 0 0 0,1 0 0 0 0,0 1 0 0 0,-1-1 0 0 0,1 1-1 0 0,-1-1 1 0 0,1 1 0 0 0,0-1 0 0 0,-1 1 0 0 0,1 0 0 0 0,-1-1 0 0 0,1 1 0 0 0,-1 0 0 0 0,0-1 0 0 0,1 1 0 0 0,-1 0 0 0 0,0-1 0 0 0,1 1 0 0 0,-1 0 0 0 0,0 0 0 0 0,0 0 0 0 0,0-1 0 0 0,0 1 0 0 0,0 0 0 0 0,0 0 0 0 0,0-1-1 0 0,0 1 1 0 0,0 0 0 0 0,0 0 0 0 0,0 0 0 0 0,0-1 0 0 0,0 1 0 0 0,-1 0 0 0 0,1 0 0 0 0,-1 1 0 0 0,0 2-6 0 0,0 0 0 0 0,0 0 0 0 0,0 0-1 0 0,-1 0 1 0 0,1 0 0 0 0,-1-1 0 0 0,-4 7 0 0 0,-25 30-22 0 0,-16 8-89 0 0,4-10 188 0 0,40-36-54 0 0,-32 22-273 0 0,31-22 125 0 0,-5 2-259 0 0,8-4 319 0 0,0 0 1 0 0,1 0-1 0 0,-1 0 0 0 0,1 0 1 0 0,-1 0-1 0 0,1 0 0 0 0,-1 0 0 0 0,0 0 1 0 0,1 0-1 0 0,-1 0 0 0 0,1 0 0 0 0,-1 0 1 0 0,1 1-1 0 0,-1-1 0 0 0,1 0 0 0 0,-1 0 1 0 0,1 1-1 0 0,-1-1 0 0 0,1 0 1 0 0,-1 1-1 0 0,1-1 0 0 0,-1 0 0 0 0,1 1 1 0 0,0-1-1 0 0,-1 1 0 0 0,1-1 0 0 0,0 1 1 0 0,-1-1-1 0 0,1 1 0 0 0,0-1 1 0 0,0 1-1 0 0,-1 0 0 0 0,3 15 19 0 0,-1-13 20 0 0,1 0 45 0 0,0 0 22 0 0,-1-1-1 0 0,1 1 1 0 0,-1-1-1 0 0,1 1 1 0 0,-1 0-1 0 0,0 0 1 0 0,0 0 0 0 0,0-1-1 0 0,-1 1 1 0 0,1 0-1 0 0,-1 0 1 0 0,1 0-1 0 0,-1 0 1 0 0,0 0-1 0 0,0 0 1 0 0,0 0 0 0 0,-1 0-1 0 0,1 0 1 0 0,-1 0-1 0 0,1 0 1 0 0,-1 0-1 0 0,0 0 1 0 0,0 0-1 0 0,-1-1 1 0 0,1 1 0 0 0,0 0-1 0 0,-1-1 1 0 0,0 1-1 0 0,1-1 1 0 0,-1 0-1 0 0,0 1 1 0 0,-4 2-1 0 0,4-3 26 0 0,-9 5 129 0 0,-5 6 124 0 0,-30 1 1 0 0,41-13-222 0 0,-17-15 11 0 0,19 11-78 0 0,-1-2-15 0 0,1-1 0 0 0,0 0-1 0 0,0 1 1 0 0,1-1 0 0 0,-1 0 0 0 0,1 0 0 0 0,1 0 0 0 0,-1-1 0 0 0,1 1 0 0 0,-1-7 0 0 0,2 9 52 0 0,-1 3-55 0 0,0-1 0 0 0,0 1 0 0 0,1-1 0 0 0,-1 1 0 0 0,1-1 0 0 0,-1 1 0 0 0,1-1 0 0 0,-1 1 0 0 0,1-1 0 0 0,0 0 0 0 0,0 1 0 0 0,0-1 0 0 0,0 1 0 0 0,0-3 0 0 0,-2-14 82 0 0,-5 32-58 0 0,3-1-15 0 0,2-7-6 0 0,-1 1 0 0 0,0-1 0 0 0,0 0 0 0 0,0 0 1 0 0,-1 0-1 0 0,0 0 0 0 0,-5 6 0 0 0,-1 3-16 0 0,0-1 0 0 0,-2 0 0 0 0,-22 23 0 0 0,18-20-167 0 0,-24 17-1704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08:43:59.7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0 572 0 0,'0'0'2884'0'0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08:44:00.1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62 6 60 0 0,'0'0'3749'0'0,"4"-2"-3078"0"0,-2 2-530 0 0,1-1 0 0 0,-1 0 0 0 0,0 1 0 0 0,0-1 0 0 0,0 1 0 0 0,0 0 0 0 0,1 0 0 0 0,-1 0 0 0 0,0 0-1 0 0,0 0 1 0 0,0 0 0 0 0,1 0 0 0 0,-1 1 0 0 0,0-1 0 0 0,0 1 0 0 0,0 0 0 0 0,0-1 0 0 0,0 1 0 0 0,0 0 0 0 0,0 0-1 0 0,0 1 1 0 0,0-1 0 0 0,3 3 0 0 0,-1 0 19 0 0,0 1 0 0 0,0 0-1 0 0,0 0 1 0 0,-1 0 0 0 0,1 1 0 0 0,-1-1-1 0 0,2 7 1 0 0,-4-8-167 0 0,-1 0 1 0 0,0 0-1 0 0,0 0 0 0 0,0 0 1 0 0,0 0-1 0 0,-1 0 0 0 0,0 0 1 0 0,0 0-1 0 0,0 0 0 0 0,0 0 0 0 0,0 0 1 0 0,-1 0-1 0 0,1 0 0 0 0,-1-1 1 0 0,0 1-1 0 0,-1-1 0 0 0,-2 5 0 0 0,-3 1-479 0 0,0-1-1 0 0,0 0 0 0 0,-1 0 1 0 0,0 0-1 0 0,0-2 0 0 0,0 1 0 0 0,-1-1 1 0 0,-16 8-1 0 0,23-13 222 0 0,-28 16-1705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08:51:41.6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40 0 16 0 0,'0'0'7029'0'0,"-7"1"-7628"0"0,-19 1 510 0 0,20-2-15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08:52:08.05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 1488 0 0,'0'0'13343'0'0,"29"-2"-20941"0"0,-23 1 6563 0 0,30-2-2759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08:52:08.39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1 232 0 0,'28'18'8695'0'0,"-18"-10"-5958"0"0,0-11-6292 0 0,-8 3 3488 0 0,0 0 1 0 0,0 0 0 0 0,0 0 0 0 0,-1 0 0 0 0,1 0 0 0 0,0 1-1 0 0,3 0 1 0 0,0 0-85 0 0,1-1-374 0 0,0-1-1068 0 0,1-1 1367 0 0,22-2-2690 0 0,0 2 2200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08:52:08.72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76 420 0 0,'0'0'9772'0'0,"5"0"-9135"0"0,22 3 2994 0 0,-1-12-10309 0 0,-21 7 5408 0 0,14-8-673 0 0</inkml:trace>
  <inkml:trace contextRef="#ctx0" brushRef="#br0" timeOffset="1">208 29 424 0 0,'0'0'2776'0'0,"4"1"-1622"0"0,33 2 7882 0 0,-26-3-10548 0 0,-5-1 476 0 0,10-11-2352 0 0,-13 10 2042 0 0,2-1-475 0 0,16-12-62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21:24:19.3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177 231 520 0 0,'0'0'1721'0'0,"-7"0"-980"0"0,-83 0 4372 0 0,84 0-4450 0 0,1 1-129 0 0,-15 0 2 0 0,15 0 20 0 0,0 0 22 0 0,3 0-591 0 0,-30 9 2294 0 0,32-10-2256 0 0,0 0-1 0 0,0 0 1 0 0,-1 0-1 0 0,1 0 1 0 0,0 0-1 0 0,0 0 1 0 0,0 0 0 0 0,0 0-1 0 0,-1 0 1 0 0,1 0-1 0 0,0 0 1 0 0,0 0-1 0 0,0 0 1 0 0,0 1 0 0 0,0-1-1 0 0,-1 0 1 0 0,1 0-1 0 0,0 0 1 0 0,0 0-1 0 0,0 0 1 0 0,0 0 0 0 0,0 0-1 0 0,0 1 1 0 0,-1-1-1 0 0,1 0 1 0 0,0 0-1 0 0,0 0 1 0 0,0 0 0 0 0,0 1-1 0 0,0-1 1 0 0,0 0-1 0 0,0 0 1 0 0,0 0-1 0 0,0 0 1 0 0,0 1-1 0 0,0-1 1 0 0,0 0 0 0 0,0 0-1 0 0,0 0 1 0 0,0 0-1 0 0,0 1 1 0 0,0-1-1 0 0,0 0 1 0 0,0 0 0 0 0,0 0-1 0 0,0 0 1 0 0,0 1-1 0 0,0-1 1 0 0,0 0-1 0 0,1 0 1 0 0,21 5 159 0 0,87-1 1176 0 0,174-14 1 0 0,114-37 55 0 0,-278 32-1212 0 0,122-19-21 0 0,5 14-219 0 0,-241 19 39 0 0,1 1 11 0 0,85 4 220 0 0,-85-3-232 0 0,-2 0-24 0 0,42 9 107 0 0,-41-8-74 0 0,1-2 3 0 0,38 4 49 0 0,125 2 308 0 0,-145-6-363 0 0,-4-1 61 0 0,0 0-1 0 0,28-7 1 0 0,28 0 182 0 0,-80 8-242 0 0,2 0 1 0 0,-2-4-7 0 0,-32-8 43 0 0,14 5-47 0 0,2 0 1 0 0,8 2-3 0 0,-21-14 13 0 0,33 18-9 0 0,-17-6 51 0 0,2-2 0 0 0,-1 0 0 0 0,-16-13 0 0 0,29 19 8 0 0,-13-8 53 0 0,16 9-109 0 0,-1 1-1 0 0,0 0 1 0 0,0 0 0 0 0,0 0-1 0 0,-1 0 1 0 0,1 0 0 0 0,0 0-1 0 0,0 0 1 0 0,0 0 0 0 0,-1 0-1 0 0,1 0 1 0 0,-1 1 0 0 0,1-1-1 0 0,0 0 1 0 0,-1 1 0 0 0,-2-1-1 0 0,3 1-8 0 0,1 0-1 0 0,-1-1 0 0 0,0 1 1 0 0,0 0-1 0 0,0-1 0 0 0,0 1 1 0 0,1-1-1 0 0,-1 1 1 0 0,0-1-1 0 0,0 1 0 0 0,1-1 1 0 0,-1 1-1 0 0,0-1 0 0 0,1 0 1 0 0,-1 1-1 0 0,1-1 0 0 0,-1 0 1 0 0,0-1-1 0 0,1 2-103 0 0,243 45 185 0 0,-236-45-78 0 0,-1 1-1 0 0,1-1 0 0 0,0 1 0 0 0,-1 1 1 0 0,1-1-1 0 0,-1 1 0 0 0,0 0 0 0 0,1 0 1 0 0,-1 1-1 0 0,0 0 0 0 0,0 0 1 0 0,10 8-1 0 0,-14-9 60 0 0,-4 27 197 0 0,-26 3-227 0 0,0 0 0 0 0,-2-2 0 0 0,-2-2 1 0 0,0 0-1 0 0,-38 23 0 0 0,-7 8-833 0 0,-25 12-2633 0 0,30-29-4823 0 0,50-30 1961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08:52:09.09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47 1524 0 0,'0'0'12772'0'0,"6"0"-12543"0"0,18 0-55 0 0,-18 0-24 0 0,20-9-11388 0 0</inkml:trace>
  <inkml:trace contextRef="#ctx0" brushRef="#br0" timeOffset="1">185 15 1316 0 0,'0'0'11070'0'0,"6"0"-10780"0"0,13 0-67 0 0,-5 0-3766 0 0,2-15-408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08:52:09.4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4 372 0 0,'0'0'12629'0'0,"14"-1"-17173"0"0,-2 0 4115 0 0,1 0-3030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08:52:09.7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0 126 1204 0 0,'0'0'8530'0'0,"5"1"-7606"0"0,22 4 2863 0 0,0-12-9541 0 0,-21 5 4110 0 0,13-10-2999 0 0</inkml:trace>
  <inkml:trace contextRef="#ctx0" brushRef="#br0" timeOffset="1">252 53 848 0 0,'0'0'5755'0'0,"6"0"-4579"0"0,24-3 5540 0 0,-5-8-10327 0 0,37-25-3340 0 0,-58 34 5422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08:52:10.12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0 164 448 0 0,'0'0'3368'0'0,"5"-2"-2393"0"0,8-4 1756 0 0,20-8 2779 0 0,-18 6-8279 0 0,-13 6 1644 0 0,2-1-162 0 0,15-9-2150 0 0</inkml:trace>
  <inkml:trace contextRef="#ctx0" brushRef="#br0" timeOffset="1">211 41 1160 0 0,'0'0'5139'0'0,"4"-1"-4042"0"0,18-6 4233 0 0,-14 2-8285 0 0,-1 0 2541 0 0,4-3-3667 0 0,8-6 1209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08:52:10.4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1 182 232 0 0,'0'0'9462'0'0,"5"-2"-9070"0"0,17-4-90 0 0,-17 5-29 0 0,11-14-5838 0 0</inkml:trace>
  <inkml:trace contextRef="#ctx0" brushRef="#br0" timeOffset="1">263 30 1740 0 0,'0'0'9766'0'0,"15"-6"-12283"0"0,8-17-4068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08:52:10.8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0 260 1492 0 0,'0'0'10996'0'0,"4"-2"-10948"0"0,34-28-7396 0 0,-25 18 4564 0 0</inkml:trace>
  <inkml:trace contextRef="#ctx0" brushRef="#br0" timeOffset="1">275 79 1904 0 0,'0'0'8276'0'0,"3"-2"-7767"0"0,8-8-148 0 0,-8 8 197 0 0,-1-2-1193 0 0,9-9 126 0 0,-8 9-143 0 0,0 2-153 0 0,36-27-4216 0 0,-20 17 3439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08:52:11.19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0 272 1304 0 0,'0'0'7729'0'0,"11"-21"-2266"0"0,-7 15-6571 0 0,0 0-1 0 0,0 1 1 0 0,0 0 0 0 0,1 0 0 0 0,0 0-1 0 0,0 0 1 0 0,8-5 0 0 0</inkml:trace>
  <inkml:trace contextRef="#ctx0" brushRef="#br0" timeOffset="1">207 82 520 0 0,'16'-14'9065'0'0,"-13"11"-8149"0"0,10-12 695 0 0,3-4-3191 0 0,4 1-3479 0 0,-4 6 1990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08:52:11.5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0 225 1540 0 0,'13'-18'8450'0'0,"1"1"-3396"0"0,-5-21-15970 0 0</inkml:trace>
  <inkml:trace contextRef="#ctx0" brushRef="#br0" timeOffset="1">91 44 208 0 0,'0'0'1796'0'0,"3"-2"-282"0"0,28-21 5662 0 0,-13 7-9867 0 0,-15 13 1547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08:52:11.9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 12 4 0 0,'0'0'5833'0'0,"-26"-12"-9266"0"0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9:12:03.7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46 124 0 0,'0'0'3971'0'0,"13"-15"687"0"0,-3-4-4666 0 0,-5 8-4244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21:24:20.0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385 78 1492 0 0,'31'-72'8778'0'0,"-28"66"-6152"0"0,-13 25-1609 0 0,3-4-1218 0 0,-138 242 1770 0 0,109-202-2709 0 0,-2-2 0 0 0,-67 73-1 0 0,97-118 410 0 0,-14 15-565 0 0,0-10-3002 0 0,-3 0 1167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9:12:11.8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726 1 356 0 0,'0'0'1412'0'0,"-20"22"-292"0"0,9-9-196 0 0,-5 4-44 0 0,-4 3-144 0 0,-5 10-55 0 0,-2 2-77 0 0,-9 11-88 0 0,-3 4-132 0 0,-8 13-60 0 0,-6 2-68 0 0,1 5-132 0 0,-6 8-400 0 0,-20 25-428 0 0,-5-3-632 0 0,3 3-553 0 0,0 2 181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08:28:22.6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72 8203 268 0 0,'0'0'1449'0'0,"-5"1"-1276"0"0,-17 3-33 0 0,17-3 216 0 0,-23 12-291 0 0,16-7 4309 0 0,34-10-4253 0 0,-17 3 88 0 0,21-13 64 0 0,-23 11-206 0 0,49-30 272 0 0,-49 31-298 0 0,52-34 303 0 0,-52 34-273 0 0,1 0-53 0 0,0 0 0 0 0,0 0-1 0 0,0 0 1 0 0,0 0 0 0 0,-1-1 0 0 0,1 1-1 0 0,5-7 1 0 0,-6 7 89 0 0,23-15 70 0 0,-13 7-116 0 0,-10 8-29 0 0,2 0-23 0 0,12-6 2 0 0,-10 4-13 0 0,4-6 0 0 0,-9 7-4 0 0,20-8 117 0 0,5-13 81 0 0,-24 22-180 0 0,2-2 40 0 0,0 1 1 0 0,0 0-1 0 0,-1-1 0 0 0,1 0 1 0 0,-1 0-1 0 0,0 0 0 0 0,0-1 1 0 0,3-5-1 0 0,-5 7 4 0 0,0 0-29 0 0,20-26 37 0 0,-20 26-50 0 0,10-17 33 0 0,-3 8-41 0 0,-7 9-5 0 0,1 0 10 0 0,0-1 0 0 0,0 1 0 0 0,-1-1 0 0 0,1 1 0 0 0,-1-1 0 0 0,0 0 0 0 0,0 0 0 0 0,0 0 0 0 0,2-8 0 0 0,4-4 160 0 0,27-62 107 0 0,-33 74-260 0 0,6-23 20 0 0,38-147 135 0 0,-38 145-160 0 0,-4 15 2 0 0,-1 0-1 0 0,0-1 1 0 0,2-27 0 0 0,37-293 315 0 0,13-165-292 0 0,-41 376 7 0 0,-10 74-69 0 0,13-118 21 0 0,-14 147 7 0 0,-1-36-112 0 0,1-11 82 0 0,-1-110 1 0 0,2-27 85 0 0,6 70-1 0 0,-5 51-22 0 0,-3 62-19 0 0,-1 0 0 0 0,-2-32 0 0 0,-5-9-45 0 0,4 0 0 0 0,1-1 0 0 0,12-84 0 0 0,4 69-49 0 0,-7 43-7 0 0,-8 33 75 0 0,3-1 16 0 0,-1 1 0 0 0,0 0 1 0 0,1 0-1 0 0,0-1 0 0 0,0 1 0 0 0,0 1 0 0 0,0-1 0 0 0,6-4 0 0 0,-7 6-4 0 0,1-1 21 0 0,23-13 19 0 0,-5 3-27 0 0,-16 10-9 0 0,-1 0-2 0 0,17-8-7 0 0,-2 0-2 0 0,7-1-12 0 0,-22 9-4 0 0,-4 1 0 0 0,1 1 20 0 0,-1-1-1 0 0,1 1 1 0 0,-1-1 0 0 0,1 1-1 0 0,-1-1 1 0 0,1 1 0 0 0,-1-1-1 0 0,1 1 1 0 0,0-1-1 0 0,-1 1 1 0 0,1 0 0 0 0,0-1-1 0 0,-1 1 1 0 0,1 0-1 0 0,0 0 1 0 0,-1 0 0 0 0,1-1-1 0 0,0 1 1 0 0,-1 0-1 0 0,1 0 1 0 0,0 0 0 0 0,-1 0-1 0 0,1 0 1 0 0,0 0-1 0 0,0 0 1 0 0,-1 0 0 0 0,1 1-1 0 0,0-1 1 0 0,-1 0-1 0 0,2 1 1 0 0,24 3 43 0 0,-26-4-53 0 0,5 2 14 0 0,17 12 3 0 0,-14-9-22 0 0,0-1-1 0 0,-1 1 1 0 0,0 1 0 0 0,0-1 0 0 0,0 1-1 0 0,10 11 1 0 0,-6-6 3 0 0,31 30 16 0 0,-2 1 0 0 0,-2 2 0 0 0,-2 1 0 0 0,-2 2 0 0 0,36 65 0 0 0,-40-55 44 0 0,-2 1 0 0 0,34 104 0 0 0,-42-98-41 0 0,28 79 12 0 0,-35-111 35 0 0,2 0 1 0 0,1-1-1 0 0,1 0 0 0 0,2-2 1 0 0,1 0-1 0 0,40 43 0 0 0,-50-61-40 0 0,0-2 1 0 0,1 1-1 0 0,1-1 0 0 0,-1-1 0 0 0,22 11 0 0 0,-13-7 6 0 0,-17-10-1 0 0,62 9-13 0 0,-59-11 12 0 0,0-1-17 0 0,37-12 14 0 0,0-3 0 0 0,-2 0 0 0 0,73-42 0 0 0,-36 17 22 0 0,-28 10-11 0 0,-1-1 1 0 0,-2-3 0 0 0,71-69-1 0 0,-100 88-18 0 0,33-34 32 0 0,57-74-1 0 0,-91 104-23 0 0,52-58 1 0 0,27-34 4 0 0,-74 85-16 0 0,31-29 0 0 0,-36 40-4 0 0,4-6-1 0 0,1 1 32 0 0,0-2 0 0 0,-2-1 0 0 0,-1-1 0 0 0,0 0-1 0 0,24-47 1 0 0,-27 40 14 0 0,-1 0 0 0 0,-2-1-1 0 0,-2 0 1 0 0,10-42 0 0 0,18-140 98 0 0,-25 123-191 0 0,-6 41 87 0 0,-2-1-1 0 0,-3 0 0 0 0,-1-1 1 0 0,-7-58-1 0 0,-3-24-53 0 0,12-185 0 0 0,26-63 20 0 0,15-13 147 0 0,6-23-178 0 0,-14 52 472 0 0,-24 201-303 0 0,-8 76-51 0 0,21-101 0 0 0,-20 145-48 0 0,7-21-21 0 0,52-130 70 0 0,-64 192-93 0 0,1 0 0 0 0,0 1 0 0 0,0 0 0 0 0,0-1 0 0 0,0 1 0 0 0,1 0-1 0 0,4-6 1 0 0,2-1-4 0 0,-1-2 1 0 0,1 0 0 0 0,1 1 0 0 0,0 0 1 0 0,1 1-1 0 0,0 0 0 0 0,1 0 0 0 0,0 1 1 0 0,17-10-1 0 0,-13 9-2 0 0,-7 5 0 0 0,23-18 5 0 0,-15 14-4 0 0,11-5-3 0 0,38-17 7 0 0,-39 20-2 0 0,3 0-8 0 0,10-1 4 0 0,-29 10 5 0 0,8 1-7 0 0,16-4 3 0 0,43 4-36 0 0,-71 2 40 0 0,1 0 11 0 0,39 6-44 0 0,65 15 1 0 0,-22 6 28 0 0,120 39-1 0 0,-89-22-7 0 0,121 62 1 0 0,125 105 41 0 0,-337-193-28 0 0,1-1 0 0 0,52 20 1 0 0,-24-12-58 0 0,-55-23 47 0 0,2-1 24 0 0,54 14-13 0 0,-54-14-15 0 0,0 1 21 0 0,53 13-3 0 0,-53-14-18 0 0,0 0 28 0 0,17 2-23 0 0,-17-2 14 0 0,1 0-25 0 0,21 3-12 0 0,-21-3 8 0 0,0 0 18 0 0,60 1-31 0 0,-60-2 27 0 0,-1 1 2 0 0,69 7-15 0 0,-11-3 15 0 0,-57-4 15 0 0,1-1-10 0 0,70 3 0 0 0,-70-3 5 0 0,1 0 5 0 0,25 0-29 0 0,13 0-34 0 0,-40 0 64 0 0,0 0-6 0 0,21 0 0 0 0,-21 0 0 0 0,1 0-8 0 0,65-3 7 0 0,-66 3-60 0 0,0 0 57 0 0,21 0 15 0 0,-21 0-5 0 0,-1 0-5 0 0,20 0-1 0 0,-20 0-7 0 0,1-1 9 0 0,19-1-8 0 0,21 2-9 0 0,-39 0 10 0 0,-1 0-33 0 0,24 0 42 0 0,-24 0 14 0 0,1 0-14 0 0,22 0-1 0 0,-23 0-8 0 0,0-1-12 0 0,21-1 9 0 0,-21 2 6 0 0,1-1 2 0 0,22-1 0 0 0,-22 2-5 0 0,0-1 5 0 0,76-4-13 0 0,-52 3 11 0 0,17-4-2 0 0,-41 5-4 0 0,-1 1 0 0 0,24 0 2 0 0,-24 0-3 0 0,1 0 0 0 0,22 0-20 0 0,-22 0-48 0 0,0 0 72 0 0,24 0 6 0 0,-24 0 10 0 0,-1 1-19 0 0,21 3 8 0 0,-21-3 0 0 0,0 0-12 0 0,21 1-37 0 0,-21-2 82 0 0,0 0-19 0 0,89-13 39 0 0,-92 12-58 0 0,2 0-22 0 0,18-3 21 0 0,-18 3 11 0 0,-1-1 2 0 0,16-4 0 0 0,-15 5 13 0 0,23-8 126 0 0,-25 7-137 0 0,3-2-6 0 0,0-1 1 0 0,0 0 0 0 0,0-1-1 0 0,0 1 1 0 0,-1-2 0 0 0,0 1-1 0 0,9-12 1 0 0,37-61-27 0 0,-8 13 26 0 0,-36 55 3 0 0,0 0-1 0 0,-1 0 1 0 0,-1-1-1 0 0,6-13 1 0 0,9-16-9 0 0,-8 14 26 0 0,-2-1 0 0 0,11-39 1 0 0,-1 8-8 0 0,-2 15 74 0 0,-2 0 1 0 0,-3-1-1 0 0,-1-1 1 0 0,12-81-1 0 0,-20 71-4 0 0,-5-103 0 0 0,-2 91-56 0 0,-4-41-21 0 0,5 105-10 0 0,1 2-1 0 0,-1-1 1 0 0,1 1-1 0 0,0 0 0 0 0,0 0 0 0 0,-1 0 0 0 0,1 0 0 0 0,1-1 1 0 0,-1 1-1 0 0,0 0 0 0 0,1-3 0 0 0,-1 0-4 0 0,-3-24 25 0 0,3 23-32 0 0,-3-84-60 0 0,3 86 76 0 0,2-20-22 0 0,-1 19 8 0 0,-1-19-6 0 0,0 19 5 0 0,0 3 5 0 0,-1 1 0 0 0,1-1 1 0 0,0 0-1 0 0,0 0 0 0 0,0 1 0 0 0,0-1 0 0 0,1 0 1 0 0,-1 0-1 0 0,0 1 0 0 0,1-1 0 0 0,-1 0 0 0 0,1 0 1 0 0,-1 1-1 0 0,2-3 0 0 0,4-17-7 0 0,-6 15 10 0 0,1 0 1 0 0,0 1-1 0 0,0-1 1 0 0,0 1-1 0 0,1-1 1 0 0,-1 1-1 0 0,1 0 1 0 0,1-1-1 0 0,-1 1 1 0 0,1 0-1 0 0,0 1 1 0 0,0-1-1 0 0,0 0 1 0 0,1 1-1 0 0,5-6 1 0 0,8-7-42 0 0,1 2 1 0 0,28-21-1 0 0,-24 20 28 0 0,-17 13 7 0 0,3-4-4 0 0,1 0 0 0 0,0 1 0 0 0,1 1 0 0 0,-1-1 1 0 0,18-5-1 0 0,-23 9 10 0 0,1 0 4 0 0,52-15-2 0 0,-51 16-2 0 0,1 0-3 0 0,73-4-8 0 0,-72 5 14 0 0,50 7-9 0 0,-52-4 3 0 0,0-1 7 0 0,21 2 3 0 0,-22-3-5 0 0,1 1-5 0 0,45 18-5 0 0,-46-18 5 0 0,0 0-4 0 0,18 7 5 0 0,-3-1 3 0 0,-13-5-4 0 0,12 7 1 0 0,0-1-1 0 0,32 12 8 0 0,-25-14 2 0 0,-22-6-5 0 0,22 7-15 0 0,-20-7 5 0 0,15 3-20 0 0,-15-3 30 0 0,-2 0 1 0 0,16 3-1 0 0,-15-3-4 0 0,0 0 3 0 0,60 1 20 0 0,-58-2-21 0 0,16-3 4 0 0,-19 4-1 0 0,2-2 2 0 0,0 0 0 0 0,20-3 0 0 0,-19 3-9 0 0,22-2-20 0 0,-24 2 20 0 0,17-3 3 0 0,-17 3 6 0 0,1 1-7 0 0,18-2 2 0 0,-18 2-1 0 0,0-1 2 0 0,17-1 3 0 0,-17 2-5 0 0,0-1 5 0 0,15-3-4 0 0,-15 3-5 0 0,-1 0 1 0 0,52-9 8 0 0,-52 9-11 0 0,25-5 18 0 0,-24 5-8 0 0,54-13-7 0 0,-29 7 1 0 0,-25 6-4 0 0,57-7-35 0 0,-58 7 39 0 0,2 1-7 0 0,18-2 9 0 0,-18 1 18 0 0,-1 2-21 0 0,56 6-1 0 0,-56-6 16 0 0,0 0-8 0 0,41 5-1 0 0,-26 0-6 0 0,33 3 3 0 0,-49-8-4 0 0,-1 1-18 0 0,34 12 18 0 0,-35-12 8 0 0,2 0-7 0 0,25 17 6 0 0,-29-18-1 0 0,46 17 2 0 0,-28-11-2 0 0,-14-5 2 0 0,0 0-6 0 0,14 6-2 0 0,-14-6 2 0 0,0 1 6 0 0,14 6-4 0 0,-14-6 2 0 0,1-1 2 0 0,163 76 67 0 0,-166-77-44 0 0,0-1-24 0 0,-1 1-1 0 0,0-1 1 0 0,1 1 0 0 0,-1 0 0 0 0,0-1 0 0 0,0 1 0 0 0,1 0-1 0 0,-1 0 1 0 0,0 0 0 0 0,2 2 0 0 0,1-1-2 0 0,22 10 13 0 0,-21-10 2 0 0,-1 0-24 0 0,17 4 22 0 0,-17-5-22 0 0,0 1 16 0 0,14 6-19 0 0,-14-6 20 0 0,24 7-21 0 0,1-1 28 0 0,-26-6-28 0 0,45 12 3 0 0,-44-12-15 0 0,21 7-53 0 0,-21-8 65 0 0,17 2 10 0 0,-17-2-3 0 0,-1 1-5 0 0,42 12 51 0 0,-41-12-54 0 0,-1-1-11 0 0,11 5 23 0 0,-11-4-4 0 0,44 15-104 0 0,28 10 135 0 0,-71-25-23 0 0,0-1-4 0 0,17 3-1 0 0,-11-1 12 0 0,218 58 45 0 0,-67-12-133 0 0,-146-44 79 0 0,23 12 7 0 0,-16-5-8 0 0,75 46 49 0 0,-43-22 38 0 0,-52-34-93 0 0,39 25 26 0 0,-38-25-26 0 0,-1 0 25 0 0,29 20-27 0 0,-29-20 7 0 0,-1 1 17 0 0,15 29 10 0 0,-16-29-9 0 0,3 22-18 0 0,0 6 11 0 0,2 0-1 0 0,1 0 1 0 0,2 0 0 0 0,18 44 0 0 0,29 58-73 0 0,67 140 21 0 0,1-60 46 0 0,188 249 0 0 0,229 244 196 0 0,-215-246-261 0 0,12 132 2 0 0,-322-561 60 0 0,72 123 50 0 0,7-4-1 0 0,122 146 1 0 0,227 221 524 0 0,-99-176-363 0 0,-228-236-202 0 0,142 98 0 0 0,-67-78 175 0 0,350 169 1 0 0,-44-83 191 0 0,11-30-2313 0 0,-467-167 1410 0 0,147 62-4482 0 0,-147-58 2745 0 0,15 4-1861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08:42:26.0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90 301 1204 0 0,'-7'0'968'0'0,"1"-1"0"0"0,0 0 0 0 0,-1 0 0 0 0,1-1 0 0 0,0 0-1 0 0,0 0 1 0 0,0 0 0 0 0,-9-5 0 0 0,5-1-1317 0 0,7 5 665 0 0,2 2-276 0 0,0 0 1 0 0,0 0 0 0 0,0-1-1 0 0,0 1 1 0 0,0 0 0 0 0,0 0-1 0 0,0-1 1 0 0,1 1 0 0 0,-1-1 0 0 0,0 1-1 0 0,1 0 1 0 0,-1-1 0 0 0,1 1-1 0 0,0-1 1 0 0,-1 1 0 0 0,1-1-1 0 0,0 0 1 0 0,0 1 0 0 0,0-1 0 0 0,0-2-1 0 0,4-38 576 0 0,-2 35-554 0 0,1 0-1 0 0,0 0 0 0 0,0 0 0 0 0,1 1 0 0 0,0-1 0 0 0,0 1 0 0 0,0 0 0 0 0,1 0 1 0 0,0 0-1 0 0,0 0 0 0 0,1 1 0 0 0,11-9 0 0 0,13-6-13 0 0,0 2 0 0 0,0 1 0 0 0,58-22 0 0 0,-83 37-35 0 0,7-4-8 0 0,-11 6 0 0 0,-1-1 0 0 0,1 1 0 0 0,-1-1-1 0 0,1 1 1 0 0,0-1 0 0 0,-1 1 0 0 0,1 0 0 0 0,0-1-1 0 0,-1 1 1 0 0,1 0 0 0 0,0-1 0 0 0,-1 1 0 0 0,1 0-1 0 0,0 0 1 0 0,-1 0 0 0 0,1 0 0 0 0,0-1 0 0 0,0 1-1 0 0,-1 0 1 0 0,1 0 0 0 0,0 1 0 0 0,0-1 0 0 0,-1 0-1 0 0,1 0 1 0 0,0 0 0 0 0,0 0 0 0 0,-1 0 0 0 0,2 1-1 0 0,-1 0 11 0 0,0-1-1 0 0,1 0 1 0 0,-1 1-1 0 0,0 0 1 0 0,0-1-1 0 0,0 1 1 0 0,0 0-1 0 0,0-1 1 0 0,0 1-1 0 0,0 0 1 0 0,0 0-1 0 0,0 0 1 0 0,-1 0-1 0 0,1 0 1 0 0,0 0-1 0 0,-1 0 1 0 0,1 0-1 0 0,0 0 1 0 0,-1 0-1 0 0,1 0 1 0 0,-1 0-1 0 0,1 0 1 0 0,-1 3-1 0 0,1-1 9 0 0,-1 1 0 0 0,0-1 0 0 0,0 0 1 0 0,0 1-1 0 0,-1-1 0 0 0,1 1 0 0 0,-1-1 0 0 0,0 0 0 0 0,-1 4 0 0 0,-6 14 53 0 0,-2-1 1 0 0,-16 27-1 0 0,8-13-19 0 0,-6 11 10 0 0,-35 50 0 0 0,36-60-69 0 0,1 1 0 0 0,-23 53 0 0 0,43-86 4 0 0,1 1-1 0 0,-1 0 0 0 0,1 1 1 0 0,0-1-1 0 0,1 0 1 0 0,-1 0-1 0 0,1 0 1 0 0,-1 1-1 0 0,2-1 0 0 0,-1 0 1 0 0,0 0-1 0 0,1 1 1 0 0,-1-1-1 0 0,1 0 0 0 0,0 0 1 0 0,1 0-1 0 0,-1 0 1 0 0,1 0-1 0 0,3 5 0 0 0,3 4-2 0 0,0-1 0 0 0,1 0-1 0 0,1 0 1 0 0,13 12-1 0 0,-13-15-2 0 0,-1 1 0 0 0,0 0 0 0 0,13 20 0 0 0,-21-27-20 0 0,5 5-144 0 0,-6-8 106 0 0,1 0-1 0 0,-1 0 1 0 0,1 1 0 0 0,-1-1-1 0 0,1 0 1 0 0,-1 1-1 0 0,0-1 1 0 0,1 0 0 0 0,-1 1-1 0 0,1-1 1 0 0,-1 0-1 0 0,0 1 1 0 0,1-1 0 0 0,-1 1-1 0 0,0-1 1 0 0,0 1-1 0 0,1-1 1 0 0,-1 1 0 0 0,0-1-1 0 0,0 1 1 0 0,0-1-1 0 0,0 1 1 0 0,0-1 0 0 0,1 1-1 0 0,-1-1 1 0 0,0 1-1 0 0,0-1 1 0 0,0 1 0 0 0,0-1-1 0 0,-1 2 1 0 0,1 15-852 0 0,0-12-246 0 0,-19 9-5730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08:42:26.4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39 1 1396 0 0,'4'2'1150'0'0,"14"7"2604"0"0,-18-5-2994 0 0,-2 12-109 0 0,1-12-71 0 0,-1-1-107 0 0,-7 8-55 0 0,7-8 170 0 0,0 0-378 0 0,-12 24 543 0 0,32-39-674 0 0,23-17-47 0 0,-35 25-23 0 0,2-3 17 0 0,1 0-1 0 0,0 1 0 0 0,1 0 0 0 0,12-5 0 0 0,-21 11-10 0 0,-1-1 1 0 0,1 1-1 0 0,0 0 0 0 0,-1 0 1 0 0,1 0-1 0 0,0 0 0 0 0,0 1 0 0 0,-1-1 1 0 0,1 0-1 0 0,0 0 0 0 0,-1 0 1 0 0,1 0-1 0 0,0 1 0 0 0,-1-1 1 0 0,1 0-1 0 0,-1 1 0 0 0,1-1 0 0 0,-1 0 1 0 0,1 1-1 0 0,0-1 0 0 0,-1 1 1 0 0,1-1-1 0 0,-1 1 0 0 0,0-1 1 0 0,1 1-1 0 0,-1-1 0 0 0,1 1 1 0 0,-1 0-1 0 0,0-1 0 0 0,1 1 0 0 0,-1-1 1 0 0,0 1-1 0 0,0 0 0 0 0,0-1 1 0 0,1 1-1 0 0,-1 0 0 0 0,0-1 1 0 0,0 1-1 0 0,0 0 0 0 0,0-1 0 0 0,0 1 1 0 0,0 0-1 0 0,0 0 0 0 0,0-1 1 0 0,-1 1-1 0 0,1 0 0 0 0,0-1 1 0 0,0 1-1 0 0,0 0 0 0 0,-1 0 1 0 0,-18 37 935 0 0,13-28-759 0 0,-1 0 0 0 0,0-1 0 0 0,-1 0 1 0 0,0 0-1 0 0,0-1 0 0 0,-1 0 0 0 0,-11 8 0 0 0,17-14-430 0 0,-23 5-939 0 0,20-4 842 0 0,0-1-1336 0 0,-30-8-6752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08:52:15.6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 12 356 0 0,'0'0'7403'0'0,"0"-1"-7360"0"0,-1 0 0 0 0,1 1 0 0 0,0-1 0 0 0,-1 0 0 0 0,1 1 0 0 0,-1-1 0 0 0,1 1 0 0 0,0-1-1 0 0,-1 1 1 0 0,0-1 0 0 0,1 1 0 0 0,-1-1 0 0 0,1 1 0 0 0,-1-1 0 0 0,0 1 0 0 0,1-1 0 0 0,-1 1 0 0 0,0 0 0 0 0,1 0 0 0 0,-1-1 0 0 0,0 1 0 0 0,1 0 0 0 0,-2 0 0 0 0,-9 38-2008 0 0,10-33 1269 0 0,-1 7-516 0 0,-2-1-515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08:52:16.0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137 0 296 0 0,'0'0'1675'0'0,"-1"4"-1012"0"0,-5 13 2252 0 0,1 6-952 0 0,-26 32-952 0 0,28-52-975 0 0,2 1-22 0 0,-29 73-2511 0 0,29-73 2076 0 0,-3 65-2799 0 0,5-65 2987 0 0,-1 0-104 0 0,-7 33 6395 0 0,-5-17-4065 0 0,7-13-2548 0 0,0 0 1 0 0,1 0-1 0 0,0 0 0 0 0,-7 16 0 0 0,10-19-272 0 0,-5 20-2684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08:52:16.41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331 0 548 0 0,'0'0'2714'0'0,"-15"18"2098"0"0,-1 16-8058 0 0,14-30 2821 0 0,1 0-270 0 0,-6 11 437 0 0,6-11 43 0 0,-2-1 51 0 0,-21 31-222 0 0,22-30 333 0 0,-1 0 12 0 0,-5 11-2 0 0,6-11-22 0 0,-1-1-115 0 0,-11 12-737 0 0</inkml:trace>
  <inkml:trace contextRef="#ctx0" brushRef="#br0" timeOffset="1">101 300 48 0 0,'-13'15'1155'0'0,"10"-12"-205"0"0,1 0-154 0 0,-37 72 3812 0 0,38-72-4455 0 0,-1 1-46 0 0,-17 33-673 0 0,-1 1-3096 0 0,19-35 2477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08:52:16.7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62 0 744 0 0,'0'0'1932'0'0,"-2"3"-1078"0"0,-9 12 1441 0 0,-1 2 92 0 0,-12 13-2835 0 0,22-28-69 0 0,-7 11-3312 0 0,8-11 2815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08:52:17.1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336 1 732 0 0,'0'0'1092'0'0,"-3"3"-140"0"0,-12 8-72 0 0,11-8-31 0 0,0 0-23 0 0,-48 36 3009 0 0,50-37-3293 0 0,-2 0-92 0 0,-11 8-61 0 0,11-8 161 0 0,1 1-377 0 0,-20 17-483 0 0</inkml:trace>
  <inkml:trace contextRef="#ctx0" brushRef="#br0" timeOffset="1">110 228 652 0 0,'0'0'5558'0'0,"-3"3"-4906"0"0,-10 11 2103 0 0,10-12-2388 0 0,-1 0-234 0 0,-39 27 790 0 0,18-6-4386 0 0,22-20 2534 0 0,-13 11-2385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08:52:17.47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485 1 476 0 0,'-19'14'4176'0'0,"6"-2"-1628"0"0,9-10-2003 0 0,-28 22 1472 0 0,29-21-1755 0 0,-1-1-198 0 0,-31 23-33 0 0,32-23-271 0 0,-38 38-5342 0 0,30-28 3689 0 0</inkml:trace>
  <inkml:trace contextRef="#ctx0" brushRef="#br0" timeOffset="1">136 295 608 0 0,'-23'14'3420'0'0,"20"-11"-2601"0"0,-35 21 1791 0 0,34-21-2115 0 0,-1-2-320 0 0,-58 38-4236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21:24:20.3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50 348 0 0,'3'-3'1784'0'0,"36"-44"7399"0"0,-33 48-8207 0 0,-1 0-711 0 0,0 0-1 0 0,0 1 1 0 0,0 0-1 0 0,0 0 1 0 0,-1 0-1 0 0,1 0 1 0 0,-1 1-1 0 0,1 0 1 0 0,-1 0-1 0 0,0 0 1 0 0,0 0-1 0 0,0 1 1 0 0,0-1-1 0 0,-1 1 1 0 0,1 0-1 0 0,-1 0 1 0 0,0 1-1 0 0,3 4 1 0 0,183 237 2963 0 0,-13-17-6091 0 0,-135-168-409 0 0,-18-18-2704 0 0,-12-20-54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08:52:17.8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321 1 528 0 0,'0'0'3500'0'0,"-3"3"-2614"0"0,-50 36 3130 0 0,37-28-5731 0 0,14-9 815 0 0,-18 16-3011 0 0</inkml:trace>
  <inkml:trace contextRef="#ctx0" brushRef="#br0" timeOffset="1">62 263 788 0 0,'0'0'3344'0'0,"-2"3"-2495"0"0,-22 24 1708 0 0,2-5-7066 0 0,9-10 3884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08:52:18.17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466 1 244 0 0,'0'0'1104'0'0,"-4"2"-636"0"0,-57 32 6738 0 0,23-8-6061 0 0,34-24-1258 0 0,-4 3-859 0 0,1 0 200 0 0,-1 0 0 0 0,1 0 0 0 0,0 1 0 0 0,-10 11 0 0 0,-3 0-508 0 0,3-5-817 0 0,-5 1 1472 0 0</inkml:trace>
  <inkml:trace contextRef="#ctx0" brushRef="#br0" timeOffset="1">178 179 504 0 0,'0'0'1388'0'0,"-4"2"-935"0"0,-76 43 5161 0 0,77-43-4916 0 0,-2 1-422 0 0,-58 30-382 0 0,60-31-674 0 0,-17 10-4863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08:52:18.5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136 0 1144 0 0,'0'0'8203'0'0,"-7"21"-15146"0"0</inkml:trace>
  <inkml:trace contextRef="#ctx0" brushRef="#br0" timeOffset="1">36 146 1752 0 0,'0'0'7167'0'0,"-3"2"-6681"0"0,-27 20-1456 0 0,27-20-28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08:52:18.8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479 0 148 0 0,'0'0'9176'0'0,"-5"1"-8898"0"0,-16 3-43 0 0,15-3 132 0 0,2 1-355 0 0,-13 3-171 0 0,12-3-188 0 0,1 0-286 0 0,0 0 299 0 0,-3 1-7 0 0,-5 4-3242 0 0,-9 8 1168 0 0</inkml:trace>
  <inkml:trace contextRef="#ctx0" brushRef="#br0" timeOffset="1">162 193 1776 0 0,'0'0'1392'0'0,"-22"11"1921"0"0,-4-2-2213 0 0,-3 3-688 0 0,0-1-540 0 0,3 1-1468 0 0,-3 2-2269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08:52:19.2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123 0 1412 0 0,'0'0'4021'0'0,"-3"2"-3437"0"0,2-1-513 0 0,-3 1-481 0 0,0 1-1 0 0,-1-1 1 0 0,1 1-1 0 0,-1-1 0 0 0,1-1 1 0 0,-1 1-1 0 0,-5 0 1 0 0</inkml:trace>
  <inkml:trace contextRef="#ctx0" brushRef="#br0" timeOffset="1">0 67 168 0 0,'0'0'1716'0'0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08:52:20.3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8 844 0 0,'0'0'5189'0'0,"3"-1"-5156"0"0,1-2-98 0 0,2-1 60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08:52:20.7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 1 1104 0 0,'-17'11'3628'0'0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08:52:21.0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 0 276 0 0,'-2'3'1051'0'0,"1"-2"-912"0"0,0-1-1 0 0,0 1 1 0 0,0 0 0 0 0,0 0 0 0 0,0 0-1 0 0,1 0 1 0 0,-1 0 0 0 0,0 0 0 0 0,1 1-1 0 0,-1-1 1 0 0,1 0 0 0 0,-1 0 0 0 0,1 0-1 0 0,-1 0 1 0 0,1 1 0 0 0,0-1 0 0 0,0 0 0 0 0,-1 1-1 0 0,1-1 1 0 0,0 0 0 0 0,0 0 0 0 0,0 1-1 0 0,1 1 1 0 0,-1 0-831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08:52:23.5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 1 128 0 0,'0'0'1228'0'0,"0"4"-216"0"0,-3 40 2585 0 0,3-40-3066 0 0,3 43 1276 0 0,-1-40-1933 0 0,-1-1-1 0 0,2 1 0 0 0,-1-1 0 0 0,1 1 0 0 0,0-1 0 0 0,0 0 1 0 0,1 0-1 0 0,5 6 0 0 0,-7-8-531 0 0,3-1-134 0 0,19 16-1543 0 0,-11-9 1362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08:52:23.9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1036 0 0,'0'0'1120'0'0,"2"3"-187"0"0,42 44 2203 0 0,-41-45-3006 0 0,1 1-104 0 0,88 39-3671 0 0,-88-40 3313 0 0</inkml:trace>
  <inkml:trace contextRef="#ctx0" brushRef="#br0" timeOffset="1">534 292 60 0 0,'0'0'1293'0'0,"4"3"-234"0"0,11 7-173 0 0,-11-8-90 0 0,-1 0-97 0 0,35 20 1094 0 0,-34-20-1533 0 0,1 0-89 0 0,14 3-97 0 0,-14-3-157 0 0,1 0-108 0 0,14 4-1093 0 0,1 0 1 0 0,31 4-1 0 0,-25-8 722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21:24:21.4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55 214 1988 0 0,'-33'-3'7479'0'0,"11"-1"654"0"0,60-2-7714 0 0,1 2 0 0 0,0 2 1 0 0,0 1-1 0 0,53 6 0 0 0,0-1-149 0 0,124 1-51 0 0,715 10 1421 0 0,-725-25-1297 0 0,0-2 1103 0 0,-205 12-1445 0 0,-1 0 1 0 0,0 0-1 0 0,1 0 0 0 0,-1 1 1 0 0,1-1-1 0 0,-1 0 0 0 0,1 0 0 0 0,-1 0 1 0 0,0 0-1 0 0,1-1 0 0 0,-1 1 1 0 0,1 0-1 0 0,-1 0 0 0 0,1 0 1 0 0,-1 0-1 0 0,0 0 0 0 0,1 0 0 0 0,-1-1 1 0 0,0 1-1 0 0,1 0 0 0 0,-1 0 1 0 0,1-1-1 0 0,-1 1 0 0 0,0 0 0 0 0,1 0 1 0 0,-1-1-1 0 0,0 1 0 0 0,0 0 1 0 0,1-1-1 0 0,-1 1 0 0 0,0-1 0 0 0,-7-11-171 0 0,-27-10-380 0 0,-248-93-270 0 0,208 76 618 0 0,84 34 193 0 0,6 3-9 0 0,54 5-37 0 0,17 6 11 0 0,-21-2-145 0 0,-44-5 129 0 0,-10-1 2 0 0,0-1-1 0 0,0 2 0 0 0,0 0 0 0 0,0 0 0 0 0,0 1 1 0 0,-1 0-1 0 0,19 9 0 0 0,-14-2 72 0 0,-15-10-11 0 0,-1 1-1 0 0,1-1 0 0 0,-1 1 0 0 0,0-1 1 0 0,1 1-1 0 0,-1-1 0 0 0,0 1 1 0 0,0-1-1 0 0,1 1 0 0 0,-1 0 1 0 0,0-1-1 0 0,0 1 0 0 0,0 0 0 0 0,0-1 1 0 0,0 1-1 0 0,0 0 0 0 0,0-1 1 0 0,0 1-1 0 0,0 0 0 0 0,0-1 1 0 0,0 1-1 0 0,0-1 0 0 0,0 1 0 0 0,-1 0 1 0 0,-2 9-3 0 0,0-3 2 0 0,-1 0-1 0 0,0-1 1 0 0,0 1-1 0 0,0-1 1 0 0,-1 0-1 0 0,1 0 1 0 0,-2-1-1 0 0,1 1 1 0 0,-1-1-1 0 0,1 0 1 0 0,-1-1-1 0 0,-10 7 1 0 0,-7 7-130 0 0,-149 129-2420 0 0,50-60-3252 0 0,76-64 148 0 0,26-13 1069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08:52:24.2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0 952 0 0,'0'0'1132'0'0,"5"2"-159"0"0,12 6-104 0 0,-13-6-98 0 0,2-1-38 0 0,15 5-72 0 0,-16-4-35 0 0,1 0-42 0 0,78 23 1346 0 0,-80-23-1836 0 0,3 0-113 0 0,93 23-4986 0 0,-93-23 3108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9:12:21.1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8 788 0 0,'0'0'4592'0'0,"22"-8"-4880"0"0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9:15:33.9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65 712 0 0,'7'-18'2957'0'0,"-7"18"-2975"0"0,12-37 1387 0 0,-6 27-4285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9:16:04.0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60 0 0,'0'0'108'0'0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9:17:13.3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0 332 0 0,'0'0'768'0'0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12:27.5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72 8203 268 0 0,'0'0'1449'0'0,"-5"1"-1276"0"0,-17 3-33 0 0,17-3 216 0 0,-23 12-291 0 0,16-7 4309 0 0,34-10-4253 0 0,-17 3 88 0 0,21-13 64 0 0,-23 11-206 0 0,49-30 272 0 0,-49 31-298 0 0,52-34 303 0 0,-52 34-273 0 0,1 0-53 0 0,0 0 0 0 0,0 0-1 0 0,0 0 1 0 0,0 0 0 0 0,-1-1 0 0 0,1 1-1 0 0,5-7 1 0 0,-6 7 89 0 0,23-15 70 0 0,-13 7-116 0 0,-10 8-29 0 0,2 0-23 0 0,12-6 2 0 0,-10 4-13 0 0,4-6 0 0 0,-9 7-4 0 0,20-8 117 0 0,5-13 81 0 0,-24 22-180 0 0,2-2 40 0 0,0 1 1 0 0,0 0-1 0 0,-1-1 0 0 0,1 0 1 0 0,-1 0-1 0 0,0 0 0 0 0,0-1 1 0 0,3-5-1 0 0,-5 7 4 0 0,0 0-29 0 0,20-26 37 0 0,-20 26-50 0 0,10-17 33 0 0,-3 8-41 0 0,-7 9-5 0 0,1 0 10 0 0,0-1 0 0 0,0 1 0 0 0,-1-1 0 0 0,1 1 0 0 0,-1-1 0 0 0,0 0 0 0 0,0 0 0 0 0,0 0 0 0 0,2-8 0 0 0,4-4 160 0 0,27-62 107 0 0,-33 74-260 0 0,6-23 20 0 0,38-147 135 0 0,-38 145-160 0 0,-4 15 2 0 0,-1 0-1 0 0,0-1 1 0 0,2-27 0 0 0,37-293 315 0 0,13-165-292 0 0,-41 376 7 0 0,-10 74-69 0 0,13-118 21 0 0,-14 147 7 0 0,-1-36-112 0 0,1-11 82 0 0,-1-110 1 0 0,2-27 85 0 0,6 70-1 0 0,-5 51-22 0 0,-3 62-19 0 0,-1 0 0 0 0,-2-32 0 0 0,-5-9-45 0 0,4 0 0 0 0,1-1 0 0 0,12-84 0 0 0,4 69-49 0 0,-7 43-7 0 0,-8 33 75 0 0,3-1 16 0 0,-1 1 0 0 0,0 0 1 0 0,1 0-1 0 0,0-1 0 0 0,0 1 0 0 0,0 1 0 0 0,0-1 0 0 0,6-4 0 0 0,-7 6-4 0 0,1-1 21 0 0,23-13 19 0 0,-5 3-27 0 0,-16 10-9 0 0,-1 0-2 0 0,17-8-7 0 0,-2 0-2 0 0,7-1-12 0 0,-22 9-4 0 0,-4 1 0 0 0,1 1 20 0 0,-1-1-1 0 0,1 1 1 0 0,-1-1 0 0 0,1 1-1 0 0,-1-1 1 0 0,1 1 0 0 0,-1-1-1 0 0,1 1 1 0 0,0-1-1 0 0,-1 1 1 0 0,1 0 0 0 0,0-1-1 0 0,-1 1 1 0 0,1 0-1 0 0,0 0 1 0 0,-1 0 0 0 0,1-1-1 0 0,0 1 1 0 0,-1 0-1 0 0,1 0 1 0 0,0 0 0 0 0,-1 0-1 0 0,1 0 1 0 0,0 0-1 0 0,0 0 1 0 0,-1 0 0 0 0,1 1-1 0 0,0-1 1 0 0,-1 0-1 0 0,2 1 1 0 0,24 3 43 0 0,-26-4-53 0 0,5 2 14 0 0,17 12 3 0 0,-14-9-22 0 0,0-1-1 0 0,-1 1 1 0 0,0 1 0 0 0,0-1 0 0 0,0 1-1 0 0,10 11 1 0 0,-6-6 3 0 0,31 30 16 0 0,-2 1 0 0 0,-2 2 0 0 0,-2 1 0 0 0,-2 2 0 0 0,36 65 0 0 0,-40-55 44 0 0,-2 1 0 0 0,34 104 0 0 0,-42-98-41 0 0,28 79 12 0 0,-35-111 35 0 0,2 0 1 0 0,1-1-1 0 0,1 0 0 0 0,2-2 1 0 0,1 0-1 0 0,40 43 0 0 0,-50-61-40 0 0,0-2 1 0 0,1 1-1 0 0,1-1 0 0 0,-1-1 0 0 0,22 11 0 0 0,-13-7 6 0 0,-17-10-1 0 0,62 9-13 0 0,-59-11 12 0 0,0-1-17 0 0,37-12 14 0 0,0-3 0 0 0,-2 0 0 0 0,73-42 0 0 0,-36 17 22 0 0,-28 10-11 0 0,-1-1 1 0 0,-2-3 0 0 0,71-69-1 0 0,-100 88-18 0 0,33-34 32 0 0,57-74-1 0 0,-91 104-23 0 0,52-58 1 0 0,27-34 4 0 0,-74 85-16 0 0,31-29 0 0 0,-36 40-4 0 0,4-6-1 0 0,1 1 32 0 0,0-2 0 0 0,-2-1 0 0 0,-1-1 0 0 0,0 0-1 0 0,24-47 1 0 0,-27 40 14 0 0,-1 0 0 0 0,-2-1-1 0 0,-2 0 1 0 0,10-42 0 0 0,18-140 98 0 0,-25 123-191 0 0,-6 41 87 0 0,-2-1-1 0 0,-3 0 0 0 0,-1-1 1 0 0,-7-58-1 0 0,-3-24-53 0 0,12-185 0 0 0,26-63 20 0 0,15-13 147 0 0,6-23-178 0 0,-14 52 472 0 0,-24 201-303 0 0,-8 76-51 0 0,21-101 0 0 0,-20 145-48 0 0,7-21-21 0 0,52-130 70 0 0,-64 192-93 0 0,1 0 0 0 0,0 1 0 0 0,0 0 0 0 0,0-1 0 0 0,0 1 0 0 0,1 0-1 0 0,4-6 1 0 0,2-1-4 0 0,-1-2 1 0 0,1 0 0 0 0,1 1 0 0 0,0 0 1 0 0,1 1-1 0 0,0 0 0 0 0,1 0 0 0 0,0 1 1 0 0,17-10-1 0 0,-13 9-2 0 0,-7 5 0 0 0,23-18 5 0 0,-15 14-4 0 0,11-5-3 0 0,38-17 7 0 0,-39 20-2 0 0,3 0-8 0 0,10-1 4 0 0,-29 10 5 0 0,8 1-7 0 0,16-4 3 0 0,43 4-36 0 0,-71 2 40 0 0,1 0 11 0 0,39 6-44 0 0,65 15 1 0 0,-22 6 28 0 0,120 39-1 0 0,-89-22-7 0 0,121 62 1 0 0,125 105 41 0 0,-337-193-28 0 0,1-1 0 0 0,52 20 1 0 0,-24-12-58 0 0,-55-23 47 0 0,2-1 24 0 0,54 14-13 0 0,-54-14-15 0 0,0 1 21 0 0,53 13-3 0 0,-53-14-18 0 0,0 0 28 0 0,17 2-23 0 0,-17-2 14 0 0,1 0-25 0 0,21 3-12 0 0,-21-3 8 0 0,0 0 18 0 0,60 1-31 0 0,-60-2 27 0 0,-1 1 2 0 0,69 7-15 0 0,-11-3 15 0 0,-57-4 15 0 0,1-1-10 0 0,70 3 0 0 0,-70-3 5 0 0,1 0 5 0 0,25 0-29 0 0,13 0-34 0 0,-40 0 64 0 0,0 0-6 0 0,21 0 0 0 0,-21 0 0 0 0,1 0-8 0 0,65-3 7 0 0,-66 3-60 0 0,0 0 57 0 0,21 0 15 0 0,-21 0-5 0 0,-1 0-5 0 0,20 0-1 0 0,-20 0-7 0 0,1-1 9 0 0,19-1-8 0 0,21 2-9 0 0,-39 0 10 0 0,-1 0-33 0 0,24 0 42 0 0,-24 0 14 0 0,1 0-14 0 0,22 0-1 0 0,-23 0-8 0 0,0-1-12 0 0,21-1 9 0 0,-21 2 6 0 0,1-1 2 0 0,22-1 0 0 0,-22 2-5 0 0,0-1 5 0 0,76-4-13 0 0,-52 3 11 0 0,17-4-2 0 0,-41 5-4 0 0,-1 1 0 0 0,24 0 2 0 0,-24 0-3 0 0,1 0 0 0 0,22 0-20 0 0,-22 0-48 0 0,0 0 72 0 0,24 0 6 0 0,-24 0 10 0 0,-1 1-19 0 0,21 3 8 0 0,-21-3 0 0 0,0 0-12 0 0,21 1-37 0 0,-21-2 82 0 0,0 0-19 0 0,89-13 39 0 0,-92 12-58 0 0,2 0-22 0 0,18-3 21 0 0,-18 3 11 0 0,-1-1 2 0 0,16-4 0 0 0,-15 5 13 0 0,23-8 126 0 0,-25 7-137 0 0,3-2-6 0 0,0-1 1 0 0,0 0 0 0 0,0-1-1 0 0,0 1 1 0 0,-1-2 0 0 0,0 1-1 0 0,9-12 1 0 0,37-61-27 0 0,-8 13 26 0 0,-36 55 3 0 0,0 0-1 0 0,-1 0 1 0 0,-1-1-1 0 0,6-13 1 0 0,9-16-9 0 0,-8 14 26 0 0,-2-1 0 0 0,11-39 1 0 0,-1 8-8 0 0,-2 15 74 0 0,-2 0 1 0 0,-3-1-1 0 0,-1-1 1 0 0,12-81-1 0 0,-20 71-4 0 0,-5-103 0 0 0,-2 91-56 0 0,-4-41-21 0 0,5 105-10 0 0,1 2-1 0 0,-1-1 1 0 0,1 1-1 0 0,0 0 0 0 0,0 0 0 0 0,-1 0 0 0 0,1 0 0 0 0,1-1 1 0 0,-1 1-1 0 0,0 0 0 0 0,1-3 0 0 0,-1 0-4 0 0,-3-24 25 0 0,3 23-32 0 0,-3-84-60 0 0,3 86 76 0 0,2-20-22 0 0,-1 19 8 0 0,-1-19-6 0 0,0 19 5 0 0,0 3 5 0 0,-1 1 0 0 0,1-1 1 0 0,0 0-1 0 0,0 0 0 0 0,0 1 0 0 0,0-1 0 0 0,1 0 1 0 0,-1 0-1 0 0,0 1 0 0 0,1-1 0 0 0,-1 0 0 0 0,1 0 1 0 0,-1 1-1 0 0,2-3 0 0 0,4-17-7 0 0,-6 15 10 0 0,1 0 1 0 0,0 1-1 0 0,0-1 1 0 0,0 1-1 0 0,1-1 1 0 0,-1 1-1 0 0,1 0 1 0 0,1-1-1 0 0,-1 1 1 0 0,1 0-1 0 0,0 1 1 0 0,0-1-1 0 0,0 0 1 0 0,1 1-1 0 0,5-6 1 0 0,8-7-42 0 0,1 2 1 0 0,28-21-1 0 0,-24 20 28 0 0,-17 13 7 0 0,3-4-4 0 0,1 0 0 0 0,0 1 0 0 0,1 1 0 0 0,-1-1 1 0 0,18-5-1 0 0,-23 9 10 0 0,1 0 4 0 0,52-15-2 0 0,-51 16-2 0 0,1 0-3 0 0,73-4-8 0 0,-72 5 14 0 0,50 7-9 0 0,-52-4 3 0 0,0-1 7 0 0,21 2 3 0 0,-22-3-5 0 0,1 1-5 0 0,45 18-5 0 0,-46-18 5 0 0,0 0-4 0 0,18 7 5 0 0,-3-1 3 0 0,-13-5-4 0 0,12 7 1 0 0,0-1-1 0 0,32 12 8 0 0,-25-14 2 0 0,-22-6-5 0 0,22 7-15 0 0,-20-7 5 0 0,15 3-20 0 0,-15-3 30 0 0,-2 0 1 0 0,16 3-1 0 0,-15-3-4 0 0,0 0 3 0 0,60 1 20 0 0,-58-2-21 0 0,16-3 4 0 0,-19 4-1 0 0,2-2 2 0 0,0 0 0 0 0,20-3 0 0 0,-19 3-9 0 0,22-2-20 0 0,-24 2 20 0 0,17-3 3 0 0,-17 3 6 0 0,1 1-7 0 0,18-2 2 0 0,-18 2-1 0 0,0-1 2 0 0,17-1 3 0 0,-17 2-5 0 0,0-1 5 0 0,15-3-4 0 0,-15 3-5 0 0,-1 0 1 0 0,52-9 8 0 0,-52 9-11 0 0,25-5 18 0 0,-24 5-8 0 0,54-13-7 0 0,-29 7 1 0 0,-25 6-4 0 0,57-7-35 0 0,-58 7 39 0 0,2 1-7 0 0,18-2 9 0 0,-18 1 18 0 0,-1 2-21 0 0,56 6-1 0 0,-56-6 16 0 0,0 0-8 0 0,41 5-1 0 0,-26 0-6 0 0,33 3 3 0 0,-49-8-4 0 0,-1 1-18 0 0,34 12 18 0 0,-35-12 8 0 0,2 0-7 0 0,25 17 6 0 0,-29-18-1 0 0,46 17 2 0 0,-28-11-2 0 0,-14-5 2 0 0,0 0-6 0 0,14 6-2 0 0,-14-6 2 0 0,0 1 6 0 0,14 6-4 0 0,-14-6 2 0 0,1-1 2 0 0,163 76 67 0 0,-166-77-44 0 0,0-1-24 0 0,-1 1-1 0 0,0-1 1 0 0,1 1 0 0 0,-1 0 0 0 0,0-1 0 0 0,0 1 0 0 0,1 0-1 0 0,-1 0 1 0 0,0 0 0 0 0,2 2 0 0 0,1-1-2 0 0,22 10 13 0 0,-21-10 2 0 0,-1 0-24 0 0,17 4 22 0 0,-17-5-22 0 0,0 1 16 0 0,14 6-19 0 0,-14-6 20 0 0,24 7-21 0 0,1-1 28 0 0,-26-6-28 0 0,45 12 3 0 0,-44-12-15 0 0,21 7-53 0 0,-21-8 65 0 0,17 2 10 0 0,-17-2-3 0 0,-1 1-5 0 0,42 12 51 0 0,-41-12-54 0 0,-1-1-11 0 0,11 5 23 0 0,-11-4-4 0 0,44 15-104 0 0,28 10 135 0 0,-71-25-23 0 0,0-1-4 0 0,17 3-1 0 0,-11-1 12 0 0,218 58 45 0 0,-67-12-133 0 0,-146-44 79 0 0,23 12 7 0 0,-16-5-8 0 0,75 46 49 0 0,-43-22 38 0 0,-52-34-93 0 0,39 25 26 0 0,-38-25-26 0 0,-1 0 25 0 0,29 20-27 0 0,-29-20 7 0 0,-1 1 17 0 0,15 29 10 0 0,-16-29-9 0 0,3 22-18 0 0,0 6 11 0 0,2 0-1 0 0,1 0 1 0 0,2 0 0 0 0,18 44 0 0 0,29 58-73 0 0,67 140 21 0 0,1-60 46 0 0,188 249 0 0 0,229 244 196 0 0,-215-246-261 0 0,12 132 2 0 0,-322-561 60 0 0,72 123 50 0 0,7-4-1 0 0,122 146 1 0 0,227 221 524 0 0,-99-176-363 0 0,-228-236-202 0 0,142 98 0 0 0,-67-78 175 0 0,350 169 1 0 0,-44-83 191 0 0,11-30-2313 0 0,-467-167 1410 0 0,147 62-4482 0 0,-147-58 2745 0 0,15 4-1861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9:13:28.9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0 656 0 0,'0'0'6270'0'0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9:13:32.0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1 740 0 0,'0'0'4476'0'0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9:13:34.7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52 0 0,'0'0'236'0'0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17:44.948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102 47 200 0 0,'0'0'3353'0'0,"-6"0"-4124"0"0,-17-2 741 0 0,17 1 632 0 0,6 0-370 0 0,-2-28 492 0 0,2 28-531 0 0,0 1 0 0 0,0-1 0 0 0,0 1 0 0 0,0-1 0 0 0,0 1 1 0 0,0-1-1 0 0,0 0 0 0 0,0 1 0 0 0,0-1 0 0 0,0 1 0 0 0,0-1 0 0 0,0 1 0 0 0,0-1 1 0 0,0 1-1 0 0,1-1 0 0 0,-1 1 0 0 0,0-1 0 0 0,1 1 0 0 0,-1 0 0 0 0,0-1 0 0 0,0 1 1 0 0,1-1-1 0 0,-1 1 0 0 0,1 0 0 0 0,-1-1 0 0 0,1 1 0 0 0,2 4 232 0 0,0 2-313 0 0,-1 0 0 0 0,1 0 0 0 0,-1-1 0 0 0,-1 1 0 0 0,1 0 0 0 0,-1 1 0 0 0,0-1 0 0 0,0 0 0 0 0,-1 0 0 0 0,0 0 0 0 0,-1 12 0 0 0,-12 81 608 0 0,8-71-490 0 0,-17 100 425 0 0,4-33-149 0 0,-10 182 1 0 0,27-269-524 0 0,1 1 1 0 0,-1-1 0 0 0,2 0 0 0 0,-1 1 0 0 0,1-1 0 0 0,1 1-1 0 0,-1-1 1 0 0,1 0 0 0 0,1 0 0 0 0,-1 0 0 0 0,2 0-1 0 0,-1-1 1 0 0,1 1 0 0 0,5 7 0 0 0,-7-13-4 0 0,1 0 1 0 0,0 0-1 0 0,0 0 0 0 0,0 0 1 0 0,0-1-1 0 0,0 0 1 0 0,0 1-1 0 0,1-1 0 0 0,-1 0 1 0 0,0-1-1 0 0,1 1 0 0 0,-1 0 1 0 0,1-1-1 0 0,-1 0 1 0 0,0 0-1 0 0,7 0 0 0 0,-7 0 35 0 0,2 0-80 0 0,1-1 0 0 0,0 1 0 0 0,-1-1 0 0 0,1 0 0 0 0,-1 0 0 0 0,1-1 0 0 0,-1 1 0 0 0,1-1 0 0 0,8-5 0 0 0,-9 5-19 0 0,6-2-234 0 0,-1 0-1 0 0,0 0 0 0 0,0-1 1 0 0,-1 0-1 0 0,1-1 1 0 0,-1 0-1 0 0,14-13 0 0 0,10-19-4643 0 0,-19 19 2262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21:24:21.9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0 112 652 0 0,'1'-5'1808'0'0,"-1"-3"-1289"0"0,12-73 6642 0 0,-11 78-6613 0 0,1-1 141 0 0,-3 3-635 0 0,1 1-1 0 0,0 0 0 0 0,0-1 0 0 0,0 1 0 0 0,0-1 0 0 0,0 1 1 0 0,0 0-1 0 0,1-1 0 0 0,-1 1 0 0 0,0 0 0 0 0,0-1 0 0 0,0 1 1 0 0,0-1-1 0 0,0 1 0 0 0,0 0 0 0 0,1-1 0 0 0,-1 1 1 0 0,0 0-1 0 0,0-1 0 0 0,1 1 0 0 0,-1 0 0 0 0,0 0 0 0 0,0-1 1 0 0,1 1-1 0 0,-1 0 0 0 0,0 0 0 0 0,1-1 0 0 0,-1 1 0 0 0,0 0 1 0 0,1 0-1 0 0,-1 0 0 0 0,0 0 0 0 0,1-1 0 0 0,0 1 1 0 0,4 6 87 0 0,0 1 1 0 0,0 0 0 0 0,-1 0 0 0 0,1 0 0 0 0,-2 0 0 0 0,1 1 0 0 0,-1-1 0 0 0,0 1 0 0 0,3 13 0 0 0,17 88 312 0 0,-18-82-337 0 0,1 0-180 0 0,19 101-1289 0 0,-4-50-6641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17:45.292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12 202 1480 0 0,'0'0'9075'0'0,"-3"-2"-8222"0"0,2 2-789 0 0,1-1-1 0 0,0 1 1 0 0,-1 0 0 0 0,1 0 0 0 0,-1 0 0 0 0,1 0-1 0 0,0-1 1 0 0,-1 1 0 0 0,1 0 0 0 0,0 0 0 0 0,-1 0 0 0 0,1-1-1 0 0,0 1 1 0 0,-1 0 0 0 0,1-1 0 0 0,0 1 0 0 0,0 0 0 0 0,-1-1-1 0 0,1 1 1 0 0,0 0 0 0 0,0-1 0 0 0,0 1 0 0 0,-1 0 0 0 0,1-1-1 0 0,0 1 1 0 0,0-1 0 0 0,0 1 0 0 0,0-1 0 0 0,0 1-1 0 0,0 0 1 0 0,0-1 0 0 0,0 1 0 0 0,0-1 0 0 0,0 1 0 0 0,0 0-1 0 0,0-1 1 0 0,0 1 0 0 0,0-1 0 0 0,1 1 0 0 0,-1 0 0 0 0,0-1-1 0 0,0 1 1 0 0,0 0 0 0 0,0-1 0 0 0,1 1 0 0 0,-1-1 0 0 0,27-17 1081 0 0,56-15-1303 0 0,-58 23 418 0 0,41-20-216 0 0,63-33-3102 0 0,-75 34-3736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17:45.636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1 114 908 0 0,'0'0'4384'0'0,"7"0"-3582"0"0,28 0 586 0 0,-32 1-1264 0 0,0 0 1 0 0,0 1-1 0 0,0-1 0 0 0,-1 1 1 0 0,1-1-1 0 0,0 1 0 0 0,-1 0 1 0 0,1 0-1 0 0,-1 0 0 0 0,0 0 1 0 0,1 1-1 0 0,-1-1 0 0 0,0 1 1 0 0,-1-1-1 0 0,1 1 0 0 0,1 3 1 0 0,2 1 30 0 0,0 0 0 0 0,-1 0 0 0 0,0 1 0 0 0,-1-1 0 0 0,3 9 0 0 0,-2 3 31 0 0,0-1 1 0 0,-1 1-1 0 0,-1 0 0 0 0,-1 0 1 0 0,-1 0-1 0 0,0 0 1 0 0,-1-1-1 0 0,-2 1 1 0 0,0 0-1 0 0,-10 35 0 0 0,12-50 292 0 0,-1 0-226 0 0,-3 8 22 0 0,4-23 107 0 0,5-27-171 0 0,10-8-193 0 0,1 1-1 0 0,2 0 1 0 0,3 1-1 0 0,27-45 1 0 0,-43 80-20 0 0,3-6-342 0 0,1 1 0 0 0,0 0 0 0 0,1 1 0 0 0,1 0 0 0 0,0 0 0 0 0,0 1 0 0 0,1 0 0 0 0,22-17 0 0 0,-29 26-807 0 0,2 5-3087 0 0,23 5 888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17:46.214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133 33 1072 0 0,'0'0'1466'0'0,"2"-3"-172"0"0,7-8-136 0 0,-7 8 833 0 0,3-7-929 0 0,-5 10-1017 0 0,-1 0 0 0 0,1 1-1 0 0,0-1 1 0 0,0 0 0 0 0,0 0 0 0 0,0 0 0 0 0,0 0 0 0 0,-1 0 0 0 0,1 0 0 0 0,0 0 0 0 0,0 0-1 0 0,0 0 1 0 0,0 0 0 0 0,0 0 0 0 0,-1 0 0 0 0,1 0 0 0 0,0 0 0 0 0,0-1 0 0 0,0 1-1 0 0,0 0 1 0 0,0 0 0 0 0,-1 0 0 0 0,1 0 0 0 0,0 0 0 0 0,0 0 0 0 0,0 0 0 0 0,0 0 0 0 0,0 0-1 0 0,0 0 1 0 0,0-1 0 0 0,-1 1 0 0 0,1 0 0 0 0,0 0 0 0 0,0 0 0 0 0,0 0 0 0 0,0 0-1 0 0,0 0 1 0 0,0-1 0 0 0,0 1 0 0 0,0 0 0 0 0,0 0 0 0 0,0 0 0 0 0,0 0 0 0 0,0 0-1 0 0,0-1 1 0 0,0 1 0 0 0,0 0 0 0 0,0 0 0 0 0,0 0 0 0 0,0 0 0 0 0,0 0 0 0 0,0-1 0 0 0,0 1-1 0 0,0 0 1 0 0,0 0 0 0 0,0 0 0 0 0,0 0 0 0 0,0 0 0 0 0,0-1 0 0 0,0 1 0 0 0,1 0-1 0 0,-1 0 1 0 0,0 0 0 0 0,0 0 0 0 0,0 0 0 0 0,-7 4 74 0 0,0 0 0 0 0,0 1 0 0 0,0 0 0 0 0,0 0 0 0 0,1 0 0 0 0,0 1 0 0 0,0 0 0 0 0,1 0 0 0 0,-6 9-1 0 0,9-13-111 0 0,-11 16 141 0 0,1 1-1 0 0,0 1 1 0 0,-12 30-1 0 0,20-39-46 0 0,1 1 0 0 0,1-1 0 0 0,-4 24 0 0 0,8-34-97 0 0,-1 0-6 0 0,1-1 0 0 0,-1 1 0 0 0,1 0 0 0 0,-1-1-1 0 0,1 1 1 0 0,-1-1 0 0 0,1 1 0 0 0,-1-1 0 0 0,1 0-1 0 0,0 1 1 0 0,-1-1 0 0 0,1 0 0 0 0,0 0-1 0 0,-1 0 1 0 0,1 0 0 0 0,2-1 0 0 0,5-4-46 0 0,-1-1 1 0 0,0 0-1 0 0,0 0 1 0 0,0-1-1 0 0,-1 0 1 0 0,0 0-1 0 0,10-15 1 0 0,57-102-173 0 0,-58 95 273 0 0,-14 26 93 0 0,-3 7-129 0 0,-9 29 69 0 0,2-7 254 0 0,-8 50-1 0 0,15-68-249 0 0,0 0-1 0 0,1-1 1 0 0,0 1 0 0 0,0 0-1 0 0,1 0 1 0 0,0 0-1 0 0,0-1 1 0 0,1 1 0 0 0,0-1-1 0 0,1 1 1 0 0,3 7 0 0 0,-5-13-56 0 0,0 0 0 0 0,1 0 0 0 0,-1 0 0 0 0,1 0 1 0 0,0 0-1 0 0,0-1 0 0 0,0 1 0 0 0,0-1 0 0 0,0 1 1 0 0,0-1-1 0 0,0 0 0 0 0,0 1 0 0 0,0-1 0 0 0,1 0 1 0 0,-1-1-1 0 0,0 1 0 0 0,4 1 0 0 0,-3-1-52 0 0,2 0 109 0 0,4-1-169 0 0,-4-1 30 0 0,4 0-217 0 0,-1 0 0 0 0,1 0 0 0 0,-1-1 0 0 0,0 0 0 0 0,16-7 0 0 0,-19 6-360 0 0,1 0 0 0 0,-1 0 0 0 0,0 0 0 0 0,0-1 0 0 0,0 0 0 0 0,0 0 0 0 0,6-8 0 0 0,4-6-2075 0 0,-11 14-787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17:46.604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13 82 612 0 0,'0'0'5428'0'0,"3"3"-4458"0"0,0 4-589 0 0,0 0-1 0 0,-1 1 1 0 0,0 0-1 0 0,0 0 1 0 0,0-1 0 0 0,-1 1-1 0 0,0 0 1 0 0,-1 0-1 0 0,0 0 1 0 0,0 0 0 0 0,-1 0-1 0 0,-1 12 1 0 0,-1 29 568 0 0,-3 46-67 0 0,6-90-830 0 0,-2 18-71 0 0,2-23 11 0 0,0-1 1 0 0,0 1-1 0 0,0 0 1 0 0,0-1-1 0 0,0 1 1 0 0,0 0 0 0 0,-1-1-1 0 0,1 1 1 0 0,0 0-1 0 0,0-1 1 0 0,0 1-1 0 0,-1 0 1 0 0,1 0-1 0 0,0-1 1 0 0,0 1-1 0 0,-1 0 1 0 0,1 0-1 0 0,0 0 1 0 0,-1-1-1 0 0,1 1 1 0 0,0 0-1 0 0,0 0 1 0 0,-1 0-1 0 0,1 0 1 0 0,0-1-1 0 0,-1 1 1 0 0,1 0-1 0 0,-1 0 1 0 0,1 0-1 0 0,0 0 1 0 0,-1 0-1 0 0,1 0 1 0 0,0 0-1 0 0,-1 0 1 0 0,1 0-1 0 0,0 0 1 0 0,-1 0-1 0 0,1 0 1 0 0,0 1-1 0 0,-1-1 1 0 0,1 0-1 0 0,0 0 1 0 0,-1 0-1 0 0,1 0 1 0 0,0 0-1 0 0,-1 1 1 0 0,1-1-1 0 0,0 0 1 0 0,0 0-1 0 0,-1 1 1 0 0,1-1-1 0 0,0 0 1 0 0,0 0-1 0 0,-1 1 1 0 0,1-1-1 0 0,0 0 1 0 0,0 1 0 0 0,0-1-1 0 0,0 0 1 0 0,-1 1-1 0 0,1-1 1 0 0,0 0-1 0 0,0 1 1 0 0,-1-6-26 0 0,1-1-1 0 0,0 0 1 0 0,0 1 0 0 0,0-1 0 0 0,1 1 0 0 0,-1-1 0 0 0,1 1 0 0 0,1-1 0 0 0,-1 1 0 0 0,4-10 0 0 0,-3 9 17 0 0,4-16-4 0 0,0 0 0 0 0,1 1 0 0 0,1 0 0 0 0,1 0 1 0 0,1 1-1 0 0,1 0 0 0 0,1 1 0 0 0,0 0 0 0 0,1 0 1 0 0,2 2-1 0 0,28-29 0 0 0,-40 43 88 0 0,0 0-1 0 0,1 1 0 0 0,-1-1 1 0 0,1 1-1 0 0,0 0 1 0 0,-1 0-1 0 0,1 1 0 0 0,0-1 1 0 0,0 1-1 0 0,0-1 1 0 0,0 1-1 0 0,8 0 0 0 0,-9 0-85 0 0,3 0 272 0 0,-2 3-187 0 0,1 0 0 0 0,-1 0 0 0 0,0 1 0 0 0,0-1 0 0 0,-1 1 0 0 0,1 0 0 0 0,0 0 0 0 0,-1 0 0 0 0,0 1 0 0 0,0-1 0 0 0,0 1 0 0 0,0 0 1 0 0,0-1-1 0 0,-1 1 0 0 0,0 1 0 0 0,1-1 0 0 0,-2 0 0 0 0,1 0 0 0 0,1 6 0 0 0,6 26-74 0 0,-2 0-1 0 0,2 44 1 0 0,-4-32-3681 0 0,-4-43 2378 0 0,15 6-6444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17:46.979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1 281 1692 0 0,'0'0'3965'0'0,"3"2"-2926"0"0,0 2-702 0 0,0-1 0 0 0,0 1 0 0 0,0 0 0 0 0,-1 0 0 0 0,0 1 0 0 0,0-1 0 0 0,0 0 0 0 0,0 1 0 0 0,-1-1 0 0 0,1 1 0 0 0,-1-1 0 0 0,0 1 0 0 0,-1 0 0 0 0,1 0 0 0 0,-1-1 0 0 0,0 8 0 0 0,-4 78 1186 0 0,3-85-1417 0 0,1 0-47 0 0,-2 27-1866 0 0</inkml:trace>
  <inkml:trace contextRef="#ctx0" brushRef="#br0" timeOffset="1">30 103 816 0 0,'0'-5'1365'0'0,"13"-92"5248"0"0,-7 117-10704 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17:47.339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 56 1084 0 0,'1'4'1548'0'0,"20"119"6808"0"0,-21-119-7932 0 0,4 22 488 0 0,-3 4 20 0 0,-1-30-931 0 0,0 0 1 0 0,0 0-1 0 0,0-1 0 0 0,0 1 0 0 0,0 0 0 0 0,0 0 0 0 0,-1-1 0 0 0,1 1 0 0 0,0 0 0 0 0,0 0 0 0 0,0 0 0 0 0,0-1 0 0 0,-1 1 0 0 0,1 0 0 0 0,0 0 0 0 0,0 0 0 0 0,0-1 0 0 0,-1 1 0 0 0,1 0 0 0 0,0 0 0 0 0,0 0 0 0 0,-1 0 0 0 0,1 0 0 0 0,0 0 0 0 0,0 0 0 0 0,-1-1 0 0 0,1 1 0 0 0,0 0 0 0 0,0 0 0 0 0,-1 0 0 0 0,1 0 0 0 0,0 0 0 0 0,0 0 0 0 0,-1 0 0 0 0,1 0 0 0 0,0 0 0 0 0,-1 0 0 0 0,1 1 0 0 0,0-1 1 0 0,0 0-1 0 0,-1 0 0 0 0,1 0 0 0 0,0 0 0 0 0,0 0 0 0 0,-1 0 0 0 0,1 1 0 0 0,0-1 0 0 0,0 0 0 0 0,0 0 0 0 0,-1 0 0 0 0,1 0 0 0 0,0 1 0 0 0,0-1 0 0 0,0 0 0 0 0,0 0 0 0 0,-1 1 0 0 0,1-1 0 0 0,0 0 0 0 0,0 0 0 0 0,0 1 0 0 0,0-1 0 0 0,0 0 0 0 0,0 0 0 0 0,0 1 0 0 0,0-1 0 0 0,0 1 0 0 0,-2-4-59 0 0,2-13 25 0 0,2 1 0 0 0,0-1 0 0 0,1 1 1 0 0,1 0-1 0 0,0 0 0 0 0,1 0 0 0 0,0 0 0 0 0,1 1 0 0 0,1-1 0 0 0,1 2 0 0 0,0-1 0 0 0,16-20 0 0 0,-22 31 33 0 0,1 0 0 0 0,0 1 1 0 0,0-1-1 0 0,0 1 0 0 0,0 0 0 0 0,0 0 0 0 0,1 0 0 0 0,-1 0 0 0 0,0 0 0 0 0,7-1 0 0 0,-7 1 1 0 0,2 0 17 0 0,16 14 39 0 0,-17-8-48 0 0,0 0 1 0 0,-1 1-1 0 0,0-1 1 0 0,1 0-1 0 0,-2 1 0 0 0,1 0 1 0 0,0 0-1 0 0,-1 0 1 0 0,0 0-1 0 0,0 0 0 0 0,-1 0 1 0 0,1 0-1 0 0,-1 1 1 0 0,1 8-1 0 0,0 7 0 0 0,1 5 1 0 0,2-6 5 0 0,19 102-2940 0 0,-23-118 2124 0 0,6 1-468 0 0,-7-4 1151 0 0,0-1-1 0 0,0 1 1 0 0,0-1 0 0 0,1 1 0 0 0,-1-1-1 0 0,0 1 1 0 0,1-1 0 0 0,-1 1 0 0 0,0-1 0 0 0,1 1-1 0 0,-1-1 1 0 0,1 1 0 0 0,-1-1 0 0 0,1 0-1 0 0,-1 1 1 0 0,0-1 0 0 0,1 0 0 0 0,0 1-1 0 0,-1-1 1 0 0,1 0 0 0 0,-1 0 0 0 0,1 0-1 0 0,-1 1 1 0 0,1-1 0 0 0,-1 0 0 0 0,1 0 0 0 0,0 0-1 0 0,-1 0 1 0 0,1 0 0 0 0,-1 0 0 0 0,2 0-1 0 0,27 2-1789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17:48.011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229 104 1140 0 0,'0'0'929'0'0,"5"-2"-175"0"0,2 0-415 0 0,31-15 3050 0 0,-36 16-3157 0 0,0 0 0 0 0,-1 0 0 0 0,1 1 0 0 0,-1-1-1 0 0,1-1 1 0 0,-1 1 0 0 0,0 0 0 0 0,1 0 0 0 0,-1 0 0 0 0,0-1-1 0 0,0 1 1 0 0,0-1 0 0 0,0 1 0 0 0,0-1 0 0 0,0 1 0 0 0,0-1 0 0 0,-1 1-1 0 0,1-1 1 0 0,0 0 0 0 0,-1 1 0 0 0,1-3 0 0 0,-7 5-46 0 0,-15 3 32 0 0,15-3 33 0 0,2 1-3 0 0,-13 10 151 0 0,0 2 0 0 0,-30 28-1 0 0,45-40-363 0 0,-11 20 87 0 0,12-21-119 0 0,1-1-1 0 0,-1 0 0 0 0,1 1 0 0 0,-1-1 1 0 0,1 1-1 0 0,0-1 0 0 0,-1 1 0 0 0,1-1 1 0 0,-1 1-1 0 0,1 0 0 0 0,0-1 1 0 0,0 1-1 0 0,-1-1 0 0 0,1 1 0 0 0,0 0 1 0 0,0-1-1 0 0,0 1 0 0 0,0-1 1 0 0,0 1-1 0 0,-1 0 0 0 0,1-1 0 0 0,0 1 1 0 0,1 0-1 0 0,-1-1 0 0 0,0 1 0 0 0,0-1 1 0 0,0 1-1 0 0,0 0 0 0 0,0-1 1 0 0,1 1-1 0 0,-1 0 0 0 0,0-1 0 0 0,0 1 1 0 0,1 0-1 0 0,3-1-19 0 0,0-1 1 0 0,0 0-1 0 0,0 0 1 0 0,0 0-1 0 0,0-1 0 0 0,0 1 1 0 0,-1-1-1 0 0,1 0 1 0 0,-1 0-1 0 0,1 0 0 0 0,-1 0 1 0 0,0-1-1 0 0,0 0 1 0 0,0 1-1 0 0,0-1 0 0 0,0 0 1 0 0,2-4-1 0 0,78-111 37 0 0,-81 115 6 0 0,-2 2-19 0 0,0 0 0 0 0,1 0-1 0 0,-1 1 1 0 0,1-1-1 0 0,-1 0 1 0 0,1 0 0 0 0,-1 1-1 0 0,1-1 1 0 0,0 0 0 0 0,-1 1-1 0 0,1-1 1 0 0,0 1-1 0 0,-1-1 1 0 0,1 0 0 0 0,0 1-1 0 0,0 0 1 0 0,0-1 0 0 0,-1 1-1 0 0,1-1 1 0 0,0 1 0 0 0,0 0-1 0 0,0 0 1 0 0,0 0-1 0 0,0-1 1 0 0,0 1 0 0 0,-1 0-1 0 0,1 0 1 0 0,0 0 0 0 0,0 0-1 0 0,0 0 1 0 0,0 1-1 0 0,0-1 1 0 0,0 0 0 0 0,0 0-1 0 0,-1 1 1 0 0,1-1 0 0 0,0 0-1 0 0,0 1 1 0 0,0-1 0 0 0,-1 1-1 0 0,1-1 1 0 0,0 1-1 0 0,0-1 1 0 0,-1 1 0 0 0,1-1-1 0 0,0 1 1 0 0,-1 0 0 0 0,1-1-1 0 0,-1 1 1 0 0,1 0-1 0 0,-1 0 1 0 0,1-1 0 0 0,-1 1-1 0 0,1 0 1 0 0,-1 1 0 0 0,27 156 122 0 0,13 119-417 0 0,-39-256 102 0 0,0 0 0 0 0,-2 0 0 0 0,0 0 1 0 0,-2-1-1 0 0,0 1 0 0 0,-9 30 0 0 0,9-41 106 0 0,-1 0 0 0 0,0-1 0 0 0,-1 0 0 0 0,0 0 0 0 0,0 0 0 0 0,-1-1 0 0 0,0 1 0 0 0,0-2 1 0 0,-1 1-1 0 0,0 0 0 0 0,0-1 0 0 0,-1-1 0 0 0,0 1 0 0 0,0-1 0 0 0,-11 5 0 0 0,6-4-9 0 0,-1-1 1 0 0,0 0-1 0 0,-27 6 1 0 0,33-11 83 0 0,0 0 0 0 0,0 0 1 0 0,0-1-1 0 0,0 0 0 0 0,0 0 1 0 0,0-1-1 0 0,-15-3 0 0 0,14 3 23 0 0,4 0 17 0 0,0 0 0 0 0,0 0 0 0 0,0-1 0 0 0,1 1 0 0 0,-1-1 0 0 0,0 0 1 0 0,1 0-1 0 0,-1 0 0 0 0,1-1 0 0 0,0 0 0 0 0,0 0 0 0 0,0 0 0 0 0,0 0 1 0 0,-4-5-1 0 0,2 2 43 0 0,0 0 0 0 0,1-1 1 0 0,0 1-1 0 0,0-1 1 0 0,1-1-1 0 0,0 1 0 0 0,-4-9 1 0 0,6 10-48 0 0,-1 0 1 0 0,1 0-1 0 0,1-1 1 0 0,-1 1 0 0 0,1 0-1 0 0,0-1 1 0 0,1 1-1 0 0,-1-1 1 0 0,1 0-1 0 0,0 1 1 0 0,1-1-1 0 0,0 1 1 0 0,0 0 0 0 0,0-1-1 0 0,1 1 1 0 0,0 0-1 0 0,3-7 1 0 0,-1 5-19 0 0,1-1 0 0 0,0 1 1 0 0,1 0-1 0 0,0 1 1 0 0,0-1-1 0 0,1 1 0 0 0,0 0 1 0 0,0 1-1 0 0,0 0 0 0 0,12-8 1 0 0,9-2-383 0 0,1 1 0 0 0,0 1 0 0 0,1 1 0 0 0,0 2 0 0 0,57-14 1 0 0,105-8-4906 0 0,-124 22 2302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17:48.729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42 152 348 0 0,'-1'3'1701'0'0,"-10"36"2987"0"0,10-34-3812 0 0,1-1-102 0 0,0-3-771 0 0,-1 1 96 0 0,0 0 0 0 0,1 0-1 0 0,0 0 1 0 0,-1 0 0 0 0,1 0 0 0 0,0 0-1 0 0,0 0 1 0 0,0 0 0 0 0,0 0-1 0 0,1 0 1 0 0,-1 0 0 0 0,1 0-1 0 0,-1 0 1 0 0,1 0 0 0 0,-1 0-1 0 0,1 0 1 0 0,0-1 0 0 0,0 1-1 0 0,0 0 1 0 0,0 0 0 0 0,0-1-1 0 0,0 1 1 0 0,1-1 0 0 0,-1 1 0 0 0,0-1-1 0 0,1 1 1 0 0,-1-1 0 0 0,1 0-1 0 0,0 0 1 0 0,-1 0 0 0 0,1 0-1 0 0,0 0 1 0 0,0 0 0 0 0,0 0-1 0 0,-1-1 1 0 0,4 2 0 0 0,20 1 51 0 0,-18-2-24 0 0,0-2-20 0 0,-1 0-90 0 0,5-1 26 0 0,0 1 0 0 0,0-2-1 0 0,-1 0 1 0 0,1 0 0 0 0,-1-1-1 0 0,0 0 1 0 0,18-10 0 0 0,-23 10-25 0 0,6-7-95 0 0,0 1-1 0 0,0-1 0 0 0,12-17 1 0 0,-19 23 7 0 0,-1 0 1 0 0,0-1 0 0 0,0 1 0 0 0,0-1-1 0 0,-1 0 1 0 0,0 0 0 0 0,0 0-1 0 0,0 0 1 0 0,-1-1 0 0 0,0 1 0 0 0,0 0-1 0 0,0-10 1 0 0,-1 12 68 0 0,0 0 0 0 0,0-1 0 0 0,0 1 1 0 0,0-1-1 0 0,-1 1 0 0 0,0-1 0 0 0,0 1 0 0 0,0 0 0 0 0,0 0 0 0 0,-1-1 0 0 0,0 1 0 0 0,0 0 0 0 0,0 0 1 0 0,0 0-1 0 0,0 1 0 0 0,-1-1 0 0 0,-4-4 0 0 0,5 5 350 0 0,-36 8 125 0 0,33-4-401 0 0,1 1 0 0 0,-1-1 1 0 0,1 1-1 0 0,0 0 0 0 0,-1 0 1 0 0,1 1-1 0 0,0-1 1 0 0,0 1-1 0 0,1 0 0 0 0,-1 0 1 0 0,0 0-1 0 0,1 0 0 0 0,-6 8 1 0 0,-5 3 271 0 0,-1-1-147 0 0,1 1-1 0 0,0 1 1 0 0,1 0 0 0 0,1 0 0 0 0,1 1 0 0 0,0 1 0 0 0,1 0 0 0 0,0 1 0 0 0,2 0 0 0 0,0 0 0 0 0,1 0 0 0 0,1 1 0 0 0,1 0 0 0 0,-5 33 0 0 0,10-47-154 0 0,0 1 0 0 0,0-1 0 0 0,1 1 0 0 0,0-1 0 0 0,0 0 0 0 0,0 1 0 0 0,1-1-1 0 0,0 0 1 0 0,3 8 0 0 0,-2-6 11 0 0,0-3-12 0 0,-1 0 1 0 0,1 0-1 0 0,0 0 1 0 0,0 0-1 0 0,0 0 1 0 0,0-1-1 0 0,1 1 1 0 0,-1-1-1 0 0,1 0 1 0 0,6 4-1 0 0,-4-3 17 0 0,-1 0-10 0 0,0 0 0 0 0,1-1 0 0 0,-1 0 0 0 0,1 0 0 0 0,0-1 0 0 0,0 1 0 0 0,0-1 1 0 0,0 0-1 0 0,0-1 0 0 0,1 0 0 0 0,-1 0 0 0 0,9 1 0 0 0,2-2 53 0 0,0-1-1 0 0,31-5 1 0 0,-36 4-67 0 0,0 0-5 0 0,16-5 4 0 0,-2-2 5 0 0,-9-3-173 0 0,-5 3-397 0 0,0 0 1 0 0,0-1-1 0 0,-1 0 0 0 0,0-1 1 0 0,10-13-1 0 0,-12 12-1137 0 0,0-1 1 0 0,0 1-1 0 0,-1-1 1 0 0,-1 0-1 0 0,7-19 1 0 0,-12 28-1357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17:49.094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0 114 696 0 0,'0'0'3819'0'0,"3"-3"-2904"0"0,-3 3-794 0 0,0-1 0 0 0,1 1-1 0 0,-1-1 1 0 0,0 1 0 0 0,1-1 0 0 0,-1 1 0 0 0,1-1 0 0 0,-1 1 0 0 0,1-1 0 0 0,-1 1 0 0 0,1 0-1 0 0,-1-1 1 0 0,1 1 0 0 0,-1 0 0 0 0,1 0 0 0 0,-1-1 0 0 0,1 1 0 0 0,-1 0 0 0 0,1 0-1 0 0,0 0 1 0 0,-1 0 0 0 0,1 0 0 0 0,-1-1 0 0 0,1 1 0 0 0,0 0 0 0 0,-1 1 0 0 0,1-1-1 0 0,0 0 1 0 0,-1 0 0 0 0,1 0 0 0 0,-1 0 0 0 0,1 0 0 0 0,0 1 0 0 0,0-1 0 0 0,0 1 64 0 0,1 1 0 0 0,-1-1 0 0 0,0 0 0 0 0,0 1 0 0 0,0-1 0 0 0,0 1 0 0 0,0-1 0 0 0,0 1 0 0 0,0 0 0 0 0,0-1 0 0 0,-1 1 0 0 0,1 0 0 0 0,-1-1 0 0 0,1 1 0 0 0,-1 0 0 0 0,1 3 1 0 0,17 96 2122 0 0,-18-98-2158 0 0,4 24 344 0 0,-6-15 114 0 0,4-11 508 0 0,4-18-610 0 0,-4 5-579 0 0,1 0 0 0 0,1 0 0 0 0,0 1 0 0 0,1-1 0 0 0,0 1 0 0 0,1 0 0 0 0,13-20-1 0 0,-3 4-431 0 0,30-40-2194 0 0,-36 56 1070 0 0,0 0 0 0 0,0 1 0 0 0,15-11 0 0 0,-22 18-773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17:49.422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1 244 1248 0 0,'10'-15'2644'0'0,"2"0"1"0"0,20-21-1 0 0,-25 29-2370 0 0,-4 4 323 0 0,-2 2-535 0 0,-1 1 1 0 0,0-1-1 0 0,0 0 1 0 0,1 1 0 0 0,-1-1-1 0 0,0 1 1 0 0,1-1 0 0 0,-1 1-1 0 0,1-1 1 0 0,-1 1-1 0 0,1-1 1 0 0,-1 1 0 0 0,1-1-1 0 0,-1 1 1 0 0,1 0 0 0 0,-1-1-1 0 0,1 1 1 0 0,-1 0 0 0 0,1 0-1 0 0,0-1 1 0 0,-1 1-1 0 0,1 0 1 0 0,-1 0 0 0 0,1 0-1 0 0,0 0 1 0 0,-1-1 0 0 0,1 1-1 0 0,0 0 1 0 0,-1 0-1 0 0,1 1 1 0 0,0-1 0 0 0,-1 0-1 0 0,1 0 1 0 0,-1 0 0 0 0,2 0-1 0 0,16 3 563 0 0,-13-2-397 0 0,-4 3-44 0 0,29 102 554 0 0,-29-102-722 0 0,0 25 380 0 0,3-22 470 0 0,10-37 875 0 0,3-8-2023 0 0,75-110-1284 0 0,-78 129-314 0 0,0 1-1 0 0,30-27 1 0 0,-24 32-2259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21:24:22.3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306 14 1768 0 0,'9'-13'8736'0'0,"-33"21"-8341"0"0,1 2 1 0 0,1 1 0 0 0,0 0-1 0 0,0 2 1 0 0,-31 23 0 0 0,-25 26-2149 0 0,8 0-4669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17:49.750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1 152 92 0 0,'1'4'1934'0'0,"10"30"2237"0"0,-10-31-3093 0 0,1 1-38 0 0,14 30 2018 0 0,-15-31-2531 0 0,2-1-51 0 0,-1 0-402 0 0,0-1 1 0 0,0 1 0 0 0,0-1 0 0 0,0 0-1 0 0,0 1 1 0 0,0-1 0 0 0,0 0-1 0 0,0 0 1 0 0,1 0 0 0 0,-1-1-1 0 0,0 1 1 0 0,1-1 0 0 0,-1 1 0 0 0,1-1-1 0 0,-1 0 1 0 0,1 1 0 0 0,-1-1-1 0 0,0-1 1 0 0,5 1 0 0 0,-3-1-60 0 0,1-1 0 0 0,-1 1 0 0 0,1-1 0 0 0,-1 0 0 0 0,0 0 0 0 0,1 0 0 0 0,-1-1 0 0 0,0 1 0 0 0,-1-1 0 0 0,5-4 0 0 0,0 0-147 0 0,0-1-1 0 0,-1 0 1 0 0,0-1 0 0 0,0 0 0 0 0,-1 0 0 0 0,0 0 0 0 0,-1-1 0 0 0,0 0 0 0 0,0 0 0 0 0,2-10 0 0 0,-5 11 81 0 0,0 1 1 0 0,-1-1-1 0 0,0 0 1 0 0,-1 1-1 0 0,0-1 1 0 0,0 0 0 0 0,-1 1-1 0 0,0-1 1 0 0,-3-12-1 0 0,3 17 24 0 0,-8-1-5 0 0,9 4 33 0 0,0 1 0 0 0,-1-1 0 0 0,1 1 1 0 0,0 0-1 0 0,-1-1 0 0 0,1 1 0 0 0,0-1 0 0 0,-1 1 0 0 0,1 0 1 0 0,0 0-1 0 0,-1-1 0 0 0,1 1 0 0 0,-1 0 0 0 0,1-1 0 0 0,-1 1 1 0 0,1 0-1 0 0,-1 0 0 0 0,1 0 0 0 0,-1 0 0 0 0,1 0 0 0 0,-1-1 1 0 0,1 1-1 0 0,-1 0 0 0 0,1 0 0 0 0,-1 0 0 0 0,1 0 0 0 0,-1 0 1 0 0,1 1-1 0 0,-1-1 0 0 0,1 0 0 0 0,-1 0 0 0 0,0 0 0 0 0,-5 3 5 0 0,0 0-1 0 0,0 0 1 0 0,1 0-1 0 0,-1 0 0 0 0,1 1 1 0 0,0 0-1 0 0,0 0 1 0 0,0 1-1 0 0,0-1 0 0 0,1 1 1 0 0,0 0-1 0 0,-4 6 1 0 0,-53 79-13 0 0,54-79-457 0 0,0 2-1 0 0,1-1 1 0 0,1 1-1 0 0,0 0 1 0 0,-4 16 0 0 0,9-26-408 0 0,5 12-3205 0 0,-4-12 2096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17:50.110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1 217 128 0 0,'0'0'1739'0'0,"4"-2"-285"0"0,14-6-182 0 0,-14 6 1844 0 0,0 4-2245 0 0,-2-1-733 0 0,0 0-1 0 0,-1 0 1 0 0,1 0-1 0 0,-1 0 1 0 0,1 0-1 0 0,-1 1 1 0 0,1-1-1 0 0,-1 0 1 0 0,0 1-1 0 0,0-1 1 0 0,1 1-1 0 0,-1-1 1 0 0,0 1-1 0 0,0 0 1 0 0,-1-1-1 0 0,1 1 1 0 0,0 0 0 0 0,0 2-1 0 0,0 0 318 0 0,-1 2-74 0 0,-10 141 1569 0 0,10-143-1900 0 0,-6 40 2026 0 0,9-58-2066 0 0,1-1-1 0 0,1 1 0 0 0,0-1 0 0 0,0 1 0 0 0,1 1 0 0 0,1-1 0 0 0,1 1 0 0 0,0 0 0 0 0,10-12 0 0 0,17-21-22 0 0,43-43 1 0 0,-58 68-438 0 0,2 1 1 0 0,0 0 0 0 0,42-27-1 0 0,-49 38-925 0 0,1 0-1 0 0,0 1 0 0 0,30-11 1 0 0,-31 17-1461 0 0,23 2-795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17:50.469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 32 568 0 0,'0'0'14013'0'0,"3"2"-13566"0"0,4 1-291 0 0,1 0 0 0 0,-1 0 0 0 0,1-1 0 0 0,-1 0 0 0 0,1 0 0 0 0,0-1 0 0 0,0 0 0 0 0,0 0 0 0 0,10-1 0 0 0,79-5 56 0 0,-71 2-464 0 0,-18 3-126 0 0,0-1 1 0 0,0-1 0 0 0,0 1 0 0 0,0-2-1 0 0,0 1 1 0 0,14-7 0 0 0,-19 7-153 0 0,1 0-1 0 0,-1 0 1 0 0,0 0 0 0 0,0-1 0 0 0,1 1 0 0 0,-2-1 0 0 0,1 0 0 0 0,4-4 0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17:50.813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23 18 1144 0 0,'-5'-1'1795'0'0,"-12"-1"1354"0"0,25 8 3642 0 0,22 3-1183 0 0,-6-7-7583 0 0,57 1 2220 0 0,-55-2-447 0 0,-5-1 50 0 0,3-1-379 0 0,57-7-2064 0 0,-64 6 1099 0 0,6-3 416 0 0,-3-3-2680 0 0,12-4-777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17:51.141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26 266 1360 0 0,'8'13'1382'0'0,"0"0"0"0"0,-2 0 0 0 0,1 1 0 0 0,-2 0 1 0 0,0 0-1 0 0,4 18 0 0 0,-4-15-739 0 0,0 0 1 0 0,1 0 0 0 0,10 17-1 0 0,-15-31-461 0 0,0-2-166 0 0,1 1-1 0 0,-1-1 0 0 0,0 0 0 0 0,1 0 1 0 0,-1 0-1 0 0,1 0 0 0 0,-1-1 0 0 0,1 1 1 0 0,-1 0-1 0 0,1-1 0 0 0,0 1 1 0 0,-1-1-1 0 0,1 1 0 0 0,0-1 0 0 0,0 0 1 0 0,-1 0-1 0 0,1 0 0 0 0,0 1 1 0 0,-1-2-1 0 0,1 1 0 0 0,0 0 0 0 0,0 0 1 0 0,2-1-1 0 0,0 0-36 0 0,1 1 0 0 0,-1-1 0 0 0,1-1 0 0 0,-1 1 0 0 0,0 0 0 0 0,1-1-1 0 0,-1 0 1 0 0,0 0 0 0 0,5-3 0 0 0,-1-3-46 0 0,1-1 1 0 0,-1 0-1 0 0,0 0 0 0 0,-1-1 0 0 0,0 0 1 0 0,-1 0-1 0 0,0-1 0 0 0,-1 0 0 0 0,0 0 0 0 0,0 0 1 0 0,-1 0-1 0 0,-1-1 0 0 0,0 0 0 0 0,3-18 0 0 0,0-18 493 0 0,-2-1 0 0 0,-2-57 0 0 0,-2 88-12 0 0,0 11-235 0 0,0 1 1 0 0,0 0-1 0 0,-1 0 0 0 0,0 0 0 0 0,0 0 0 0 0,-1 0 0 0 0,0 0 0 0 0,-2-6 0 0 0,2 8 36 0 0,-6 5-175 0 0,0 0-1 0 0,0 1 1 0 0,0 0 0 0 0,0 1-1 0 0,1 0 1 0 0,-1 0-1 0 0,1 0 1 0 0,0 1 0 0 0,0 0-1 0 0,0 0 1 0 0,0 1-1 0 0,1 0 1 0 0,-1 0 0 0 0,1 1-1 0 0,1 0 1 0 0,-1 0-1 0 0,1 0 1 0 0,-9 13 0 0 0,-6 10-273 0 0,2 1 1 0 0,0 1-1 0 0,-13 33 1 0 0,-3 19-2739 0 0,16-27-3115 0 0,11-32 1260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17:52.016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89 0 1360 0 0,'0'0'1406'0'0,"2"4"-228"0"0,0-1-1000 0 0,0 0 1 0 0,-1 1 0 0 0,0-1 0 0 0,1 1-1 0 0,-1-1 1 0 0,-1 1 0 0 0,1-1-1 0 0,0 1 1 0 0,-1 0 0 0 0,0-1-1 0 0,0 1 1 0 0,0 0 0 0 0,0-1 0 0 0,-1 1-1 0 0,1-1 1 0 0,-2 5 0 0 0,-20 73 1139 0 0,11-46-723 0 0,-8 42-50 0 0,3 1-1 0 0,3 0 1 0 0,-4 125 0 0 0,17-190-540 0 0,0-9-3 0 0,-1 0 0 0 0,1 1 0 0 0,0-1 0 0 0,0 0 0 0 0,1 0 0 0 0,-1 1 0 0 0,1-1 0 0 0,0 0 0 0 0,0 0 0 0 0,1 0 0 0 0,-1 0 0 0 0,1 0 0 0 0,3 6 0 0 0,17 13 13 0 0,-13-21-22 0 0,-5-3 4 0 0,0 3-39 0 0,5-3-37 0 0,5 0-13 0 0,0-1-1 0 0,0 0 1 0 0,0-2-1 0 0,-1 1 1 0 0,1-2-1 0 0,-1 0 1 0 0,21-11-1 0 0,-26 12-293 0 0,-1 0 1 0 0,1 0-1 0 0,-1-1 0 0 0,0-1 0 0 0,-1 1 0 0 0,1-1 0 0 0,-1 0 1 0 0,0 0-1 0 0,-1-1 0 0 0,0 0 0 0 0,0 0 0 0 0,0 0 0 0 0,-1 0 1 0 0,7-16-1 0 0,-4 3-1674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17:52.360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 94 1044 0 0,'0'0'10298'0'0,"5"-2"-9771"0"0,160-41 1852 0 0,-68 21-2778 0 0,-54 12-786 0 0,32-6-4928 0 0,-69 15 1966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17:52.688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17 155 216 0 0,'0'0'1902'0'0,"0"5"-320"0"0,1 0-363 0 0,0 1 0 0 0,0 0 0 0 0,1-1 0 0 0,-1 1 1 0 0,1-1-1 0 0,5 10 0 0 0,0-6-1341 0 0,-3-7 650 0 0,22 7 652 0 0,-17-9-1140 0 0,1-1-1 0 0,0-1 1 0 0,-1 0 0 0 0,1 0-1 0 0,-1-1 1 0 0,0 0-1 0 0,0 0 1 0 0,0-1 0 0 0,0 0-1 0 0,0-1 1 0 0,-1 0 0 0 0,0-1-1 0 0,0 1 1 0 0,7-8 0 0 0,-12 10-149 0 0,0 0 1 0 0,0 0 0 0 0,-1 0-1 0 0,1-1 1 0 0,-1 1 0 0 0,0-1-1 0 0,0 1 1 0 0,0-1 0 0 0,0 0 0 0 0,-1 0-1 0 0,1 0 1 0 0,-1 0 0 0 0,0 0-1 0 0,0 0 1 0 0,-1 0 0 0 0,1 0-1 0 0,-1 0 1 0 0,0 0 0 0 0,0 0-1 0 0,0-1 1 0 0,-1 1 0 0 0,0 0-1 0 0,1 0 1 0 0,-1 0 0 0 0,-1 0 0 0 0,1 0-1 0 0,0 0 1 0 0,-1 1 0 0 0,0-1-1 0 0,-3-4 1 0 0,2 4 72 0 0,0 0 0 0 0,-1-1 0 0 0,0 2-1 0 0,0-1 1 0 0,0 0 0 0 0,0 1 0 0 0,-1 0 0 0 0,1 0 0 0 0,-1 0-1 0 0,0 1 1 0 0,0-1 0 0 0,-6-1 0 0 0,6 2 112 0 0,-19 9 235 0 0,20-5-234 0 0,-1 0 0 0 0,1 1 0 0 0,0-1 0 0 0,0 1 0 0 0,1 0 0 0 0,-1 0 0 0 0,0 0 0 0 0,1 1 0 0 0,0-1 0 0 0,0 1 0 0 0,0 0 0 0 0,0 0 0 0 0,1 0 0 0 0,-4 6 0 0 0,0-1 44 0 0,-4 9 81 0 0,0 0 1 0 0,0 1-1 0 0,2 0 1 0 0,1 0-1 0 0,0 1 1 0 0,1 0-1 0 0,1 1 1 0 0,1-1-1 0 0,-2 39 1 0 0,5-56-199 0 0,1 0 1 0 0,1 0-1 0 0,-1 0 1 0 0,0 0 0 0 0,1 0-1 0 0,-1-1 1 0 0,1 1-1 0 0,0 0 1 0 0,0 0 0 0 0,0-1-1 0 0,1 1 1 0 0,-1 0-1 0 0,0-1 1 0 0,1 1 0 0 0,0-1-1 0 0,-1 1 1 0 0,1-1-1 0 0,0 0 1 0 0,0 0 0 0 0,1 0-1 0 0,-1 0 1 0 0,0 0-1 0 0,1-1 1 0 0,-1 1 0 0 0,1-1-1 0 0,-1 1 1 0 0,1-1-1 0 0,0 0 1 0 0,-1 0 0 0 0,1 0-1 0 0,0 0 1 0 0,0-1-1 0 0,0 1 1 0 0,5-1 0 0 0,4 1-157 0 0,0 0 0 0 0,0-1-1 0 0,-1-1 1 0 0,1 0 0 0 0,0-1 0 0 0,15-4 0 0 0,-4 0-808 0 0,-1 0 0 0 0,0-2-1 0 0,0-1 1 0 0,-1 0 0 0 0,0-2-1 0 0,-1 0 1 0 0,0-1 0 0 0,27-23-1 0 0,-27 18-1363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17:53.016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153 18 1500 0 0,'0'0'1602'0'0,"2"-3"-180"0"0,12-12 3150 0 0,-19 18-3877 0 0,-14 10 478 0 0,0 1 0 0 0,-30 30 0 0 0,25-22-714 0 0,19-16-427 0 0,0 0 1 0 0,0 1-1 0 0,1 0 1 0 0,0-1-1 0 0,0 2 1 0 0,1-1-1 0 0,-5 13 1 0 0,7-16-207 0 0,2 0-49 0 0,0 1 96 0 0,0-1 1 0 0,0 0-1 0 0,0 0 0 0 0,1 0 1 0 0,-1 0-1 0 0,1 0 0 0 0,0-1 0 0 0,1 1 1 0 0,-1 0-1 0 0,1-1 0 0 0,-1 0 1 0 0,1 1-1 0 0,0-1 0 0 0,4 3 1 0 0,18 12-308 0 0,-18-15 428 0 0,-1 1 0 0 0,0 0 0 0 0,1 1 1 0 0,-1-1-1 0 0,-1 1 0 0 0,1 1 0 0 0,-1-1 1 0 0,0 1-1 0 0,0 0 0 0 0,-1 0 0 0 0,1 0 0 0 0,-1 0 1 0 0,-1 1-1 0 0,1 0 0 0 0,-1 0 0 0 0,0 0 1 0 0,-1 0-1 0 0,0 0 0 0 0,2 11 0 0 0,-3-13-7 0 0,-1 0-1 0 0,0-1 1 0 0,0 1-1 0 0,0 0 0 0 0,0 0 1 0 0,-1 0-1 0 0,0-1 1 0 0,0 1-1 0 0,0 0 1 0 0,0-1-1 0 0,-1 1 0 0 0,0-1 1 0 0,0 1-1 0 0,0-1 1 0 0,-1 0-1 0 0,1 0 1 0 0,-7 7-1 0 0,3-4-236 0 0,0-1 0 0 0,-1 0 0 0 0,1 0-1 0 0,-2 0 1 0 0,1-1 0 0 0,0 0 0 0 0,-1-1 0 0 0,0 1 0 0 0,-12 3 0 0 0,1 0-264 0 0,14-6-68 0 0,0-1-68 0 0,-17 3-98 0 0,17-3-185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17:53.375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105 35 712 0 0,'6'-3'1408'0'0,"42"-24"1896"0"0,-43 25-1395 0 0,1 2-981 0 0,26-3 739 0 0,-30 4-1566 0 0,-1 0 1 0 0,1 0 0 0 0,-1-1 0 0 0,1 1-1 0 0,-1 0 1 0 0,0 1 0 0 0,1-1 0 0 0,-1 0-1 0 0,0 0 1 0 0,0 1 0 0 0,0-1 0 0 0,0 0-1 0 0,0 1 1 0 0,0-1 0 0 0,-1 1 0 0 0,1-1-1 0 0,0 1 1 0 0,-1-1 0 0 0,1 1 0 0 0,-1 0 0 0 0,1 1-1 0 0,9 43 1619 0 0,-4 85 23 0 0,-6-112-1906 0 0,-2 1 1 0 0,0-1-1 0 0,-1 0 0 0 0,0 0 1 0 0,-2 0-1 0 0,-7 19 1 0 0,8-29-86 0 0,2 0-922 0 0,-1 0-1 0 0,-1-1 0 0 0,0 1 1 0 0,0-1-1 0 0,-10 15 0 0 0</inkml:trace>
  <inkml:trace contextRef="#ctx0" brushRef="#br0" timeOffset="1">2 344 896 0 0,'0'0'7889'0'0,"0"-1"-7778"0"0,-1 0-1 0 0,1 0 0 0 0,0 0 0 0 0,0 0 0 0 0,0 0 0 0 0,0 0 0 0 0,0 0 0 0 0,0 0 0 0 0,0 0 0 0 0,0 0 0 0 0,0 0 1 0 0,0 1-1 0 0,0-1 0 0 0,1 0 0 0 0,-1 0 0 0 0,0 0 0 0 0,1 0 0 0 0,-1 0 0 0 0,0 0 0 0 0,1 0 0 0 0,0 1 1 0 0,-1-1-1 0 0,2-1 0 0 0,28-12 224 0 0,1 2 1 0 0,1 1-1 0 0,0 1 1 0 0,38-6-1 0 0,140-13-4150 0 0,-131 20 390 0 0,-31 5-28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21:24:22.6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89 0 1940 0 0,'0'0'11467'0'0,"9"20"-8979"0"0,-12 29-1576 0 0,-3 0 0 0 0,-16 71 0 0 0,-3 24-2515 0 0,8-43-2068 0 0,1-36-2333 0 0,8-34 1055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17:53.990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1 176 956 0 0,'0'0'4569'0'0,"3"3"-3473"0"0,27 31 2626 0 0,-28-30-3281 0 0,15 15 787 0 0,-13-17-1225 0 0,0-1-1 0 0,1 1 1 0 0,0-1-1 0 0,-1 0 1 0 0,1-1-1 0 0,0 1 1 0 0,-1-1-1 0 0,1 0 1 0 0,0 0-1 0 0,0 0 1 0 0,-1-1-1 0 0,1 1 1 0 0,0-1-1 0 0,-1 0 1 0 0,1-1-1 0 0,-1 1 1 0 0,1-1-1 0 0,-1 0 1 0 0,0 0-1 0 0,1 0 1 0 0,-1-1-1 0 0,5-4 0 0 0,1 1-141 0 0,0-2 0 0 0,0 1 0 0 0,-1-1 0 0 0,0 0 0 0 0,0-1 0 0 0,-1 0 0 0 0,0-1 0 0 0,-1 0-1 0 0,7-10 1 0 0,-12 16 148 0 0,1 0 0 0 0,-1 0 0 0 0,0 0 0 0 0,0 0 0 0 0,-1 0-1 0 0,1 0 1 0 0,-1 0 0 0 0,0 0 0 0 0,0-1 0 0 0,0 1 0 0 0,-1 0-1 0 0,0-1 1 0 0,1 1 0 0 0,-1-1 0 0 0,-1 1 0 0 0,1 0 0 0 0,-1-1-1 0 0,0 1 1 0 0,0 0 0 0 0,0-1 0 0 0,0 1 0 0 0,-1 0 0 0 0,1 0-1 0 0,-1 0 1 0 0,0 0 0 0 0,-5-5 0 0 0,5 6 135 0 0,-3 2 7 0 0,0 0-88 0 0,1 0 0 0 0,-1 1-1 0 0,0-1 1 0 0,1 1 0 0 0,-1 0 0 0 0,0 1 0 0 0,1-1 0 0 0,-1 1 0 0 0,0 0 0 0 0,1 0 0 0 0,-1 0 0 0 0,1 1 0 0 0,0-1 0 0 0,-1 1 0 0 0,1 0-1 0 0,0 0 1 0 0,0 1 0 0 0,-4 3 0 0 0,-3 2 138 0 0,1 1 0 0 0,0 0 0 0 0,0 0 0 0 0,1 1 0 0 0,-15 20 0 0 0,16-16-38 0 0,-1 0 0 0 0,2 0 0 0 0,0 1 0 0 0,0 0 0 0 0,1 0 0 0 0,1 0 0 0 0,1 1 0 0 0,0 0 0 0 0,1 0 0 0 0,1 0 0 0 0,0 0 0 0 0,1 17 0 0 0,2-27-102 0 0,0 0 1 0 0,0 0-1 0 0,1 0 0 0 0,-1 0 0 0 0,2-1 0 0 0,-1 1 1 0 0,0 0-1 0 0,1-1 0 0 0,0 0 0 0 0,0 0 1 0 0,1 0-1 0 0,-1 0 0 0 0,1 0 0 0 0,0-1 1 0 0,1 1-1 0 0,-1-1 0 0 0,8 5 0 0 0,-8-6 39 0 0,2-2-19 0 0,3 0-103 0 0,-1 0 0 0 0,0-1 1 0 0,1 0-1 0 0,-1 0 0 0 0,1-1 0 0 0,-1 0 1 0 0,1-1-1 0 0,-1 1 0 0 0,0-2 0 0 0,0 1 1 0 0,13-7-1 0 0,-11 5-687 0 0,-1-2-1 0 0,0 1 1 0 0,0-1 0 0 0,0-1 0 0 0,-1 0-1 0 0,10-10 1 0 0,14-24-5277 0 0,-29 36 2587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17:54.318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1 140 756 0 0,'2'-3'673'0'0,"1"0"1"0"0,0 0-1 0 0,0 0 0 0 0,1 0 1 0 0,-1 0-1 0 0,1 0 0 0 0,5-3 1 0 0,-5 4 1542 0 0,2 1-1173 0 0,15-2-86 0 0,-15 2-102 0 0,-3 2-100 0 0,0 0-618 0 0,0 1-1 0 0,0-1 1 0 0,0 1 0 0 0,0 0-1 0 0,-1-1 1 0 0,1 1-1 0 0,-1 0 1 0 0,1 1 0 0 0,-1-1-1 0 0,0 0 1 0 0,0 1-1 0 0,0-1 1 0 0,0 1 0 0 0,-1 0-1 0 0,1 0 1 0 0,0 0-1 0 0,-1-1 1 0 0,2 6 0 0 0,1 6 8 0 0,-1 1 0 0 0,0 0 0 0 0,-1 0 0 0 0,-1 0 1 0 0,0 1-1 0 0,-1-1 0 0 0,-3 26 0 0 0,3-37-82 0 0,0 0 47 0 0,1 1-1 0 0,-1 0 1 0 0,0 0 0 0 0,0-1-1 0 0,0 1 1 0 0,-1 0 0 0 0,-1 5 0 0 0,1-5-1 0 0,1-1 447 0 0,-4-5-559 0 0,3 1 2 0 0,0-1 0 0 0,0 1 0 0 0,0 0 1 0 0,1 0-1 0 0,-1-1 0 0 0,0 1 0 0 0,0-1 0 0 0,0 1 1 0 0,1 0-1 0 0,-1-1 0 0 0,0 1 0 0 0,0-1 0 0 0,1 0 0 0 0,-1 1 1 0 0,1-1-1 0 0,-1 0 0 0 0,0 1 0 0 0,1-1 0 0 0,-1-1 1 0 0,5-27-165 0 0,3 6-205 0 0,1 0 1 0 0,1 1 0 0 0,1 0 0 0 0,1 1 0 0 0,1 0 0 0 0,26-34 0 0 0,-17 28-2668 0 0,1 2 1 0 0,36-33-1 0 0,-39 41-13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17:54.662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1 289 1088 0 0,'0'0'2353'0'0,"1"3"-1376"0"0,7 14 2011 0 0,-5-14-2412 0 0,28 49 3208 0 0,-29-48-2753 0 0,3 8 2860 0 0,-5-21-3937 0 0,-1-1 0 0 0,1 1 0 0 0,1-1 0 0 0,0 1 0 0 0,0-1 0 0 0,1 1 0 0 0,0-1 0 0 0,0 1 0 0 0,1 0 1 0 0,0 0-1 0 0,1 0 0 0 0,8-14 0 0 0,4-7-529 0 0,2 1 0 0 0,30-38 0 0 0,-38 54-19 0 0,0 1 0 0 0,1-1 0 0 0,1 2 0 0 0,0 0 0 0 0,1 0 0 0 0,0 1 0 0 0,1 0 0 0 0,-1 2-1 0 0,18-9 1 0 0,-25 14-851 0 0,1 3-677 0 0,25 0-332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17:54.990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64 178 1232 0 0,'9'21'5659'0'0,"-3"-5"-4521"0"0,-4-12 755 0 0,-1 0-1166 0 0,-1-3-642 0 0,0 0 1 0 0,1 0-1 0 0,-1 1 0 0 0,0-1 0 0 0,1 0 1 0 0,-1 0-1 0 0,1 0 0 0 0,-1 0 1 0 0,1 0-1 0 0,0 0 0 0 0,0 0 0 0 0,-1 0 1 0 0,1 0-1 0 0,0 0 0 0 0,0 0 1 0 0,0 0-1 0 0,0-1 0 0 0,0 1 0 0 0,0 0 1 0 0,0-1-1 0 0,0 1 0 0 0,0-1 1 0 0,0 1-1 0 0,0-1 0 0 0,3 1 1 0 0,-2-1-39 0 0,1 0 0 0 0,-1 0 0 0 0,1 0 1 0 0,0 0-1 0 0,-1-1 0 0 0,0 1 0 0 0,1-1 1 0 0,-1 0-1 0 0,1 0 0 0 0,-1 0 0 0 0,0 0 1 0 0,4-2-1 0 0,4-3-63 0 0,-1-1-1 0 0,0 1 1 0 0,0-2 0 0 0,-1 1 0 0 0,0-1-1 0 0,11-14 1 0 0,-14 15-10 0 0,0 0 0 0 0,0-1 0 0 0,0 0 0 0 0,-1 0 0 0 0,0 0-1 0 0,-1 0 1 0 0,4-13 0 0 0,-6 17 5 0 0,0 0 0 0 0,0 0-1 0 0,0-1 1 0 0,-1 1 0 0 0,0 0-1 0 0,0-1 1 0 0,0 1 0 0 0,-1 0 0 0 0,1-1-1 0 0,-1 1 1 0 0,0 0 0 0 0,0-1 0 0 0,0 1-1 0 0,-1 0 1 0 0,0 0 0 0 0,1 0-1 0 0,-4-4 1 0 0,3 6 21 0 0,-1 0 0 0 0,1 1 0 0 0,-1-1 0 0 0,1 0 0 0 0,-1 1 0 0 0,0 0 0 0 0,1-1 0 0 0,-1 1 0 0 0,0 0 0 0 0,0 1 1 0 0,0-1-1 0 0,0 0 0 0 0,0 1 0 0 0,0 0 0 0 0,0-1 0 0 0,0 1 0 0 0,-6 1 0 0 0,8-1-11 0 0,-3 0 18 0 0,0 0 1 0 0,0 0 0 0 0,0 1 0 0 0,0-1-1 0 0,1 1 1 0 0,-1 0 0 0 0,0 0 0 0 0,0 1 0 0 0,1-1-1 0 0,-1 1 1 0 0,1 0 0 0 0,-1 0 0 0 0,1 0-1 0 0,0 0 1 0 0,0 0 0 0 0,0 1 0 0 0,-4 3 0 0 0,5-4-4 0 0,-55 49 18 0 0,48-39-48 0 0,3-4-100 0 0,0 0 0 0 0,1 1 0 0 0,1-1 0 0 0,-1 1 0 0 0,1 1 0 0 0,1-1 0 0 0,0 0 0 0 0,0 1 0 0 0,1 0 0 0 0,-2 12 0 0 0,4-19-133 0 0,0 1-1 0 0,1 0 1 0 0,-1-1 0 0 0,1 1-1 0 0,-1-1 1 0 0,1 1 0 0 0,0 0 0 0 0,0-1-1 0 0,1 0 1 0 0,-1 1 0 0 0,1-1-1 0 0,0 0 1 0 0,0 0 0 0 0,0 0-1 0 0,2 3 1 0 0,-2-3-908 0 0,3-1-662 0 0,20 10-141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17:55.318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1 341 68 0 0,'13'-7'818'0'0,"7"-2"9237"0"0,-11 12-5781 0 0,-4 4-5135 0 0,-3-4 1044 0 0,-3 3-41 0 0,1 54 201 0 0,4 34-178 0 0,-5-85 31 0 0,1 0 0 0 0,-1-1-1 0 0,-1 1 1 0 0,1-1-1 0 0,-6 14 1 0 0,6-20 115 0 0,1-2-308 0 0,0 0 0 0 0,0 0 0 0 0,0-1 0 0 0,0 1 0 0 0,-1 0 0 0 0,1-1-1 0 0,0 1 1 0 0,0 0 0 0 0,0 0 0 0 0,0-1 0 0 0,0 1 0 0 0,0 0 0 0 0,-1 0 0 0 0,1-1-1 0 0,0 1 1 0 0,0 0 0 0 0,0 0 0 0 0,-1 0 0 0 0,1-1 0 0 0,0 1 0 0 0,0 0 0 0 0,-1 0 0 0 0,1 0-1 0 0,0 0 1 0 0,-1 0 0 0 0,1-1 0 0 0,0 1 0 0 0,0 0 0 0 0,-1 0 0 0 0,1 0 0 0 0,0 0 0 0 0,-1 0-1 0 0,1 0 1 0 0,-1 0 0 0 0,1 0 2 0 0,-1 0-1 0 0,1 0 1 0 0,-1 0 0 0 0,1 0-1 0 0,-1-1 1 0 0,0 1-1 0 0,1 0 1 0 0,-1 0 0 0 0,1 0-1 0 0,-1-1 1 0 0,1 1-1 0 0,-1 0 1 0 0,1-1 0 0 0,-1 1-1 0 0,1 0 1 0 0,0-1-1 0 0,-1 1 1 0 0,1-1 0 0 0,0 1-1 0 0,-1-1 1 0 0,1 1-1 0 0,0-1 1 0 0,-1 1 0 0 0,1-1-1 0 0,0 1 1 0 0,0-1-1 0 0,-1 1 1 0 0,1-1-1 0 0,0 1 1 0 0,0-1 0 0 0,0 0-1 0 0,0 0 1 0 0,0-12 4 0 0,0-1 1 0 0,1 1-1 0 0,1-1 1 0 0,0 1-1 0 0,1 0 0 0 0,0 0 1 0 0,1 0-1 0 0,0 0 1 0 0,12-21-1 0 0,65-113-1051 0 0,-77 141 942 0 0,20-33-1065 0 0,41-49 0 0 0,-53 73-132 0 0,1 1-1 0 0,1 0 1 0 0,0 1-1 0 0,1 1 1 0 0,32-21 0 0 0,-24 21-2062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18:04.487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15 8 1724 0 0,'0'0'1741'0'0,"-3"-2"-314"0"0,-9-4 922 0 0,13 19 1629 0 0,4-9-3922 0 0,-1 1 1 0 0,0-1-1 0 0,1 0 1 0 0,0 0-1 0 0,0 0 0 0 0,0-1 1 0 0,1 0-1 0 0,-1 0 1 0 0,8 3-1 0 0,29 19 194 0 0,48 20-1 0 0,-56-29-160 0 0,38 24 0 0 0,-70-38-80 0 0,1 0 0 0 0,-1 0 0 0 0,1 0-1 0 0,-1 0 1 0 0,0 0 0 0 0,0 1 0 0 0,0-1-1 0 0,0 1 1 0 0,0-1 0 0 0,-1 1 0 0 0,1 0-1 0 0,-1-1 1 0 0,1 1 0 0 0,-1 0 0 0 0,0 0-1 0 0,0 0 1 0 0,0 6 0 0 0,0-3 18 0 0,-1-1 0 0 0,0 1 1 0 0,0 0-1 0 0,-1-1 0 0 0,0 1 1 0 0,0 0-1 0 0,0-1 0 0 0,-1 1 1 0 0,-2 6-1 0 0,-4 5 72 0 0,0 0 1 0 0,-1-1-1 0 0,-1 0 1 0 0,-22 28-1 0 0,-10 9 54 0 0,-58 97 0 0 0,56-70-2599 0 0,42-77 1868 0 0,0 1-796 0 0,1-2 939 0 0,-4 6 336 0 0,3-1-4456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18:04.815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23 76 1088 0 0,'3'-3'1247'0'0,"-2"2"-1044"0"0,0 1-1 0 0,0-1 1 0 0,0 1 0 0 0,0-1 0 0 0,0 1-1 0 0,0-1 1 0 0,0 1 0 0 0,0 0 0 0 0,0-1-1 0 0,0 1 1 0 0,0 0 0 0 0,0 0 0 0 0,0 0-1 0 0,1 0 1 0 0,-1 0 0 0 0,0 0 0 0 0,0 0-1 0 0,0 0 1 0 0,0 0 0 0 0,0 0 0 0 0,2 1-1 0 0,-1 0-22 0 0,0 0-1 0 0,0 1 0 0 0,0-1 1 0 0,-1 0-1 0 0,1 0 0 0 0,0 1 1 0 0,-1-1-1 0 0,1 1 0 0 0,-1 0 1 0 0,1-1-1 0 0,-1 1 1 0 0,0 0-1 0 0,0 0 0 0 0,0 0 1 0 0,1 2-1 0 0,2 5-6 0 0,1-1 1 0 0,0 0 0 0 0,0 0-1 0 0,1 0 1 0 0,0-1-1 0 0,0 1 1 0 0,1-2-1 0 0,0 1 1 0 0,0-1 0 0 0,0 0-1 0 0,16 9 1 0 0,-18-12-146 0 0,1 0 1 0 0,1-1-1 0 0,-1 0 1 0 0,0 0-1 0 0,0-1 1 0 0,1 0-1 0 0,-1 0 1 0 0,1 0 0 0 0,6-1-1 0 0,-7 1-21 0 0,2-1 12 0 0,-1 0 0 0 0,1 0 0 0 0,0 0 0 0 0,-1-1 0 0 0,1 0 0 0 0,-1 0 0 0 0,1-1 0 0 0,8-3 0 0 0,-9 2-13 0 0,-2 2 3 0 0,-1 0 0 0 0,1-1 0 0 0,-1 0 0 0 0,1 0 0 0 0,-1 0 0 0 0,0-1 0 0 0,0 1 0 0 0,0-1 0 0 0,0 0 0 0 0,-1 0 0 0 0,5-4 0 0 0,-4 3 1 0 0,-2 2-7 0 0,-1 1 0 0 0,0 0 0 0 0,0 0-1 0 0,0-1 1 0 0,0 1 0 0 0,0 0 0 0 0,0-1 0 0 0,0 1 0 0 0,0-1 0 0 0,-1 1-1 0 0,1-1 1 0 0,-1 1 0 0 0,1-1 0 0 0,-1 0 0 0 0,1 1 0 0 0,-1-1-1 0 0,0 0 1 0 0,0 1 0 0 0,0-1 0 0 0,0 0 0 0 0,0 1 0 0 0,-1-4-1 0 0,-5-19 15 0 0,4 19-16 0 0,0 1-1 0 0,-1-1 1 0 0,0 1-1 0 0,0-1 1 0 0,0 1-1 0 0,-1 0 1 0 0,1 1-1 0 0,-1-1 1 0 0,0 0-1 0 0,0 1 1 0 0,0 0 0 0 0,-1 0-1 0 0,1 0 1 0 0,-10-3-1 0 0,-3-1-2 0 0,0 1 0 0 0,-35-7 0 0 0,31 8-10 0 0,3 0 9 0 0,16 4 3 0 0,0 1 0 0 0,0-1 0 0 0,0 1 0 0 0,-1 0 0 0 0,1-1 0 0 0,0 1 0 0 0,0 0 0 0 0,0 0 0 0 0,-1 0-1 0 0,1 1 1 0 0,0-1 0 0 0,-2 1 0 0 0,-9 1-5 0 0,1-1 11 0 0,0 1 0 0 0,0 1 1 0 0,0-1-1 0 0,0 2 0 0 0,-15 6 0 0 0,22-7-63 0 0,1-1 0 0 0,-1 1-1 0 0,1 0 1 0 0,0 0-1 0 0,0 0 1 0 0,0 1-1 0 0,1-1 1 0 0,-1 1-1 0 0,1 0 1 0 0,0 0-1 0 0,0 0 1 0 0,0 0-1 0 0,0 1 1 0 0,1-1-1 0 0,0 1 1 0 0,0 0 0 0 0,-3 7-1 0 0,-3 44-5133 0 0,8-50 1385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18:05.737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308 4 208 0 0,'0'0'2754'0'0,"4"-1"-1861"0"0,-4 1-737 0 0,1-1 1 0 0,-1 1-1 0 0,1 0 0 0 0,-1 0 0 0 0,1-1 1 0 0,-1 1-1 0 0,1 0 0 0 0,-1 0 0 0 0,1 0 1 0 0,-1 0-1 0 0,1 0 0 0 0,-1 0 0 0 0,1 0 1 0 0,-1 0-1 0 0,1 0 0 0 0,-1 0 0 0 0,1 0 1 0 0,-1 0-1 0 0,1 0 0 0 0,-1 0 1 0 0,1 0-1 0 0,-1 1 0 0 0,1-1 0 0 0,-1 0 1 0 0,1 0-1 0 0,-1 1 0 0 0,1-1 0 0 0,-1 0 1 0 0,1 1-1 0 0,-1-1 0 0 0,0 0 0 0 0,1 1 1 0 0,-1-1-1 0 0,-8 18 2163 0 0,-38 32-1552 0 0,31-34-78 0 0,-164 201-925 0 0,119-138-6185 0 0,40-55 2539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18:08.533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 30 1040 0 0,'0'0'2891'0'0,"2"-3"-1722"0"0,12-12 3843 0 0,-8 7-4023 0 0,-6 8-953 0 0,0-1-1 0 0,0 1 0 0 0,0 0 1 0 0,0 0-1 0 0,0 0 1 0 0,0 0-1 0 0,0-1 0 0 0,0 1 1 0 0,0 0-1 0 0,1 0 1 0 0,-1 0-1 0 0,0 0 1 0 0,0 0-1 0 0,0-1 0 0 0,0 1 1 0 0,0 0-1 0 0,0 0 1 0 0,0 0-1 0 0,1 0 0 0 0,-1 0 1 0 0,0 0-1 0 0,0 0 1 0 0,0-1-1 0 0,0 1 0 0 0,0 0 1 0 0,1 0-1 0 0,-1 0 1 0 0,0 0-1 0 0,0 0 0 0 0,0 0 1 0 0,0 0-1 0 0,1 0 1 0 0,-1 0-1 0 0,0 0 0 0 0,0 0 1 0 0,0 0-1 0 0,0 0 1 0 0,1 0-1 0 0,-1 0 0 0 0,0 0 1 0 0,0 0-1 0 0,0 0 1 0 0,0 0-1 0 0,1 0 0 0 0,-1 0 1 0 0,0 1-1 0 0,0-1 1 0 0,0 0-1 0 0,0 0 0 0 0,0 0 1 0 0,1 0-1 0 0,-1 0 1 0 0,0 0-1 0 0,0 0 0 0 0,0 1 1 0 0,0-1-1 0 0,0 0 1 0 0,0 0-1 0 0,0 0 1 0 0,1 0-1 0 0,-1 1 0 0 0,0-1 1 0 0,0 0-1 0 0,0 0 1 0 0,1 18 156 0 0,0-1 0 0 0,-1 1 0 0 0,-1 0 0 0 0,-1-1 1 0 0,-5 27-1 0 0,-2 23 107 0 0,8-60-272 0 0,-5 60 329 0 0,4 104 0 0 0,3-154-329 0 0,1 1 0 0 0,0-1 1 0 0,1 1-1 0 0,1-1 1 0 0,0 0-1 0 0,1 0 0 0 0,1-1 1 0 0,1 1-1 0 0,0-1 0 0 0,2-1 1 0 0,12 20-1 0 0,-16-29-160 0 0,1 0-1 0 0,0-1 1 0 0,0 1-1 0 0,1-1 1 0 0,-1 0-1 0 0,1-1 1 0 0,0 0 0 0 0,1 0-1 0 0,-1 0 1 0 0,1-1-1 0 0,-1 0 1 0 0,12 3-1 0 0,4 0-430 0 0,-17-5-6 0 0,3-1-43 0 0,-4 0 345 0 0,1 0-1 0 0,-1-1 1 0 0,1 1 0 0 0,-1-1 0 0 0,0 0 0 0 0,1-1-1 0 0,-1 1 1 0 0,0-1 0 0 0,0 0 0 0 0,0 0 0 0 0,0 0-1 0 0,0-1 1 0 0,-1 0 0 0 0,9-6 0 0 0,-12 8 81 0 0,1 0 1 0 0,-1 0 0 0 0,0 0 0 0 0,0-1-1 0 0,0 1 1 0 0,-1 0 0 0 0,1 0-1 0 0,0-1 1 0 0,0 1 0 0 0,-1 0-1 0 0,1-1 1 0 0,-1 1 0 0 0,1-1-1 0 0,-1 1 1 0 0,1-1 0 0 0,-1 1 0 0 0,0-1-1 0 0,0 1 1 0 0,0-1 0 0 0,0 1-1 0 0,0-1 1 0 0,0-2 0 0 0,-3-17-1542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18:08.893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33 135 1500 0 0,'-5'-1'1214'0'0,"-22"-4"7739"0"0,27 3-8919 0 0,0 1 1 0 0,1-1-1 0 0,-1 1 0 0 0,1 0 0 0 0,0-1 0 0 0,-1 1 1 0 0,1-1-1 0 0,0 1 0 0 0,0 0 0 0 0,0 0 0 0 0,0-1 1 0 0,0 1-1 0 0,0 0 0 0 0,0 0 0 0 0,0 0 1 0 0,0 0-1 0 0,1 0 0 0 0,0 0 0 0 0,39-22 277 0 0,37-7-288 0 0,-72 28-62 0 0,68-23-1398 0 0,-7 3-4538 0 0,-62 20 3179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16:47:58.72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181 729 464 0 0,'0'0'3078'0'0,"-1"-3"-2755"0"0,1 0-218 0 0,0 0-1 0 0,0 1 1 0 0,0-1 0 0 0,0 0 0 0 0,0 1-1 0 0,1-1 1 0 0,-1 0 0 0 0,1 1-1 0 0,0-1 1 0 0,-1 1 0 0 0,1-1 0 0 0,0 1-1 0 0,1-1 1 0 0,-1 1 0 0 0,0 0-1 0 0,1-1 1 0 0,2-2 0 0 0,-2 2 65 0 0,1 0-163 0 0,-3 2-2 0 0,0 1 1 0 0,0-1-1 0 0,1 1 0 0 0,-1-1 0 0 0,0 1 1 0 0,0-1-1 0 0,1 1 0 0 0,-1-1 0 0 0,1 1 1 0 0,-1 0-1 0 0,0-1 0 0 0,1 1 0 0 0,-1 0 0 0 0,1-1 1 0 0,-1 1-1 0 0,1 0 0 0 0,-1 0 0 0 0,1-1 1 0 0,-1 1-1 0 0,1 0 0 0 0,-1 0 0 0 0,1 0 0 0 0,-1 0 1 0 0,1-1-1 0 0,-1 1 0 0 0,1 0 0 0 0,0 0 1 0 0,-1 0-1 0 0,1 0 0 0 0,-1 0 0 0 0,1 1 1 0 0,-1-1-1 0 0,1 0 0 0 0,-1 0 0 0 0,1 0 0 0 0,-1 0 1 0 0,1 1-1 0 0,-1-1 0 0 0,2 1 0 0 0,-1 0 7 0 0,0 0-1 0 0,0 0 0 0 0,0 1 0 0 0,0-1 1 0 0,0 0-1 0 0,-1 1 0 0 0,1-1 0 0 0,0 1 1 0 0,-1-1-1 0 0,1 1 0 0 0,-1-1 0 0 0,1 1 1 0 0,-1 2-1 0 0,1 0 7 0 0,-7 20 50 0 0,4-16-21 0 0,0-1 1 0 0,-1-1-1 0 0,0 1 1 0 0,0 0-1 0 0,-1-1 0 0 0,0 1 1 0 0,0-1-1 0 0,-1 0 1 0 0,0-1-1 0 0,-5 6 1 0 0,9-9-52 0 0,-2 1 36 0 0,-4 3 65 0 0,-14 11-448 0 0,21-17 347 0 0,0 0 0 0 0,1 0 0 0 0,-1 0 0 0 0,0 0 0 0 0,0 0 0 0 0,0 0 0 0 0,0 0 0 0 0,0-1 0 0 0,0 1 0 0 0,0 0 0 0 0,0 0 0 0 0,0 0 0 0 0,0 0 0 0 0,0 0 0 0 0,0 0 0 0 0,0 0 0 0 0,0 0 0 0 0,0 0 0 0 0,0 0 0 0 0,0-1 0 0 0,0 1 0 0 0,0 0 0 0 0,0 0 0 0 0,0 0 0 0 0,0 0 0 0 0,0 0 0 0 0,0 0 0 0 0,-1 0 0 0 0,1 0 0 0 0,0 0 0 0 0,0 0 0 0 0,0 0 0 0 0,0 0 0 0 0,0 0 0 0 0,0-1 0 0 0,0 1 0 0 0,0 0 0 0 0,0 0 0 0 0,0 0-1 0 0,0 0 1 0 0,0 0 0 0 0,0 0 0 0 0,0 0 0 0 0,-1 0 0 0 0,1 0 0 0 0,0 0 0 0 0,0 0 0 0 0,0 0 0 0 0,0 0 0 0 0,0 0 0 0 0,0 0 0 0 0,0 0 0 0 0,0 0 0 0 0,0 0 0 0 0,0 0 0 0 0,0 0 0 0 0,-1 0 0 0 0,1 0 0 0 0,0 0 0 0 0,0 0 0 0 0,0 0 0 0 0,0 0 0 0 0,0 0 0 0 0,0 0 0 0 0,10-19-208 0 0,3 1 107 0 0,1 0 1 0 0,1 1-1 0 0,0 0 1 0 0,1 1 0 0 0,1 1-1 0 0,1 0 1 0 0,0 1 0 0 0,33-18-1 0 0,-46 30 171 0 0,2 2-42 0 0,21 2 15 0 0,-21-1-15 0 0,-5 3 14 0 0,0-1-19 0 0,0 0 1 0 0,0 1-1 0 0,0 0 0 0 0,0-1 1 0 0,-1 1-1 0 0,0 0 0 0 0,0 0 1 0 0,0 0-1 0 0,0-1 1 0 0,-1 1-1 0 0,1 0 0 0 0,-1 0 1 0 0,0 0-1 0 0,0 0 0 0 0,-1 0 1 0 0,1 0-1 0 0,-2 6 1 0 0,-4 9 65 0 0,0 0 0 0 0,-1 0 0 0 0,-1 0 0 0 0,-1-1 0 0 0,-1-1 0 0 0,0 1 0 0 0,-14 16 0 0 0,-35 61 139 0 0,39-63-301 0 0,17-28-20 0 0,14-20 70 0 0,15-19 14 0 0,1 2 0 0 0,1 1 1 0 0,1 2-1 0 0,2 0 0 0 0,2 2 0 0 0,45-31 1 0 0,-71 55 14 0 0,1 0 0 0 0,0 0 1 0 0,0 1-1 0 0,0 0 1 0 0,10-3-1 0 0,-13 5-4 0 0,0 3 122 0 0,-2-2-97 0 0,-1 0 0 0 0,1 1 0 0 0,-1-1 0 0 0,1 1 0 0 0,-1 0 0 0 0,0 0 0 0 0,1 0 0 0 0,-1 0 0 0 0,0 0 0 0 0,0 0 0 0 0,0 1 0 0 0,0-1 0 0 0,0 1 0 0 0,0 0 0 0 0,0-1 0 0 0,0 1 0 0 0,-1 0 0 0 0,1 0 0 0 0,-1 0-1 0 0,1 0 1 0 0,-1 0 0 0 0,0 0 0 0 0,0 1 0 0 0,0-1 0 0 0,0 0 0 0 0,0 1 0 0 0,0-1 0 0 0,-1 0 0 0 0,1 1 0 0 0,-1-1 0 0 0,1 5 0 0 0,-2 7 66 0 0,-1 0 1 0 0,0 1-1 0 0,-1-1 0 0 0,-1-1 1 0 0,0 1-1 0 0,0-1 0 0 0,-2 1 1 0 0,0-1-1 0 0,-14 23 0 0 0,6-14-53 0 0,-1 0 0 0 0,0-1 0 0 0,-2-1-1 0 0,-33 30 1 0 0,48-47-174 0 0,-9-8-337 0 0,11 5 468 0 0,-1 0 0 0 0,1 0 1 0 0,-1 0-1 0 0,0 0 0 0 0,1 0 0 0 0,-1 0 0 0 0,1 0 0 0 0,-1-1 0 0 0,1 1 1 0 0,-1 0-1 0 0,0 0 0 0 0,1 0 0 0 0,-1-1 0 0 0,1 1 0 0 0,-1 0 0 0 0,1 0 1 0 0,-1-1-1 0 0,1 1 0 0 0,0 0 0 0 0,-1-1 0 0 0,1 1 0 0 0,-1-1 0 0 0,1 1 0 0 0,0-1 1 0 0,-1 1-1 0 0,1 0 0 0 0,0-1 0 0 0,-1 1 0 0 0,1-1 0 0 0,0 0 0 0 0,0 1 1 0 0,-1-1-1 0 0,3-8-49 0 0,1 1 0 0 0,-1-1 1 0 0,1 1-1 0 0,1 0 1 0 0,-1 0-1 0 0,1 0 0 0 0,1 1 1 0 0,0-1-1 0 0,0 1 0 0 0,0 0 1 0 0,9-8-1 0 0,-4 5 27 0 0,0 0 0 0 0,1 1-1 0 0,0 0 1 0 0,0 1 0 0 0,25-13-1 0 0,-33 19 46 0 0,0 1 0 0 0,0 0 0 0 0,0 0 0 0 0,0 0 0 0 0,0 0 0 0 0,0 1 0 0 0,0-1 0 0 0,0 1 0 0 0,1 0 0 0 0,-1-1 0 0 0,0 2 0 0 0,0-1 0 0 0,6 1-1 0 0,5 0 49 0 0,-13-1-60 0 0,0 0 1 0 0,0 0-1 0 0,0 0 1 0 0,0 0-1 0 0,-1 1 1 0 0,1-1-1 0 0,0 0 1 0 0,0 0-1 0 0,0 0 1 0 0,0 1-1 0 0,0-1 1 0 0,-1 1-1 0 0,1-1 1 0 0,0 0-1 0 0,0 1 1 0 0,-1-1-1 0 0,1 1 1 0 0,0 0-1 0 0,0-1 1 0 0,-1 1-1 0 0,1 0 1 0 0,-1-1-1 0 0,1 1 1 0 0,-1 0-1 0 0,1-1 1 0 0,-1 1-1 0 0,1 0 1 0 0,0 2-1 0 0,-1 29 153 0 0,-18 21-34 0 0,-7-16-84 0 0,-2-1-1 0 0,-2-1 1 0 0,-1-1-1 0 0,-2-2 1 0 0,-1-1-1 0 0,-60 44 1 0 0,41-43-336 0 0,49-30 183 0 0,-3-16-175 0 0,6 13 283 0 0,-1-1 1 0 0,1 1 0 0 0,-1 0-1 0 0,1 0 1 0 0,0 0-1 0 0,0-1 1 0 0,-1 1-1 0 0,1 0 1 0 0,0 0 0 0 0,0-1-1 0 0,0 1 1 0 0,0 0-1 0 0,0 0 1 0 0,0 0 0 0 0,1-1-1 0 0,-1 1 1 0 0,0 0-1 0 0,1 0 1 0 0,-1 0 0 0 0,1-1-1 0 0,-1 1 1 0 0,1 0-1 0 0,-1 0 1 0 0,1 0-1 0 0,0 0 1 0 0,-1 0 0 0 0,1 0-1 0 0,0 0 1 0 0,0 0-1 0 0,0 1 1 0 0,1-2 0 0 0,14-16-17 0 0,0 1 0 0 0,1 1 0 0 0,0 0 0 0 0,2 2 0 0 0,0 0 0 0 0,0 1 0 0 0,1 0 0 0 0,1 2 0 0 0,-1 1 0 0 0,40-14 0 0 0,-55 23 75 0 0,-3 0-43 0 0,0 0 1 0 0,0 0 0 0 0,0 0-1 0 0,0 1 1 0 0,1-1-1 0 0,-1 1 1 0 0,0-1-1 0 0,0 1 1 0 0,0 0 0 0 0,1 0-1 0 0,-1 0 1 0 0,3 1-1 0 0,-4-1 9 0 0,6-1 318 0 0,-5 1-315 0 0,0 1-1 0 0,0 0 0 0 0,1-1 1 0 0,-1 1-1 0 0,0-1 1 0 0,1 0-1 0 0,-1 0 0 0 0,0 0 1 0 0,1 0-1 0 0,-1 0 1 0 0,3-1-1 0 0,0 2 70 0 0,-4 0-84 0 0,-1 0 1 0 0,1 0-1 0 0,-1 0 1 0 0,0 0-1 0 0,0 0 1 0 0,0 1-1 0 0,1-1 1 0 0,-1 0-1 0 0,0 0 1 0 0,0 0-1 0 0,-1 0 1 0 0,1 1-1 0 0,0-1 1 0 0,0 0-1 0 0,-1 0 0 0 0,1 0 1 0 0,0 0-1 0 0,-1 0 1 0 0,1 0-1 0 0,-1 0 1 0 0,1 0-1 0 0,-1 0 1 0 0,0 0-1 0 0,0 0 1 0 0,1 0-1 0 0,-2 1 1 0 0,-22 26 40 0 0,-21 12-15 0 0,-2-3 1 0 0,-1-2-1 0 0,-2-2 0 0 0,-1-2 0 0 0,-66 29 0 0 0,111-57-59 0 0,-27-1-95 0 0,32-2 119 0 0,0 0 0 0 0,0 0 0 0 0,0 0 0 0 0,0 0 0 0 0,0 0 0 0 0,0 0 0 0 0,1-1-1 0 0,-1 1 1 0 0,0 0 0 0 0,0-1 0 0 0,0 1 0 0 0,0-1 0 0 0,0 1 0 0 0,0-1 0 0 0,0 1-1 0 0,1-1 1 0 0,-1 0 0 0 0,0 1 0 0 0,1-1 0 0 0,-1 0 0 0 0,0 0 0 0 0,1 1 0 0 0,-1-1-1 0 0,1 0 1 0 0,-1 0 0 0 0,1 0 0 0 0,-1 0 0 0 0,1 0 0 0 0,0 0 0 0 0,-1 0 0 0 0,1 0 0 0 0,0 0-1 0 0,0 0 1 0 0,0 0 0 0 0,-1 0 0 0 0,1 0 0 0 0,0 0 0 0 0,1 0 0 0 0,-1 0 0 0 0,0 1-1 0 0,0-3 1 0 0,8-37-1 0 0,-8 39 7 0 0,4-11-16 0 0,1 1-1 0 0,1-1 1 0 0,0 1-1 0 0,0 0 1 0 0,1 0-1 0 0,1 0 1 0 0,-1 1 0 0 0,2 1-1 0 0,17-18 1 0 0,7-1-33 0 0,53-36 0 0 0,-73 56 76 0 0,0 0 0 0 0,1 1-1 0 0,0 0 1 0 0,0 1-1 0 0,20-5 1 0 0,-5 1 107 0 0,3 3 64 0 0,-27 6-108 0 0,2 1 4 0 0,-1 0-28 0 0,1 0 0 0 0,-1 0 0 0 0,0 1-1 0 0,1 0 1 0 0,-1 0 0 0 0,10 3-1 0 0,-12-2 8 0 0,-9 20 24 0 0,3-18-90 0 0,1 0-1 0 0,-1-1 0 0 0,0 1 1 0 0,0 0-1 0 0,-1-1 0 0 0,1 1 1 0 0,0-1-1 0 0,-1 0 0 0 0,0 0 1 0 0,0 0-1 0 0,-5 4 0 0 0,-40 29-5 0 0,30-24 19 0 0,-7 5-9 0 0,0-1 0 0 0,-2 0 0 0 0,0-2 0 0 0,0-2 1 0 0,-1 0-1 0 0,0-1 0 0 0,-41 8 0 0 0,63-18-55 0 0,0-3-28 0 0,-20-8-9 0 0,25 9 67 0 0,-1 0 0 0 0,1 0 0 0 0,-1-1 0 0 0,1 1 0 0 0,0 0 0 0 0,0-1 0 0 0,-1 1-1 0 0,1-1 1 0 0,0 1 0 0 0,1-1 0 0 0,-1 1 0 0 0,0-1 0 0 0,0 0 0 0 0,1 1 0 0 0,-1-1 0 0 0,1 0 0 0 0,-1 0 0 0 0,1 1 0 0 0,0-1-1 0 0,-1 0 1 0 0,1 0 0 0 0,0 0 0 0 0,0 0 0 0 0,0 1 0 0 0,1-5 0 0 0,8-41-123 0 0,2 18 87 0 0,1 0 1 0 0,2 1 0 0 0,1 1 0 0 0,1 0-1 0 0,1 1 1 0 0,1 1 0 0 0,2 1 0 0 0,0 0-1 0 0,1 2 1 0 0,2 0 0 0 0,32-24-1 0 0,-41 36 45 0 0,0 1 1 0 0,1 0-1 0 0,27-11 0 0 0,-9 5 50 0 0,-28 13 1 0 0,0 0 0 0 0,1 1 0 0 0,-1-1 0 0 0,0 1 1 0 0,1 0-1 0 0,-1 0 0 0 0,1 1 0 0 0,9 0 0 0 0,-9 0-67 0 0,0-1 188 0 0,-7 6-110 0 0,-2 2-54 0 0,0 0-1 0 0,-1-1 1 0 0,1 1 0 0 0,-1-1-1 0 0,-1 1 1 0 0,1-1 0 0 0,-1-1 0 0 0,0 1-1 0 0,0-1 1 0 0,0 1 0 0 0,-1-2-1 0 0,0 1 1 0 0,0-1 0 0 0,0 1 0 0 0,-8 2-1 0 0,-24 15 45 0 0,-53 21 0 0 0,72-34-48 0 0,1-1-26 0 0,-1-1-1 0 0,1-1 1 0 0,-1 0-1 0 0,-31 4 0 0 0,49-10 17 0 0,-1 0-1 0 0,1 1 0 0 0,0-1 0 0 0,0 0 0 0 0,0 0 1 0 0,-1 0-1 0 0,1 0 0 0 0,0 0 0 0 0,0-1 0 0 0,0 1 1 0 0,0 0-1 0 0,-1 0 0 0 0,1-1 0 0 0,0 1 0 0 0,0-1 0 0 0,0 1 1 0 0,0-1-1 0 0,0 1 0 0 0,0-1 0 0 0,0 0 0 0 0,0 1 1 0 0,0-1-1 0 0,0 0 0 0 0,1 0 0 0 0,-1 0 0 0 0,0 0 1 0 0,0 0-1 0 0,1 0 0 0 0,-1 0 0 0 0,0 0 0 0 0,1 0 1 0 0,-1 0-1 0 0,1 0 0 0 0,0 0 0 0 0,-1 0 0 0 0,1 0 0 0 0,0 0 1 0 0,0-1-1 0 0,-1 1 0 0 0,1 0 0 0 0,0-2 0 0 0,4-44-94 0 0,5 19 68 0 0,2 0 0 0 0,1 0-1 0 0,1 1 1 0 0,2 1 0 0 0,0 0 0 0 0,1 1-1 0 0,23-25 1 0 0,-23 29 30 0 0,8-13-8 0 0,1 1 1 0 0,3 1-1 0 0,0 1 1 0 0,50-41-1 0 0,-44 58 134 0 0,-31 13-100 0 0,0 1 0 0 0,0-1 0 0 0,-1 0 0 0 0,1 0 0 0 0,0 0 0 0 0,0-1 0 0 0,-1 1 0 0 0,1-1 0 0 0,3-2 0 0 0,-1 6 69 0 0,-2-1-77 0 0,0 0 0 0 0,-1 1-1 0 0,0-1 1 0 0,1 1 0 0 0,-1-1-1 0 0,0 1 1 0 0,0 0 0 0 0,0 0-1 0 0,0 0 1 0 0,0 0 0 0 0,0 0 0 0 0,0 0-1 0 0,-1 1 1 0 0,1-1 0 0 0,-1 1-1 0 0,0-1 1 0 0,0 1 0 0 0,0-1-1 0 0,0 1 1 0 0,0 0 0 0 0,0-1 0 0 0,-1 1-1 0 0,1 0 1 0 0,-1 0 0 0 0,0-1-1 0 0,0 1 1 0 0,0 0 0 0 0,0 0 0 0 0,0 0-1 0 0,0-1 1 0 0,-1 1 0 0 0,0 0-1 0 0,1 0 1 0 0,-1-1 0 0 0,-2 5-1 0 0,-5 14 23 0 0,-1 0 0 0 0,-1 0-1 0 0,-1-1 1 0 0,0-1 0 0 0,-2 1-1 0 0,0-2 1 0 0,-22 23 0 0 0,13-16-20 0 0,-2-2 0 0 0,0-1 1 0 0,-2 0-1 0 0,-40 25 0 0 0,14-23 14 0 0,46-21-52 0 0,-1-3-10 0 0,-21 0-19 0 0,26-1 44 0 0,0 1 0 0 0,0 0-1 0 0,0-1 1 0 0,0 1 0 0 0,0-1 0 0 0,0 1 0 0 0,0-1 0 0 0,0 0 0 0 0,0 0-1 0 0,1 0 1 0 0,-1 0 0 0 0,0 0 0 0 0,1-1 0 0 0,-1 1 0 0 0,1 0 0 0 0,-1-1-1 0 0,1 1 1 0 0,-1-1 0 0 0,1 1 0 0 0,0-1 0 0 0,0 0 0 0 0,0 0 0 0 0,0 1-1 0 0,0-1 1 0 0,-1-3 0 0 0,-11-44-194 0 0,13 48 196 0 0,-3-28-72 0 0,1-1 0 0 0,1 0 0 0 0,1 1-1 0 0,2-1 1 0 0,10-51 0 0 0,4 8 0 0 0,27-77 0 0 0,-36 127 71 0 0,0 1-1 0 0,2 0 0 0 0,0 1 1 0 0,1 0-1 0 0,1 0 1 0 0,21-29-1 0 0,-31 49 14 0 0,0 0 1 0 0,-1 0-1 0 0,1 0 1 0 0,0 0-1 0 0,-1 0 1 0 0,1 0-1 0 0,0 0 0 0 0,0 1 1 0 0,0-1-1 0 0,0 0 1 0 0,0 0-1 0 0,0 1 0 0 0,0-1 1 0 0,0 1-1 0 0,0-1 1 0 0,0 1-1 0 0,0-1 0 0 0,0 1 1 0 0,1-1-1 0 0,-1 1 1 0 0,0 0-1 0 0,0 0 1 0 0,0 0-1 0 0,0 0 0 0 0,1 0 1 0 0,-1 0-1 0 0,0 0 1 0 0,0 0-1 0 0,0 0 0 0 0,1 0 1 0 0,-1 1-1 0 0,0-1 1 0 0,0 0-1 0 0,0 1 0 0 0,0-1 1 0 0,0 1-1 0 0,0-1 1 0 0,0 1-1 0 0,0 0 0 0 0,0-1 1 0 0,0 1-1 0 0,0 0 1 0 0,0 0-1 0 0,0 0 1 0 0,0 0-1 0 0,0 0 0 0 0,-1 0 1 0 0,1 0-1 0 0,-1 0 1 0 0,1 0-1 0 0,0 0 0 0 0,-1 0 1 0 0,0 0-1 0 0,1 2 1 0 0,3 4 9 0 0,-1 1 1 0 0,-1 0-1 0 0,1-1 1 0 0,-1 1-1 0 0,0 0 1 0 0,0 11-1 0 0,-2 4 16 0 0,-1-1-1 0 0,-1 0 1 0 0,-1 1 0 0 0,-1-1-1 0 0,-1-1 1 0 0,-1 1-1 0 0,0-1 1 0 0,-2 1 0 0 0,-1-2-1 0 0,0 1 1 0 0,-20 30 0 0 0,6-16-19 0 0,-1-1 1 0 0,-1-1 0 0 0,-2-1 0 0 0,-1-1 0 0 0,-44 37 0 0 0,59-57-21 0 0,-1 0 0 0 0,0-1 0 0 0,0-1 1 0 0,-1 0-1 0 0,0-1 0 0 0,-1 0 0 0 0,-22 7 0 0 0,32-13-49 0 0,-25-9-105 0 0,24 4 124 0 0,6 3 31 0 0,1 0 0 0 0,-1 0 0 0 0,1 0-1 0 0,-1 0 1 0 0,1 0 0 0 0,-1-1-1 0 0,1 1 1 0 0,-1 0 0 0 0,1 0-1 0 0,0 0 1 0 0,-1-1 0 0 0,1 1-1 0 0,-1 0 1 0 0,1 0 0 0 0,-1-1 0 0 0,1 1-1 0 0,0 0 1 0 0,-1-1 0 0 0,1 1-1 0 0,0 0 1 0 0,-1-1 0 0 0,1 1-1 0 0,0-1 1 0 0,0 1 0 0 0,-1-1-1 0 0,1 0 1 0 0,-5-11-45 0 0,0 0 0 0 0,2 0 0 0 0,-1 0-1 0 0,1-1 1 0 0,1 0 0 0 0,0 0 0 0 0,1 1 0 0 0,0-1-1 0 0,1 0 1 0 0,1 0 0 0 0,0 0 0 0 0,0 0 0 0 0,1 0-1 0 0,1 1 1 0 0,6-18 0 0 0,0 2 19 0 0,1 0 0 0 0,1 1 0 0 0,1 0 0 0 0,1 1 0 0 0,2 1 0 0 0,18-25 0 0 0,-24 39 63 0 0,0 1 0 0 0,1 0 0 0 0,0 1-1 0 0,1 0 1 0 0,0 1 0 0 0,0 0 0 0 0,19-10 0 0 0,-24 16 38 0 0,1 2 12 0 0,-2-1-51 0 0,1 1-1 0 0,-1 0 0 0 0,0 0 0 0 0,0 1 0 0 0,0 0 0 0 0,0 0 0 0 0,1 0 0 0 0,-1 1 1 0 0,0-1-1 0 0,-1 1 0 0 0,1 0 0 0 0,0 0 0 0 0,-1 1 0 0 0,1 0 0 0 0,-1 0 1 0 0,1 0-1 0 0,-1 0 0 0 0,0 0 0 0 0,-1 1 0 0 0,1 0 0 0 0,-1 0 0 0 0,1 0 1 0 0,-1 0-1 0 0,3 6 0 0 0,-3-5-11 0 0,-1 1 0 0 0,1 0 1 0 0,-1 0-1 0 0,0 0 0 0 0,-1 0 1 0 0,1 1-1 0 0,-1-1 0 0 0,-1 0 0 0 0,1 1 1 0 0,-1-1-1 0 0,0 0 0 0 0,0 1 1 0 0,-3 10-1 0 0,1-5-19 0 0,-2 0 1 0 0,1 0-1 0 0,-1-1 1 0 0,-1 1-1 0 0,0-1 1 0 0,-1 0-1 0 0,-7 10 1 0 0,-1-1-2 0 0,-1-1 1 0 0,-1 0-1 0 0,0-2 0 0 0,-2 0 1 0 0,0-1-1 0 0,0 0 0 0 0,-2-2 1 0 0,1 0-1 0 0,-2-1 0 0 0,-26 12 1 0 0,42-23-59 0 0,-19-12-57 0 0,23 10 110 0 0,0-1 0 0 0,0 0 0 0 0,0 0 0 0 0,0 0 0 0 0,1 0 0 0 0,-1 0 0 0 0,0 0 0 0 0,1 0 0 0 0,-1 0 0 0 0,0-1 0 0 0,1 1 0 0 0,0 0 0 0 0,-1 0 0 0 0,1 0 0 0 0,0-1 0 0 0,-1 1-1 0 0,1 0 1 0 0,0 0 0 0 0,0-1 0 0 0,0 1 0 0 0,0 0 0 0 0,0 0 0 0 0,1-2 0 0 0,-1 1-11 0 0,1-13-43 0 0,1-1-1 0 0,0 0 1 0 0,1 1 0 0 0,1-1 0 0 0,1 1 0 0 0,0 0 0 0 0,0 0 0 0 0,9-15-1 0 0,-4 8 19 0 0,7-20-11 0 0,2 1-1 0 0,1 1 1 0 0,2 1 0 0 0,2 1 0 0 0,2 1-1 0 0,46-51 1 0 0,-66 82 77 0 0,1 0 0 0 0,0 1 0 0 0,0 0 0 0 0,1 0 1 0 0,-1 1-1 0 0,13-6 0 0 0,-14 8 76 0 0,0 4-33 0 0,-1-1-48 0 0,-1 1-1 0 0,0-1 1 0 0,0 1 0 0 0,0 0-1 0 0,1 0 1 0 0,-2 1-1 0 0,1-1 1 0 0,0 1 0 0 0,0 0-1 0 0,-1 0 1 0 0,0 0-1 0 0,1 0 1 0 0,-1 1 0 0 0,-1-1-1 0 0,1 1 1 0 0,0 0 0 0 0,-1 0-1 0 0,0 0 1 0 0,0 0-1 0 0,0 0 1 0 0,0 1 0 0 0,-1-1-1 0 0,1 0 1 0 0,0 9-1 0 0,1 6 29 0 0,-1 0 0 0 0,-2 1 0 0 0,0-1 0 0 0,0 0 0 0 0,-2 1 0 0 0,-1-1-1 0 0,0 0 1 0 0,-1 0 0 0 0,-1-1 0 0 0,-1 1 0 0 0,0-1 0 0 0,-17 31-1 0 0,-4 2-24 0 0,-2-1-1 0 0,-3-1 1 0 0,-37 44-1 0 0,24-34-13 0 0,-91 90 0 0 0,136-149-10 0 0,0 1 0 0 0,0-1 0 0 0,0 0 0 0 0,-1 1 0 0 0,1-1 0 0 0,0 1 0 0 0,0-1 0 0 0,-1 0 0 0 0,1 1 0 0 0,0-1 0 0 0,-1 0 0 0 0,1 1 0 0 0,0-1 0 0 0,-1 0 0 0 0,1 0 0 0 0,0 1 0 0 0,-1-1 0 0 0,1 0 0 0 0,-1 0 0 0 0,1 0 0 0 0,0 1 0 0 0,-1-1 0 0 0,1 0 0 0 0,-1 0-1 0 0,1 0 1 0 0,-1 0 0 0 0,1 0 0 0 0,0 0 0 0 0,-1 0 0 0 0,1 0 0 0 0,-1 0 0 0 0,1 0 0 0 0,-1 0 0 0 0,1 0 0 0 0,-1 0 0 0 0,1 0 0 0 0,0-1 0 0 0,-1 1 0 0 0,1 0 0 0 0,-1 0 0 0 0,1 0 0 0 0,0-1 0 0 0,-1 1 0 0 0,2-25-26 0 0,19-35 1 0 0,127-260 24 0 0,-78 175 16 0 0,-50 107-20 0 0,2 1-1 0 0,34-46 1 0 0,-32 61 171 0 0,-18 18 57 0 0,-3 4-207 0 0,0 0 0 0 0,0 1 0 0 0,-1-1 1 0 0,1 0-1 0 0,0 1 0 0 0,0 0 0 0 0,0-1 0 0 0,0 1 0 0 0,-1 0 1 0 0,1 0-1 0 0,3 2 0 0 0,-1 0 17 0 0,4 5 61 0 0,-3 9-44 0 0,-1-1 1 0 0,-1 1 0 0 0,0 0 0 0 0,-1 0 0 0 0,-1 0-1 0 0,-1 1 1 0 0,-1-1 0 0 0,0 0 0 0 0,-1 0 0 0 0,-5 20 0 0 0,-9 31 122 0 0,-28 75 1 0 0,34-113-143 0 0,-40 112 152 0 0,48-137-195 0 0,-11 6-210 0 0,12-34 60 0 0,2 1 0 0 0,0 0 0 0 0,2 0 0 0 0,0-1 0 0 0,11-35 0 0 0,-2 7 42 0 0,-3 3 72 0 0,2 1 1 0 0,2 1 0 0 0,1 0-1 0 0,3 1 1 0 0,2 1 0 0 0,44-75-1 0 0,-61 117 60 0 0,1-1 1 0 0,0 1-1 0 0,0 0 0 0 0,0 0 0 0 0,0 0 1 0 0,0 0-1 0 0,0 0 0 0 0,0 1 0 0 0,1-1 0 0 0,-1 1 1 0 0,1 0-1 0 0,-1 0 0 0 0,1 1 0 0 0,6-2 1 0 0,-8 3-1 0 0,1-1 0 0 0,-1 1 1 0 0,0 0-1 0 0,1 0 0 0 0,-1 0 1 0 0,0 0-1 0 0,0 0 0 0 0,0 1 1 0 0,0-1-1 0 0,0 1 0 0 0,0-1 1 0 0,0 1-1 0 0,0-1 0 0 0,-1 1 1 0 0,1 0-1 0 0,-1 0 0 0 0,1 0 1 0 0,-1 0-1 0 0,0 0 0 0 0,2 5 1 0 0,0-2 3 0 0,-1 0 0 0 0,1 0-1 0 0,-1 0 1 0 0,0 0 0 0 0,-1 1 0 0 0,1-1 0 0 0,-1 1 0 0 0,0 7 0 0 0,-7 86 221 0 0,6-95-205 0 0,-1 0 1 0 0,-1 13-20 0 0,2-12-61 0 0,-3-10-450 0 0,0 0 432 0 0,0-1 0 0 0,1-1 0 0 0,0 1 0 0 0,0 0 0 0 0,0-1 0 0 0,1 1 0 0 0,0-1 0 0 0,0 1 0 0 0,0-11 0 0 0,5-71-387 0 0,0 24 244 0 0,-7-77 231 0 0,3 137 6 0 0,0 0 1 0 0,-1-1 0 0 0,0 1 0 0 0,1 0-1 0 0,-1 0 1 0 0,-1 0 0 0 0,-2-8-1 0 0,3 11-24 0 0,0 0 0 0 0,0 0 0 0 0,0 0-1 0 0,0 1 1 0 0,-1-1 0 0 0,1 0 0 0 0,0 0-1 0 0,0 1 1 0 0,-1-1 0 0 0,1 1 0 0 0,0-1-1 0 0,-1 1 1 0 0,1-1 0 0 0,-1 1 0 0 0,1 0-1 0 0,-1 0 1 0 0,1 0 0 0 0,0 0 0 0 0,-3 0-1 0 0,2 0-1 0 0,-1 0 0 0 0,1 1 1 0 0,-1-1-1 0 0,1 1 0 0 0,0 0 0 0 0,-1 0 0 0 0,1-1 0 0 0,0 1 0 0 0,0 1 0 0 0,-1-1 0 0 0,1 0 0 0 0,0 1 0 0 0,0-1 0 0 0,-2 3 0 0 0,-27 27-1 0 0,23-22 2 0 0,-98 111 2 0 0,47-49-86 0 0,57-68 45 0 0,15-58-836 0 0,0 21 684 0 0,3 2 1 0 0,0 0-1 0 0,40-56 0 0 0,-56 86 191 0 0,1 1-1 0 0,0 0 1 0 0,-1 0 0 0 0,1 0-1 0 0,0 0 1 0 0,-1 0-1 0 0,1 0 1 0 0,0 0-1 0 0,0 0 1 0 0,0 0-1 0 0,0 0 1 0 0,0 1 0 0 0,0-1-1 0 0,0 0 1 0 0,0 1-1 0 0,0-1 1 0 0,0 0-1 0 0,0 1 1 0 0,0 0-1 0 0,1-1 1 0 0,-1 1 0 0 0,0 0-1 0 0,0-1 1 0 0,1 1-1 0 0,-1 0 1 0 0,0 0-1 0 0,0 0 1 0 0,1 0-1 0 0,-1 0 1 0 0,0 0 0 0 0,0 1-1 0 0,1-1 1 0 0,-1 0-1 0 0,0 0 1 0 0,0 1-1 0 0,0-1 1 0 0,1 1-1 0 0,-1 0 1 0 0,0-1 0 0 0,0 1-1 0 0,0 0 1 0 0,0-1-1 0 0,0 1 1 0 0,0 0-1 0 0,0 0 1 0 0,0 0-1 0 0,-1 0 1 0 0,1 0 0 0 0,0 0-1 0 0,0 0 1 0 0,-1 0-1 0 0,1 0 1 0 0,0 1-1 0 0,4 8 12 0 0,0 0 0 0 0,-1 0-1 0 0,0 1 1 0 0,4 15 0 0 0,-8-25-12 0 0,10 45 27 0 0,-3 1 1 0 0,-2 0-1 0 0,-1 1 0 0 0,-3-1 1 0 0,-6 55-1 0 0,3-73-2 0 0,-2 0 1 0 0,-1 0-1 0 0,-1-1 1 0 0,-13 38-1 0 0,-4-17-243 0 0,21-46 109 0 0,-1-3-304 0 0,3 0 406 0 0,-1 0 0 0 0,1 0 0 0 0,-1 0 0 0 0,1 0 0 0 0,0 0 0 0 0,-1 0 1 0 0,1-1-1 0 0,-1 1 0 0 0,1 0 0 0 0,0 0 0 0 0,-1 0 0 0 0,1-1 0 0 0,0 1 0 0 0,-1 0 0 0 0,1-1 0 0 0,0 1 1 0 0,0 0-1 0 0,-1-1 0 0 0,1 1 0 0 0,0 0 0 0 0,0-1 0 0 0,-1 1 0 0 0,1 0 0 0 0,0-1 0 0 0,0 0 1 0 0,-4-21-170 0 0,8-23 12 0 0,-3 36 147 0 0,-1 2 6 0 0,2 0-1 0 0,-1 0 1 0 0,1 1 0 0 0,0-1 0 0 0,0 1 0 0 0,1-1-1 0 0,4-7 1 0 0,8-12 549 0 0,-14 26-506 0 0,0-1-1 0 0,0 0 1 0 0,0 1 0 0 0,0-1 0 0 0,0 1 0 0 0,0-1 0 0 0,0 1 0 0 0,0 0-1 0 0,0-1 1 0 0,0 1 0 0 0,0 0 0 0 0,0 0 0 0 0,0 0 0 0 0,0 0 0 0 0,1 0-1 0 0,-1 0 1 0 0,0 0 0 0 0,0 0 0 0 0,0 0 0 0 0,0 0 0 0 0,0 1 0 0 0,0-1-1 0 0,2 1 1 0 0,1 0 50 0 0,13 16 77 0 0,0 2-31 0 0,28 39 1 0 0,-40-50-120 0 0,0 0-1 0 0,0 1 1 0 0,0-1 0 0 0,-1 1-1 0 0,0 0 1 0 0,-1 0 0 0 0,0 0 0 0 0,1 10-1 0 0,-3-11-8 0 0,-1-1 0 0 0,0 1-1 0 0,0-1 1 0 0,-1 1 0 0 0,0-1-1 0 0,0 1 1 0 0,0-1-1 0 0,-4 9 1 0 0,1-7 20 0 0,0-1 0 0 0,0 1 0 0 0,-1-1 0 0 0,-6 10 0 0 0,-19 27 3 0 0,28-41-79 0 0,-9 6-319 0 0,42-67-708 0 0,-28 54 1059 0 0,-1 0-31 0 0,0 1 52 0 0,-1 0 0 0 0,1 0 0 0 0,0 0 0 0 0,0 1 0 0 0,0-1 0 0 0,0 0 0 0 0,0 1 0 0 0,0 0 0 0 0,0-1 0 0 0,0 1 0 0 0,0 0 0 0 0,0 0 0 0 0,1 0 0 0 0,-1 1 0 0 0,1-1 0 0 0,-1 1 0 0 0,0-1 0 0 0,1 1 0 0 0,-1 0 0 0 0,1-1 0 0 0,-1 1 0 0 0,1 1 0 0 0,-1-1 0 0 0,1 0 0 0 0,3 1 0 0 0,-1 1 7 0 0,-3-2-10 0 0,1 1 5 0 0,0 0-1 0 0,0 0 1 0 0,0 0 0 0 0,-1 0 0 0 0,1 1-1 0 0,0-1 1 0 0,-1 1 0 0 0,1-1-1 0 0,-1 1 1 0 0,0 0 0 0 0,0 0 0 0 0,4 4-1 0 0,-3-3 36 0 0,-4 1 9 0 0,-1 6-36 0 0,0-1 1 0 0,0 0 0 0 0,-1 0-1 0 0,0 0 1 0 0,-1-1-1 0 0,0 1 1 0 0,0-1 0 0 0,-1 0-1 0 0,-6 9 1 0 0,10-15-5 0 0,-5 7 12 0 0,6-7-11 0 0,-1-1 1 0 0,1 1 0 0 0,-1-1-1 0 0,1 1 1 0 0,-1-1 0 0 0,0 1-1 0 0,0-1 1 0 0,0 0 0 0 0,0 1-1 0 0,0-1 1 0 0,0 0 0 0 0,0 0-1 0 0,0 1 1 0 0,0-1-1 0 0,-1 0 1 0 0,1 0 0 0 0,0-1-1 0 0,-1 1 1 0 0,1 0 0 0 0,-1 0-1 0 0,1-1 1 0 0,-3 2 0 0 0,2-3-29 0 0,1 1 6 0 0,-1-1-1 0 0,0 0 1 0 0,0 0 0 0 0,0 1-1 0 0,0-1 1 0 0,0 1 0 0 0,0 0-1 0 0,0 0 1 0 0,0-1 0 0 0,0 1-1 0 0,0 0 1 0 0,-3 1 0 0 0,5-1 14 0 0,0-1 0 0 0,0 1 0 0 0,-1 0 0 0 0,1-1 0 0 0,0 1 0 0 0,0 0 0 0 0,0-1 0 0 0,0 1 0 0 0,0 0 0 0 0,0-1 0 0 0,0 1 0 0 0,0-1 0 0 0,0 1 0 0 0,0 0 0 0 0,0-1 0 0 0,0 1 0 0 0,0 0 0 0 0,1-1 1 0 0,-1 1-1 0 0,0 0 0 0 0,0-1 0 0 0,0 1 0 0 0,0 0 0 0 0,0-1 0 0 0,1 1 0 0 0,-1 0 0 0 0,0-1 0 0 0,0 1 0 0 0,1 0 0 0 0,-1 0 0 0 0,0-1 0 0 0,1 1 0 0 0,-1 0 0 0 0,0 0 0 0 0,0 0 0 0 0,1-1 0 0 0,-1 1 0 0 0,0 0 1 0 0,1 0-1 0 0,-1 0 0 0 0,1 0 0 0 0,-1 0 0 0 0,20-14-138 0 0,-18 13 153 0 0,2-1-40 0 0,12-1 81 0 0,-12 3 9 0 0,-9 11-28 0 0,3-7-7 0 0,-24 36 2 0 0,16-12-90 0 0,5-13 64 0 0,4-11 36 0 0,2 0-46 0 0,1 11 15 0 0,-1-11-7 0 0,3-3-6 0 0,53 7 1789 0 0,-101 11-1659 0 0,39-18 55 0 0,4 0-175 0 0,-1 0 0 0 0,0 0-1 0 0,0 0 1 0 0,0-1 0 0 0,0 1 0 0 0,0-1 0 0 0,0 0 0 0 0,0 1-1 0 0,0-1 1 0 0,0 0 0 0 0,0 0 0 0 0,-3-1 0 0 0,4 1 2 0 0,-5 1 86 0 0,2-3-92 0 0,-11-5 6 0 0,11 5-9 0 0,1-1 7 0 0,-10-7-8 0 0,-9-7 0 0 0,18 15 6 0 0,1 0-7 0 0,-37-15-30 0 0,35 15 13 0 0,0 1-86 0 0,-44-9-1781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21:24:27.4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104 241 36 0 0,'0'0'1536'0'0,"-4"1"-176"0"0,-72 18 8885 0 0,53-14-7865 0 0,70 1-1948 0 0,80-3 0 0 0,-56-2-242 0 0,28 2 14 0 0,860-9 1561 0 0,-806-4-1703 0 0,124-5 175 0 0,-224 10-194 0 0,231-10-134 0 0,-247 15 90 0 0,12 1 0 0 0,63-9 0 0 0,-56 3 66 0 0,-49 5-57 0 0,-1-1-3 0 0,18 0 0 0 0,-18 0 6 0 0,-1 1 1 0 0,17 0-14 0 0,-16 0 12 0 0,-1-1-4 0 0,15-2-6 0 0,-15 2-2 0 0,1 1 6 0 0,18-2-2 0 0,-18 2 65 0 0,0 0-50 0 0,18 0-33 0 0,-18 0-6 0 0,0 0-29 0 0,16 0 67 0 0,-17 0 77 0 0,1 0-235 0 0,16 0 140 0 0,-16 0 100 0 0,-2 1-82 0 0,45 5-78 0 0,-44-6 90 0 0,0 1-11 0 0,17 0 8 0 0,-16 0 374 0 0,-1-2-347 0 0,15 0 18 0 0,-15 0 45 0 0,-9-3-121 0 0,0 0 0 0 0,0 0 0 0 0,-1 0 1 0 0,1 0-1 0 0,-1 1 0 0 0,0-1 0 0 0,0 1 0 0 0,0 1 1 0 0,-10-5-1 0 0,-56-18-72 0 0,-58-26-57 0 0,119 46 144 0 0,0-1 0 0 0,1 0 0 0 0,0-1 0 0 0,-1 0 0 0 0,2-1 0 0 0,-1 0 0 0 0,-9-12 1 0 0,11 13 2 0 0,5 4 44 0 0,-18-12 93 0 0,21 15-151 0 0,-1 0-1 0 0,0 0 1 0 0,0 0-1 0 0,0 0 1 0 0,0 0-1 0 0,0 0 0 0 0,0 0 1 0 0,1 0-1 0 0,-1 0 1 0 0,0 0-1 0 0,0-1 1 0 0,0 1-1 0 0,0 0 1 0 0,0 0-1 0 0,0 0 1 0 0,0 0-1 0 0,0 0 1 0 0,1 0-1 0 0,-1-1 1 0 0,0 1-1 0 0,0 0 1 0 0,0 0-1 0 0,0 0 1 0 0,0 0-1 0 0,0 0 1 0 0,0-1-1 0 0,0 1 1 0 0,0 0-1 0 0,0 0 0 0 0,0 0 1 0 0,0 0-1 0 0,0-1 1 0 0,0 1-1 0 0,0 0 1 0 0,0 0-1 0 0,0 0 1 0 0,0 0-1 0 0,-1 0 1 0 0,1-1-1 0 0,0 1 1 0 0,0 0-1 0 0,0 0 1 0 0,0 0-1 0 0,0 0 1 0 0,0 0-1 0 0,0 0 1 0 0,0 0-1 0 0,0-1 1 0 0,-1 1-1 0 0,1 0 1 0 0,0 0-1 0 0,27 8-22 0 0,48 21 28 0 0,-67-26-19 0 0,-5-2 18 0 0,37 15 22 0 0,-1 1-1 0 0,41 25 1 0 0,-63-34-56 0 0,-16-8 35 0 0,0 0 0 0 0,0 1-1 0 0,0-1 1 0 0,1 0 0 0 0,-1 1 0 0 0,0-1 0 0 0,0 0 0 0 0,0 1 0 0 0,0 0 0 0 0,0-1 0 0 0,0 1 0 0 0,0 0 0 0 0,0-1 0 0 0,0 1-1 0 0,0 0 1 0 0,0 0 0 0 0,0 0 0 0 0,0 0 0 0 0,0 0 0 0 0,-1 0 0 0 0,1 0 0 0 0,0 0 0 0 0,-1 0 0 0 0,1 0 0 0 0,-1 0-1 0 0,1 0 1 0 0,-1 0 0 0 0,0 1 0 0 0,1-1 0 0 0,-1 0 0 0 0,0 0 0 0 0,0 0 0 0 0,0 1 0 0 0,0-1 0 0 0,0 0 0 0 0,0 0 0 0 0,0 1-1 0 0,0-1 1 0 0,-1 0 0 0 0,1 0 0 0 0,-1 2 0 0 0,-8 15 23 0 0,0-1 0 0 0,-1 0 0 0 0,-1 0 0 0 0,-1-1 0 0 0,0 0 0 0 0,-1-1 0 0 0,-1-1 0 0 0,-25 22 0 0 0,4-9-1442 0 0,0-1-1 0 0,-76 42 1 0 0,70-49-5163 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18:09.243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0 15 784 0 0,'0'0'3586'0'0,"4"3"-2715"0"0,-2-1-721 0 0,1 0 1 0 0,-1 1-1 0 0,0-1 0 0 0,0 1 1 0 0,0 0-1 0 0,0 0 0 0 0,0 0 1 0 0,-1 0-1 0 0,1 0 0 0 0,-1 0 1 0 0,0 0-1 0 0,0 0 0 0 0,0 0 1 0 0,0 1-1 0 0,-1-1 0 0 0,1 0 0 0 0,-1 1 1 0 0,0-1-1 0 0,0 7 0 0 0,2 24 365 0 0,-5 60-1 0 0,0-15 5 0 0,3-76-323 0 0,-1 27 1700 0 0,0-23-649 0 0,5-28-920 0 0,6-30-307 0 0,4 18-392 0 0,3 0 0 0 0,0 1 0 0 0,2 0 0 0 0,40-51 0 0 0,-50 72-214 0 0,-6 7-98 0 0,1 1 0 0 0,0-1 0 0 0,0 1-1 0 0,0-1 1 0 0,0 1 0 0 0,9-4 0 0 0,-6 3-619 0 0,-3 1-1236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18:09.586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62 42 436 0 0,'0'0'2785'0'0,"4"-2"-1666"0"0,24-16 314 0 0,12-4 2462 0 0,-40 22-3866 0 0,0 0-1 0 0,0 0 0 0 0,1 0 1 0 0,-1 0-1 0 0,0 0 0 0 0,0 0 1 0 0,0 0-1 0 0,1 1 0 0 0,-1-1 1 0 0,0 0-1 0 0,0 0 0 0 0,0 0 0 0 0,0 0 1 0 0,1 0-1 0 0,-1 0 0 0 0,0 0 1 0 0,0 1-1 0 0,0-1 0 0 0,0 0 1 0 0,0 0-1 0 0,0 0 0 0 0,1 0 1 0 0,-1 1-1 0 0,0-1 0 0 0,0 0 1 0 0,0 0-1 0 0,0 0 0 0 0,0 0 1 0 0,0 1-1 0 0,0-1 0 0 0,0 0 1 0 0,0 0-1 0 0,0 0 0 0 0,0 1 1 0 0,0-1-1 0 0,0 0 0 0 0,0 0 1 0 0,0 0-1 0 0,0 1 0 0 0,0-1 1 0 0,0 0-1 0 0,0 0 0 0 0,0 0 1 0 0,0 0-1 0 0,0 1 0 0 0,0-1 0 0 0,0 0 1 0 0,-1 0-1 0 0,1 0 0 0 0,0 0 1 0 0,0 1-1 0 0,0-1 0 0 0,0 0 1 0 0,0 0-1 0 0,-1 0 0 0 0,-18 32 618 0 0,3-9-654 0 0,-5 6-23 0 0,1 1-1 0 0,2 0 1 0 0,-23 49-1 0 0,40-76 30 0 0,4 10 28 0 0,-3-11-25 0 0,0 0 0 0 0,0-1 0 0 0,1 1 0 0 0,-1 0 0 0 0,1-1 0 0 0,-1 1 0 0 0,1-1 0 0 0,-1 1 0 0 0,1-1 0 0 0,0 1 1 0 0,0-1-1 0 0,0 1 0 0 0,0-1 0 0 0,0 0 0 0 0,0 1 0 0 0,3 1 0 0 0,-1 0-79 0 0,3-5-187 0 0,1 0 169 0 0,0 0 0 0 0,0-1 0 0 0,-1 0 0 0 0,1-1 0 0 0,-1 1 0 0 0,0-1 0 0 0,0-1-1 0 0,0 1 1 0 0,0-1 0 0 0,5-6 0 0 0,19-22 35 0 0,-2-2 0 0 0,34-54-1 0 0,-55 78 260 0 0,-5 8 24 0 0,1 0 15 0 0,5-3 688 0 0,-8 13-520 0 0,-11 28-347 0 0,-3 6 276 0 0,11-27-128 0 0,0-1-1 0 0,1 1 1 0 0,0 0-1 0 0,1 19 1 0 0,1-26-120 0 0,0 1 0 0 0,1-1 0 0 0,0 0 0 0 0,0 1 1 0 0,1-1-1 0 0,0 0 0 0 0,0 0 0 0 0,0 0 0 0 0,1-1 0 0 0,6 12 1 0 0,-7-16-174 0 0,0 0 1 0 0,0 0 0 0 0,0 0-1 0 0,0 0 1 0 0,1-1 0 0 0,-1 1-1 0 0,0-1 1 0 0,1 0 0 0 0,-1 1-1 0 0,1-1 1 0 0,-1 0 0 0 0,1-1-1 0 0,0 1 1 0 0,-1 0 0 0 0,1-1-1 0 0,5 1 1 0 0,-6-1 91 0 0,4 1-717 0 0,2-1-138 0 0,0 0 594 0 0,32-2-1431 0 0,-6-7-2470 0 0,-1-3 1107 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18:10.008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53 46 1468 0 0,'2'-3'1413'0'0,"12"-12"6250"0"0,-12 18-7252 0 0,-1-1-352 0 0,0 0 0 0 0,0 0 0 0 0,-1 0 1 0 0,1 0-1 0 0,-1 0 0 0 0,1 0 0 0 0,-1 1 0 0 0,0-1 0 0 0,1 0 0 0 0,-1 0 1 0 0,0 0-1 0 0,-1 0 0 0 0,1 0 0 0 0,0 0 0 0 0,-1 0 0 0 0,1 1 0 0 0,-2 2 0 0 0,-19 50 409 0 0,1-1-294 0 0,-10 30-281 0 0,29-82-21 0 0,34-38-336 0 0,126-179 402 0 0,-157 213 66 0 0,-1 1 20 0 0,-1 0-1 0 0,1 0 1 0 0,-1 0 0 0 0,1 0 0 0 0,0 1 0 0 0,0-1 0 0 0,-1 0-1 0 0,1 0 1 0 0,0 1 0 0 0,0-1 0 0 0,0 0 0 0 0,0 1 0 0 0,0-1-1 0 0,0 1 1 0 0,0-1 0 0 0,0 1 0 0 0,0 0 0 0 0,0-1 0 0 0,0 1-1 0 0,0 0 1 0 0,0 0 0 0 0,0 0 0 0 0,1 0 0 0 0,-1 0 0 0 0,0 0-1 0 0,0 0 1 0 0,2 0 0 0 0,21 1 352 0 0,-18-1-162 0 0,16 19 488 0 0,-12-2-533 0 0,0 0 0 0 0,-1 0 0 0 0,-2 1 0 0 0,9 25 0 0 0,-15-40-196 0 0,0 2-72 0 0,6 12-192 0 0,-6-12-132 0 0,1-1-166 0 0,4 13-134 0 0,-4-12-155 0 0,0-2-124 0 0,28 21-5008 0 0,-26-22 3748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18:10.352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 22 524 0 0,'0'0'1467'0'0,"3"-3"-180"0"0,5-2-983 0 0,15-9 5126 0 0,-17 16-3262 0 0,-9 11-2555 0 0,1-9 642 0 0,-23 56 478 0 0,24-56-743 0 0,-2 6 263 0 0,2-2-2115 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18:10.680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0 60 924 0 0,'0'0'1434'0'0,"1"-4"-213"0"0,10-30 2597 0 0,-10 31-1833 0 0,0-1-1561 0 0,0-11-68 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18:11.024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28 118 1176 0 0,'0'4'1201'0'0,"-3"37"2526"0"0,-9 42-1 0 0,11-74-3558 0 0,1-6 135 0 0,-2 2-52 0 0,-2 14-7 0 0,3-14-54 0 0,-3 19 721 0 0,4-13-77 0 0,3-18-514 0 0,10-27-427 0 0,-8 18 132 0 0,13-21-103 0 0,1 0 1 0 0,2 1-1 0 0,2 1 1 0 0,1 1-1 0 0,35-38 1 0 0,-58 70 80 0 0,1 1 1 0 0,-1 0 0 0 0,1 0-1 0 0,-1 0 1 0 0,1 0-1 0 0,-1 0 1 0 0,1 0 0 0 0,0 0-1 0 0,-1 0 1 0 0,1 1 0 0 0,0-1-1 0 0,0 1 1 0 0,-1-1-1 0 0,1 1 1 0 0,0 0 0 0 0,0-1-1 0 0,0 1 1 0 0,0 0-1 0 0,-1 0 1 0 0,1 0 0 0 0,0 1-1 0 0,0-1 1 0 0,0 0-1 0 0,2 2 1 0 0,0-1-14 0 0,-2 0 18 0 0,-1 0 0 0 0,0 0 1 0 0,0 1-1 0 0,1-1 0 0 0,-1 0 1 0 0,0 1-1 0 0,0-1 0 0 0,0 1 1 0 0,-1 0-1 0 0,1-1 0 0 0,0 1 0 0 0,-1 0 1 0 0,1-1-1 0 0,-1 1 0 0 0,1 0 1 0 0,-1 0-1 0 0,0-1 0 0 0,0 1 1 0 0,0 0-1 0 0,0 3 0 0 0,0-3 2 0 0,2 9 16 0 0,-1-1 1 0 0,0 1 0 0 0,-1 0-1 0 0,-1 11 1 0 0,2 20-33 0 0,5 28-1679 0 0,-5-66 1067 0 0,4 0-377 0 0,-5-3 868 0 0,1-1 0 0 0,-1 1 0 0 0,1 0 1 0 0,-1-1-1 0 0,1 1 0 0 0,-1 0 1 0 0,1-1-1 0 0,-1 1 0 0 0,1-1 0 0 0,0 1 1 0 0,-1-1-1 0 0,1 1 0 0 0,0-1 1 0 0,-1 0-1 0 0,1 1 0 0 0,0-1 0 0 0,-1 0 1 0 0,1 1-1 0 0,0-1 0 0 0,0 0 0 0 0,0 0 1 0 0,-1 0-1 0 0,1 1 0 0 0,0-1 1 0 0,1 0-1 0 0,33 0-803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18:11.477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240 179 816 0 0,'4'-3'1205'0'0,"9"-9"-115"0"0,-10 9-107 0 0,0 0-32 0 0,43-38 4994 0 0,-43 39-4287 0 0,-1-1-1609 0 0,0 2-40 0 0,-1 0 1 0 0,0 0-1 0 0,0-1 1 0 0,0 1-1 0 0,0 0 0 0 0,0-1 1 0 0,0 1-1 0 0,0-1 0 0 0,-1 1 1 0 0,1-1-1 0 0,0 1 0 0 0,-1-1 1 0 0,1 0-1 0 0,-1 1 0 0 0,0-1 1 0 0,0 0-1 0 0,1-2 0 0 0,-1 1-16 0 0,-27 8 28 0 0,21-5-3 0 0,4 4-26 0 0,-6 12 20 0 0,5-12-24 0 0,1-1 34 0 0,-24 49 20 0 0,25-49-14 0 0,3 1 0 0 0,-1-3-32 0 0,0 1 0 0 0,-1-1-1 0 0,1 0 1 0 0,0 0 0 0 0,0 0-1 0 0,0 1 1 0 0,1-1 0 0 0,-1 0-1 0 0,0 0 1 0 0,0-1 0 0 0,1 1 0 0 0,-1 0-1 0 0,0 0 1 0 0,1-1 0 0 0,-1 1-1 0 0,0 0 1 0 0,1-1 0 0 0,-1 0-1 0 0,1 1 1 0 0,-1-1 0 0 0,1 0-1 0 0,0 0 1 0 0,-1 1 0 0 0,1-1 0 0 0,-1 0-1 0 0,1-1 1 0 0,-1 1 0 0 0,1 0-1 0 0,1-1 1 0 0,-1 1-1 0 0,5-1-99 0 0,-3 0-51 0 0,7-5 19 0 0,-1 0 0 0 0,0 0 0 0 0,0-1 0 0 0,-1-1 0 0 0,0 1 0 0 0,15-18 0 0 0,45-60-92 0 0,-66 82 256 0 0,31-30 1006 0 0,-32 37-1006 0 0,0 0-1 0 0,0-1 1 0 0,0 1 0 0 0,0 0-1 0 0,-1 0 1 0 0,0 0 0 0 0,0 0 0 0 0,0 0-1 0 0,0 0 1 0 0,0 0 0 0 0,-1 8 0 0 0,-1 59 63 0 0,0-39-61 0 0,1 17-31 0 0,1 20 23 0 0,-3 0 0 0 0,-11 71 0 0 0,9-117-32 0 0,-1-1 0 0 0,-1 0 0 0 0,-1 0 0 0 0,0-1 0 0 0,-2 0 0 0 0,-1 0 0 0 0,0-1 0 0 0,-1-1 0 0 0,-1 1 0 0 0,-19 21 0 0 0,20-30-162 0 0,-1 0 0 0 0,0-1-1 0 0,0 0 1 0 0,-1-1 0 0 0,0 0-1 0 0,-1-1 1 0 0,1-1 0 0 0,-2 0-1 0 0,1-1 1 0 0,-1 0 0 0 0,0-1-1 0 0,0-1 1 0 0,0 0 0 0 0,-1-1-1 0 0,0-1 1 0 0,-23 0 0 0 0,32-2 154 0 0,-1 0 0 0 0,1 0 1 0 0,0-1-1 0 0,-1 0 0 0 0,1 0 1 0 0,0-1-1 0 0,0 0 0 0 0,0 0 0 0 0,-8-5 1 0 0,12 6 11 0 0,1 0 8 0 0,0 1 0 0 0,0-1 0 0 0,1 0 0 0 0,-1 1 0 0 0,1-1-1 0 0,-1 0 1 0 0,1 0 0 0 0,-1 0 0 0 0,1 0 0 0 0,-1 0 0 0 0,1-1 0 0 0,0 1 0 0 0,0 0 0 0 0,0-1 0 0 0,-2-1 0 0 0,0-1 10 0 0,2 3-5 0 0,0 0 0 0 0,0 0 0 0 0,0 0 0 0 0,0 0 0 0 0,0 0 0 0 0,0 0 0 0 0,1 0 0 0 0,-1-1 1 0 0,0 1-1 0 0,1 0 0 0 0,-1-1 0 0 0,1 1 0 0 0,-1 0 0 0 0,1-1 0 0 0,-1 1 0 0 0,1 0 0 0 0,0-1 0 0 0,0 1 0 0 0,0-3 0 0 0,0 0 18 0 0,-1 0-4 0 0,0-1 0 0 0,0 0 0 0 0,1 0 0 0 0,0 0 0 0 0,0 1 0 0 0,1-1 0 0 0,-1 0 0 0 0,1 0-1 0 0,0 1 1 0 0,0-1 0 0 0,0 0 0 0 0,1 1 0 0 0,0-1 0 0 0,2-4 0 0 0,34-53 117 0 0,-11 28-139 0 0,1 1-1 0 0,2 1 1 0 0,1 1-1 0 0,2 2 0 0 0,1 2 1 0 0,1 1-1 0 0,1 1 1 0 0,49-24-1 0 0,-53 32-540 0 0,2 2 0 0 0,-1 1 0 0 0,1 2-1 0 0,1 1 1 0 0,0 2 0 0 0,1 2 0 0 0,0 0 0 0 0,0 3 0 0 0,0 1 0 0 0,50 2-1 0 0,-41 6-1531 0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18:12.055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23 174 520 0 0,'0'0'8445'0'0,"3"2"-8094"0"0,0 0-289 0 0,0 0 1 0 0,-1-1 0 0 0,1 1 0 0 0,0-1 0 0 0,0 0 0 0 0,0 0 0 0 0,0 0-1 0 0,0 0 1 0 0,0 0 0 0 0,0-1 0 0 0,0 0 0 0 0,1 1 0 0 0,-1-1 0 0 0,0 0 0 0 0,0 0-1 0 0,0-1 1 0 0,0 1 0 0 0,0-1 0 0 0,4-1 0 0 0,29-10 129 0 0,43-21 1 0 0,-73 30-206 0 0,0-1-1 0 0,-1 0 1 0 0,0-1 0 0 0,0 1 0 0 0,0-1 0 0 0,0 0 0 0 0,-1 0 0 0 0,0 0-1 0 0,0-1 1 0 0,0 0 0 0 0,-1 1 0 0 0,0-1 0 0 0,4-9 0 0 0,-6 12-105 0 0,-2-8-40 0 0,1 10 142 0 0,0 0 0 0 0,1 0 1 0 0,-1-1-1 0 0,0 1 0 0 0,0 0 0 0 0,0 0 0 0 0,0 0 0 0 0,0 0 0 0 0,0-1 0 0 0,0 1 1 0 0,0 0-1 0 0,0 0 0 0 0,-1 0 0 0 0,1 0 0 0 0,0-1 0 0 0,-2 0 0 0 0,1-1 0 0 0,0 2 6 0 0,1-1 1 0 0,-1 1-1 0 0,0-1 0 0 0,0 1 1 0 0,0-1-1 0 0,0 1 1 0 0,0 0-1 0 0,0-1 0 0 0,0 1 1 0 0,-1 0-1 0 0,1 0 1 0 0,0 0-1 0 0,-1 0 0 0 0,1 0 1 0 0,0 0-1 0 0,-1 0 1 0 0,0 1-1 0 0,1-1 0 0 0,-1 0 1 0 0,1 1-1 0 0,-1-1 1 0 0,0 1-1 0 0,1 0 0 0 0,-1 0 1 0 0,0-1-1 0 0,1 1 1 0 0,-3 0-1 0 0,-4 3 85 0 0,-1 0 0 0 0,1 0 0 0 0,0 0 0 0 0,0 1-1 0 0,0 0 1 0 0,1 0 0 0 0,0 1 0 0 0,-1 0 0 0 0,2 1 0 0 0,-13 11 0 0 0,2 4 188 0 0,1 0 1 0 0,1 1 0 0 0,1 1-1 0 0,1 0 1 0 0,1 1-1 0 0,1 0 1 0 0,1 1-1 0 0,-8 28 1 0 0,17-48-159 0 0,-1 1 1 0 0,1 0 0 0 0,0 0 0 0 0,0 0 0 0 0,0 0 0 0 0,1 0-1 0 0,0 0 1 0 0,0 0 0 0 0,1 0 0 0 0,0 0 0 0 0,0 0 0 0 0,0 0-1 0 0,1 0 1 0 0,-1 0 0 0 0,1-1 0 0 0,1 1 0 0 0,-1-1 0 0 0,4 6-1 0 0,-4-8-45 0 0,1-1 0 0 0,-1 0 0 0 0,0 0 0 0 0,1 0 0 0 0,-1 0-1 0 0,1 0 1 0 0,-1 0 0 0 0,1-1 0 0 0,0 1 0 0 0,0-1-1 0 0,0 0 1 0 0,0 0 0 0 0,0 0 0 0 0,0 0 0 0 0,3 0 0 0 0,2 1 54 0 0,0-1 1 0 0,0 0-1 0 0,0-1 1 0 0,0 0 0 0 0,13-1-1 0 0,57-14 306 0 0,-58 10-443 0 0,0 0 0 0 0,-1-2-1 0 0,0 0 1 0 0,-1-2 0 0 0,0 0 0 0 0,0-1-1 0 0,0 0 1 0 0,-2-2 0 0 0,19-15-1 0 0,-18 12-1377 0 0,-1-1 0 0 0,-1-1 0 0 0,0 0 0 0 0,14-23 0 0 0,-15 10-2912 0 0,-12 26 1054 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18:12.555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0 71 1160 0 0,'0'0'9297'0'0,"4"2"-8519"0"0,-2 1-609 0 0,0-1 1 0 0,0 1-1 0 0,0 0 0 0 0,0 0 1 0 0,0 0-1 0 0,-1 0 0 0 0,1 0 0 0 0,-1 0 1 0 0,0 0-1 0 0,0 1 0 0 0,0-1 1 0 0,0 0-1 0 0,0 1 0 0 0,-1-1 1 0 0,1 6-1 0 0,0 63 796 0 0,-2-50-857 0 0,1-10-25 0 0,1 26 306 0 0,-8 57-1 0 0,7-91 1253 0 0,5-28-1583 0 0,2 2-294 0 0,0 1-1 0 0,2 0 0 0 0,0 0 1 0 0,2 1-1 0 0,0 0 1 0 0,1 1-1 0 0,15-18 0 0 0,-9 11-565 0 0,-14 20 506 0 0,50-66-2733 0 0,-3 28-3412 0 0,-27 27 3730 0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18:12.914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0 237 84 0 0,'13'63'7184'0'0,"-13"-59"-6237"0"0,0 1-75 0 0,-3 67 3796 0 0,3-68-1601 0 0,3-26-3018 0 0,-2 16-47 0 0,1 0 0 0 0,0 0 0 0 0,0 1 1 0 0,0-1-1 0 0,1 0 0 0 0,-1 1 0 0 0,7-10 0 0 0,4-7-70 0 0,4-10-607 0 0,2 1 0 0 0,2 0 0 0 0,0 1-1 0 0,2 2 1 0 0,1 0 0 0 0,42-37 0 0 0,-12 30-2468 0 0,-50 33 2265 0 0,1 1-52 0 0,17-1-215 0 0,-17 2-613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21:24:35.3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64 193 104 0 0,'0'0'1917'0'0,"-5"0"-284"0"0,-37 0 8264 0 0,25 0-7654 0 0,23 0-2076 0 0,813 37 2027 0 0,-209-9-1241 0 0,-541-25-895 0 0,43-1 14 0 0,73-2 124 0 0,84-17 126 0 0,-180 9-188 0 0,-84 8-104 0 0,27-2 5 0 0,-25 2-17 0 0,-2-1-5 0 0,46-5-1 0 0,-47 5-10 0 0,1 0-5 0 0,16-4-4 0 0,-16 4 1 0 0,1-1 7 0 0,18-3-4 0 0,-18 4-3 0 0,0 0-7 0 0,18-2 6 0 0,-18 2 9 0 0,-1 0-9 0 0,17-2 0 0 0,-16 2-5 0 0,22-4-13 0 0,-24 4 13 0 0,19-3-14 0 0,-18 4-13 0 0,16-2 38 0 0,11-2 8 0 0,-26 3-1 0 0,-1 0 3 0 0,21-1 2 0 0,37-2-19 0 0,-57 3 6 0 0,21 1 28 0 0,-22 0-12 0 0,16-2-2 0 0,-16 2 36 0 0,-1-1-26 0 0,28-14 452 0 0,-30 13-467 0 0,-4 1-45 0 0,-67-35 68 0 0,40 22-19 0 0,-44-27 0 0 0,-7-6 409 0 0,76 44-394 0 0,-30-13-204 0 0,126 37 91 0 0,-51-12 45 0 0,75 25 0 0 0,-102-29-13 0 0,11 5 270 0 0,-24-9-185 0 0,0-1 1 0 0,-1 1 0 0 0,1 0 0 0 0,0-1 0 0 0,-1 1 0 0 0,1 0-1 0 0,-1-1 1 0 0,1 1 0 0 0,-1 0 0 0 0,1 0 0 0 0,-1-1 0 0 0,1 1 0 0 0,-1 0-1 0 0,0 0 1 0 0,0 0 0 0 0,1 0 0 0 0,-1 0 0 0 0,0 0 0 0 0,0-1 0 0 0,0 1-1 0 0,0 0 1 0 0,0 0 0 0 0,0 0 0 0 0,0 0 0 0 0,0 0 0 0 0,0 0-1 0 0,-1 1 1 0 0,-2 7 117 0 0,0 0-1 0 0,-1 0 1 0 0,0 0 0 0 0,-1 0-1 0 0,0 0 1 0 0,0-1-1 0 0,-1 0 1 0 0,0 0 0 0 0,0 0-1 0 0,-1-1 1 0 0,0 0-1 0 0,-10 8 1 0 0,-18 13-314 0 0,-56 33 0 0 0,47-32-447 0 0,-10 5-883 0 0,5-2-2233 0 0,19-11-3359 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18:13.274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57 102 1480 0 0,'0'0'1373'0'0,"1"4"-108"0"0,19 56 4593 0 0,-19-57-5054 0 0,1 1-483 0 0,4 9-27 0 0,-4-9 205 0 0,1-2-297 0 0,-1-1-173 0 0,0 1 1 0 0,0-1-1 0 0,1 0 1 0 0,-1 0 0 0 0,0 0-1 0 0,0 0 1 0 0,0-1-1 0 0,1 1 1 0 0,-1-1-1 0 0,1 1 1 0 0,-1-1-1 0 0,0 0 1 0 0,1 0 0 0 0,-1 0-1 0 0,1 0 1 0 0,-1 0-1 0 0,0 0 1 0 0,1-1-1 0 0,-1 1 1 0 0,0-1-1 0 0,1 0 1 0 0,-1 0-1 0 0,3-1 1 0 0,4-3-8 0 0,1 0 0 0 0,-1 0 0 0 0,16-14 0 0 0,-23 17-10 0 0,2-1-11 0 0,-1-1 1 0 0,1 1-1 0 0,-1-1 1 0 0,0 0-1 0 0,0 0 1 0 0,0-1-1 0 0,-1 1 1 0 0,4-8-1 0 0,-4 7 3 0 0,0 2-7 0 0,0-1 0 0 0,0 0 0 0 0,-1 0 0 0 0,1 0 0 0 0,-1 0 0 0 0,0 0 0 0 0,0 0 0 0 0,-1 0 0 0 0,1 0 0 0 0,-1-1 0 0 0,0 1 0 0 0,0 0 0 0 0,-1-4 0 0 0,1 4 0 0 0,0 1 0 0 0,-1-1 1 0 0,0 1-1 0 0,0-1 0 0 0,0 1 1 0 0,0-1-1 0 0,0 1 0 0 0,-1 0 1 0 0,1 0-1 0 0,-5-6 0 0 0,5 8 2 0 0,1 0-1 0 0,-1 1 1 0 0,0-1-1 0 0,0 0 1 0 0,0 1-1 0 0,0-1 0 0 0,0 0 1 0 0,1 1-1 0 0,-1-1 1 0 0,0 1-1 0 0,-1 0 1 0 0,1-1-1 0 0,0 1 1 0 0,0 0-1 0 0,0-1 1 0 0,0 1-1 0 0,0 0 1 0 0,-2 0-1 0 0,-4 1 1 0 0,-1 0 0 0 0,1 0 1 0 0,-1 1-1 0 0,1 0 0 0 0,-1 0 0 0 0,1 1 0 0 0,0-1 0 0 0,0 2 0 0 0,1-1 1 0 0,-1 1-1 0 0,1 0 0 0 0,-1 0 0 0 0,-6 7 0 0 0,-4 4-10 0 0,-1 2-1 0 0,-23 29 1 0 0,29-35 25 0 0,3 10-1 0 0,1 0 1 0 0,8-19-148 0 0,-1 0 0 0 0,0 1 0 0 0,0-1 0 0 0,1 0 0 0 0,-1 1 0 0 0,1-1 0 0 0,0 0 0 0 0,0 1 0 0 0,0-1 0 0 0,0 0 0 0 0,0 1 0 0 0,0-1 0 0 0,1 0 0 0 0,-1 1 0 0 0,1-1 0 0 0,0 0 0 0 0,0 0 0 0 0,-1 1 0 0 0,1-1 0 0 0,1 0 0 0 0,-1 0 0 0 0,0 0 0 0 0,0 0 0 0 0,1 0 0 0 0,-1 0 0 0 0,1-1 0 0 0,0 1-1 0 0,-1 0 1 0 0,1-1 0 0 0,0 1 0 0 0,0-1 0 0 0,0 0 0 0 0,0 0 0 0 0,0 0 0 0 0,0 0 0 0 0,4 2 0 0 0,-1-1-768 0 0,0-3-75 0 0,1 2 626 0 0,20-6-1814 0 0,1-5 1107 0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18:13.618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1 414 848 0 0,'90'-51'6451'0'0,"-87"50"-5748"0"0,2-1-105 0 0,49-3 2864 0 0,-48 6-3048 0 0,2 14 413 0 0,-7-14-796 0 0,0 0-1 0 0,0 0 1 0 0,0 0 0 0 0,0 0 0 0 0,0 1-1 0 0,0-1 1 0 0,0 0 0 0 0,-1 1 0 0 0,1-1-1 0 0,0 1 1 0 0,-1-1 0 0 0,0 0-1 0 0,1 1 1 0 0,-1-1 0 0 0,1 4 0 0 0,-7 65 483 0 0,2-49-431 0 0,-24 65 2435 0 0,36-110-2489 0 0,1 1 0 0 0,1 0 1 0 0,1 0-1 0 0,1 1 0 0 0,17-24 0 0 0,1-3-100 0 0,6-11-1540 0 0,2 2-1 0 0,4 1 0 0 0,71-77 1 0 0,-74 98-2848 0 0,-23 19 754 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18:17.202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49 50 508 0 0,'-11'-21'5867'0'0,"-1"-4"-1467"0"0,9 21-1661 0 0,11 23-2861 0 0,6 9 204 0 0,1 0 0 0 0,1-2 1 0 0,1 0-1 0 0,2-1 0 0 0,0-1 0 0 0,2 0 0 0 0,0-2 1 0 0,2 0-1 0 0,26 20 0 0 0,-29-24 172 0 0,0-2 121 0 0,-27-10-335 0 0,6-5-38 0 0,1 0 0 0 0,-1 0 1 0 0,1 0-1 0 0,-1 0 0 0 0,0 0 0 0 0,1 0 0 0 0,-1 0 0 0 0,0-1 0 0 0,1 1 0 0 0,-1 0 0 0 0,0 0 1 0 0,0-1-1 0 0,0 1 0 0 0,0-1 0 0 0,0 1 0 0 0,0 0 0 0 0,-1-1 0 0 0,-68 33-604 0 0,-68 42 0 0 0,103-55-1267 0 0,31-19 1120 0 0,1 2-102 0 0,-10 6 247 0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18:17.530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162 12 1056 0 0,'4'-2'1520'0'0,"10"-2"-701"0"0,24-1 6708 0 0,-27 8-7656 0 0,-7-1 444 0 0,-1 22 177 0 0,-3-19-294 0 0,0 1-37 0 0,-1 2-106 0 0,-1 1-1 0 0,0 0 1 0 0,0 0-1 0 0,-1-1 1 0 0,0 0-1 0 0,0 1 1 0 0,-1-1-1 0 0,0 0 1 0 0,0 0-1 0 0,-1-1 1 0 0,0 0-1 0 0,-9 11 0 0 0,-9 5-928 0 0,0-1-1 0 0,-37 27 1 0 0,52-43 484 0 0,4-2 86 0 0,-18 13-974 0 0,0-4-2869 0 0,0-4 2626 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18:17.889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62 69 1040 0 0,'0'0'5636'0'0,"5"2"-4786"0"0,-4-1-776 0 0,0-1 0 0 0,0 1 0 0 0,0-1 0 0 0,0 1 0 0 0,0 0 1 0 0,0-1-1 0 0,0 1 0 0 0,0 0 0 0 0,0 0 0 0 0,-1 0 0 0 0,1 0 0 0 0,0 0 0 0 0,-1 0 0 0 0,1 0 0 0 0,0 0 0 0 0,-1 0 1 0 0,1 0-1 0 0,-1 0 0 0 0,1 0 0 0 0,-1 0 0 0 0,0 1 0 0 0,1-1 0 0 0,-1 0 0 0 0,0 0 0 0 0,0 0 0 0 0,0 1 0 0 0,0-1 1 0 0,0 0-1 0 0,0 0 0 0 0,0 0 0 0 0,-1 1 0 0 0,1-1 0 0 0,0 0 0 0 0,-1 0 0 0 0,0 2 0 0 0,-2 26 457 0 0,3-12-310 0 0,-1-11-175 0 0,1-1 0 0 0,-1 1 0 0 0,1 0 0 0 0,0-1 0 0 0,1 1 0 0 0,-1 0 0 0 0,1-1 0 0 0,0 1 0 0 0,1-1 0 0 0,-1 1 0 0 0,1-1 0 0 0,0 0 0 0 0,0 0 0 0 0,1 1 0 0 0,0-1-1 0 0,-1-1 1 0 0,7 8 0 0 0,-6-10-2 0 0,26 4 70 0 0,-24-8-98 0 0,0 0-10 0 0,0 0-1 0 0,0-1 0 0 0,0 0 1 0 0,0 0-1 0 0,0 0 0 0 0,-1-1 0 0 0,1 1 1 0 0,-1-1-1 0 0,0 0 0 0 0,-1 0 1 0 0,1-1-1 0 0,0 1 0 0 0,-1-1 1 0 0,0 0-1 0 0,0 0 0 0 0,2-7 0 0 0,1-6 37 0 0,-2 0 0 0 0,0 0-1 0 0,-1 0 1 0 0,2-30-1 0 0,-1 4 377 0 0,-4 39-291 0 0,0 1-4 0 0,0 3-118 0 0,0 1 1 0 0,0-1-1 0 0,0 0 0 0 0,0 0 0 0 0,1 1 1 0 0,-1-1-1 0 0,0 0 0 0 0,0 0 0 0 0,-1 1 1 0 0,1-1-1 0 0,0 0 0 0 0,0 1 0 0 0,0-1 0 0 0,0 0 1 0 0,-1 0-1 0 0,1 1 0 0 0,0-1 0 0 0,-1 0 1 0 0,1 1-1 0 0,0-1 0 0 0,-1 1 0 0 0,1-1 1 0 0,-1 0-1 0 0,1 1 0 0 0,-1-1 0 0 0,1 1 1 0 0,-1-1-1 0 0,1 1 0 0 0,-1 0 0 0 0,0-1 1 0 0,0 0-1 0 0,-8 3-34 0 0,0 1 0 0 0,1 0-1 0 0,-1 1 1 0 0,1-1 0 0 0,0 1 0 0 0,0 1 0 0 0,1 0 0 0 0,-1 0 0 0 0,1 0-1 0 0,0 1 1 0 0,1 0 0 0 0,-11 11 0 0 0,-11 16-2596 0 0,-33 47 0 0 0,48-60 635 0 0,-4 6-1067 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18:18.796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204 0 872 0 0,'-1'3'1590'0'0,"-57"170"6318"0"0,-38 88-5311 0 0,84-230-2639 0 0,1 1 1 0 0,2 0 0 0 0,-7 52 0 0 0,16-81-55 0 0,1 0 0 0 0,0 0 0 0 0,0-1 0 0 0,0 1 0 0 0,1 0 0 0 0,-1 0 0 0 0,1-1 0 0 0,-1 1 0 0 0,1-1 0 0 0,0 1 0 0 0,0-1 0 0 0,0 0 0 0 0,0 0 0 0 0,1 0 0 0 0,-1 0 0 0 0,0 0 0 0 0,1 0 0 0 0,-1-1 0 0 0,7 3 0 0 0,-6-2-372 0 0,3-1-22 0 0,0-1 114 0 0,0 1 1 0 0,-1-1 0 0 0,1-1 0 0 0,0 1 0 0 0,-1-1-1 0 0,1 0 1 0 0,-1 0 0 0 0,1-1 0 0 0,-1 1-1 0 0,1-1 1 0 0,-1-1 0 0 0,0 1 0 0 0,0-1 0 0 0,0 0-1 0 0,0 0 1 0 0,6-5 0 0 0,-8 5-766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18:19.130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14 80 36 0 0,'0'0'4963'0'0,"-10"5"-3981"0"0,6 0 206 0 0,9-4 2609 0 0,219-28-1052 0 0,-161 18-2615 0 0,14-6-1058 0 0,-3 0-1064 0 0,5-2-3609 0 0,-44 10 2685 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18:19.473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46 77 92 0 0,'0'0'2617'0'0,"0"4"-1596"0"0,-6 37 2988 0 0,6-37-2929 0 0,0 2-484 0 0,2 15 452 0 0,0-19-1003 0 0,0 0 0 0 0,0-1 0 0 0,0 1-1 0 0,1 0 1 0 0,-1-1 0 0 0,0 0 0 0 0,0 1 0 0 0,1-1 0 0 0,-1 0 0 0 0,1 0-1 0 0,-1 0 1 0 0,1-1 0 0 0,0 1 0 0 0,-1 0 0 0 0,1-1 0 0 0,2 0 0 0 0,1 1 3 0 0,1-3 6 0 0,4 0-38 0 0,-5 2-53 0 0,0-1 0 0 0,-1 0 0 0 0,1 0 0 0 0,-1 0 1 0 0,1-1-1 0 0,-1 1 0 0 0,1-1 0 0 0,-1-1 0 0 0,0 1 1 0 0,0-1-1 0 0,0 0 0 0 0,-1 0 0 0 0,1-1 0 0 0,-1 1 0 0 0,1-1 1 0 0,-1 0-1 0 0,4-4 0 0 0,10-29-435 0 0,-16 34 324 0 0,-2-1 126 0 0,0 0 0 0 0,0 1 0 0 0,-1-1 0 0 0,1 1 0 0 0,-1-1 0 0 0,0 1 0 0 0,0-1 0 0 0,0 1 0 0 0,0 0 0 0 0,0-1 0 0 0,-1 1 0 0 0,0 0 0 0 0,0 0 0 0 0,0 0 0 0 0,0 0 0 0 0,0 0 0 0 0,0 1 0 0 0,-1-1 0 0 0,1 1 0 0 0,-1-1 0 0 0,0 1 0 0 0,-4-3 0 0 0,4 3 55 0 0,-2 0 4 0 0,0 1 1 0 0,0 0 1 0 0,0 0 0 0 0,0 0-1 0 0,0 1 1 0 0,0 0-1 0 0,1 0 1 0 0,-1 0 0 0 0,0 0-1 0 0,0 1 1 0 0,0 0-1 0 0,0 0 1 0 0,0 0 0 0 0,1 1-1 0 0,-1-1 1 0 0,1 1-1 0 0,-6 3 1 0 0,4-1 15 0 0,0 0 1 0 0,1 0-1 0 0,0 1 1 0 0,0-1-1 0 0,0 1 1 0 0,0 1-1 0 0,1-1 0 0 0,0 0 1 0 0,0 1-1 0 0,0 0 1 0 0,1 0-1 0 0,0 0 1 0 0,-3 10-1 0 0,0-3 6 0 0,2 1 0 0 0,0-1 1 0 0,0 1-1 0 0,2 0 0 0 0,-2 17 0 0 0,4-20-104 0 0,0 0-1 0 0,1 0 1 0 0,0 0-1 0 0,1 0 1 0 0,0-1-1 0 0,1 1 1 0 0,0 0-1 0 0,1-1 1 0 0,0 0-1 0 0,9 17 1 0 0,-11-25-9 0 0,-1-1 1 0 0,1 1-1 0 0,0 0 0 0 0,0 0 0 0 0,0-1 1 0 0,-1 1-1 0 0,2-1 0 0 0,-1 0 1 0 0,0 1-1 0 0,0-1 0 0 0,0 0 0 0 0,0 0 1 0 0,1-1-1 0 0,-1 1 0 0 0,1 0 0 0 0,-1-1 1 0 0,4 1-1 0 0,-4 0 1 0 0,3-1-378 0 0,8 0-177 0 0,-1-2 1 0 0,1 1-1 0 0,0-2 0 0 0,-1 0 0 0 0,1 0 0 0 0,-1-1 1 0 0,0-1-1 0 0,17-8 0 0 0,-6 1-1012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18:19.801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159 1 904 0 0,'0'0'5657'0'0,"-4"2"-4971"0"0,-7 2-407 0 0,0 1-1 0 0,0 0 1 0 0,1 1 0 0 0,0 0-1 0 0,0 1 1 0 0,1 0-1 0 0,0 0 1 0 0,0 1-1 0 0,0 1 1 0 0,1-1-1 0 0,0 1 1 0 0,1 0-1 0 0,-11 18 1 0 0,18-25-271 0 0,-1 0 1 0 0,1 0-1 0 0,-1 0 0 0 0,1 0 1 0 0,-1 0-1 0 0,1 0 0 0 0,0 0 0 0 0,0 0 1 0 0,0 0-1 0 0,0 0 0 0 0,1 0 1 0 0,-1 0-1 0 0,0 0 0 0 0,1 0 1 0 0,-1-1-1 0 0,1 1 0 0 0,0 0 0 0 0,0 0 1 0 0,0 0-1 0 0,0 0 0 0 0,0-1 1 0 0,0 1-1 0 0,0 0 0 0 0,0-1 1 0 0,1 1-1 0 0,-1-1 0 0 0,1 0 1 0 0,-1 1-1 0 0,1-1 0 0 0,-1 0 0 0 0,1 0 1 0 0,3 2-1 0 0,-1 0 17 0 0,2-1-38 0 0,-3-1 20 0 0,22 7-14 0 0,-1 1 0 0 0,25 12-1 0 0,-47-19 13 0 0,0 0 0 0 0,0 0 0 0 0,0 0 0 0 0,0 0 0 0 0,0 0 0 0 0,0 0 0 0 0,-1 0 0 0 0,1 1 0 0 0,-1-1 0 0 0,1 1 0 0 0,-1-1 0 0 0,0 1 0 0 0,0 0 0 0 0,0-1 0 0 0,-1 1 0 0 0,1 0 0 0 0,0-1 0 0 0,-1 1 0 0 0,0 0 0 0 0,0 4 0 0 0,-5 55 7 0 0,4-52-13 0 0,0-6-40 0 0,0 1-1 0 0,-1 0 1 0 0,1 0 0 0 0,-1-1 0 0 0,0 1 0 0 0,0-1 0 0 0,0 1-1 0 0,0-1 1 0 0,-1 0 0 0 0,0 0 0 0 0,0 0 0 0 0,0 0 0 0 0,0-1-1 0 0,-8 7 1 0 0,1-2-303 0 0,-1-1 0 0 0,0 0-1 0 0,-18 9 1 0 0,27-15 305 0 0,-2 1-214 0 0,-1 0-24 0 0,-17 4 0 0 0,17-5-31 0 0,0-3-675 0 0,-14-6 571 0 0,14 6-43 0 0,6-2 148 0 0,0-1 0 0 0,1 1 1 0 0,-1-1-1 0 0,1 1 0 0 0,0 0 1 0 0,1-1-1 0 0,-1 1 0 0 0,1 0 1 0 0,6-7-1 0 0,-7 8 161 0 0,12-14-772 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18:20.145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27 30 1428 0 0,'3'-2'1323'0'0,"32"-23"2673"0"0,-31 23-1247 0 0,0 10-1941 0 0,-3-8-785 0 0,-1 0 0 0 0,1 1 0 0 0,-1-1 0 0 0,0 0 0 0 0,1 1 0 0 0,-1-1 0 0 0,0 0 0 0 0,1 1 0 0 0,-1-1 0 0 0,0 0 0 0 0,0 1 0 0 0,1-1 0 0 0,-1 1 0 0 0,0-1 0 0 0,0 0 0 0 0,0 1 0 0 0,0-1 0 0 0,1 1 0 0 0,-1-1 0 0 0,0 1 0 0 0,0-1 0 0 0,0 1 0 0 0,0-1 0 0 0,0 1 0 0 0,0-1 0 0 0,0 0-1 0 0,0 1 1 0 0,0-1 0 0 0,-1 1 0 0 0,1 0 0 0 0,-58 269 2608 0 0,52-227-4268 0 0,-1 53 1 0 0,7-92 878 0 0,-5 13-866 0 0,4-11-2038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21:24:49.3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12 303 1940 0 0,'0'0'1706'0'0,"-4"-1"-372"0"0,4 1-1267 0 0,0 0-1 0 0,0 0 0 0 0,-1 0 1 0 0,1 0-1 0 0,0 1 0 0 0,0-1 1 0 0,-1 0-1 0 0,1 0 1 0 0,0 0-1 0 0,0 0 0 0 0,0 0 1 0 0,-1 0-1 0 0,1 0 0 0 0,0 0 1 0 0,0 0-1 0 0,-1 0 0 0 0,1-1 1 0 0,0 1-1 0 0,0 0 0 0 0,-1 0 1 0 0,1 0-1 0 0,0 0 0 0 0,0 0 1 0 0,0 0-1 0 0,-1 0 0 0 0,1-1 1 0 0,0 1-1 0 0,0 0 0 0 0,0 0 1 0 0,0 0-1 0 0,-1 0 0 0 0,1-1 1 0 0,0 1-1 0 0,0 0 0 0 0,0 0 1 0 0,0 0-1 0 0,0-1 0 0 0,0 1 1 0 0,-1 0-1 0 0,1 0 0 0 0,0 0 1 0 0,0-1-1 0 0,0 1 0 0 0,0 0 1 0 0,0 0-1 0 0,0-1 0 0 0,0 1 1 0 0,0 0-1 0 0,0 0 0 0 0,0-1 1 0 0,0 1-1 0 0,0 0 0 0 0,0 0 1 0 0,0-1-1 0 0,1 1 1 0 0,-1 0-1 0 0,0 0 0 0 0,0 0 1 0 0,0-1-1 0 0,0 1 0 0 0,0 0 1 0 0,0 0-1 0 0,1 0 0 0 0,-1-1 1 0 0,23-11 1546 0 0,47-10-1703 0 0,-57 19 418 0 0,131-55 441 0 0,-139 56-749 0 0,1 0 0 0 0,-1 0 0 0 0,0-1 0 0 0,-1 0 0 0 0,1 0-1 0 0,0 0 1 0 0,-1 0 0 0 0,0-1 0 0 0,0 1 0 0 0,0-1 0 0 0,0 0 0 0 0,0-1 0 0 0,-1 1 0 0 0,0-1 0 0 0,0 1-1 0 0,4-10 1 0 0,-6 10-18 0 0,0 0 0 0 0,0 0 0 0 0,0 0 0 0 0,-1 0 0 0 0,1 0-1 0 0,-1 0 1 0 0,0 0 0 0 0,0-1 0 0 0,-1 1 0 0 0,1 0 0 0 0,-1 0-1 0 0,0 0 1 0 0,0 0 0 0 0,0 0 0 0 0,-1 0 0 0 0,1 1 0 0 0,-1-1-1 0 0,0 0 1 0 0,0 1 0 0 0,-1-1 0 0 0,-3-4 0 0 0,-15-19-27 0 0,19 24 13 0 0,1 2-22 0 0,0 0 31 0 0,0 0 0 0 0,0 1-1 0 0,0-1 1 0 0,0 0 0 0 0,0 1 0 0 0,0-1-1 0 0,0 1 1 0 0,0-1 0 0 0,0 1 0 0 0,0-1-1 0 0,0 1 1 0 0,-1 0 0 0 0,1 0 0 0 0,0 0-1 0 0,-2-1 1 0 0,-4 6 22 0 0,1-1-1 0 0,0 1 1 0 0,1 0 0 0 0,-1 1-1 0 0,1-1 1 0 0,0 1 0 0 0,0 0-1 0 0,1 0 1 0 0,-1 0-1 0 0,2 1 1 0 0,-1 0 0 0 0,1 0-1 0 0,0 0 1 0 0,0 0 0 0 0,0 0-1 0 0,1 0 1 0 0,-1 11-1 0 0,-5 19 246 0 0,1 1 0 0 0,-2 42-1 0 0,6 313 838 0 0,6-206-886 0 0,-1-153-229 0 0,-3 4-1446 0 0,0-35 715 0 0,-5 10-608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18:20.505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0 35 1432 0 0,'8'-19'1179'0'0,"-7"18"-807"0"0,-1 0 0 0 0,1 0 0 0 0,0 0 0 0 0,-1 0 0 0 0,1 0 0 0 0,0 0 0 0 0,0 0 0 0 0,0 1 0 0 0,0-1 0 0 0,0 0 0 0 0,0 0 0 0 0,0 1 0 0 0,0-1 0 0 0,1 1 1 0 0,-1-1-1 0 0,0 1 0 0 0,0-1 0 0 0,0 1 0 0 0,1 0 0 0 0,-1-1 0 0 0,0 1 0 0 0,0 0 0 0 0,1 0 0 0 0,0 0 0 0 0,12 1-980 0 0,-8 0 920 0 0,1 1-79 0 0,46 6-824 0 0,0-3 0 0 0,0-2 0 0 0,91-5 0 0 0,-104 0-97 0 0,116-6-3779 0 0,-102 2 2541 0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18:21.114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137 91 952 0 0,'0'0'3158'0'0,"-12"18"1442"0"0,6-4-3696 0 0,4-11-178 0 0,1 1-108 0 0,-1 0-383 0 0,1 1-1 0 0,0-1 0 0 0,0 1 1 0 0,0-1-1 0 0,0 1 1 0 0,1-1-1 0 0,-1 1 0 0 0,2 8 1 0 0,-1-11-212 0 0,0-1-1 0 0,0 1 1 0 0,1-1 0 0 0,-1 1 0 0 0,0-1 0 0 0,1 1 0 0 0,-1-1 0 0 0,1 1 0 0 0,0-1 0 0 0,-1 1 0 0 0,1-1 0 0 0,0 0 0 0 0,0 0-1 0 0,0 1 1 0 0,0-1 0 0 0,0 0 0 0 0,0 0 0 0 0,0 0 0 0 0,0 0 0 0 0,0 0 0 0 0,1 0 0 0 0,-1 0 0 0 0,0 0 0 0 0,1-1 0 0 0,-1 1 0 0 0,1 0-1 0 0,-1-1 1 0 0,1 1 0 0 0,-1-1 0 0 0,1 0 0 0 0,-1 1 0 0 0,3-1 0 0 0,19 2-68 0 0,-17-1-34 0 0,1-2-60 0 0,-1 0 109 0 0,0 1-36 0 0,-1-1 0 0 0,0 1 0 0 0,0-1 0 0 0,0 0 0 0 0,0 0 0 0 0,1-1 0 0 0,-1 0 0 0 0,-1 1 0 0 0,1-2 0 0 0,0 1 1 0 0,0 0-1 0 0,-1-1 0 0 0,0 0 0 0 0,1 0 0 0 0,-1 0 0 0 0,0-1 0 0 0,-1 0 0 0 0,1 1 0 0 0,0-1 0 0 0,2-5 0 0 0,-3 4 48 0 0,-1 1 0 0 0,0-1 0 0 0,0 0 0 0 0,0 0-1 0 0,-1 0 1 0 0,1 0 0 0 0,-1 0 0 0 0,-1 0 0 0 0,1 0-1 0 0,-1 0 1 0 0,1 0 0 0 0,-2-1 0 0 0,1 1 0 0 0,0 0-1 0 0,-1 0 1 0 0,0 0 0 0 0,0 0 0 0 0,-1 0 0 0 0,1 0-1 0 0,-1 0 1 0 0,0 1 0 0 0,-1-1 0 0 0,1 0-1 0 0,-1 1 1 0 0,-4-6 0 0 0,5 7 133 0 0,-20-7 134 0 0,19 8-203 0 0,-2 0 144 0 0,0 3-15 0 0,-6 1-68 0 0,1 2 0 0 0,0-1 0 0 0,0 1 0 0 0,0 1 0 0 0,1 0 0 0 0,-1 0 0 0 0,1 1 0 0 0,0 0 0 0 0,1 1 0 0 0,-1-1 0 0 0,2 2 0 0 0,-1-1 1 0 0,1 1-1 0 0,0 0 0 0 0,-9 14 0 0 0,3-3 34 0 0,0 1 1 0 0,2 1-1 0 0,0 0 0 0 0,1 0 1 0 0,1 1-1 0 0,-6 23 1 0 0,13-40-108 0 0,1 0 0 0 0,0 0 0 0 0,0 0 0 0 0,1 0 0 0 0,0 0 0 0 0,-1 0 0 0 0,2 0 0 0 0,-1 0 0 0 0,0 0 0 0 0,1 0 0 0 0,0 0 1 0 0,3 7-1 0 0,-3-10-20 0 0,0 0 1 0 0,0 0-1 0 0,0 0 1 0 0,0 0-1 0 0,0 0 1 0 0,1 0 0 0 0,-1 0-1 0 0,1-1 1 0 0,0 1-1 0 0,-1-1 1 0 0,1 1-1 0 0,0-1 1 0 0,0 1 0 0 0,0-1-1 0 0,0 0 1 0 0,0 0-1 0 0,0 0 1 0 0,0 0-1 0 0,1 0 1 0 0,-1-1 0 0 0,0 1-1 0 0,0-1 1 0 0,1 1-1 0 0,-1-1 1 0 0,0 0-1 0 0,1 0 1 0 0,-1 0 0 0 0,4 0-1 0 0,12-2-248 0 0,0 0-1 0 0,-1-1 0 0 0,1-1 1 0 0,-1-1-1 0 0,0 0 1 0 0,-1-2-1 0 0,1 1 1 0 0,-1-2-1 0 0,0 0 1 0 0,-1-1-1 0 0,0-1 0 0 0,-1 0 1 0 0,0-1-1 0 0,22-21 1 0 0,-13 8-794 0 0,-1 0 1 0 0,-2-1 0 0 0,0-2-1 0 0,32-56 1 0 0,-34 52 2306 0 0,-18 31-1241 0 0,1 0 0 0 0,-1 0 0 0 0,0 0 0 0 0,1-1 0 0 0,-1 1 1 0 0,1 0-1 0 0,-1 0 0 0 0,1 0 0 0 0,-1 0 0 0 0,1 0 1 0 0,-1 0-1 0 0,1 0 0 0 0,-1 0 0 0 0,1 0 0 0 0,-1 0 1 0 0,0 0-1 0 0,1 0 0 0 0,-1 0 0 0 0,1 0 0 0 0,-1 0 1 0 0,1 0-1 0 0,-1 0 0 0 0,1 1 0 0 0,-1-1 0 0 0,1 0 1 0 0,-1 0-1 0 0,0 1 0 0 0,1-1 0 0 0,-1 0 0 0 0,0 0 0 0 0,1 1 1 0 0,-1-1-1 0 0,0 0 0 0 0,1 1 0 0 0,-1-1 0 0 0,0 1 1 0 0,1-1-1 0 0,-1 0 0 0 0,0 1 0 0 0,0-1 0 0 0,1 2 1 0 0,-1 1 39 0 0,1 1 0 0 0,0-1 0 0 0,-1 1 0 0 0,0 0 1 0 0,0-1-1 0 0,0 1 0 0 0,0 0 0 0 0,0-1 1 0 0,-1 1-1 0 0,0-1 0 0 0,1 1 0 0 0,-1-1 0 0 0,-3 8 1 0 0,-2 13 445 0 0,3-2 122 0 0,-1 0 0 0 0,-7 22 0 0 0,10-41-384 0 0,1 1-8 0 0,0-1 0 0 0,-1 1 1 0 0,0-1-1 0 0,1 1 0 0 0,-1-1 1 0 0,0 1-1 0 0,0-1 0 0 0,-1 0 1 0 0,-2 6-1 0 0,3-13-253 0 0,0 0 1 0 0,0 0-1 0 0,1 0 0 0 0,-1 0 1 0 0,1 0-1 0 0,0 0 0 0 0,1 0 1 0 0,-1 0-1 0 0,1 0 0 0 0,-1 0 1 0 0,1 0-1 0 0,0 0 0 0 0,1 0 1 0 0,-1 1-1 0 0,1-1 0 0 0,-1 0 0 0 0,4-4 1 0 0,43-68-300 0 0,-32 56-627 0 0,1 1-1 0 0,0 0 1 0 0,24-18-1 0 0,-36 32 278 0 0,0 1-1 0 0,0 0 0 0 0,1 1 0 0 0,-1-1 0 0 0,12-4 0 0 0,-15 7 398 0 0,2 0-1225 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18:21.473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43 105 640 0 0,'15'35'4498'0'0,"-14"-32"-3666"0"0,-1 3-89 0 0,-14 83 2430 0 0,-18 6-351 0 0,24-72-2029 0 0,7-20-452 0 0,-2 11 218 0 0,2-9 611 0 0,15-24-632 0 0,17-28-589 0 0,92-130-72 0 0,-100 149-1606 0 0,50-48 0 0 0,-68 72 1212 0 0,0 0 1 0 0,1 0-1 0 0,0 1 0 0 0,-1-1 0 0 0,1 1 0 0 0,1 0 1 0 0,6-1-1 0 0,-9 2-1080 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18:21.801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126 140 1556 0 0,'19'43'8965'0'0,"-17"-41"-8835"0"0,-1-1 0 0 0,1 1-1 0 0,0 0 1 0 0,-1 0 0 0 0,1-1 0 0 0,0 1 0 0 0,0-1 0 0 0,0 0 0 0 0,0 1 0 0 0,0-1 0 0 0,0 0 0 0 0,5 1 0 0 0,-3-1 44 0 0,2-2-108 0 0,-1 0-50 0 0,1 0-1 0 0,-2 0 0 0 0,1-1 1 0 0,0 0-1 0 0,0 0 0 0 0,0 0 1 0 0,-1 0-1 0 0,1-1 0 0 0,-1 0 1 0 0,0 0-1 0 0,1 0 0 0 0,-2 0 1 0 0,1-1-1 0 0,0 1 0 0 0,-1-1 1 0 0,1 0-1 0 0,-1 0 0 0 0,0-1 1 0 0,0 1-1 0 0,2-7 1 0 0,-3 7-19 0 0,0 0 1 0 0,-1-1 0 0 0,0 1 0 0 0,0-1 0 0 0,0 1-1 0 0,0-1 1 0 0,-1 1 0 0 0,1-1 0 0 0,-1 0 0 0 0,-1 1 0 0 0,1-1-1 0 0,0 0 1 0 0,-1 1 0 0 0,0-1 0 0 0,0 1 0 0 0,-1-1 0 0 0,1 1-1 0 0,-1 0 1 0 0,0-1 0 0 0,0 1 0 0 0,0 0 0 0 0,-1 0 0 0 0,0 0-1 0 0,1 1 1 0 0,-1-1 0 0 0,-5-4 0 0 0,5 5-8 0 0,-3 1-1 0 0,-15-6-3 0 0,15 7-8 0 0,1 2-1 0 0,-6 3 9 0 0,1 1 1 0 0,0 0-1 0 0,0 0 1 0 0,0 1-1 0 0,1 0 1 0 0,0 0-1 0 0,0 1 1 0 0,-12 12-1 0 0,8-5-207 0 0,1 1 0 0 0,0 1 0 0 0,1 0-1 0 0,1 0 1 0 0,0 1 0 0 0,2 0-1 0 0,-1 0 1 0 0,2 1 0 0 0,-10 35 0 0 0,17-51 124 0 0,0-1 1 0 0,0 1 0 0 0,0-1-1 0 0,0 1 1 0 0,0-1 0 0 0,0 1 0 0 0,1 0-1 0 0,-1-1 1 0 0,0 1 0 0 0,1-1-1 0 0,-1 0 1 0 0,1 1 0 0 0,0-1-1 0 0,-1 1 1 0 0,1-1 0 0 0,0 0 0 0 0,0 1-1 0 0,0-1 1 0 0,0 0 0 0 0,0 0-1 0 0,0 0 1 0 0,0 0 0 0 0,0 0 0 0 0,0 0-1 0 0,1 0 1 0 0,1 1 0 0 0,33 10-3427 0 0,-33-11 3412 0 0,4 0-1551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18:22.129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0 402 1204 0 0,'3'-3'1524'0'0,"8"-11"-184"0"0,-8 11-160 0 0,0 0-129 0 0,7-3-1036 0 0,-9 5 183 0 0,0 1 0 0 0,0 0 0 0 0,0-1 1 0 0,0 1-1 0 0,-1 0 0 0 0,1 0 1 0 0,0 0-1 0 0,0 0 0 0 0,0 0 0 0 0,0 0 1 0 0,0 0-1 0 0,0 0 0 0 0,0 0 0 0 0,0 0 1 0 0,-1 1-1 0 0,1-1 0 0 0,0 0 1 0 0,0 0-1 0 0,0 1 0 0 0,0-1 0 0 0,-1 1 1 0 0,1-1-1 0 0,0 1 0 0 0,0-1 0 0 0,-1 1 1 0 0,1-1-1 0 0,0 1 0 0 0,-1 0 1 0 0,1 0-1 0 0,0 1-159 0 0,0 1 1 0 0,-1-1 0 0 0,0 0-1 0 0,1 0 1 0 0,-1 1-1 0 0,0-1 1 0 0,0 0 0 0 0,-1 0-1 0 0,1 1 1 0 0,0-1 0 0 0,-1 0-1 0 0,1 0 1 0 0,-1 0-1 0 0,0 1 1 0 0,1-1 0 0 0,-3 3-1 0 0,2-3 16 0 0,-7 37 300 0 0,-3 11 137 0 0,-15 36 1608 0 0,25-82-1359 0 0,2-14-731 0 0,1 1-1 0 0,0 0 1 0 0,0 0 0 0 0,1 0 0 0 0,1 1 0 0 0,-1-1 0 0 0,7-9 0 0 0,-4 5-11 0 0,20-40-557 0 0,1 2 0 0 0,3 1 1 0 0,2 1-1 0 0,3 2 0 0 0,1 1 0 0 0,52-51 0 0 0,-75 85-14 0 0,0 1 0 0 0,1 0-1 0 0,0 1 1 0 0,0 0 0 0 0,1 1 0 0 0,1 1-1 0 0,-1 0 1 0 0,1 2 0 0 0,1-1 0 0 0,-1 2 0 0 0,1 0-1 0 0,0 1 1 0 0,30-3 0 0 0,-42 6-1864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18:24.542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110 12 2004 0 0,'-27'-3'1910'0'0,"22"3"1203"0"0,-2-1-1883 0 0,-21-1-154 0 0,21 2 1177 0 0,1-1-1766 0 0,-18-3-99 0 0,18 3 810 0 0,8 5-993 0 0,1 0-166 0 0,0-1-1 0 0,1 0 1 0 0,-1 0 0 0 0,1 0-1 0 0,0 0 1 0 0,-1-1 0 0 0,1 1-1 0 0,0-1 1 0 0,1 0 0 0 0,-1 0 0 0 0,0 0-1 0 0,1-1 1 0 0,-1 0 0 0 0,0 1-1 0 0,7-1 1 0 0,83 13 132 0 0,-82-13-162 0 0,42 5 13 0 0,38 3-40 0 0,-27-5-28 0 0,-58-3 33 0 0,-2 0-2 0 0,17 5 12 0 0,-22-6 3 0 0,0 0 0 0 0,0 0 0 0 0,1 0 0 0 0,-1 0 0 0 0,0 0 0 0 0,0 0 1 0 0,0 0-1 0 0,1 0 0 0 0,-1 0 0 0 0,0 0 0 0 0,0 0 0 0 0,1 1 0 0 0,-1-1 0 0 0,0 0 0 0 0,0 0 0 0 0,0 0 0 0 0,1 0 0 0 0,-1 0 1 0 0,0 0-1 0 0,0 1 0 0 0,0-1 0 0 0,0 0 0 0 0,1 0 0 0 0,-1 0 0 0 0,0 0 0 0 0,0 1 0 0 0,0-1 0 0 0,0 0 0 0 0,0 0 0 0 0,0 0 1 0 0,0 1-1 0 0,0-1 0 0 0,0 0 0 0 0,1 0 0 0 0,-1 1 0 0 0,0-1 0 0 0,0 0 0 0 0,0 0 0 0 0,0 0 0 0 0,0 1 0 0 0,0 5-1 0 0,0-1-1 0 0,0 1 0 0 0,0-1 0 0 0,0 1 1 0 0,-1-1-1 0 0,0 1 0 0 0,0-1 0 0 0,-1 0 1 0 0,1 1-1 0 0,-1-1 0 0 0,0 0 0 0 0,0 0 0 0 0,-1 0 1 0 0,0 0-1 0 0,0-1 0 0 0,0 1 0 0 0,0-1 1 0 0,-5 5-1 0 0,-4 7-51 0 0,-113 152-188 0 0,49-71-3052 0 0,74-94 2506 0 0,-11 14-2784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18:24.871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128 40 508 0 0,'88'-33'6155'0'0,"-82"31"-5318"0"0,-1 1-15 0 0,-4 0-645 0 0,1 1 0 0 0,0-1 0 0 0,0 1 0 0 0,0-1 1 0 0,0 1-1 0 0,-1 0 0 0 0,1 0 0 0 0,0 0 0 0 0,0 0 0 0 0,0 0 0 0 0,0 0 0 0 0,0 1 0 0 0,0-1 0 0 0,-1 1 1 0 0,1-1-1 0 0,0 1 0 0 0,0 0 0 0 0,-1-1 0 0 0,1 1 0 0 0,2 2 0 0 0,-1-1 293 0 0,-4 2-60 0 0,-5 8-194 0 0,0-1 0 0 0,0 1 0 0 0,-1-2 0 0 0,0 1 0 0 0,-17 17 0 0 0,-56 53 184 0 0,59-60-342 0 0,-80 89-2401 0 0,98-107 1677 0 0,-4 11-498 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18:25.199"/>
    </inkml:context>
    <inkml:brush xml:id="br0">
      <inkml:brushProperty name="width" value="0.10583" units="cm"/>
      <inkml:brushProperty name="height" value="0.10583" units="cm"/>
    </inkml:brush>
  </inkml:definitions>
  <inkml:trace contextRef="#ctx0" brushRef="#br0">26 91 1540 0 0,'0'0'5192'0'0,"3"3"-4179"0"0,-2-3-923 0 0,0 1 0 0 0,0 0-1 0 0,-1 0 1 0 0,1 0-1 0 0,0 0 1 0 0,-1 0 0 0 0,1 0-1 0 0,-1 0 1 0 0,1 0-1 0 0,-1 0 1 0 0,0 0-1 0 0,1 0 1 0 0,-1 1 0 0 0,0-1-1 0 0,0 0 1 0 0,0 0-1 0 0,1 0 1 0 0,-1 0 0 0 0,-1 1-1 0 0,1 0 1 0 0,-12 33 1607 0 0,12-34-1692 0 0,-2 3 101 0 0,-3 6 105 0 0,1-1 0 0 0,1 1 1 0 0,0 0-1 0 0,-4 20 1 0 0,7-27-191 0 0,0-1 0 0 0,0 1 0 0 0,0 0 0 0 0,0-1 0 0 0,1 1 0 0 0,-1-1 0 0 0,1 1 0 0 0,0-1 0 0 0,0 1 0 0 0,0-1 0 0 0,0 0 0 0 0,0 1 0 0 0,0-1 0 0 0,1 0 0 0 0,-1 0 0 0 0,1 0 0 0 0,2 3 0 0 0,-2-3-13 0 0,1 0 0 0 0,0 0-1 0 0,0 0 1 0 0,0-1 0 0 0,0 1 0 0 0,0-1 0 0 0,0 0 0 0 0,1 0 0 0 0,-1 0 0 0 0,0 0-1 0 0,1-1 1 0 0,-1 1 0 0 0,0-1 0 0 0,1 0 0 0 0,3 0 0 0 0,72-5-25 0 0,-68 3 14 0 0,0 0 1 0 0,0 0 0 0 0,0-1-1 0 0,0-1 1 0 0,0 0 0 0 0,0 0-1 0 0,-1-1 1 0 0,0 0 0 0 0,0-1-1 0 0,0 0 1 0 0,-1-1 0 0 0,0 0 0 0 0,0 0-1 0 0,0-1 1 0 0,-1 0 0 0 0,-1-1-1 0 0,1 0 1 0 0,-1 0 0 0 0,-1 0-1 0 0,0-1 1 0 0,10-19 0 0 0,-14 23 84 0 0,0 0-1 0 0,-1 0 1 0 0,0 1 0 0 0,0-1-1 0 0,0 0 1 0 0,0 0 0 0 0,-1 0 0 0 0,0 0-1 0 0,-1 0 1 0 0,1 0 0 0 0,-1 0-1 0 0,-2-7 1 0 0,2 10-50 0 0,1 1 0 0 0,-1-1-1 0 0,0 1 1 0 0,0 0 0 0 0,0 0-1 0 0,-1-1 1 0 0,1 1 0 0 0,0 0 0 0 0,-1 0-1 0 0,0 0 1 0 0,1 0 0 0 0,-1 1-1 0 0,0-1 1 0 0,0 0 0 0 0,0 1-1 0 0,0-1 1 0 0,0 1 0 0 0,0 0 0 0 0,0-1-1 0 0,-1 1 1 0 0,1 0 0 0 0,0 0-1 0 0,-1 1 1 0 0,1-1 0 0 0,-1 0 0 0 0,1 1-1 0 0,-1 0 1 0 0,1-1 0 0 0,-4 1-1 0 0,-3 0 10 0 0,0 1 0 0 0,0-1 0 0 0,0 2 0 0 0,0-1 0 0 0,1 1 0 0 0,-1 0 0 0 0,1 1 0 0 0,-1 0 0 0 0,1 0-1 0 0,0 1 1 0 0,0 0 0 0 0,0 1 0 0 0,1 0 0 0 0,-1 0 0 0 0,1 0 0 0 0,-10 11 0 0 0,9-8-463 0 0,1 1-1 0 0,0 0 1 0 0,0 1 0 0 0,1 0 0 0 0,0 0 0 0 0,1 0-1 0 0,0 1 1 0 0,1 0 0 0 0,0 0 0 0 0,1 0 0 0 0,0 0-1 0 0,-2 18 1 0 0,2-7-2822 0 0,-1-1-1256 0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9:18:39.4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39 263 416 0 0,'-5'2'1605'0'0,"-3"0"-1464"0"0,-13 6 7104 0 0,16 0-3948 0 0,9 0-4009 0 0,-3-6 1093 0 0,4 1-302 0 0,0-1 0 0 0,-1 0 0 0 0,1 0 0 0 0,0 0 0 0 0,0-1 0 0 0,7 1 1 0 0,-12-2-78 0 0,4 1 102 0 0,0-1-94 0 0,1-1 0 0 0,-1 0-1 0 0,1 0 1 0 0,-1-1 0 0 0,0 1-1 0 0,1-1 1 0 0,-1 0 0 0 0,0 0 0 0 0,0 0-1 0 0,0-1 1 0 0,-1 1 0 0 0,1-1-1 0 0,0 0 1 0 0,-1 0 0 0 0,0 0-1 0 0,0 0 1 0 0,4-5 0 0 0,5-8 11 0 0,-1 1 0 0 0,18-32 0 0 0,-25 40-18 0 0,-1 2 0 0 0,-1 0 0 0 0,1 0 0 0 0,-1 0 1 0 0,0 0-1 0 0,0-1 0 0 0,-1 1 1 0 0,0-1-1 0 0,0 1 0 0 0,1-11 1 0 0,-2 15-6 0 0,0 0 1 0 0,0 0-1 0 0,0 0 1 0 0,0 0-1 0 0,0 0 1 0 0,0 0-1 0 0,0 0 1 0 0,0 0-1 0 0,0 0 1 0 0,-1 0-1 0 0,1 1 1 0 0,0-1-1 0 0,0 0 1 0 0,-1 0-1 0 0,1 0 1 0 0,-1 0-1 0 0,1 0 1 0 0,-1 1-1 0 0,1-1 1 0 0,-1 0-1 0 0,1 0 1 0 0,-1 1-1 0 0,0-1 1 0 0,1 1-1 0 0,-1-1 1 0 0,0 0 0 0 0,0 1-1 0 0,0-1 1 0 0,1 1-1 0 0,-1 0 1 0 0,0-1-1 0 0,0 1 1 0 0,0 0-1 0 0,0-1 1 0 0,-1 1-1 0 0,0-1 0 0 0,-1 1 0 0 0,1 0 0 0 0,0 0 0 0 0,0 0 0 0 0,0 0 0 0 0,0 0 0 0 0,0 1 0 0 0,0-1-1 0 0,0 1 1 0 0,0-1 0 0 0,0 1 0 0 0,0 0 0 0 0,0 0 0 0 0,0-1 0 0 0,-3 3 0 0 0,1 0-1 0 0,-3 2-1 0 0,0 0 1 0 0,1 0-1 0 0,-1 0 0 0 0,1 1 1 0 0,1 0-1 0 0,-1 0 0 0 0,1 1 1 0 0,0-1-1 0 0,0 1 1 0 0,1 0-1 0 0,0 0 0 0 0,0 1 1 0 0,-2 8-1 0 0,-1 9-4 0 0,6 2 4 0 0,2-23 8 0 0,-1-1 0 0 0,1 0 0 0 0,0 0 0 0 0,-1 0 0 0 0,1-1-1 0 0,1 1 1 0 0,-1 0 0 0 0,0 0 0 0 0,1 0 0 0 0,0-1 0 0 0,-1 1 0 0 0,1-1 0 0 0,0 1 0 0 0,0-1 0 0 0,0 0 0 0 0,1 0 0 0 0,-1 0 0 0 0,1 0-1 0 0,-1 0 1 0 0,1-1 0 0 0,-1 1 0 0 0,1-1 0 0 0,0 1 0 0 0,0-1 0 0 0,0 0 0 0 0,0 0 0 0 0,0 0 0 0 0,0-1 0 0 0,0 1 0 0 0,0-1 0 0 0,0 1 0 0 0,0-1-1 0 0,0 0 1 0 0,0 0 0 0 0,5-1 0 0 0,3 0 25 0 0,0-1-1 0 0,0 0 1 0 0,0-1-1 0 0,0 0 1 0 0,0-1-1 0 0,-1 0 1 0 0,0-1 0 0 0,0 0-1 0 0,11-6 1 0 0,-17 8-17 0 0,0 0 0 0 0,0 0 0 0 0,0 0 0 0 0,0 0 0 0 0,0-1 1 0 0,0 1-1 0 0,-1-1 0 0 0,0 0 0 0 0,0 0 0 0 0,0 0 0 0 0,0-1 0 0 0,0 1 1 0 0,-1-1-1 0 0,0 1 0 0 0,0-1 0 0 0,0 0 0 0 0,-1 0 0 0 0,0 0 1 0 0,0 0-1 0 0,0 0 0 0 0,0 0 0 0 0,-1 0 0 0 0,0 0 0 0 0,0 0 0 0 0,-1-7 1 0 0,-1 0-12 0 0,-1 0 0 0 0,0 0 1 0 0,-1 1-1 0 0,0-1 0 0 0,0 1 1 0 0,-2 0-1 0 0,1 0 0 0 0,-2 1 1 0 0,1 0-1 0 0,-1 0 0 0 0,-12-13 1 0 0,18 22-2 0 0,-1 0 0 0 0,1 0 0 0 0,0 0 0 0 0,-1 0 0 0 0,1 1 0 0 0,-1-1 0 0 0,1 0 0 0 0,-1 1 0 0 0,1-1 0 0 0,-1 1 0 0 0,1-1 0 0 0,-1 1 0 0 0,1 0 0 0 0,-1 0 0 0 0,0 0 1 0 0,1 0-1 0 0,-1 0 0 0 0,1 0 0 0 0,-1 0 0 0 0,0 0 0 0 0,1 1 0 0 0,-1-1 0 0 0,1 0 0 0 0,-1 1 0 0 0,1 0 0 0 0,-1-1 0 0 0,1 1 0 0 0,-1 0 0 0 0,1 0 0 0 0,0 0 0 0 0,-1-1 0 0 0,-1 3 0 0 0,-1 1 2 0 0,-1-1 0 0 0,1 1 0 0 0,0 0 0 0 0,0 1-1 0 0,0-1 1 0 0,0 0 0 0 0,1 1 0 0 0,-3 5 0 0 0,-1 3 6 0 0,2-3-5 0 0,1 0 1 0 0,-1 0-1 0 0,2 1 1 0 0,-1-1-1 0 0,-1 16 1 0 0,2-13 54 0 0,2 1 0 0 0,0-1 1 0 0,0 1-1 0 0,3 26 0 0 0,-1-37 102 0 0,6 5 45 0 0,-7-8-196 0 0,1 1 0 0 0,-1-1-1 0 0,0 1 1 0 0,0-1 0 0 0,0 1 0 0 0,1-1 0 0 0,-1 1 0 0 0,0-1 0 0 0,1 1 0 0 0,-1-1 0 0 0,0 1-1 0 0,1-1 1 0 0,-1 1 0 0 0,1-1 0 0 0,-1 0 0 0 0,1 1 0 0 0,-1-1 0 0 0,1 0 0 0 0,-1 1-1 0 0,1-1 1 0 0,-1 0 0 0 0,1 0 0 0 0,-1 1 0 0 0,1-1 0 0 0,-1 0 0 0 0,1 0 0 0 0,0 0 0 0 0,-1 0-1 0 0,1 0 1 0 0,-1 0 0 0 0,2 0 0 0 0,3 1-123 0 0,0-1 1 0 0,1 0-1 0 0,-1 0 1 0 0,1-1-1 0 0,-1 1 0 0 0,11-4 1 0 0,-11 2-505 0 0,6-3-145 0 0,-6 1-824 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9:19:48.5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8 912 0 0,'0'0'3284'0'0,"19"-8"-1863"0"0,-35 18-2762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21:24:49.6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75 1508 0 0,'0'-2'379'0'0,"1"0"-1"0"0,-1 1 1 0 0,1-1-1 0 0,0 0 1 0 0,-1 0-1 0 0,1 1 1 0 0,0-1-1 0 0,0 0 1 0 0,0 1-1 0 0,1-1 1 0 0,-1 1-1 0 0,0 0 1 0 0,0-1-1 0 0,1 1 1 0 0,-1 0-1 0 0,1 0 1 0 0,-1 0-1 0 0,1 0 1 0 0,0 0-1 0 0,-1 0 1 0 0,1 0-1 0 0,0 0 1 0 0,-1 1-1 0 0,4-2 1 0 0,3 0 147 0 0,1 1-1 0 0,-1 0 1 0 0,1 0 0 0 0,15 0 0 0 0,150-14 720 0 0,-100 6-1109 0 0,-42 6-433 0 0,47-3-834 0 0,-23 4-6392 0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9:19:54.9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11 1352,'0'0'4929,"28"-8"-5085,2 6-2021</inkml:trace>
  <inkml:trace contextRef="#ctx0" brushRef="#br0" timeOffset="1">257 133 504,'0'0'4116,"14"15"-5176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9:19:55.2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1244,'0'0'768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9:19:55.6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16 76,'0'0'876,"9"-15"-748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9:20:23.5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6343 1488 0 0,'2'26'14356'0'0,"-1"-50"-13526"0"0,1 1-1 0 0,5-26 1 0 0,130-417 209 0 0,-79 316-925 0 0,7 3-1 0 0,6 3 1 0 0,166-249-1 0 0,-184 308-37 0 0,60-133-1 0 0,-51 92-11 0 0,-9 34 36 0 0,123-160 0 0 0,-23 38 286 0 0,-113 155-385 0 0,2 2-1 0 0,53-54 1 0 0,-42 51 17 0 0,-51 58-12 0 0,36-43-126 0 0,7 0 62 0 0,375-336 336 0 0,10 25-22 0 0,69-50 275 0 0,-315 263-358 0 0,271-166-124 0 0,-196 143 22 0 0,-11 16-78 0 0,-75 50-24 0 0,341-198-25 0 0,-265 157 12 0 0,-135 80-23 0 0,219-82 1 0 0,136-11 78 0 0,-413 136 1 0 0,1072-278-31 0 0,-720 202 18 0 0,896-178-14 0 0,-435 164 14 0 0,-831 105 11 0 0,79-1 4 0 0,-53 4-2 0 0,194 10 151 0 0,365-15 387 0 0,-212-3-1513 0 0,-391 8-539 0 0,36 3-766 0 0,-21 9-7345 0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9:20:32.0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60 0 0,'0'0'1584'0'0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9:21:17.8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 20 760 0 0,'0'0'-264'0'0,"-6"-20"96"0"0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16:21.760"/>
    </inkml:context>
    <inkml:brush xml:id="br0">
      <inkml:brushProperty name="width" value="0.07938" units="cm"/>
      <inkml:brushProperty name="height" value="0.07938" units="cm"/>
      <inkml:brushProperty name="color" value="#FFC114"/>
    </inkml:brush>
  </inkml:definitions>
  <inkml:trace contextRef="#ctx0" brushRef="#br0">0 6367 112 0 0,'0'0'4681'0'0,"10"12"-4262"0"0,-3-11 3577 0 0,-5-2-3978 0 0,-1 1-1 0 0,0-1 0 0 0,1 0 1 0 0,-1 0-1 0 0,0 0 0 0 0,1 0 1 0 0,-1 0-1 0 0,0 0 0 0 0,0 0 1 0 0,0 0-1 0 0,0 0 1 0 0,0-1-1 0 0,0 1 0 0 0,0 0 1 0 0,-1-1-1 0 0,1 1 0 0 0,0-1 1 0 0,-1 1-1 0 0,1-1 1 0 0,0-2-1 0 0,-1 1 52 0 0,5-22 227 0 0,18-84 134 0 0,-22 106-416 0 0,0-5 40 0 0,1 0-1 0 0,-1-1 0 0 0,1 1 1 0 0,1 0-1 0 0,0 1 1 0 0,6-15-1 0 0,-5 14-37 0 0,-3 4 2 0 0,33-77 265 0 0,-21 47-83 0 0,-11 30-145 0 0,-1 0 23 0 0,42-143 516 0 0,-42 144-578 0 0,9-47 4 0 0,11-31 235 0 0,-20 77-237 0 0,0-6 5 0 0,4 6-21 0 0,5-45 33 0 0,6 2-32 0 0,-15 44 3 0 0,0-1 0 0 0,13-32-4 0 0,-13 32 4 0 0,1 0-2 0 0,16-39 23 0 0,-15 38-5 0 0,12-39 95 0 0,30-70 278 0 0,-27 73-358 0 0,-1 4-16 0 0,-15 34-12 0 0,-1-2-4 0 0,32-76-43 0 0,-32 76 29 0 0,7-16 32 0 0,25-60 65 0 0,-32 79-76 0 0,1-7-12 0 0,0 1 1 0 0,1 0-1 0 0,-1 0 1 0 0,2 0 0 0 0,6-12-1 0 0,-8 16 7 0 0,14-32-10 0 0,-15 32 3 0 0,1 0 20 0 0,34-89-29 0 0,-35 88 5 0 0,17-40 54 0 0,114-249-8 0 0,-86 199-22 0 0,18-41-7 0 0,-62 132-10 0 0,23-43-25 0 0,119-153 147 0 0,-100 137-70 0 0,-1 0-23 0 0,129-179 346 0 0,-99 148-270 0 0,70-83 26 0 0,-137 170-118 0 0,13-20 1 0 0,-18 26-17 0 0,41-48 39 0 0,-6 7-22 0 0,45-42 40 0 0,113-108-36 0 0,24-18 106 0 0,-32 33 13 0 0,-118 100-88 0 0,230-237 540 0 0,-269 282-513 0 0,34-38-37 0 0,75-62-1 0 0,-99 101-52 0 0,2-2 61 0 0,3 3-1 0 0,66-36 1 0 0,-82 51-49 0 0,39-29 0 0 0,7-2 15 0 0,127-77 128 0 0,-149 89-174 0 0,-17 10 16 0 0,-31 22 17 0 0,5-2 5 0 0,0-1-1 0 0,0 1 1 0 0,-1-2 0 0 0,0 1-1 0 0,9-8 1 0 0,7-5 3 0 0,41-17-7 0 0,22-13 20 0 0,-84 46-19 0 0,6-1 6 0 0,-1-1 0 0 0,1 0 0 0 0,-1 0 0 0 0,0-1 0 0 0,14-10-1 0 0,9-5 0 0 0,21-9-38 0 0,-31 18 17 0 0,100-49 12 0 0,-55 29 25 0 0,84-42-43 0 0,191-85-64 0 0,81-18 238 0 0,-363 152-154 0 0,232-78-13 0 0,-227 79 6 0 0,343-100-82 0 0,-133 57 74 0 0,-245 60 14 0 0,-24 5 9 0 0,2 0-16 0 0,225-55 107 0 0,-146 34-31 0 0,-69 17-58 0 0,75-15-50 0 0,-22 1 64 0 0,7 0 11 0 0,86-25 21 0 0,122-43-30 0 0,-237 72-23 0 0,-46 14-5 0 0,60-12-2 0 0,8-2 21 0 0,-17 2-12 0 0,-19 5-11 0 0,-1 2-1 0 0,64-5 1 0 0,-54 3 14 0 0,-28 5-19 0 0,1 0 0 0 0,-1 1 0 0 0,1 1 0 0 0,27 0-1 0 0,55-2 23 0 0,70-9 16 0 0,-8-2-8 0 0,-63 6-15 0 0,-27 2-8 0 0,-65 5-5 0 0,2 1-5 0 0,10 1 6 0 0,-4 0 7 0 0,1-1 1 0 0,0 0-1 0 0,-1 0 0 0 0,1-2 1 0 0,24-4-1 0 0,-10 2 1 0 0,-21 3 2 0 0,-1 0 3 0 0,65-4 3 0 0,15-4 5 0 0,23 1-30 0 0,-102 7 5 0 0,1 1 2 0 0,24-2 4 0 0,128-7-9 0 0,-153 9 17 0 0,0 0 1 0 0,23 0-3 0 0,-22 0 17 0 0,-1 0 28 0 0,186-6 32 0 0,-186 6-66 0 0,2 0-26 0 0,28 0 24 0 0,-28 0-26 0 0,-7-1 14 0 0,0 1 1 0 0,0-1-1 0 0,1 1 1 0 0,-1-1-1 0 0,0 1 1 0 0,0 0-1 0 0,1 0 1 0 0,-1 0-1 0 0,0 0 1 0 0,0 0-1 0 0,1 1 1 0 0,3 0-1 0 0,-1 0 0 0 0,2-1 17 0 0,0 0-11 0 0,192 5 28 0 0,-191-4-43 0 0,-1-1 21 0 0,21 0-28 0 0,-21 0 23 0 0,0 0-16 0 0,66 0 19 0 0,-66 0 0 0 0,0 0-16 0 0,21 0 22 0 0,-21 0-25 0 0,0 0 19 0 0,63 0 3 0 0,-63 0 4 0 0,1 0-26 0 0,25 0 26 0 0,-25 0-13 0 0,-1 0-8 0 0,21 0-13 0 0,-21 0 33 0 0,-1-1-62 0 0,56-1 246 0 0,-56 2 168 0 0,1-1-320 0 0,21-1 27 0 0,-21 2 39 0 0,-1 0-88 0 0,56 0 580 0 0,-55 0-303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9T17:16:37.23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24575,'0'0'-8191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9T17:16:38.32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24575,'0'0'-8191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17:03.499"/>
    </inkml:context>
    <inkml:brush xml:id="br0">
      <inkml:brushProperty name="width" value="0.07938" units="cm"/>
      <inkml:brushProperty name="height" value="0.07938" units="cm"/>
      <inkml:brushProperty name="color" value="#FFC114"/>
    </inkml:brush>
  </inkml:definitions>
  <inkml:trace contextRef="#ctx0" brushRef="#br0">0 6367 112 0 0,'0'0'4681'0'0,"10"12"-4262"0"0,-3-11 3577 0 0,-5-2-3978 0 0,-1 1-1 0 0,0-1 0 0 0,1 0 1 0 0,-1 0-1 0 0,0 0 0 0 0,1 0 1 0 0,-1 0-1 0 0,0 0 0 0 0,0 0 1 0 0,0 0-1 0 0,0 0 1 0 0,0-1-1 0 0,0 1 0 0 0,0 0 1 0 0,-1-1-1 0 0,1 1 0 0 0,0-1 1 0 0,-1 1-1 0 0,1-1 1 0 0,0-2-1 0 0,-1 1 52 0 0,5-22 227 0 0,18-84 134 0 0,-22 106-416 0 0,0-5 40 0 0,1 0-1 0 0,-1-1 0 0 0,1 1 1 0 0,1 0-1 0 0,0 1 1 0 0,6-15-1 0 0,-5 14-37 0 0,-3 4 2 0 0,33-77 265 0 0,-21 47-83 0 0,-11 30-145 0 0,-1 0 23 0 0,42-143 516 0 0,-42 144-578 0 0,9-47 4 0 0,11-31 235 0 0,-20 77-237 0 0,0-6 5 0 0,4 6-21 0 0,5-45 33 0 0,6 2-32 0 0,-15 44 3 0 0,0-1 0 0 0,13-32-4 0 0,-13 32 4 0 0,1 0-2 0 0,16-39 23 0 0,-15 38-5 0 0,12-39 95 0 0,30-70 278 0 0,-27 73-358 0 0,-1 4-16 0 0,-15 34-12 0 0,-1-2-4 0 0,32-76-43 0 0,-32 76 29 0 0,7-16 32 0 0,25-60 65 0 0,-32 79-76 0 0,1-7-12 0 0,0 1 1 0 0,1 0-1 0 0,-1 0 1 0 0,2 0 0 0 0,6-12-1 0 0,-8 16 7 0 0,14-32-10 0 0,-15 32 3 0 0,1 0 20 0 0,34-89-29 0 0,-35 88 5 0 0,17-40 54 0 0,114-249-8 0 0,-86 199-22 0 0,18-41-7 0 0,-62 132-10 0 0,23-43-25 0 0,119-153 147 0 0,-100 137-70 0 0,-1 0-23 0 0,129-179 346 0 0,-99 148-270 0 0,70-83 26 0 0,-137 170-118 0 0,13-20 1 0 0,-18 26-17 0 0,41-48 39 0 0,-6 7-22 0 0,45-42 40 0 0,113-108-36 0 0,24-18 106 0 0,-32 33 13 0 0,-118 100-88 0 0,230-237 540 0 0,-269 282-513 0 0,34-38-37 0 0,75-62-1 0 0,-99 101-52 0 0,2-2 61 0 0,3 3-1 0 0,66-36 1 0 0,-82 51-49 0 0,39-29 0 0 0,7-2 15 0 0,127-77 128 0 0,-149 89-174 0 0,-17 10 16 0 0,-31 22 17 0 0,5-2 5 0 0,0-1-1 0 0,0 1 1 0 0,-1-2 0 0 0,0 1-1 0 0,9-8 1 0 0,7-5 3 0 0,41-17-7 0 0,22-13 20 0 0,-84 46-19 0 0,6-1 6 0 0,-1-1 0 0 0,1 0 0 0 0,-1 0 0 0 0,0-1 0 0 0,14-10-1 0 0,9-5 0 0 0,21-9-38 0 0,-31 18 17 0 0,100-49 12 0 0,-55 29 25 0 0,84-42-43 0 0,191-85-64 0 0,81-18 238 0 0,-363 152-154 0 0,232-78-13 0 0,-227 79 6 0 0,343-100-82 0 0,-133 57 74 0 0,-245 60 14 0 0,-24 5 9 0 0,2 0-16 0 0,225-55 107 0 0,-146 34-31 0 0,-69 17-58 0 0,75-15-50 0 0,-22 1 64 0 0,7 0 11 0 0,86-25 21 0 0,122-43-30 0 0,-237 72-23 0 0,-46 14-5 0 0,60-12-2 0 0,8-2 21 0 0,-17 2-12 0 0,-19 5-11 0 0,-1 2-1 0 0,64-5 1 0 0,-54 3 14 0 0,-28 5-19 0 0,1 0 0 0 0,-1 1 0 0 0,1 1 0 0 0,27 0-1 0 0,55-2 23 0 0,70-9 16 0 0,-8-2-8 0 0,-63 6-15 0 0,-27 2-8 0 0,-65 5-5 0 0,2 1-5 0 0,10 1 6 0 0,-4 0 7 0 0,1-1 1 0 0,0 0-1 0 0,-1 0 0 0 0,1-2 1 0 0,24-4-1 0 0,-10 2 1 0 0,-21 3 2 0 0,-1 0 3 0 0,65-4 3 0 0,15-4 5 0 0,23 1-30 0 0,-102 7 5 0 0,1 1 2 0 0,24-2 4 0 0,128-7-9 0 0,-153 9 17 0 0,0 0 1 0 0,23 0-3 0 0,-22 0 17 0 0,-1 0 28 0 0,186-6 32 0 0,-186 6-66 0 0,2 0-26 0 0,28 0 24 0 0,-28 0-26 0 0,-7-1 14 0 0,0 1 1 0 0,0-1-1 0 0,1 1 1 0 0,-1-1-1 0 0,0 1 1 0 0,0 0-1 0 0,1 0 1 0 0,-1 0-1 0 0,0 0 1 0 0,0 0-1 0 0,1 1 1 0 0,3 0-1 0 0,-1 0 0 0 0,2-1 17 0 0,0 0-11 0 0,192 5 28 0 0,-191-4-43 0 0,-1-1 21 0 0,21 0-28 0 0,-21 0 23 0 0,0 0-16 0 0,66 0 19 0 0,-66 0 0 0 0,0 0-16 0 0,21 0 22 0 0,-21 0-25 0 0,0 0 19 0 0,63 0 3 0 0,-63 0 4 0 0,1 0-26 0 0,25 0 26 0 0,-25 0-13 0 0,-1 0-8 0 0,21 0-13 0 0,-21 0 33 0 0,-1-1-62 0 0,56-1 246 0 0,-56 2 168 0 0,1-1-320 0 0,21-1 27 0 0,-21 2 39 0 0,-1 0-88 0 0,56 0 580 0 0,-55 0-303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21:24:50.0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1 299 1940 0 0,'22'7'6847'0'0,"-11"-2"-5289"0"0,1-4-5318 0 0,5-6 1757 0 0</inkml:trace>
  <inkml:trace contextRef="#ctx0" brushRef="#br0" timeOffset="1">114 49 1184 0 0,'6'-37'5950'0'0,"-5"25"-4666"0"0,14 19-7298 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9T17:19:31.1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19:40.4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263 56 1724 0 0,'1'-4'1577'0'0,"10"-30"2137"0"0,-10 31-2591 0 0,0 0-55 0 0,4-8 901 0 0,4 19 1577 0 0,-9-6-3511 0 0,0-1-1 0 0,1 1 1 0 0,-1-1-1 0 0,0 1 0 0 0,0-1 1 0 0,0 1-1 0 0,0-1 1 0 0,0 1-1 0 0,0-1 1 0 0,0 1-1 0 0,-1-1 0 0 0,1 1 1 0 0,0-1-1 0 0,-1 1 1 0 0,1-1-1 0 0,-1 1 1 0 0,-1 2-1 0 0,1-1 54 0 0,-9 29 77 0 0,-1 0 0 0 0,-2-1 1 0 0,-1-1-1 0 0,-1 0 0 0 0,-1 0 0 0 0,-2-2 1 0 0,-1 0-1 0 0,-39 43 0 0 0,49-59-131 0 0,8-11-34 0 0,1 0 1 0 0,-1-1-1 0 0,0 1 1 0 0,1 0-1 0 0,-1-1 0 0 0,0 1 1 0 0,0 0-1 0 0,0-1 1 0 0,1 1-1 0 0,-1-1 1 0 0,0 1-1 0 0,0-1 0 0 0,0 0 1 0 0,0 1-1 0 0,0-1 1 0 0,0 0-1 0 0,0 0 0 0 0,0 1 1 0 0,-1-1-1 0 0,-23 8 11 0 0,24-8-14 0 0,-1 1 1 0 0,1-1-1 0 0,-1 1 1 0 0,0-1-1 0 0,1 0 0 0 0,-1 1 1 0 0,0-1-1 0 0,1 0 1 0 0,-1 0-1 0 0,0 0 0 0 0,1 0 1 0 0,-1-1-1 0 0,0 1 1 0 0,1 0-1 0 0,-4-2 0 0 0,0 1-5 0 0,4 0 3 0 0,-1 0 0 0 0,0 0 1 0 0,1 1-1 0 0,-1-1 0 0 0,1 0 0 0 0,0-1 1 0 0,-1 1-1 0 0,1 0 0 0 0,0 0 0 0 0,-1-1 1 0 0,1 1-1 0 0,0 0 0 0 0,0-1 0 0 0,0 1 1 0 0,0-1-1 0 0,1 0 0 0 0,-1 1 0 0 0,0-1 1 0 0,1 0-1 0 0,-1 1 0 0 0,1-1 0 0 0,-1 0 1 0 0,1 0-1 0 0,0 1 0 0 0,0-1 0 0 0,0 0 1 0 0,0 0-1 0 0,0 0 0 0 0,0 1 0 0 0,1-3 1 0 0,0-11-17 0 0,2 1 0 0 0,0 0 0 0 0,1 0 0 0 0,0 0 0 0 0,1 0 0 0 0,1 1 0 0 0,0-1 0 0 0,1 2 0 0 0,0-1 0 0 0,17-21 0 0 0,-23 33 24 0 0,0-1 0 0 0,1 1 0 0 0,-1 0 0 0 0,0 0 0 0 0,1 0 0 0 0,-1 0 0 0 0,1 1 0 0 0,-1-1 0 0 0,1 0 0 0 0,-1 1 0 0 0,1-1 0 0 0,-1 1 0 0 0,1-1 0 0 0,0 1 0 0 0,-1 0 0 0 0,1-1 0 0 0,0 1 0 0 0,-1 0 0 0 0,1 0 0 0 0,0 0 0 0 0,-1 0 0 0 0,1 1 0 0 0,0-1 1 0 0,-1 0-1 0 0,1 1 0 0 0,-1-1 0 0 0,1 1 0 0 0,0 0 0 0 0,-1-1 0 0 0,1 1 0 0 0,-1 0 0 0 0,2 1 0 0 0,2 1 20 0 0,0 0 0 0 0,0 1 0 0 0,-1 0 0 0 0,1-1 0 0 0,-1 2 0 0 0,0-1 0 0 0,5 7 1 0 0,19 32 85 0 0,-3 0 0 0 0,20 49 0 0 0,-21-41-274 0 0,36 56 0 0 0,-39-76-735 0 0,1-1-1 0 0,49 50 1 0 0,-53-62-1687 0 0,1-2 1 0 0,37 25-1 0 0,-33-26-1371 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19:41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97 318 2012 0 0,'0'0'9298'0'0,"-3"-2"-8818"0"0,2 1-434 0 0,0 0-1 0 0,0 0 1 0 0,-1 0-1 0 0,1 0 0 0 0,0 0 1 0 0,0 0-1 0 0,1 0 1 0 0,-1 0-1 0 0,0 0 0 0 0,0 0 1 0 0,0-1-1 0 0,1 1 1 0 0,-1 0-1 0 0,1-1 0 0 0,-1 1 1 0 0,1 0-1 0 0,-1-1 1 0 0,1 1-1 0 0,0-1 0 0 0,0 1 1 0 0,-1-2-1 0 0,8-38 432 0 0,2 20-411 0 0,0 1-1 0 0,14-23 0 0 0,-16 32-38 0 0,1-3-31 0 0,1 1 1 0 0,0 0-1 0 0,1 0 1 0 0,0 1-1 0 0,1 0 0 0 0,0 1 1 0 0,1 1-1 0 0,1-1 1 0 0,-1 2-1 0 0,23-13 1 0 0,-5 12-14 0 0,-25 8 11 0 0,3 2 9 0 0,-4 0-7 0 0,3 0 20 0 0,0 0 0 0 0,1 1 0 0 0,-1-1 0 0 0,0 2 0 0 0,13 2-1 0 0,-17-3-4 0 0,0 0-1 0 0,0 1 0 0 0,0-1 0 0 0,0 1 0 0 0,0-1 1 0 0,-1 1-1 0 0,1 0 0 0 0,0 0 0 0 0,-1 1 0 0 0,1-1 0 0 0,-1 0 1 0 0,0 1-1 0 0,0-1 0 0 0,0 1 0 0 0,0 0 0 0 0,0 0 1 0 0,-1 0-1 0 0,1 0 0 0 0,-1 0 0 0 0,2 3 0 0 0,-1 5 14 0 0,0-1-1 0 0,-1 0 0 0 0,0 0 0 0 0,0 0 1 0 0,-1 1-1 0 0,0-1 0 0 0,-1 0 0 0 0,0 0 1 0 0,-5 18-1 0 0,5-21-7 0 0,-1 0 1 0 0,-1 0-1 0 0,1 1 1 0 0,-1-1-1 0 0,0-1 1 0 0,0 1-1 0 0,-1 0 1 0 0,0-1 0 0 0,0 0-1 0 0,-1 0 1 0 0,0 0-1 0 0,0 0 1 0 0,0-1-1 0 0,-1 0 1 0 0,1 0-1 0 0,-10 6 1 0 0,15-11-17 0 0,-11 7 17 0 0,-1 0 1 0 0,-1-1-1 0 0,1-1 1 0 0,-1 0-1 0 0,0-1 1 0 0,0 0-1 0 0,-14 2 1 0 0,11-5-109 0 0,0 0 0 0 0,0-2 0 0 0,0 1 0 0 0,0-2 0 0 0,0 0 0 0 0,1-1 1 0 0,-1-1-1 0 0,1 0 0 0 0,-22-9 0 0 0,33 10-365 0 0,0 1 0 0 0,1-1 0 0 0,-1 0 1 0 0,0 0-1 0 0,1 0 0 0 0,-1 0 0 0 0,1-1 0 0 0,0 0 0 0 0,0 1 1 0 0,1-1-1 0 0,-1 0 0 0 0,1 0 0 0 0,0 0 0 0 0,0-1 0 0 0,0 1 1 0 0,0-1-1 0 0,1 1 0 0 0,-2-8 0 0 0,0-10-1959 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19:41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 1036 0 0,'0'0'4441'0'0,"10"-11"-2513"0"0,-5 5 2800 0 0,-4 6-4888 0 0,-1-1 0 0 0,1 1 0 0 0,-1-1 0 0 0,1 1 0 0 0,-1-1 0 0 0,0 0 0 0 0,1 1 0 0 0,-1-1 0 0 0,1 0 0 0 0,-1 1 1 0 0,0-1-1 0 0,0 0 0 0 0,1 1 0 0 0,-1-1 0 0 0,0 0 0 0 0,0 0 0 0 0,0 1 0 0 0,0-1 0 0 0,0 0 0 0 0,0 0 0 0 0,0 1 0 0 0,0-1 0 0 0,0 0 0 0 0,0 0 0 0 0,0 1 0 0 0,-1-1 0 0 0,1 0 0 0 0,0 0 0 0 0,0 1 0 0 0,-1-1 0 0 0,1 0 0 0 0,-1 1 0 0 0,1-1 0 0 0,0 1 0 0 0,-1-1 0 0 0,1 0 0 0 0,-1 1 0 0 0,0-1 1 0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19:42.0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271 0 288 0 0,'0'0'8334'0'0,"-2"4"-7488"0"0,-19 37 180 0 0,2 1 0 0 0,2 1 1 0 0,-22 80-1 0 0,31-95-878 0 0,-24 90 152 0 0,31-115-271 0 0,0 1-7 0 0,1-3-18 0 0,0 0 1 0 0,0-1-1 0 0,0 1 1 0 0,0 0-1 0 0,0-1 1 0 0,0 1-1 0 0,0 0 1 0 0,0-1-1 0 0,0 1 0 0 0,0-1 1 0 0,0 1-1 0 0,1 0 1 0 0,-1-1-1 0 0,0 1 1 0 0,0 0-1 0 0,1-1 1 0 0,-1 1-1 0 0,0-1 0 0 0,1 1 1 0 0,-1-1-1 0 0,1 1 1 0 0,-1-1-1 0 0,0 1 1 0 0,1-1-1 0 0,0 1 0 0 0,1 0-1 0 0,-1-1-1 0 0,0 0 0 0 0,0 0 0 0 0,0 0 0 0 0,0 0 1 0 0,0 0-1 0 0,1-1 0 0 0,-1 1 0 0 0,0 0 0 0 0,0 0 1 0 0,0-1-1 0 0,0 1 0 0 0,0-1 0 0 0,0 1 0 0 0,0-1 0 0 0,0 1 1 0 0,0-1-1 0 0,0 0 0 0 0,0 1 0 0 0,0-1 0 0 0,0 0 1 0 0,0 0-1 0 0,1-1 0 0 0,53-48-14 0 0,-46 43-2 0 0,0 1-1 0 0,0 1 1 0 0,1-1 0 0 0,-1 2-1 0 0,12-5 1 0 0,-17 8 46 0 0,6 6-44 0 0,-9-5 9 0 0,0 0 0 0 0,0 1 0 0 0,0-1-1 0 0,0 0 1 0 0,0 0 0 0 0,0 1 0 0 0,0-1 0 0 0,0 1 0 0 0,0-1 0 0 0,0 1 0 0 0,0-1 0 0 0,0 1 0 0 0,0-1 0 0 0,0 1 0 0 0,0 0 0 0 0,-1 0 0 0 0,2 1 0 0 0,1 2 2 0 0,0 0 0 0 0,-1 1 0 0 0,0-1 0 0 0,0 1 0 0 0,0-1 0 0 0,0 1 1 0 0,-1 0-1 0 0,0 0 0 0 0,0 0 0 0 0,0 0 0 0 0,-1 0 0 0 0,1 0 0 0 0,-1 0 1 0 0,0 0-1 0 0,-1 0 0 0 0,1 0 0 0 0,-1 0 0 0 0,0-1 0 0 0,-2 7 0 0 0,1-2 1 0 0,-1 4 28 0 0,0 1 1 0 0,-1-1-1 0 0,-1 1 1 0 0,0-1 0 0 0,-8 13-1 0 0,10-20-18 0 0,-1 0-1 0 0,1-1 1 0 0,-1 0-1 0 0,0 0 1 0 0,0 0-1 0 0,-1 0 1 0 0,1-1-1 0 0,-1 1 1 0 0,0-1-1 0 0,0 0 1 0 0,-1-1-1 0 0,1 1 1 0 0,-1-1-1 0 0,0 0 0 0 0,-6 2 1 0 0,-83 16 89 0 0,89-20-63 0 0,-2-2 14 0 0,3 0-30 0 0,0 1 0 0 0,1 0 0 0 0,-1-1-1 0 0,1 0 1 0 0,-1 0 0 0 0,1 0 0 0 0,-1-1-1 0 0,1 0 1 0 0,0 1 0 0 0,-1-2 0 0 0,1 1-1 0 0,0 0 1 0 0,0-1 0 0 0,1 0 0 0 0,-1 1-1 0 0,1-2 1 0 0,-1 1 0 0 0,1 0 0 0 0,0-1-1 0 0,0 1 1 0 0,0-1 0 0 0,1 0 0 0 0,-1 0-1 0 0,1 0 1 0 0,0 0 0 0 0,0 0 0 0 0,0-1-1 0 0,-1-8 1 0 0,1-8 4 0 0,1-1 0 0 0,1 1 0 0 0,1 0 0 0 0,0-1 0 0 0,2 1 0 0 0,7-29 1 0 0,45-125-185 0 0,-30 103-252 0 0,-15 48-62 0 0,3-7-1029 0 0,-10 13-5444 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19:42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508 11 1728 0 0,'3'-3'1426'0'0,"9"-5"716"0"0,-19 21 1878 0 0,-11 10-673 0 0,10-13-4255 0 0,-152 164 3127 0 0,122-118-5025 0 0,59-46 2494 0 0,-17-9 189 0 0,-2 0 13 0 0,0-1 98 0 0,0 0 0 0 0,0 0 0 0 0,0 1 0 0 0,0-1-1 0 0,0 1 1 0 0,0 0 0 0 0,0-1 0 0 0,0 1 0 0 0,-1 0 0 0 0,1 0 0 0 0,0 0 0 0 0,-1 0 0 0 0,1 0 0 0 0,-1 1 0 0 0,3 2-1 0 0,0 0 6 0 0,-1 0-1 0 0,0 1 1 0 0,0 0-1 0 0,0 0 0 0 0,0 0 1 0 0,-1 0-1 0 0,0 0 0 0 0,0 0 1 0 0,2 10-1 0 0,-2-8 37 0 0,-1-1-1 0 0,1 1 1 0 0,-2 0 0 0 0,1 0 0 0 0,-1 0-1 0 0,1 0 1 0 0,-2 0 0 0 0,1 0 0 0 0,-1-1-1 0 0,-3 11 1 0 0,2-11 87 0 0,1-1-12 0 0,0 1 0 0 0,-1-1-1 0 0,0 0 1 0 0,0 0 0 0 0,0 0 0 0 0,-1 0 0 0 0,1-1 0 0 0,-1 1 0 0 0,-1-1 0 0 0,1 1 0 0 0,0-1 0 0 0,-1 0 0 0 0,0-1 0 0 0,0 1-1 0 0,0 0 1 0 0,0-1 0 0 0,-1 0 0 0 0,1 0 0 0 0,-1 0 0 0 0,0-1 0 0 0,0 0 0 0 0,0 0 0 0 0,0 0 0 0 0,-6 1 0 0 0,0 0 24 0 0,-1-1 1 0 0,0 0 0 0 0,0-1 0 0 0,1-1 0 0 0,-1 0 0 0 0,0 0-1 0 0,0-1 1 0 0,1-1 0 0 0,-1 0 0 0 0,0 0 0 0 0,1-1 0 0 0,0-1 0 0 0,0 0-1 0 0,0 0 1 0 0,-13-8 0 0 0,17 8-177 0 0,1 0-1 0 0,-1-1 1 0 0,1 0-1 0 0,1 0 1 0 0,-1-1-1 0 0,1 0 1 0 0,0 1-1 0 0,0-2 1 0 0,0 1 0 0 0,1 0-1 0 0,0-1 1 0 0,1 0-1 0 0,-1 0 1 0 0,1 0-1 0 0,1-1 1 0 0,-1 1-1 0 0,1 0 1 0 0,0-1 0 0 0,1 0-1 0 0,0 1 1 0 0,0-1-1 0 0,1 0 1 0 0,0-15-1 0 0,3-13-1213 0 0,1 0 0 0 0,2 0 0 0 0,19-63 0 0 0,-18 72 357 0 0,8-27-1734 0 0,-1 2-646 0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19:43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0 345 1288 0 0,'2'-6'1730'0'0,"20"-66"3978"0"0,-20 68-4934 0 0,-2 4-742 0 0,0-1 1 0 0,0 1 0 0 0,0-1-1 0 0,0 0 1 0 0,0 1 0 0 0,0-1-1 0 0,0 1 1 0 0,0-1 0 0 0,0 0-1 0 0,0 1 1 0 0,0-1 0 0 0,0 1-1 0 0,1-1 1 0 0,-1 1 0 0 0,0-1-1 0 0,0 1 1 0 0,1-1 0 0 0,-1 1-1 0 0,0-1 1 0 0,0 1 0 0 0,1-1-1 0 0,-1 1 1 0 0,1-1 0 0 0,5-12 1652 0 0,1 15-1300 0 0,-1 1-311 0 0,1 0 0 0 0,-1 0 0 0 0,1 1 0 0 0,-1-1 0 0 0,0 1 0 0 0,-1 1 0 0 0,1-1 0 0 0,-1 1 0 0 0,0 0 0 0 0,0 1 0 0 0,0-1 0 0 0,-1 1 0 0 0,1 0 1 0 0,4 9-1 0 0,121 238 759 0 0,-97-183-228 0 0,-15-29 1484 0 0,-11-51-1847 0 0,-6 10-232 0 0,0-1-1 0 0,0 0 1 0 0,0 0 0 0 0,0 1 0 0 0,0-1 0 0 0,1 0 0 0 0,-2 0 0 0 0,1 0 0 0 0,0 0 0 0 0,0-1 0 0 0,0 1 0 0 0,0 0-1 0 0,-1 0 1 0 0,2-2 0 0 0,250-494 406 0 0,-228 455-462 0 0,-12 20-510 0 0,1 1 1 0 0,0 0 0 0 0,23-26 0 0 0,-33 44-368 0 0,0 7-1698 0 0,10 8 1440 0 0,-10 1-2790 0 0,-6 13-460 0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19:44.4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112 149 1232 0 0,'4'-2'1350'0'0,"70"-49"5872"0"0,-71 48-6669 0 0,-2 3-467 0 0,0 0 0 0 0,-1 0 0 0 0,1-1 0 0 0,0 1 0 0 0,-1-1 0 0 0,1 1 0 0 0,-1-1 0 0 0,1 1 1 0 0,0-1-1 0 0,-1 1 0 0 0,1-1 0 0 0,-1 0 0 0 0,1 1 0 0 0,-1-1 0 0 0,0 1 0 0 0,1-1 0 0 0,-1 0 0 0 0,0 0 0 0 0,1 1 0 0 0,-1-1 0 0 0,0-1 0 0 0,-10 6-20 0 0,0 1-1 0 0,0 0 0 0 0,1 0 0 0 0,-1 1 0 0 0,1 0 0 0 0,1 0 1 0 0,-1 1-1 0 0,1 1 0 0 0,-9 9 0 0 0,-2 4 48 0 0,1 1 1 0 0,-18 26 0 0 0,36-47-112 0 0,-25 44 71 0 0,24-43-59 0 0,0 1 0 0 0,0-1 0 0 0,0 1-1 0 0,0-1 1 0 0,1 1 0 0 0,0-1 0 0 0,-1 1 0 0 0,1 0 0 0 0,0-1-1 0 0,0 1 1 0 0,0-1 0 0 0,1 1 0 0 0,-1 0 0 0 0,1-1 0 0 0,-1 1 0 0 0,1-1-1 0 0,1 4 1 0 0,4-5 8 0 0,15 3-2 0 0,-15-3-5 0 0,0-3-3 0 0,1 1-6 0 0,-5 1-4 0 0,0 0 1 0 0,1 0-1 0 0,-1-1 1 0 0,0 1-1 0 0,0-1 1 0 0,0 0-1 0 0,0 0 1 0 0,0 0-1 0 0,0 0 0 0 0,0 0 1 0 0,0 0-1 0 0,3-2 1 0 0,34-21 2 0 0,-27 13-19 0 0,-5 3 1 0 0,84-113-126 0 0,-87 116 137 0 0,5-7 2 0 0,3-3-22 0 0,-6 15-48 0 0,-8 29 61 0 0,0-19 84 0 0,0 0 44 0 0,1 0-1 0 0,0 1 0 0 0,0-1 1 0 0,1 0-1 0 0,0 0 0 0 0,1 0 1 0 0,0 1-1 0 0,1-1 1 0 0,0 0-1 0 0,0 0 0 0 0,1-1 1 0 0,0 1-1 0 0,1 0 1 0 0,0-1-1 0 0,1 0 0 0 0,0 0 1 0 0,0 0-1 0 0,1-1 0 0 0,7 10 1 0 0,-9-15-91 0 0,0 0 1 0 0,-1 0 0 0 0,1-1-1 0 0,0 1 1 0 0,1-1 0 0 0,-1 0-1 0 0,0 0 1 0 0,0 0 0 0 0,1-1-1 0 0,-1 0 1 0 0,1 0 0 0 0,0 0-1 0 0,7 1 1 0 0,-9-2-18 0 0,3 1 11 0 0,17-6 15 0 0,-20 5-132 0 0,0 0 0 0 0,1-1-1 0 0,-1 1 1 0 0,0-1 0 0 0,1 0-1 0 0,-1 0 1 0 0,0 0-1 0 0,0 0 1 0 0,0-1 0 0 0,4-2-1 0 0,10-7-1196 0 0,-1-2-1 0 0,-1 0 1 0 0,0-1 0 0 0,-1 0-1 0 0,0-1 1 0 0,-1-1-1 0 0,-1 0 1 0 0,13-23-1 0 0,-14 21 1444 0 0,-2-1-1 0 0,10-23 0 0 0,-18 39 358 0 0,14-21 1090 0 0,-8 15 1239 0 0,-8 42-2076 0 0,-2 0-1 0 0,-2-1 1 0 0,0 1 0 0 0,-12 34 0 0 0,16-63-563 0 0,0 0 33 0 0,-7 37 1634 0 0,7-37-490 0 0,1-28-1155 0 0,1 8-176 0 0,1 1 1 0 0,0 0-1 0 0,1-1 1 0 0,1 1-1 0 0,0 0 1 0 0,9-18-1 0 0,40-82-229 0 0,-51 112 167 0 0,2-7-581 0 0,1 1 0 0 0,0 0 0 0 0,0 0 0 0 0,1 1 0 0 0,0 0 0 0 0,0 0 0 0 0,1 0 0 0 0,0 0 0 0 0,13-10 0 0 0,-16 16-478 0 0,1 1-34 0 0,0-1 638 0 0,4-1 133 0 0,7 4-3835 0 0,17 1 2907 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19:44.7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0 198 164 0 0,'0'0'929'0'0,"4"4"-83"0"0,3 5-91 0 0,1 0 0 0 0,-1 1-1 0 0,-1 0 1 0 0,0 0 0 0 0,0 1 0 0 0,-1 0 0 0 0,-1 0 0 0 0,7 22-1 0 0,-8-20-397 0 0,0 0-1 0 0,0 0 1 0 0,-2 1-1 0 0,1-1 0 0 0,-2 1 1 0 0,0 0-1 0 0,-1-1 0 0 0,-2 16 1 0 0,3-26-278 0 0,-3 1-72 0 0,-11 28-962 0 0,8-22-5796 0 0</inkml:trace>
  <inkml:trace contextRef="#ctx0" brushRef="#br0" timeOffset="1">175 73 356 0 0,'2'-5'1240'0'0,"30"-59"3619"0"0,-30 60-2416 0 0,-2 4-2431 0 0,1 0 0 0 0,0 1 1 0 0,0-1-1 0 0,-1 0 0 0 0,1 1 0 0 0,0-1 0 0 0,0 0 0 0 0,-1 1 0 0 0,1-1 1 0 0,-1 1-1 0 0,1-1 0 0 0,0 1 0 0 0,-1-1 0 0 0,1 1 0 0 0,-1-1 0 0 0,1 1 1 0 0,-1-1-1 0 0,1 1 0 0 0,-1 0 0 0 0,0-1 0 0 0,1 1 0 0 0,-1 0 0 0 0,0 0 1 0 0,0-1-1 0 0,1 1 0 0 0,-1 0 0 0 0,0 0 0 0 0,0-1 0 0 0,0 2 0 0 0,2 15-266 0 0,-2-13-288 0 0,0 1-221 0 0,0 17-212 0 0,0-17-254 0 0,0 0-381 0 0,3 19 125 0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19:45.6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45 1444 0 0,'0'0'3314'0'0,"5"1"-2385"0"0,17 3-87 0 0,-17-3 2307 0 0,-5 1-3055 0 0,-1 1-1 0 0,1 0 0 0 0,-1-1 0 0 0,1 1 1 0 0,-1-1-1 0 0,0 1 0 0 0,0-1 1 0 0,0 1-1 0 0,-1-1 0 0 0,1 0 0 0 0,0 1 1 0 0,-1-1-1 0 0,1 0 0 0 0,-1 0 1 0 0,-2 2-1 0 0,-35 30 699 0 0,10-10-274 0 0,16-11-388 0 0,0 0 1 0 0,0 1-1 0 0,1 1 1 0 0,1 0-1 0 0,-10 18 0 0 0,19-30-114 0 0,0 7 10 0 0,1-9-21 0 0,0-1 0 0 0,1 1 0 0 0,-1 0-1 0 0,1 0 1 0 0,-1 0 0 0 0,1 0 0 0 0,-1 0-1 0 0,1 0 1 0 0,0 0 0 0 0,-1 0 0 0 0,1 0 0 0 0,0 0-1 0 0,0 0 1 0 0,0 0 0 0 0,0 0 0 0 0,0 0-1 0 0,0 0 1 0 0,0 2 0 0 0,0-2-1 0 0,1 0 0 0 0,-1 1 0 0 0,1-1 0 0 0,-1 0 0 0 0,1 1 0 0 0,0-1 0 0 0,0 0 0 0 0,-1 0 0 0 0,1 0 0 0 0,0 0 0 0 0,0 0 0 0 0,0 0 1 0 0,0 0-1 0 0,0 0 0 0 0,1 0 0 0 0,-1 0 0 0 0,0 0 0 0 0,0-1 0 0 0,0 1 0 0 0,1-1 0 0 0,-1 1 0 0 0,0-1 0 0 0,1 1 0 0 0,-1-1 0 0 0,1 0 0 0 0,1 1 0 0 0,2 0 12 0 0,1-3-20 0 0,4-1-132 0 0,0-1 1 0 0,0 0 0 0 0,0-1 0 0 0,-1 0-1 0 0,0 0 1 0 0,0-1 0 0 0,13-11-1 0 0,2-12-67 0 0,-1 0 0 0 0,28-48 0 0 0,-42 62 286 0 0,-7 12 29 0 0,8-23 168 0 0,-8 22-206 0 0,5-4 210 0 0,-15 28-107 0 0,-9 29 87 0 0,14-35-147 0 0,1-1 0 0 0,1 1-1 0 0,0 0 1 0 0,0 0 0 0 0,2-1-1 0 0,0 1 1 0 0,0 0 0 0 0,1 0-1 0 0,1-1 1 0 0,0 1 0 0 0,1-1-1 0 0,6 16 1 0 0,-8-26-76 0 0,1 0-2 0 0,10 9-40 0 0,9 1-426 0 0,-16-11 294 0 0,-1 0-385 0 0,2-2-753 0 0,21 0 540 0 0,-21 0-41 0 0,-2-2-35 0 0,5-4-160 0 0,0 0 1 0 0,0-1 0 0 0,0 0 0 0 0,16-15-1 0 0,-19 15 799 0 0,0-1-1 0 0,-1 1 1 0 0,0-2-1 0 0,-1 1 1 0 0,1 0-1 0 0,-1-1 1 0 0,-1 0-1 0 0,6-17 1 0 0,25-33 3202 0 0,-32 55-1799 0 0,3-4-715 0 0,-6 8-492 0 0,0 0 1 0 0,0 0-1 0 0,0-1 0 0 0,0 1 0 0 0,0 0 0 0 0,0 0 1 0 0,0 0-1 0 0,0 0 0 0 0,0 0 0 0 0,0-1 1 0 0,0 1-1 0 0,0 0 0 0 0,0 0 0 0 0,0 0 1 0 0,0 0-1 0 0,1 0 0 0 0,-1-1 0 0 0,0 1 1 0 0,0 0-1 0 0,0 0 0 0 0,0 0 0 0 0,0 0 1 0 0,0 0-1 0 0,0 0 0 0 0,0 0 0 0 0,1-1 1 0 0,-1 1-1 0 0,0 0 0 0 0,0 0 0 0 0,0 0 1 0 0,0 0-1 0 0,0 0 0 0 0,1 0 0 0 0,-1 0 0 0 0,0 0 1 0 0,0 0-1 0 0,0 0 0 0 0,0 0 0 0 0,0 0 1 0 0,1 0-1 0 0,-1 0 0 0 0,0 0 0 0 0,0 0 1 0 0,0 0-1 0 0,0 0 0 0 0,1 0 0 0 0,-1 0 1 0 0,0 0-1 0 0,0 0 0 0 0,0 0 0 0 0,0 0 1 0 0,0 0-1 0 0,0 0 0 0 0,1 1 0 0 0,-1-1 1 0 0,0 0-1 0 0,0 0 0 0 0,0 0 0 0 0,0 0 1 0 0,0 0-1 0 0,0 0 0 0 0,1 1 0 0 0,-4 66 1934 0 0,2-63-1756 0 0,1 26 335 0 0,-6 27 73 0 0,6-53-493 0 0,12-26-94 0 0,69-104-25 0 0,-27 44-6 0 0,-43 65-43 0 0,1 2-1 0 0,18-19 1 0 0,-29 33 47 0 0,2-2-9 0 0,-2 1 9 0 0,0 1 0 0 0,0 0 0 0 0,0 0 0 0 0,1 0 0 0 0,-1 0 0 0 0,1 0 0 0 0,-1 1 1 0 0,0-1-1 0 0,1 0 0 0 0,-1 0 0 0 0,1 1 0 0 0,0-1 0 0 0,-1 1 0 0 0,1 0 0 0 0,-1-1 0 0 0,3 1 0 0 0,-1 1 7 0 0,0 1 1 0 0,0-1-1 0 0,0 1 0 0 0,-1 0 0 0 0,1-1 0 0 0,0 1 0 0 0,-1 1 1 0 0,0-1-1 0 0,1 0 0 0 0,-1 0 0 0 0,0 1 0 0 0,0-1 1 0 0,0 1-1 0 0,-1 0 0 0 0,1 0 0 0 0,0 0 0 0 0,-1 0 0 0 0,0 0 1 0 0,0 0-1 0 0,0 0 0 0 0,0 0 0 0 0,0 0 0 0 0,-1 0 0 0 0,1 5 1 0 0,1 5 39 0 0,29 182 226 0 0,-31-191-440 0 0,1 0-238 0 0,1 11-218 0 0,-1-11-211 0 0,1 12-885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21:24:50.3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291 7 2000 0 0,'0'0'2816'0'0,"17"-7"2212"0"0,-21 24-4332 0 0,-1 0 1 0 0,-1-1 0 0 0,0 0 0 0 0,-1 0 0 0 0,-15 24 0 0 0,10-17-349 0 0,-34 73 175 0 0,-41 79 171 0 0,70-147-2449 0 0,-37 48 0 0 0,48-68 176 0 0,-1-1 1361 0 0,-21 4-7661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19:46.0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150 85 184 0 0,'53'-70'7611'0'0,"-51"67"-6932"0"0,5-5 22 0 0,-4 5 1101 0 0,-40 44-975 0 0,2 2 1 0 0,2 1-1 0 0,1 1 0 0 0,-26 54 0 0 0,55-95-812 0 0,1 0 0 0 0,-1 0-1 0 0,1 1 1 0 0,0-1-1 0 0,1 1 1 0 0,-1 0 0 0 0,1-1-1 0 0,0 1 1 0 0,0 0 0 0 0,0 0-1 0 0,1-1 1 0 0,-1 1-1 0 0,1 0 1 0 0,1 0 0 0 0,-1 0-1 0 0,1 0 1 0 0,-1 0-1 0 0,1-1 1 0 0,1 1 0 0 0,-1 0-1 0 0,1-1 1 0 0,-1 1 0 0 0,1-1-1 0 0,6 9 1 0 0,-6-11-105 0 0,0 0 0 0 0,0 0 0 0 0,1 0 0 0 0,-1 0 0 0 0,1 0 0 0 0,0-1 1 0 0,-1 1-1 0 0,1-1 0 0 0,0 0 0 0 0,0 0 0 0 0,0 0 0 0 0,4 1 0 0 0,-5-1 5 0 0,2 0-561 0 0,3 0-70 0 0,3 0 104 0 0,-1 0 0 0 0,1-1 0 0 0,0 0 0 0 0,0-1 0 0 0,0 0 0 0 0,0 0 0 0 0,-1-1 0 0 0,1-1 0 0 0,11-4 0 0 0,5-4-1415 0 0,-19 8-285 0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19:46.3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11 162 1292 0 0,'0'0'8541'0'0,"-1"21"-6985"0"0,2-18-1500 0 0,1-1-1 0 0,0 1 1 0 0,1-1-1 0 0,-1 0 1 0 0,0 0 0 0 0,1 0-1 0 0,-1 0 1 0 0,1 0-1 0 0,0 0 1 0 0,-1-1-1 0 0,1 0 1 0 0,0 1 0 0 0,0-1-1 0 0,0 0 1 0 0,0 0-1 0 0,0 0 1 0 0,0-1 0 0 0,0 1-1 0 0,0-1 1 0 0,1 0-1 0 0,2 0 1 0 0,1 1 11 0 0,0-2-66 0 0,-1 0-1 0 0,1 0 1 0 0,-1 0 0 0 0,0-1-1 0 0,1 0 1 0 0,-1-1-1 0 0,0 1 1 0 0,0-1 0 0 0,0 0-1 0 0,-1 0 1 0 0,1-1-1 0 0,-1 0 1 0 0,0 0 0 0 0,0 0-1 0 0,0-1 1 0 0,0 1-1 0 0,4-7 1 0 0,6-7-102 0 0,0-2 0 0 0,-1 0 0 0 0,13-26 0 0 0,-20 25 85 0 0,-6 16 13 0 0,0 1-10 0 0,-1 1 14 0 0,1 2 2 0 0,-1 1 0 0 0,0-1 0 0 0,0 1 1 0 0,1-1-1 0 0,-1 1 0 0 0,0-1 0 0 0,0 1 0 0 0,1-1 0 0 0,-1 1 0 0 0,0-1 0 0 0,0 1 0 0 0,0-1 0 0 0,0 1 0 0 0,0-1 0 0 0,0 1 0 0 0,0-1 0 0 0,0 1 0 0 0,0-1 0 0 0,0 1 0 0 0,0-1 0 0 0,0 0 0 0 0,-1 1 0 0 0,1-1 0 0 0,0 1 0 0 0,0-1 0 0 0,0 1 0 0 0,-1-1 0 0 0,1 1 0 0 0,0 0 0 0 0,-1-1 0 0 0,1 1 0 0 0,0-1 0 0 0,-1 1 0 0 0,1 0 0 0 0,0-1 0 0 0,-1 1 0 0 0,1 0 0 0 0,-1-1 0 0 0,1 1 0 0 0,-1 0 0 0 0,0-1 0 0 0,-10 5 122 0 0,0 0-1 0 0,0 0 1 0 0,1 1-1 0 0,-1 0 1 0 0,1 1-1 0 0,0 0 1 0 0,1 1-1 0 0,0 0 1 0 0,0 1-1 0 0,0-1 1 0 0,1 2-1 0 0,-8 9 1 0 0,1-1 176 0 0,0 1 1 0 0,1 1-1 0 0,0 0 1 0 0,2 1 0 0 0,0 0-1 0 0,2 1 1 0 0,-14 37-1 0 0,21-51-238 0 0,1 1 0 0 0,0-1 0 0 0,0 1 0 0 0,1-1 0 0 0,0 1 0 0 0,0-1 0 0 0,1 1-1 0 0,0 0 1 0 0,0-1 0 0 0,1 1 0 0 0,0 0 0 0 0,1-1 0 0 0,-1 1 0 0 0,1-1 0 0 0,1 1-1 0 0,-1-1 1 0 0,1 0 0 0 0,1 0 0 0 0,-1 0 0 0 0,1-1 0 0 0,0 1 0 0 0,1-1-1 0 0,0 0 1 0 0,0 0 0 0 0,0 0 0 0 0,12 9 0 0 0,-9-9-54 0 0,1 0 0 0 0,0-1 0 0 0,1 0 0 0 0,-1 0 0 0 0,1-1 0 0 0,0-1 0 0 0,0 1 0 0 0,17 2 0 0 0,78 8-1577 0 0,-82-13 667 0 0,0-1 0 0 0,0 0 0 0 0,0-2 0 0 0,23-5 0 0 0,9-5-3912 0 0,-22 3-89 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19:47.1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641 3 1776 0 0,'0'0'5070'0'0,"-6"-2"-609"0"0,6 2-4393 0 0,0 0 1 0 0,0-1 0 0 0,0 1-1 0 0,3 17 2196 0 0,12 41-557 0 0,-2-10-955 0 0,-11-38-693 0 0,0 0-1 0 0,-1 0 1 0 0,0 1 0 0 0,0-1-1 0 0,-1 0 1 0 0,0 0 0 0 0,-1 0-1 0 0,0 0 1 0 0,-4 14 0 0 0,3-20-276 0 0,1 1 0 0 0,-1-1 1 0 0,0 0-1 0 0,-1 1 1 0 0,1-1-1 0 0,-1 0 1 0 0,0 0-1 0 0,0-1 0 0 0,0 1 1 0 0,0-1-1 0 0,-1 1 1 0 0,1-1-1 0 0,-1 0 1 0 0,0 0-1 0 0,0 0 0 0 0,0-1 1 0 0,0 0-1 0 0,-1 0 1 0 0,1 0-1 0 0,-9 3 0 0 0,9-4-591 0 0,-3 0 39 0 0,7-1 765 0 0,-52 2-2111 0 0,49-3 1940 0 0,0 1 0 0 0,-1-1 0 0 0,1 1 0 0 0,0-1 0 0 0,0 0 0 0 0,0 0 1 0 0,1-1-1 0 0,-1 1 0 0 0,0-1 0 0 0,0 1 0 0 0,1-1 0 0 0,-1 0 0 0 0,1 0 0 0 0,-1 0 0 0 0,1 0 0 0 0,0 0 1 0 0,0-1-1 0 0,0 1 0 0 0,-3-6 0 0 0,-1-6-148 0 0,1-1 1 0 0,1 1-1 0 0,1-1 1 0 0,0 0-1 0 0,0 0 1 0 0,1-17-1 0 0,-2-3 1405 0 0,3 31-522 0 0,-4-14 2844 0 0,-17 47-1252 0 0,1 1 0 0 0,-32 62-1 0 0,-10 17-734 0 0,44-83-1596 0 0,0-1 1 0 0,-2 0-1 0 0,-1-1 0 0 0,-32 26 1 0 0,35-34-1895 0 0,-1-1 0 0 0,-1-1 0 0 0,-30 15 0 0 0,21-14-2146 0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19:48.4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17 621 1020 0 0,'0'0'1229'0'0,"-3"3"-80"0"0,-10 12 7316 0 0,16-17-7838 0 0,8-5-212 0 0,0 0 1 0 0,-1-1 0 0 0,-1 0-1 0 0,1 0 1 0 0,-1-1 0 0 0,-1 0-1 0 0,1-1 1 0 0,9-16 0 0 0,56-95 239 0 0,-66 105-568 0 0,72-135 134 0 0,36-63-187 0 0,-98 189-60 0 0,-12 27 35 0 0,15 6-20 0 0,-20-8 11 0 0,0 1 0 0 0,0-1-1 0 0,0 1 1 0 0,0 0 0 0 0,0 0-1 0 0,0-1 1 0 0,-1 1 0 0 0,1 0-1 0 0,0 0 1 0 0,-1 0 0 0 0,1 0-1 0 0,0 0 1 0 0,-1 0 0 0 0,1 0-1 0 0,-1 0 1 0 0,0 0 0 0 0,1 0-1 0 0,-1 0 1 0 0,0 0 0 0 0,0 0 0 0 0,1 0-1 0 0,-1 0 1 0 0,0 0 0 0 0,0 1-1 0 0,6 23 0 0 0,-1-1 0 0 0,-1 0 0 0 0,-1 1 0 0 0,-2 0 0 0 0,0-1 0 0 0,-1 1 0 0 0,-5 29-1 0 0,5-52 3 0 0,-19 150-71 0 0,19-150 81 0 0,-3 33-225 0 0,3-34 206 0 0,0 0-1 0 0,-1 0 1 0 0,1 0-1 0 0,0 0 1 0 0,0 0-1 0 0,0 0 1 0 0,0 0-1 0 0,0 0 1 0 0,0 0-1 0 0,0 0 0 0 0,1 0 1 0 0,-1 0-1 0 0,0 0 1 0 0,0-1-1 0 0,1 1 1 0 0,-1 0-1 0 0,1 0 1 0 0,-1 0-1 0 0,1 0 1 0 0,-1 0-1 0 0,1-1 1 0 0,-1 1-1 0 0,1 0 0 0 0,0 0 1 0 0,-1-1-1 0 0,2 2 1 0 0,2-3 4 0 0,0 0 1 0 0,0 0-1 0 0,-1-1 1 0 0,1 1-1 0 0,-1-1 1 0 0,1 0-1 0 0,-1 0 0 0 0,0 0 1 0 0,0 0-1 0 0,0 0 1 0 0,0-1-1 0 0,0 0 1 0 0,0 1-1 0 0,2-5 1 0 0,38-45-11 0 0,146-243 13 0 0,-132 201-62 0 0,-55 90 69 0 0,20-8 183 0 0,-18 10-75 0 0,-1 2-94 0 0,-1 0 1 0 0,0 1-1 0 0,0-1 0 0 0,1 1 1 0 0,-1 0-1 0 0,0 0 0 0 0,0 0 0 0 0,0 0 1 0 0,0 0-1 0 0,0 1 0 0 0,0-1 1 0 0,0 0-1 0 0,0 1 0 0 0,0 0 1 0 0,-1-1-1 0 0,1 1 0 0 0,-1 0 1 0 0,1 0-1 0 0,0 2 0 0 0,26 45 378 0 0,-22-33-294 0 0,0 1 0 0 0,-1-1 0 0 0,-1 1 0 0 0,0 0 0 0 0,2 34 0 0 0,-4 85 210 0 0,-2-86-271 0 0,-1 43-977 0 0,2-89 584 0 0,0 0-13 0 0,-1-2 243 0 0,1 0 0 0 0,0-1-1 0 0,0 1 1 0 0,0 0 0 0 0,0 0 0 0 0,0-1 0 0 0,0 1 0 0 0,0-1 0 0 0,1 1-1 0 0,-1-1 1 0 0,1 0 0 0 0,-1 1 0 0 0,1-1 0 0 0,-1 0 0 0 0,1 0 0 0 0,0 0-1 0 0,-1 0 1 0 0,1 0 0 0 0,3 1 0 0 0,0 0-819 0 0,2-3-115 0 0,82-17-6557 0 0,-85 16 5025 0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19:48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1 151 956 0 0,'59'-115'11104'0'0,"-57"111"-10379"0"0,-1 1-387 0 0,0 1-1 0 0,0-1 1 0 0,0 1-1 0 0,0 0 1 0 0,1-1 0 0 0,-1 1-1 0 0,1 0 1 0 0,-1 0-1 0 0,1 0 1 0 0,0 0-1 0 0,0 0 1 0 0,2-2 0 0 0,-1 12-213 0 0,-1 0 0 0 0,0 0 1 0 0,-1 1-1 0 0,0-1 1 0 0,0 0-1 0 0,-1 1 0 0 0,0-1 1 0 0,0 1-1 0 0,-2 8 1 0 0,-18 88 626 0 0,8-48-390 0 0,-3 25 38 0 0,-14 102 374 0 0,27-163-690 0 0,1 1-1 0 0,2-1 0 0 0,0 1 0 0 0,1 0 0 0 0,1-1 0 0 0,8 31 1 0 0,-9-47-129 0 0,0 1 0 0 0,0-1 0 0 0,1 1 0 0 0,0-1 0 0 0,0 0 0 0 0,0 0 0 0 0,1 0 0 0 0,-1 0 0 0 0,1-1 1 0 0,1 0-1 0 0,-1 1 0 0 0,0-1 0 0 0,1-1 0 0 0,0 1 0 0 0,0-1 0 0 0,0 0 0 0 0,0 0 0 0 0,1 0 0 0 0,-1-1 1 0 0,1 1-1 0 0,-1-2 0 0 0,1 1 0 0 0,0 0 0 0 0,6 0 0 0 0,14 1-918 0 0,0 0 1 0 0,0-2-1 0 0,0 0 0 0 0,30-5 1 0 0,40-7-5722 0 0,-48 2 409 0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19:49.7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731 1 2172 0 0,'0'0'3096'0'0,"-6"1"-1963"0"0,-8 3-735 0 0,0 2 0 0 0,0-1 0 0 0,0 2 1 0 0,1 0-1 0 0,0 0 0 0 0,0 1 0 0 0,1 1 1 0 0,0 0-1 0 0,0 0 0 0 0,1 2 0 0 0,0-1 0 0 0,-18 25 1 0 0,25-29-386 0 0,0 1 0 0 0,1-1 1 0 0,0 1-1 0 0,0 0 0 0 0,0 0 1 0 0,1 0-1 0 0,0 1 0 0 0,0-1 0 0 0,1 1 1 0 0,0-1-1 0 0,0 13 0 0 0,-4 15-10 0 0,-2-1-9 0 0,-20 60 1 0 0,23-84 8 0 0,0 1 0 0 0,-1-1 0 0 0,0 0 1 0 0,-1 0-1 0 0,0-1 0 0 0,-1 1 0 0 0,0-1 1 0 0,0-1-1 0 0,-1 0 0 0 0,-8 8 0 0 0,15-16-2 0 0,-17 15 10 0 0,-1-1 0 0 0,-29 15 0 0 0,32-20-188 0 0,1-2-1 0 0,-1 0 1 0 0,-1-1 0 0 0,1 0-1 0 0,-1-2 1 0 0,0 0-1 0 0,-20 2 1 0 0,15-2-152 0 0,14-2 42 0 0,1-1 0 0 0,-1 0 0 0 0,0-1 0 0 0,1 1 0 0 0,-1-2 0 0 0,0 1-1 0 0,1-1 1 0 0,-1 0 0 0 0,1-1 0 0 0,-1 0 0 0 0,1 0 0 0 0,-1 0 0 0 0,1-1 0 0 0,0 0 0 0 0,-11-7-1 0 0,17 10 200 0 0,1-1 0 0 0,-1 0 0 0 0,0 1 0 0 0,1-1-1 0 0,-1 1 1 0 0,1-1 0 0 0,-1 0 0 0 0,1 0-1 0 0,-1 1 1 0 0,1-1 0 0 0,-1 0 0 0 0,1 0-1 0 0,0 0 1 0 0,-1 1 0 0 0,1-1 0 0 0,0 0 0 0 0,0 0-1 0 0,0 0 1 0 0,-1 0 0 0 0,1 0 0 0 0,0-1-1 0 0,0 1-195 0 0,-1-3-543 0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19:50.0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0 424 0 0,'43'8'8311'0'0,"-32"-6"-8319"0"0,-6 0 3795 0 0,-1-1-3396 0 0,0 0-540 0 0,5 2 439 0 0,-1-2-7687 0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19:50.7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88 1864 0 0,'9'-26'2873'0'0,"18"-35"4834"0"0,-26 83-6455 0 0,-3 37-257 0 0,-20 86 37 0 0,-8 39-1903 0 0,23-156-700 0 0,-1-1 0 0 0,-15 35 1 0 0,0-24-2827 0 0,10-20 1058 0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19:51.0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570 289 968 0 0,'0'-7'1249'0'0,"1"-17"1745"0"0,-4 17 2082 0 0,-4 10-4973 0 0,-1 1 1 0 0,1 0-1 0 0,1 1 0 0 0,-1-1 1 0 0,1 2-1 0 0,-1-1 0 0 0,2 0 1 0 0,-7 8-1 0 0,-51 62 383 0 0,48-55-313 0 0,12-16-138 0 0,-1-1 0 0 0,1 1 0 0 0,-1-1 0 0 0,0 0 0 0 0,0 0 0 0 0,0 0 0 0 0,0 0 0 0 0,0-1 0 0 0,-1 0-1 0 0,1 0 1 0 0,-1 0 0 0 0,0 0 0 0 0,1-1 0 0 0,-1 0 0 0 0,0 1 0 0 0,0-2 0 0 0,0 1 0 0 0,0-1 0 0 0,0 0-1 0 0,0 0 1 0 0,0 0 0 0 0,-9-2 0 0 0,-56-15 78 0 0,51 11-96 0 0,0-1 1 0 0,1-1-1 0 0,0-1 1 0 0,0 0-1 0 0,1-2 1 0 0,0 0-1 0 0,-30-25 1 0 0,40 29-55 0 0,1 0 1 0 0,-1-1-1 0 0,1 0 0 0 0,0 0 1 0 0,1 0-1 0 0,0-1 0 0 0,0 0 1 0 0,1 0-1 0 0,0 0 1 0 0,1-1-1 0 0,0 1 0 0 0,0-1 1 0 0,1 1-1 0 0,0-1 0 0 0,1 0 1 0 0,0 0-1 0 0,1-10 0 0 0,0-1-759 0 0,2 0-1 0 0,4-26 0 0 0,7-7-4013 0 0,-12 48 2142 0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19:51.5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301 694 2056 0 0,'-4'2'1842'0'0,"-17"7"3052"0"0,-10 6-68 0 0,33-11-4522 0 0,19-2-451 0 0,-14-2-5 0 0,-2-3 17 0 0,3-2 84 0 0,-1 2 15 0 0,-1-1-1 0 0,1 0 1 0 0,-1 0 0 0 0,0-1 0 0 0,0 1-1 0 0,0-2 1 0 0,0 1 0 0 0,-1-1-1 0 0,0 1 1 0 0,4-8 0 0 0,0-19-11 0 0,-9 29 43 0 0,-7 4-18 0 0,-13 5-14 0 0,1 0 1 0 0,0 2 0 0 0,-36 18 0 0 0,-8 6-37 0 0,51-27 63 0 0,4 0 106 0 0,-1-1 0 0 0,1-1 0 0 0,-1 1 0 0 0,0-1 1 0 0,-14 2-1 0 0,20-4-51 0 0,1-1-1 0 0,-1 0 1 0 0,1 0 0 0 0,-1 0 0 0 0,1 0 0 0 0,0-1-1 0 0,-1 1 1 0 0,1-1 0 0 0,0 1 0 0 0,-1-1 0 0 0,1 0 0 0 0,0 0-1 0 0,0 0 1 0 0,-1 0 0 0 0,1 0 0 0 0,0 0 0 0 0,0-1-1 0 0,0 1 1 0 0,1-1 0 0 0,-1 0 0 0 0,0 1 0 0 0,0-1 0 0 0,1 0-1 0 0,-1 0 1 0 0,1 0 0 0 0,0 0 0 0 0,-2-3 0 0 0,-5-12 67 0 0,1-1 0 0 0,0 1 0 0 0,1-1 0 0 0,1 0 0 0 0,1 0 0 0 0,1-1 0 0 0,0 1 1 0 0,2-1-1 0 0,0-28 0 0 0,4-25-82 0 0,14-81 0 0 0,-8 91-69 0 0,2-17-712 0 0,2-23-4280 0 0,-12 101 4871 0 0,-1 0 0 0 0,0 0 0 0 0,0 0 0 0 0,0 0 0 0 0,0 0 0 0 0,0 0 0 0 0,-1 0 0 0 0,1 0 0 0 0,0 0 0 0 0,0 0 0 0 0,-1 0-1 0 0,1 0 1 0 0,0 1 0 0 0,-1-1 0 0 0,1 0 0 0 0,-1 0 0 0 0,1 0 0 0 0,-1 0 0 0 0,1 1 0 0 0,-1-1 0 0 0,0 0 0 0 0,1 1 0 0 0,-3-2 0 0 0,2 1-481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21:24:50.7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1 111 1088 0 0,'1'-4'1432'0'0,"32"-73"5340"0"0,-31 74-6059 0 0,8-19 2177 0 0,-9 21-2812 0 0,0 1 0 0 0,-1-1 0 0 0,1 1 0 0 0,0-1 0 0 0,-1 1 0 0 0,1 0 0 0 0,0-1 0 0 0,0 1 0 0 0,0 0 0 0 0,-1 0-1 0 0,1 0 1 0 0,0 0 0 0 0,0-1 0 0 0,0 1 0 0 0,0 0 0 0 0,-1 0 0 0 0,1 0 0 0 0,0 1 0 0 0,0-1 0 0 0,0 0 0 0 0,-1 0 0 0 0,1 0 0 0 0,0 1 0 0 0,0-1 0 0 0,0 0 0 0 0,-1 1-1 0 0,1-1 1 0 0,0 1 0 0 0,-1-1 0 0 0,1 1 0 0 0,0-1 0 0 0,-1 1 0 0 0,1-1 0 0 0,-1 1 0 0 0,1-1 0 0 0,-1 1 0 0 0,1 0 0 0 0,-1-1 0 0 0,1 1 0 0 0,-1 0 0 0 0,1 0-1 0 0,-1-1 1 0 0,0 1 0 0 0,0 0 0 0 0,1 1 0 0 0,20 49 801 0 0,-17-39-600 0 0,9 23-47 0 0,117 286-1364 0 0,-129-318 682 0 0,1-1 0 0 0,0 1 1 0 0,0 0-1 0 0,0-1 0 0 0,1 0 0 0 0,-1 1 0 0 0,0-1 0 0 0,1 0 0 0 0,0 0 0 0 0,-1 0 0 0 0,1-1 0 0 0,0 1 1 0 0,0-1-1 0 0,0 1 0 0 0,0-1 0 0 0,0 0 0 0 0,1 0 0 0 0,-1 0 0 0 0,0-1 0 0 0,0 1 0 0 0,0-1 0 0 0,6 0 1 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19:52.1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201 214 312 0 0,'0'0'10390'0'0,"-6"-22"-10048"0"0,4 15-327 0 0,2-8 24 0 0,18-31 44 0 0,1 9-71 0 0,-12 30-13 0 0,-1 3 1 0 0,33-34-21 0 0,-27 28 15 0 0,-8 7 3 0 0,0 1 1 0 0,0-1-1 0 0,0 1 1 0 0,0 0-1 0 0,0 0 1 0 0,1 0-1 0 0,-1 1 1 0 0,1-1-1 0 0,-1 1 1 0 0,10-1-1 0 0,-10 1 3 0 0,2 0-4 0 0,0 1-1 0 0,-5 0 4 0 0,1-1 1 0 0,0 0 1 0 0,0 1-1 0 0,0 0 0 0 0,0-1 1 0 0,0 1-1 0 0,0 0 0 0 0,0 0 1 0 0,0 0-1 0 0,0 0 0 0 0,0 0 1 0 0,0 0-1 0 0,0 1 1 0 0,0-1-1 0 0,0 1 0 0 0,0 0 1 0 0,0-1-1 0 0,0 1 0 0 0,0 0 1 0 0,0 0-1 0 0,-1 0 0 0 0,1 0 1 0 0,0 0-1 0 0,-1 1 1 0 0,1-1-1 0 0,-1 0 0 0 0,1 1 1 0 0,-1-1-1 0 0,1 1 0 0 0,-1 0 1 0 0,0-1-1 0 0,0 1 0 0 0,0 0 1 0 0,0 0-1 0 0,0 0 1 0 0,-1 0-1 0 0,1 0 0 0 0,0 0 1 0 0,0 2-1 0 0,5 21 5 0 0,-7-17 16 0 0,1 0 0 0 0,-1-1 0 0 0,0 1 0 0 0,0-1 0 0 0,-1 1 0 0 0,0-1 1 0 0,-1 1-1 0 0,0-1 0 0 0,0 0 0 0 0,-5 9 0 0 0,-40 54 375 0 0,40-60-365 0 0,-1-2-1 0 0,0 1 1 0 0,0-1-1 0 0,-1-1 1 0 0,0 0-1 0 0,0 0 1 0 0,-1-1-1 0 0,0 0 1 0 0,0-1-1 0 0,-1 0 1 0 0,-23 6-1 0 0,8-1 3 0 0,21-8-27 0 0,-1 0 0 0 0,0-1-1 0 0,-1 0 1 0 0,1 0 0 0 0,0 0 0 0 0,-10-2-1 0 0,1 2 2 0 0,11-1-3 0 0,-3-1-8 0 0,5 1-44 0 0,-47-12 118 0 0,47 11-172 0 0,0 0 0 0 0,0 0 1 0 0,1 0-1 0 0,-1-1 1 0 0,1 1-1 0 0,-1-1 0 0 0,1 0 1 0 0,-1 0-1 0 0,1 0 1 0 0,0 0-1 0 0,0 0 0 0 0,0 0 1 0 0,0 0-1 0 0,1-1 1 0 0,-1 1-1 0 0,0-1 0 0 0,1 1 1 0 0,0-1-1 0 0,-2-4 1 0 0,-1-15-1149 0 0,3-2-2720 0 0,1 7 1384 0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19:52.5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93 488 0 0,'34'-58'7431'0'0,"-32"55"-6589"0"0,10-18 1560 0 0,-9 16-2142 0 0,0 0-855 0 0,-18 15-7829 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19:52.9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790 1 528 0 0,'0'0'8119'0'0,"-2"3"-7506"0"0,-1 3-464 0 0,1 0 0 0 0,0 0-1 0 0,0 0 1 0 0,1 0 0 0 0,-1 1-1 0 0,1-1 1 0 0,1 0 0 0 0,-1 1-1 0 0,1-1 1 0 0,1 0 0 0 0,-1 1-1 0 0,2 9 1 0 0,1 39 273 0 0,-3-49-406 0 0,1 14 70 0 0,-2 0-1 0 0,0 0 1 0 0,-1 1-1 0 0,-10 36 0 0 0,-10 4-63 0 0,20-57-29 0 0,2-3-33 0 0,-1-1 7 0 0,1 1-1 0 0,-1-1 1 0 0,1 1 0 0 0,-1 0-1 0 0,1-1 1 0 0,0 1 0 0 0,-1 0-1 0 0,1-1 1 0 0,0 1-1 0 0,-1 0 1 0 0,1 0 0 0 0,0-1-1 0 0,0 1 1 0 0,0 0 0 0 0,0 0-1 0 0,0-1 1 0 0,0 1 0 0 0,0 0-1 0 0,0 0 1 0 0,0-1-1 0 0,0 1 1 0 0,0 0 0 0 0,0 0-1 0 0,1 0 1 0 0,67-29-160 0 0,-64 26 150 0 0,2 0-26 0 0,59-3 50 0 0,-63 6 22 0 0,-1-1 0 0 0,1 1 1 0 0,0 0-1 0 0,-1 0 0 0 0,1 0 0 0 0,-1-1 1 0 0,1 2-1 0 0,-1-1 0 0 0,1 0 0 0 0,-1 0 1 0 0,0 0-1 0 0,1 1 0 0 0,-1-1 0 0 0,0 0 1 0 0,0 1-1 0 0,0-1 0 0 0,0 1 0 0 0,0 0 1 0 0,-1-1-1 0 0,1 1 0 0 0,0 0 0 0 0,-1-1 1 0 0,1 1-1 0 0,-1 0 0 0 0,1 0 0 0 0,-1-1 1 0 0,0 1-1 0 0,0 0 0 0 0,0 2 0 0 0,2 16 94 0 0,-2 0-1 0 0,0-1 0 0 0,-1 1 1 0 0,-1-1-1 0 0,0 1 1 0 0,-2-1-1 0 0,0 0 0 0 0,-1 0 1 0 0,-1-1-1 0 0,-9 20 0 0 0,12-35-76 0 0,0 1 0 0 0,1 0-1 0 0,-2-1 1 0 0,1 0-1 0 0,0 1 1 0 0,-1-1-1 0 0,1 0 1 0 0,-1-1 0 0 0,0 1-1 0 0,0-1 1 0 0,0 0-1 0 0,0 0 1 0 0,0 0-1 0 0,0 0 1 0 0,-1-1-1 0 0,1 1 1 0 0,-1-1 0 0 0,1-1-1 0 0,-1 1 1 0 0,1 0-1 0 0,-1-1 1 0 0,0 0-1 0 0,1 0 1 0 0,-1-1 0 0 0,-6 0-1 0 0,-41-5-2 0 0,43 3-15 0 0,-29-13 2 0 0,-42-17-32 0 0,75 31 50 0 0,1 0 2 0 0,2 1-17 0 0,-5-2 66 0 0,0 1-1 0 0,1-1 0 0 0,-2 1 1 0 0,1 0-1 0 0,0 0 0 0 0,-14 0 1 0 0,17 2-28 0 0,0 1 0 0 0,-1-1 0 0 0,1 1 0 0 0,0 0 0 0 0,0 1 0 0 0,-1-1 0 0 0,1 1-1 0 0,0 0 1 0 0,0 0 0 0 0,1 0 0 0 0,-1 0 0 0 0,0 1 0 0 0,1-1 0 0 0,-1 1 0 0 0,-3 4 0 0 0,-190 194 796 0 0,51-73-1976 0 0,46-49-6315 0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19:53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214 316 1364 0 0,'0'0'3578'0'0,"5"2"-2629"0"0,17 5-127 0 0,-17-5 472 0 0,-5 3-770 0 0,-1-2-418 0 0,0 1 0 0 0,0-1 1 0 0,0 0-1 0 0,0 1 0 0 0,0-1 0 0 0,-1 0 1 0 0,0 0-1 0 0,1 0 0 0 0,-1 0 1 0 0,-1 0-1 0 0,1-1 0 0 0,0 1 0 0 0,0 0 1 0 0,-1-1-1 0 0,0 0 0 0 0,-4 4 1 0 0,-51 28 488 0 0,54-32-516 0 0,-2-1-7 0 0,-61 6 256 0 0,59-7-245 0 0,-16-9 51 0 0,21 7-123 0 0,0 1-1 0 0,1-1 0 0 0,-1 0 1 0 0,0 0-1 0 0,1 0 1 0 0,0 0-1 0 0,-1 0 1 0 0,1 0-1 0 0,0-1 0 0 0,0 1 1 0 0,0-1-1 0 0,0 0 1 0 0,1 1-1 0 0,-1-1 1 0 0,1 0-1 0 0,-1 0 1 0 0,1 0-1 0 0,0 0 0 0 0,0 0 1 0 0,1 0-1 0 0,-1 0 1 0 0,0-1-1 0 0,1-3 1 0 0,-1-7-1 0 0,1 1 0 0 0,0 0 0 0 0,4-24 0 0 0,-4 36-10 0 0,7-43-385 0 0,24-84-1 0 0,-23 104-1646 0 0,1 0 0 0 0,17-32-1 0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19:53.7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0 696 0 0,'0'0'3714'0'0,"3"3"-2694"0"0,10 9 3344 0 0,-3-1-3860 0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19:54.0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871 7 1524 0 0,'0'0'4301'0'0,"-4"-2"-3077"0"0,3 2-903 0 0,0-1 1 0 0,0 1 0 0 0,0-1 0 0 0,0 1-1 0 0,0-1 1 0 0,-1 1 0 0 0,1 0 0 0 0,0-1-1 0 0,0 1 1 0 0,-1 0 0 0 0,1 0-1 0 0,0 0 1 0 0,0 0 0 0 0,-1 0 0 0 0,1 0-1 0 0,0 0 1 0 0,0 1 0 0 0,-1-1 0 0 0,1 0-1 0 0,0 1 1 0 0,-2 0 0 0 0,-6 5-963 0 0,5-3 687 0 0,4 2-9 0 0,0 10 18 0 0,-1 0 1 0 0,-1-1 0 0 0,0 0 0 0 0,0 1 0 0 0,-2-1 0 0 0,0 0 0 0 0,0 0 0 0 0,-1-1 0 0 0,-1 1 0 0 0,0-1 0 0 0,-14 20-1 0 0,9-17-3 0 0,-1-1 0 0 0,-1-1-1 0 0,0 0 1 0 0,-1-1 0 0 0,0 0-1 0 0,-1-1 1 0 0,0 0-1 0 0,-30 15 1 0 0,17-12-46 0 0,-1-1 0 0 0,-1-2-1 0 0,0-1 1 0 0,-1-2 0 0 0,0 0 0 0 0,0-2-1 0 0,-41 3 1 0 0,57-9-211 0 0,0 0-1 0 0,-1-1 1 0 0,1-1-1 0 0,-1 0 1 0 0,1-2-1 0 0,0 1 1 0 0,0-2-1 0 0,0 0 1 0 0,0-1 0 0 0,1 0-1 0 0,-27-15 1 0 0,27 12-626 0 0,2 0 1 0 0,-1-1-1 0 0,1-1 1 0 0,0 0-1 0 0,1-1 1 0 0,0 0 0 0 0,-9-13-1 0 0,-3-7-2406 0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19:54.4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692 120 1532 0 0,'159'-117'11786'0'0,"-156"114"-10447"0"0,-6 9-995 0 0,-11 17-200 0 0,-1-1 0 0 0,-2-1 0 0 0,0-1 0 0 0,-1 0 0 0 0,-1-1 0 0 0,-22 17 0 0 0,0 2-64 0 0,-420 372-2299 0 0,369-328-18 0 0,12-10-2849 0 0,44-40 943 0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19:54.8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522 8 1752 0 0,'0'0'4110'0'0,"3"-2"-3058"0"0,9-4 4081 0 0,-22 17-4205 0 0,-28 21-1154 0 0,23-20 142 0 0,0 2 0 0 0,1 0 0 0 0,0 0 0 0 0,1 1 0 0 0,-15 23 0 0 0,24-33 9 0 0,-3 5-20 0 0,1 1-1 0 0,0 0 1 0 0,1 0 0 0 0,0 1 0 0 0,0 0 0 0 0,2 0-1 0 0,-1 0 1 0 0,-2 18 0 0 0,0 1-30 0 0,1-11 107 0 0,0 1 0 0 0,-1-2 0 0 0,-2 1 0 0 0,1-1 0 0 0,-2 0 0 0 0,-1-1 0 0 0,0 1 0 0 0,-1-2 0 0 0,-1 0 0 0 0,-15 17 0 0 0,18-26-95 0 0,0-1 1 0 0,-1 1-1 0 0,0-2 1 0 0,-1 1-1 0 0,1-1 1 0 0,-1-1-1 0 0,0 0 1 0 0,0 0 0 0 0,-1-1-1 0 0,1-1 1 0 0,-19 4-1 0 0,24-6-368 0 0,0-1-29 0 0,0 0 0 0 0,0-1 0 0 0,0 0 0 0 0,0 0 0 0 0,0 0 0 0 0,0-1 0 0 0,0 1 1 0 0,0-1-1 0 0,-6-4 0 0 0,7 3-1146 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19:55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1 146 1536 0 0,'29'-14'1368'0'0,"-3"2"-228"0"0,0 3-100 0 0,3-5-175 0 0,-3 2-141 0 0,0 3-112 0 0,3-2-140 0 0,-7-1-96 0 0,4 3 168 0 0,16-8-408 0 0,-13 5-260 0 0,-6-2-3501 0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19:55.5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59 123 488 0 0,'2'-5'1924'0'0,"11"-19"1263"0"0,0-1 0 0 0,31-40-1 0 0,-41 62-1687 0 0,1 6-1215 0 0,13 11-56 0 0,-12-4-43 0 0,-4 25-86 0 0,-2 1 0 0 0,-1-1 0 0 0,-2 0 1 0 0,-1 0-1 0 0,-16 56 0 0 0,-2-15-2707 0 0,-49 110-1 0 0,50-148-1388 0 0,12-23 852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21:24:51.2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98 1564 0 0,'0'0'7117'0'0,"0"0"-6963"0"0,1 1 1 0 0,-1 0 0 0 0,0 0 0 0 0,1 0-1 0 0,-1 0 1 0 0,0-1 0 0 0,1 1-1 0 0,-1 0 1 0 0,1-1 0 0 0,0 1-1 0 0,-1 0 1 0 0,1-1 0 0 0,0 1-1 0 0,-1-1 1 0 0,1 1 0 0 0,0-1-1 0 0,-1 1 1 0 0,1-1 0 0 0,0 1-1 0 0,0-1 1 0 0,0 0 0 0 0,-1 1-1 0 0,1-1 1 0 0,0 0 0 0 0,0 0-1 0 0,1 1 1 0 0,208-9 2605 0 0,-34 4-2293 0 0,294 31 1 0 0,-378-17-472 0 0,54 2 4 0 0,-140-12-10 0 0,0 1 20 0 0,56 3 75 0 0,-55-4-60 0 0,-4-1-41 0 0,29-11 42 0 0,-29 10-15 0 0,5-16-24 0 0,-10 15 11 0 0,0-1 0 0 0,-1 1 0 0 0,1-1 0 0 0,-1 1 0 0 0,1 0 0 0 0,-1 0 0 0 0,0 1 0 0 0,0-1 0 0 0,0 0 0 0 0,0 1 0 0 0,-1 0 0 0 0,1-1 0 0 0,-1 2 0 0 0,1-1 0 0 0,-7-2 1 0 0,-71-24 4 0 0,49 18 275 0 0,-47-22 0 0 0,76 30-191 0 0,-12-1-92 0 0,10 2-2 0 0,19 10 4 0 0,200 128-103 0 0,-211-135 115 0 0,0 0-1 0 0,-1 0 1 0 0,1 0 0 0 0,-1 0 0 0 0,0 1 0 0 0,0-1 0 0 0,0 0 0 0 0,0 1 0 0 0,0 0 0 0 0,0 0 0 0 0,-1-1 0 0 0,1 1 0 0 0,-1 0 0 0 0,0 0 0 0 0,0 0 0 0 0,0 0 0 0 0,0 1 0 0 0,-1-1 0 0 0,1 0 0 0 0,-1 0 0 0 0,0 0 0 0 0,0 1 0 0 0,0-1 0 0 0,0 0 0 0 0,0 0-1 0 0,-1 0 1 0 0,1 1 0 0 0,-1-1 0 0 0,0 0 0 0 0,0 0 0 0 0,0 0 0 0 0,-1 0 0 0 0,1 0 0 0 0,-1-1 0 0 0,-3 6 0 0 0,-6 9 67 0 0,-1 0-1 0 0,0-2 1 0 0,-1 1 0 0 0,-22 19-1 0 0,26-27-68 0 0,-17 19-796 0 0,-25 23-2062 0 0,42-40-552 0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19:56.1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1824 117 1572 0 0,'1'-4'1359'0'0,"2"-9"1021"0"0,1 1 0 0 0,0 0 0 0 0,7-15 0 0 0,2 37-1993 0 0,-10-8-67 0 0,-2 3-47 0 0,4 14-354 0 0,0 1 1 0 0,-2 0 0 0 0,-1 0 0 0 0,0 0 0 0 0,-2 0-1 0 0,-1 25 1 0 0,0-42-471 0 0,-1 38-3519 0 0,1-38 3596 0 0,-34 33-1761 0 0,-3 33 2415 0 0,36-66-82 0 0,1 0-4 0 0,-6 11 10 0 0,6-11 22 0 0,-1 1 42 0 0,-1 3-259 0 0,2-4 377 0 0,0 1 0 0 0,-1 0-1 0 0,1-1 1 0 0,-1 1 0 0 0,0-1-1 0 0,0 1 1 0 0,0-1 0 0 0,-1 0-1 0 0,1 0 1 0 0,-1 0 0 0 0,-4 4-1 0 0,-50 24-47 0 0,53-29-154 0 0,-2-3-72 0 0,-18-3 0 0 0,18 3 13 0 0,4-2 6 0 0,-42-44 729 0 0,42 44-622 0 0,-2 0 8 0 0,2-1-118 0 0,0 1 14 0 0,0 1 1 0 0,0-1-1 0 0,0 0 1 0 0,0 1 0 0 0,0-1-1 0 0,0 1 1 0 0,-1 0-1 0 0,0 0 1 0 0,1 0 0 0 0,-1 0-1 0 0,0 0 1 0 0,0 0 0 0 0,0 1-1 0 0,0 0 1 0 0,0-1-1 0 0,0 1 1 0 0,0 0 0 0 0,0 0-1 0 0,-7 0 1 0 0,0 3 16 0 0,0 1 1 0 0,0 1 0 0 0,0-1-1 0 0,1 2 1 0 0,0-1-1 0 0,0 1 1 0 0,-17 12-1 0 0,-6 8 299 0 0,-2-2 0 0 0,-1-2 0 0 0,0-1 0 0 0,-2-1-1 0 0,0-3 1 0 0,-1 0 0 0 0,-65 15 0 0 0,20-17-231 0 0,0-3 1 0 0,-1-5 0 0 0,0-3 0 0 0,-1-4-1 0 0,1-3 1 0 0,-88-17 0 0 0,125 14-101 0 0,0-2 0 0 0,-66-22 0 0 0,99 27-30 0 0,-1-2 1 0 0,1 0 0 0 0,1 0 0 0 0,-1-2 0 0 0,1 1 0 0 0,0-2-1 0 0,1 0 1 0 0,0 0 0 0 0,0-1 0 0 0,1-1 0 0 0,-17-20-1 0 0,20 20-173 0 0,2-1-1 0 0,0 0 0 0 0,0 0 0 0 0,1-1 0 0 0,0 1 0 0 0,1-1 0 0 0,1 0 0 0 0,0 0 0 0 0,0-1 0 0 0,2 1 0 0 0,0-1 0 0 0,0-21 0 0 0,4-13-2070 0 0,2-1 0 0 0,12-52 0 0 0,-13 80 1001 0 0,5-21-2322 0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19:56.4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1856 0 0,'26'8'2888'0'0,"29"1"-711"0"0,7-3-541 0 0,2-3-572 0 0,4-9-412 0 0,-3 3-460 0 0,-7 0-844 0 0,-16-3-1396 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19:56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1 728 0 0,'0'0'9065'0'0,"-13"14"-8305"0"0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9:21:57.4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83 8 0 0,'0'0'6947'0'0,"4"1"-5231"0"0,14 0 3147 0 0,3 1 1126 0 0,-9-1-8622 0 0,16-24-6866 0 0</inkml:trace>
  <inkml:trace contextRef="#ctx0" brushRef="#br0" timeOffset="1">200 3 1324 0 0,'0'0'10006'0'0,"5"0"-9100"0"0,3 0-284 0 0,0 0-1210 0 0,-5 0-5139 0 0,-33-2 1588 0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9:22:01.3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0 340 0 0,'0'0'12797'0'0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9:22:25.5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81 30 372,'-33'-10'72,"5"3"-228,9-5 52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9:22:43.7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0 372 0 0,'0'0'120'0'0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9:22:38.7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13 504 0 0,'0'0'2024'0'0,"11"-12"-1760"0"0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9:26:49.4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1864 0 0,'0'0'14048'0'0,"-1"12"-12288"0"0,4-2-7164 0 0,7-1 3998 0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9:26:54.0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 0 212 0 0,'0'0'8063'0'0,"-5"1"-12459"0"0,-18 3 2921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21:24:51.9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9 159 1620 0 0,'0'0'2638'0'0,"4"-23"2089"0"0,1-33 2906 0 0,-7 33-9300 0 0,-13-27 2575 0 0,14 43-77 0 0,3 8-86 0 0,13 33-172 0 0,93 230-2274 0 0,-107-261 933 0 0,2 2-806 0 0,1 4 1674 0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9:26:54.3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0 624 0 0,'0'0'2648'0'0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9:27:01.8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8 608 0 0,'22'-8'3452'0'0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1:50:48.7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 1 1412 0 0,'0'0'2928'0'0,"-2"4"-1894"0"0,-12 30 1913 0 0,13-31-1687 0 0,-4 7-650 0 0,2-5-1367 0 0,18-29-6273 0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21:21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7 424 0 0,'0'0'5204'0'0,"-4"-1"-5047"0"0,-2-1-167 0 0,-10-1-2516 0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1:50:48.7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 1 1412 0 0,'0'0'2928'0'0,"-2"4"-1894"0"0,-12 30 1913 0 0,13-31-1687 0 0,-4 7-650 0 0,2-5-1367 0 0,18-29-6273 0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1:54:51.243"/>
    </inkml:context>
    <inkml:brush xml:id="br0">
      <inkml:brushProperty name="width" value="0.07938" units="cm"/>
      <inkml:brushProperty name="height" value="0.07938" units="cm"/>
      <inkml:brushProperty name="color" value="#E71224"/>
    </inkml:brush>
  </inkml:definitions>
  <inkml:trace contextRef="#ctx0" brushRef="#br0">0 21 828 0 0,'0'0'7058'0'0,"3"-21"-10509"0"0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21:21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7 424 0 0,'0'0'5204'0'0,"-4"-1"-5047"0"0,-2-1-167 0 0,-10-1-2516 0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1:50:48.7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 1 1412 0 0,'0'0'2928'0'0,"-2"4"-1894"0"0,-12 30 1913 0 0,13-31-1687 0 0,-4 7-650 0 0,2-5-1367 0 0,18-29-6273 0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1:54:51.243"/>
    </inkml:context>
    <inkml:brush xml:id="br0">
      <inkml:brushProperty name="width" value="0.07938" units="cm"/>
      <inkml:brushProperty name="height" value="0.07938" units="cm"/>
      <inkml:brushProperty name="color" value="#E71224"/>
    </inkml:brush>
  </inkml:definitions>
  <inkml:trace contextRef="#ctx0" brushRef="#br0">0 21 828 0 0,'0'0'7058'0'0,"3"-21"-10509"0"0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21:21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7 424 0 0,'0'0'5204'0'0,"-4"-1"-5047"0"0,-2-1-167 0 0,-10-1-2516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21:24:52.2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299 15 892 0 0,'5'-14'10964'0'0,"-16"16"-10798"0"0,-1 2-1 0 0,1-1 1 0 0,1 2-1 0 0,-1-1 1 0 0,-18 12-1 0 0,7-2-361 0 0,0 0 0 0 0,2 1 0 0 0,0 2 0 0 0,-29 29 0 0 0,-26 43-7198 0 0,63-72 5323 0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1:50:48.7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 1 1412 0 0,'0'0'2928'0'0,"-2"4"-1894"0"0,-12 30 1913 0 0,13-31-1687 0 0,-4 7-650 0 0,2-5-1367 0 0,18-29-6273 0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1:54:51.243"/>
    </inkml:context>
    <inkml:brush xml:id="br0">
      <inkml:brushProperty name="width" value="0.07938" units="cm"/>
      <inkml:brushProperty name="height" value="0.07938" units="cm"/>
      <inkml:brushProperty name="color" value="#E71224"/>
    </inkml:brush>
  </inkml:definitions>
  <inkml:trace contextRef="#ctx0" brushRef="#br0">0 21 828 0 0,'0'0'7058'0'0,"3"-21"-10509"0"0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21:21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7 424 0 0,'0'0'5204'0'0,"-4"-1"-5047"0"0,-2-1-167 0 0,-10-1-2516 0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1:50:48.7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 1 1412 0 0,'0'0'2928'0'0,"-2"4"-1894"0"0,-12 30 1913 0 0,13-31-1687 0 0,-4 7-650 0 0,2-5-1367 0 0,18-29-6273 0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1:54:51.243"/>
    </inkml:context>
    <inkml:brush xml:id="br0">
      <inkml:brushProperty name="width" value="0.07938" units="cm"/>
      <inkml:brushProperty name="height" value="0.07938" units="cm"/>
      <inkml:brushProperty name="color" value="#E71224"/>
    </inkml:brush>
  </inkml:definitions>
  <inkml:trace contextRef="#ctx0" brushRef="#br0">0 21 828 0 0,'0'0'7058'0'0,"3"-21"-10509"0"0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21:21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7 424 0 0,'0'0'5204'0'0,"-4"-1"-5047"0"0,-2-1-167 0 0,-10-1-2516 0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1:50:48.7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 1 1412 0 0,'0'0'2928'0'0,"-2"4"-1894"0"0,-12 30 1913 0 0,13-31-1687 0 0,-4 7-650 0 0,2-5-1367 0 0,18-29-6273 0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31T11:54:51.243"/>
    </inkml:context>
    <inkml:brush xml:id="br0">
      <inkml:brushProperty name="width" value="0.07938" units="cm"/>
      <inkml:brushProperty name="height" value="0.07938" units="cm"/>
      <inkml:brushProperty name="color" value="#E71224"/>
    </inkml:brush>
  </inkml:definitions>
  <inkml:trace contextRef="#ctx0" brushRef="#br0">0 21 828 0 0,'0'0'7058'0'0,"3"-21"-10509"0"0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7:21:21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7 424 0 0,'0'0'5204'0'0,"-4"-1"-5047"0"0,-2-1-167 0 0,-10-1-2516 0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8:59:49.303"/>
    </inkml:context>
    <inkml:brush xml:id="br0">
      <inkml:brushProperty name="width" value="0.07938" units="cm"/>
      <inkml:brushProperty name="height" value="0.07938" units="cm"/>
      <inkml:brushProperty name="color" value="#E71224"/>
    </inkml:brush>
  </inkml:definitions>
  <inkml:trace contextRef="#ctx0" brushRef="#br0">0 21 828 0 0,'0'0'7058'0'0,"3"-21"-10509"0"0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16:48:03.10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560 0 244 0 0,'0'0'864'0'0,"-1"4"-492"0"0,-4 16 682 0 0,-6 1-67 0 0,10-19-979 0 0,1 0-1 0 0,-1 1 1 0 0,1-1 0 0 0,0 0-1 0 0,0 1 1 0 0,0-1 0 0 0,0 0-1 0 0,0 1 1 0 0,0-1 0 0 0,1 1-1 0 0,0 2 1 0 0,0-2-13 0 0,2-1 17 0 0,35 17 2 0 0,-34-17-17 0 0,19 17 3 0 0,-7-13 7 0 0,-13-4 2 0 0,1 0 14 0 0,-4-2-3 0 0,1 0-1 0 0,-1 0 0 0 0,1 0 1 0 0,-1 0-1 0 0,1 0 1 0 0,-1 0-1 0 0,1 1 0 0 0,-1-1 1 0 0,0 0-1 0 0,1 0 1 0 0,-1 1-1 0 0,1-1 0 0 0,-1 0 1 0 0,1 1-1 0 0,-1-1 0 0 0,0 0 1 0 0,1 1-1 0 0,-1-1 1 0 0,0 1-1 0 0,1-1 0 0 0,-1 0 1 0 0,0 1-1 0 0,0-1 1 0 0,1 1-1 0 0,-1-1 0 0 0,0 1 1 0 0,0-1-1 0 0,0 1 0 0 0,0-1 1 0 0,0 1-1 0 0,0-1 1 0 0,0 1-1 0 0,0-1 0 0 0,0 1 1 0 0,0-1-1 0 0,0 1 0 0 0,0-1 1 0 0,0 1-1 0 0,0-1 1 0 0,0 1-1 0 0,0-1 0 0 0,0 1 1 0 0,-1-1-1 0 0,1 1 1 0 0,0-1-1 0 0,0 1 0 0 0,-1-1 1 0 0,1 1-1 0 0,0-1 0 0 0,-1 0 1 0 0,1 1-1 0 0,0-1 1 0 0,-1 0-1 0 0,1 1 0 0 0,-1-1 1 0 0,-1 3 188 0 0,-4-2-247 0 0,-34 13 374 0 0,37-12-216 0 0,-1 1-106 0 0,-1-1 0 0 0,1 0 0 0 0,0 1 0 0 0,0 0-1 0 0,0 0 1 0 0,0 0 0 0 0,-6 8 0 0 0,-9 6 16 0 0,-55 31 51 0 0,70-46-87 0 0,-1-1-6 0 0,-17 7 16 0 0,17-6-12 0 0,-21 7 13 0 0,22-8-11 0 0,-36 16-52 0 0,36-15 54 0 0,0 0-39 0 0,-9 3-507 0 0,32-10 293 0 0,38-16-31 0 0,-2-6 163 0 0,-9 5 90 0 0,-41 20 40 0 0,-1 0-11 0 0,16-5 22 0 0,-15 5 23 0 0,21-10 1088 0 0,-24 27-935 0 0,-2-15-184 0 0,0 1 0 0 0,0-1-1 0 0,0 1 1 0 0,0 0 0 0 0,0-1-1 0 0,0 1 1 0 0,0 0 0 0 0,0-1-1 0 0,0 1 1 0 0,0-1 0 0 0,-1 1-1 0 0,1 0 1 0 0,0-1 0 0 0,0 1-1 0 0,-1-1 1 0 0,1 1-1 0 0,0-1 1 0 0,-1 1 0 0 0,1-1-1 0 0,0 1 1 0 0,-1-1 0 0 0,1 1-1 0 0,-1-1 1 0 0,1 1 0 0 0,-1-1-1 0 0,1 0 1 0 0,-1 1 0 0 0,1-1-1 0 0,-1 0 1 0 0,1 0 0 0 0,-1 1-1 0 0,0-1 1 0 0,0 0 0 0 0,-3 4 22 0 0,-31 23 290 0 0,31-25-265 0 0,-48 14 1076 0 0,46-14-763 0 0,-24 0-99 0 0,24-1-45 0 0,0-1-129 0 0,-20 0-7 0 0,19 0 47 0 0,0 0-90 0 0,-24 0 0 0 0,24 0 27 0 0,0 0-34 0 0,-21 2-9 0 0,21-2 31 0 0,1 0-64 0 0,-18 0 12 0 0,18 0 24 0 0,294-103-1797 0 0,-285 102 1799 0 0,2-1-2 0 0,12-6-12 0 0,-13 6-6 0 0,-5 4-137 0 0,-1 0 123 0 0,1 0-1 0 0,-1 0 1 0 0,0 0 0 0 0,0 0 0 0 0,0 0-1 0 0,0 0 1 0 0,0-1 0 0 0,-1 1 0 0 0,1-1 0 0 0,-3 2-1 0 0,5-3 2 0 0,-53 33 69 0 0,-74 34 0 0 0,123-65-17 0 0,-2 0-5 0 0,-18 4 27 0 0,18-5-1 0 0,2 0 20 0 0,-50 9 212 0 0,48-9-211 0 0,-19 3-84 0 0,21-3 20 0 0,-2 0 1 0 0,-18 3-32 0 0,18-3-27 0 0,5-1-34 0 0,1 0 61 0 0,-1 0 0 0 0,1-1 0 0 0,-1 1 0 0 0,0 0 1 0 0,1 0-1 0 0,-1 0 0 0 0,1 0 0 0 0,-1 0 0 0 0,0 0 1 0 0,1 0-1 0 0,-1 0 0 0 0,0 0 0 0 0,1 0 0 0 0,-1 1 1 0 0,1-1-1 0 0,-1 0 0 0 0,0 0 0 0 0,1 0 0 0 0,-1 1 1 0 0,1-1-1 0 0,-1 0 0 0 0,1 1 0 0 0,-1-1 0 0 0,0 1 1 0 0,0 0-3 0 0,1-1 0 0 0,-1 0 0 0 0,1 1 0 0 0,-1-1 1 0 0,1 0-1 0 0,-1 1 0 0 0,1-1 0 0 0,-1 0 1 0 0,1 1-1 0 0,-1-1 0 0 0,0 0 0 0 0,1 0 1 0 0,-1 0-1 0 0,0 0 0 0 0,1 0 0 0 0,-1 0 1 0 0,1 0-1 0 0,-1 0 0 0 0,0 0 0 0 0,1 0 1 0 0,-1 0-1 0 0,0 0 0 0 0,1 0 0 0 0,-1 0 0 0 0,0-1 1 0 0,-25 15-10 0 0,-4 13-94 0 0,27-24 110 0 0,1 0 8 0 0,-46 90-179 0 0,47-90 66 0 0,0 2 25 0 0,0-1-1 0 0,0 1 0 0 0,-1-1 0 0 0,1 1 0 0 0,-1-1 0 0 0,0 1 0 0 0,-3 4 1 0 0,4-6-61 0 0,0 2-492 0 0,1-5 566 0 0,0 1-1 0 0,-1 0 0 0 0,1-1 1 0 0,0 1-1 0 0,0-1 1 0 0,-1 1-1 0 0,1-1 0 0 0,-1 1 1 0 0,-5 4-637 0 0,4-7 655 0 0,0 0-1 0 0,0 0 0 0 0,0 0 1 0 0,1 0-1 0 0,-1 0 1 0 0,1 0-1 0 0,0 0 1 0 0,-1 0-1 0 0,1-1 0 0 0,0 1 1 0 0,0-1-1 0 0,0 1 1 0 0,1-1-1 0 0,-1 1 1 0 0,0-5-1 0 0,-1-43-341 0 0,2 31 938 0 0,3 44-321 0 0,-15 66-38 0 0,11-87-100 0 0,4-7-87 0 0,2-4 0 0 0,1-1 0 0 0,-1 1 0 0 0,0-1 0 0 0,-1 0 0 0 0,0 0 0 0 0,0 0 0 0 0,-1-1 0 0 0,3-12 0 0 0,7-14-3 0 0,38-76 55 0 0,-50 108-8 0 0,1-1 3 0 0,5-12 18 0 0,-6 12 240 0 0,-2 9-246 0 0,-51 118 365 0 0,50-119-395 0 0,2-3-28 0 0,1 0 0 0 0,-1 0 0 0 0,0 0 0 0 0,0 0 0 0 0,0 0 0 0 0,0 0 1 0 0,-1 0-1 0 0,1 0 0 0 0,0 0 0 0 0,0 0 0 0 0,0 0 0 0 0,-1 0 1 0 0,1 0-1 0 0,-1 0 0 0 0,1 0 0 0 0,-1 0 0 0 0,1 0 0 0 0,-1 0 0 0 0,1-1 1 0 0,-1 1-1 0 0,0 0 0 0 0,1 0 0 0 0,-1-1 0 0 0,0 1 0 0 0,0 0 1 0 0,0-1-1 0 0,1 1 0 0 0,-1-1 0 0 0,0 1 0 0 0,0-1 0 0 0,0 1 0 0 0,0-1 1 0 0,0 1-1 0 0,0-1 0 0 0,0 0 0 0 0,0 0 0 0 0,0 0 0 0 0,0 1 1 0 0,0-1-1 0 0,0 0 0 0 0,0 0 0 0 0,0 0 0 0 0,-1-1 0 0 0,1 1 0 0 0,0 0 1 0 0,0 0-1 0 0,0 0 0 0 0,0-1 0 0 0,0 1 0 0 0,0-1 0 0 0,0 0 1 0 0,-3-1 0 0 0,4-31-39 0 0,-1 22 16 0 0,1-1 0 0 0,0 1 0 0 0,1-1 0 0 0,5-21 1 0 0,-5 28 1 0 0,0 1-8 0 0,18-32-6 0 0,-17 33 31 0 0,3 1-1 0 0,7-1-3 0 0,0 0-1 0 0,0 1 1 0 0,1 1 0 0 0,24 0-1 0 0,-30 1 13 0 0,-3 1-15 0 0,83 12 31 0 0,-81-12-10 0 0,0-1-17 0 0,20 2 10 0 0,-20-2 25 0 0,0 0-39 0 0,18-2 10 0 0,-18 2-17 0 0,0-1-62 0 0,53 1 39 0 0,-53 1 30 0 0,1-1-36 0 0,21 2 40 0 0,-21-2-8 0 0,-2 2-2 0 0,14 4 4 0 0,-14-5 13 0 0,31 23-325 0 0,-36-24 275 0 0,2 1 29 0 0,-1-1-1 0 0,0 1 1 0 0,0 0-1 0 0,1-1 1 0 0,-1 1-1 0 0,1 0 0 0 0,-1-1 1 0 0,1 0-1 0 0,-1 1 1 0 0,1-1-1 0 0,-1 0 1 0 0,1 0-1 0 0,-1 0 1 0 0,1 0-1 0 0,2 0 0 0 0,-1-3 0 0 0,1 1 0 0 0,0-1 0 0 0,-1 1 0 0 0,1 0 0 0 0,0 1 0 0 0,0-1 0 0 0,1 0 0 0 0,-1 1 0 0 0,0 0 0 0 0,0 0 0 0 0,1 0 0 0 0,-1 1 0 0 0,6-1 0 0 0,-4 2 28 0 0,0-1-26 0 0,17 2 11 0 0,-17-1 13 0 0,0 0-48 0 0,15 3 50 0 0,-15-3 26 0 0,11 17-13 0 0,-14-8-19 0 0,-2-8-5 0 0,0 0 1 0 0,0 0 0 0 0,0 0-1 0 0,0 0 1 0 0,0 0-1 0 0,-1 0 1 0 0,1 1-1 0 0,-1-1 1 0 0,1 0 0 0 0,-1 0-1 0 0,0 1 1 0 0,0-1-1 0 0,0 0 1 0 0,0 0 0 0 0,0 1-1 0 0,-1-1 1 0 0,1 0-1 0 0,-1 1 1 0 0,1-1-1 0 0,-1 0 1 0 0,0 0 0 0 0,0 0-1 0 0,0 0 1 0 0,0 0-1 0 0,0 0 1 0 0,-1 0 0 0 0,-1 3-1 0 0,1-3 6 0 0,-2 0 6 0 0,-33 18 55 0 0,32-19-56 0 0,0-1 8 0 0,-17-2 0 0 0,17 1 97 0 0,1-1-51 0 0,-3-2-17 0 0,1-1-1 0 0,-1 0 1 0 0,1 0 0 0 0,1-1 0 0 0,-1 0-1 0 0,1 0 1 0 0,0 0 0 0 0,0 0 0 0 0,-7-14 0 0 0,-21-26 790 0 0,30 44-692 0 0,1-2-71 0 0,-6-9 44 0 0,5 9 6 0 0,1 2-11 0 0,-28-31-181 0 0,30 32 43 0 0,-1 1-1 0 0,1-1 0 0 0,-1 1 0 0 0,1-1 1 0 0,0 0-1 0 0,0 1 0 0 0,-1-1 0 0 0,1 1 1 0 0,0-1-1 0 0,0 0 0 0 0,0 1 0 0 0,-1-1 1 0 0,1 1-1 0 0,0-1 0 0 0,0 0 1 0 0,0 1-1 0 0,0-1 0 0 0,0 0 0 0 0,0 1 1 0 0,0-1-1 0 0,1 1 0 0 0,-1-1 0 0 0,0 0 1 0 0,0 0-1 0 0,2 0 5 0 0,-1 1 0 0 0,0-1 0 0 0,0 0 0 0 0,0 1 0 0 0,0 0 0 0 0,0-1 0 0 0,0 1 0 0 0,0 0 1 0 0,1 0-1 0 0,-1-1 0 0 0,0 1 0 0 0,0 0 0 0 0,0 0 0 0 0,1 0 0 0 0,-1 1 0 0 0,0-1 0 0 0,0 0 0 0 0,0 0 0 0 0,2 1 0 0 0,21 3-53 0 0,-18-3 32 0 0,18 6-25 0 0,-19-5 36 0 0,19 3-8 0 0,-19-4 31 0 0,21 10-22 0 0,-21-9 18 0 0,17 3 8 0 0,-17-3-17 0 0,-1 0 10 0 0,-3-1 12 0 0,1-1 0 0 0,0 1-1 0 0,-1 0 1 0 0,1 0 0 0 0,-1 0 0 0 0,1 0 0 0 0,-1 0 0 0 0,1 0 0 0 0,-1 1 0 0 0,0-1 0 0 0,0 0 0 0 0,0 1 0 0 0,0-1 0 0 0,0 1 0 0 0,0 0 0 0 0,0-1 0 0 0,0 1 0 0 0,0-1 0 0 0,-1 1 0 0 0,1 0 0 0 0,0 0 0 0 0,-1-1 0 0 0,0 1 0 0 0,1 0 0 0 0,-1 0 0 0 0,0 0 0 0 0,0 0 0 0 0,0 2 0 0 0,-2-1 13 0 0,-1 0 6 0 0,-10 7 6 0 0,12-9-24 0 0,0 0 0 0 0,-1 0-1 0 0,1-1 1 0 0,0 1 0 0 0,-1 0 0 0 0,1 0 0 0 0,-1-1 0 0 0,1 1 0 0 0,-1-1 0 0 0,1 1 0 0 0,-1-1 0 0 0,1 0 0 0 0,-1 1 0 0 0,0-1 0 0 0,-1 0 0 0 0,-2 0 12 0 0,0 2 108 0 0,-1-3-58 0 0,-6-1 53 0 0,1 0 0 0 0,-1-1 0 0 0,1 0 0 0 0,0-1 0 0 0,-15-7 0 0 0,2-4 26 0 0,1-1 1 0 0,-26-23-1 0 0,46 36-129 0 0,0-1-8 0 0,-22-26-159 0 0,53 36 136 0 0,-21-5-5 0 0,-3 2-21 0 0,134 82-69 0 0,-135-82 94 0 0,1-1 23 0 0,2 0-11 0 0,24 17 81 0 0,-30-19-76 0 0,1 1 1 0 0,0-1-1 0 0,-1 1 0 0 0,1 0 0 0 0,-1-1 0 0 0,1 1 0 0 0,-1 0 0 0 0,1-1 0 0 0,-1 1 0 0 0,1 0 0 0 0,-1 0 0 0 0,0-1 0 0 0,1 1 0 0 0,-1 0 0 0 0,0 0 0 0 0,0 0 0 0 0,0-1 0 0 0,1 1 1 0 0,-1 0-1 0 0,0 0 0 0 0,0 0 0 0 0,0 0 0 0 0,0-1 0 0 0,-1 1 0 0 0,1 0 0 0 0,0 0 0 0 0,0 0 0 0 0,0 0 0 0 0,-1-1 0 0 0,1 1 0 0 0,0 0 0 0 0,-1 0 0 0 0,1-1 0 0 0,-1 1 0 0 0,1 0 1 0 0,-1-1-1 0 0,1 1 0 0 0,-2 1 0 0 0,0 0-3 0 0,1-1 1 0 0,0 1 1 0 0,-1-1-1 0 0,1 0 1 0 0,0 0-1 0 0,-1 0 0 0 0,1-1 1 0 0,-1 1-1 0 0,1 0 1 0 0,-1 0-1 0 0,1-1 1 0 0,-1 1-1 0 0,0-1 0 0 0,1 1 1 0 0,-1-1-1 0 0,-2 0 1 0 0,-17 5 9 0 0,16-4 12 0 0,-3-1-23 0 0,-24 0 19 0 0,24 0-18 0 0,1-2 12 0 0,-4-2-11 0 0,-1 0 0 0 0,1-1 1 0 0,0 0-1 0 0,0-1 0 0 0,1-1 0 0 0,0 1 0 0 0,-14-13 0 0 0,-19-22 7 0 0,41 38-37 0 0,1 2 23 0 0,0 1 0 0 0,0-1 0 0 0,0 0 0 0 0,1 1 0 0 0,-1-1 0 0 0,0 0 0 0 0,1 0 0 0 0,-1 1 0 0 0,1-1 0 0 0,-1 0 0 0 0,1 0 0 0 0,-1 0 0 0 0,1 0 0 0 0,-1 0 0 0 0,1 1 0 0 0,0-1 0 0 0,-1 0 0 0 0,1 0 0 0 0,0-1 0 0 0,8-8 11 0 0,-1 9-1 0 0,13 9-7 0 0,9 4-17 0 0,-24-10 30 0 0,0 0-22 0 0,14 6-13 0 0,-14-7 28 0 0,-1 1-23 0 0,39 15-12 0 0,-38-15 29 0 0,-3-2-5 0 0,0 1 15 0 0,0-1 0 0 0,0 1 0 0 0,0 0-1 0 0,0-1 1 0 0,0 1 0 0 0,0 0 0 0 0,0 0-1 0 0,0 1 1 0 0,0-1 0 0 0,3 3 0 0 0,16 6 80 0 0,-28-4-66 0 0,7-6-21 0 0,0 1 1 0 0,0-1 0 0 0,0 1 0 0 0,-1-1 0 0 0,1 1 0 0 0,0-1-1 0 0,-1 1 1 0 0,1-1 0 0 0,0 1 0 0 0,-1-1 0 0 0,1 0-1 0 0,0 1 1 0 0,-1-1 0 0 0,1 1 0 0 0,-1-1 0 0 0,1 0-1 0 0,0 1 1 0 0,-1-1 0 0 0,1 0 0 0 0,-1 0 0 0 0,1 0-1 0 0,-1 1 1 0 0,1-1 0 0 0,-1 0 0 0 0,0 0 0 0 0,1 0 0 0 0,-1 0-1 0 0,1 0 1 0 0,-1 0 0 0 0,1 0 0 0 0,-1 0 0 0 0,1 0-1 0 0,-1 0 1 0 0,0 0 0 0 0,-67-5 30 0 0,61 4-16 0 0,-22-8 0 0 0,24 8 1 0 0,-46-11 291 0 0,46 11-223 0 0,-18-5-351 0 0,49 8 213 0 0,-20-1 35 0 0,0-2 2 0 0,18-3-3 0 0,-18 3 0 0 0,1-1-2 0 0,24-3-2 0 0,-24 3 9 0 0,0 1 2 0 0,21-5 8 0 0,-21 4-6 0 0,0 1 5 0 0,19-5 8 0 0,-20 5 15 0 0,-1 0 17 0 0,19-1 85 0 0,-28 0-159 0 0,-2 1 39 0 0,1 0 0 0 0,-1 1 0 0 0,1-1 0 0 0,-1 1 0 0 0,1 1 0 0 0,-1-1 0 0 0,-9 2 0 0 0,8 0-34 0 0,1-1 24 0 0,-135 35-49 0 0,136-35 73 0 0,0 1-16 0 0,-17 5 18 0 0,17-5-19 0 0,-21 4-9 0 0,5 0-172 0 0,58-25 177 0 0,66-25 1 0 0,-99 43-4 0 0,1-1-2 0 0,14-6 5 0 0,-14 6-3 0 0,21-7 82 0 0,-20 11-74 0 0,15 4 16 0 0,-16-5-10 0 0,-26 42-22 0 0,20-39 28 0 0,-41 45 103 0 0,41-48-112 0 0,0 1 0 0 0,-1-1-1 0 0,1 0 1 0 0,0 0 0 0 0,0-1 0 0 0,-1 1 0 0 0,1 0-1 0 0,-1 0 1 0 0,1-1 0 0 0,-1 1 0 0 0,1-1 0 0 0,-1 1-1 0 0,1-1 1 0 0,-1 1 0 0 0,1-1 0 0 0,-1 0 0 0 0,1 0-1 0 0,-4 0 1 0 0,-20 2-13 0 0,18-1-12 0 0,4-4-20 0 0,-10-9 17 0 0,10 9-28 0 0,1 0-59 0 0,1 1 40 0 0,0 1 0 0 0,0-1 1 0 0,0 0-1 0 0,1 0 0 0 0,-1 0 0 0 0,0 1 1 0 0,1-1-1 0 0,-1 0 0 0 0,1 0 0 0 0,0 0 1 0 0,0 0-1 0 0,-1 0 0 0 0,1 0 0 0 0,1 0 0 0 0,-1 0 1 0 0,0 0-1 0 0,0 0 0 0 0,1 0 0 0 0,-1 0 1 0 0,2-3-1 0 0,-1 4-9 0 0,0 0 0 0 0,0 0 0 0 0,0 0 0 0 0,0 0 0 0 0,0 0 0 0 0,0 1 0 0 0,0-1 0 0 0,0 0 0 0 0,1 1 0 0 0,-1-1-1 0 0,0 1 1 0 0,0-1 0 0 0,1 1 0 0 0,-1-1 0 0 0,0 1 0 0 0,1 0 0 0 0,-1 0 0 0 0,0 0 0 0 0,0 0 0 0 0,1 0 0 0 0,-1 0 0 0 0,0 0 0 0 0,1 0 0 0 0,1 1 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21:24:52.6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97 35 744 0 0,'0'0'1419'0'0,"1"-3"-156"0"0,6-14 1834 0 0,-6 14-2269 0 0,-1 2-696 0 0,0 1 1 0 0,0-1-1 0 0,0 1 0 0 0,0 0 1 0 0,0-1-1 0 0,0 1 1 0 0,0-1-1 0 0,0 1 1 0 0,0-1-1 0 0,1 1 0 0 0,-1 0 1 0 0,0-1-1 0 0,0 1 1 0 0,0-1-1 0 0,0 1 1 0 0,1 0-1 0 0,-1-1 0 0 0,0 1 1 0 0,0 0-1 0 0,1-1 1 0 0,-1 1 132 0 0,1-1-133 0 0,-1 1 0 0 0,0 0 1 0 0,1 0-1 0 0,-1-1 1 0 0,0 1-1 0 0,1 0 1 0 0,-1 0-1 0 0,0 0 0 0 0,1 0 1 0 0,-1-1-1 0 0,1 1 1 0 0,-1 0-1 0 0,0 0 1 0 0,1 0-1 0 0,-1 0 0 0 0,1 0 1 0 0,-1 0-1 0 0,1 0 1 0 0,0 0-1 0 0,4 21 1925 0 0,-4 31-961 0 0,-17 39 314 0 0,-32 100 0 0 0,21-100-4283 0 0,-1-2-4891 0 0,24-76 6129 0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8:59:49.303"/>
    </inkml:context>
    <inkml:brush xml:id="br0">
      <inkml:brushProperty name="width" value="0.07938" units="cm"/>
      <inkml:brushProperty name="height" value="0.07938" units="cm"/>
      <inkml:brushProperty name="color" value="#E71224"/>
    </inkml:brush>
  </inkml:definitions>
  <inkml:trace contextRef="#ctx0" brushRef="#br0">0 21 828 0 0,'0'0'7058'0'0,"3"-21"-10509"0"0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8:59:49.303"/>
    </inkml:context>
    <inkml:brush xml:id="br0">
      <inkml:brushProperty name="width" value="0.07938" units="cm"/>
      <inkml:brushProperty name="height" value="0.07938" units="cm"/>
      <inkml:brushProperty name="color" value="#E71224"/>
    </inkml:brush>
  </inkml:definitions>
  <inkml:trace contextRef="#ctx0" brushRef="#br0">0 21 828 0 0,'0'0'7058'0'0,"3"-21"-10509"0"0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8:59:49.303"/>
    </inkml:context>
    <inkml:brush xml:id="br0">
      <inkml:brushProperty name="width" value="0.07938" units="cm"/>
      <inkml:brushProperty name="height" value="0.07938" units="cm"/>
      <inkml:brushProperty name="color" value="#E71224"/>
    </inkml:brush>
  </inkml:definitions>
  <inkml:trace contextRef="#ctx0" brushRef="#br0">0 21 828 0 0,'0'0'7058'0'0,"3"-21"-10509"0"0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09T18:59:49.303"/>
    </inkml:context>
    <inkml:brush xml:id="br0">
      <inkml:brushProperty name="width" value="0.07938" units="cm"/>
      <inkml:brushProperty name="height" value="0.07938" units="cm"/>
      <inkml:brushProperty name="color" value="#E71224"/>
    </inkml:brush>
  </inkml:definitions>
  <inkml:trace contextRef="#ctx0" brushRef="#br0">0 21 828 0 0,'0'0'7058'0'0,"3"-21"-10509"0"0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21:24:55.0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158 354 492 0 0,'0'0'6835'0'0,"0"-1"-6692"0"0,0 0-1 0 0,0 0 0 0 0,1 0 0 0 0,-1 0 0 0 0,0 0 1 0 0,1 0-1 0 0,-1 0 0 0 0,0 0 0 0 0,1 0 0 0 0,-1 0 1 0 0,1 0-1 0 0,0 1 0 0 0,-1-1 0 0 0,1 0 0 0 0,0 0 1 0 0,-1 1-1 0 0,2-2 0 0 0,92-39 2664 0 0,-73 34-2660 0 0,0-1 0 0 0,-1-1 0 0 0,0 0 0 0 0,0-2 0 0 0,-1-1-1 0 0,-1 0 1 0 0,0-1 0 0 0,27-25 0 0 0,-43 35-181 0 0,1 0-1 0 0,-1 0 1 0 0,0-1-1 0 0,-1 1 1 0 0,1 0-1 0 0,0-1 1 0 0,-1 1 0 0 0,0-1-1 0 0,0 1 1 0 0,0-1-1 0 0,0 0 1 0 0,-1 1 0 0 0,1-1-1 0 0,-1 0 1 0 0,0 0-1 0 0,0 1 1 0 0,0-1-1 0 0,-1 0 1 0 0,1 0 0 0 0,-1 1-1 0 0,0-1 1 0 0,0 1-1 0 0,0-1 1 0 0,-1 0 0 0 0,1 1-1 0 0,-4-6 1 0 0,1 2-20 0 0,0 1 0 0 0,0-1 0 0 0,-1 1 0 0 0,1-1 0 0 0,-2 2 0 0 0,1-1 0 0 0,-1 0 0 0 0,1 1 0 0 0,-1 0 0 0 0,-1 1 0 0 0,-8-6 0 0 0,12 8 24 0 0,-4 3 27 0 0,1-1 24 0 0,-1 2 0 0 0,1-1-1 0 0,-1 1 1 0 0,1 0-1 0 0,0 0 1 0 0,-1 0 0 0 0,1 1-1 0 0,1 0 1 0 0,-1 0 0 0 0,0 1-1 0 0,1 0 1 0 0,-1 0-1 0 0,1 0 1 0 0,0 0 0 0 0,1 1-1 0 0,-1 0 1 0 0,1 0-1 0 0,0 0 1 0 0,0 0 0 0 0,-3 7-1 0 0,-10 16 272 0 0,2 0-1 0 0,1 2 1 0 0,-11 33-1 0 0,12-31-62 0 0,-7 30 111 0 0,2 1 0 0 0,4 0 0 0 0,-11 96 0 0 0,9-50-168 0 0,5-35-149 0 0,-4 30-732 0 0,-3-41-2527 0 0,17-60 2882 0 0,0 0-1 0 0,-1 1 1 0 0,0-1 0 0 0,1 0 0 0 0,-1 0-1 0 0,0 0 1 0 0,-1-1 0 0 0,-2 4-1 0 0,-9 5-4059 0 0,-4-1 2673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21:24:55.3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0 153 520 0 0,'0'-24'4448'0'0,"0"6"-1880"0"0,0 2-1256 0 0,0 8 1620 0 0,0 7-2802 0 0,0 0-1 0 0,0 0 0 0 0,0 0 1 0 0,0 0-1 0 0,1 0 0 0 0,-1 0 0 0 0,0 0 1 0 0,1 0-1 0 0,-1 0 0 0 0,1 0 0 0 0,-1 0 1 0 0,1 0-1 0 0,-1 0 0 0 0,1 0 1 0 0,-1 1-1 0 0,1-1 0 0 0,0 0 0 0 0,-1 0 1 0 0,1 1-1 0 0,0-1 0 0 0,0 0 1 0 0,0 1-1 0 0,0-1 0 0 0,0 1 0 0 0,-1-1 1 0 0,1 1-1 0 0,0-1 0 0 0,0 1 1 0 0,0 0-1 0 0,0-1 0 0 0,0 1 0 0 0,0 0 1 0 0,2 0-1 0 0,49-1 887 0 0,-6 1-489 0 0,274-37-10 0 0,-187 17-5310 0 0,-126 18 2366 0 0,21 0-6185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21:25:14.3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1 411 1332 0 0,'0'0'12959'0'0,"4"0"-12441"0"0,20-7-163 0 0,0 0 0 0 0,0-1 0 0 0,-1-2-1 0 0,0 0 1 0 0,-1-2 0 0 0,24-15 0 0 0,-1-4-342 0 0,77-66-1 0 0,-115 91-21 0 0,0 0-1 0 0,-1-1 1 0 0,0 1 0 0 0,0-1-1 0 0,-1 0 1 0 0,1-1-1 0 0,-2 1 1 0 0,1-1 0 0 0,-1 0-1 0 0,0 0 1 0 0,-1-1-1 0 0,0 1 1 0 0,0-1 0 0 0,0 0-1 0 0,-2 1 1 0 0,1-1-1 0 0,-1 0 1 0 0,0-10 0 0 0,-3 12-22 0 0,1 5 27 0 0,1 0-1 0 0,-1 1 1 0 0,0-1 0 0 0,0 0-1 0 0,0 1 1 0 0,0-1 0 0 0,0 0 0 0 0,0 1-1 0 0,-1-1 1 0 0,1 1 0 0 0,0 0-1 0 0,-1-1 1 0 0,1 1 0 0 0,-1 0 0 0 0,0 0-1 0 0,1 0 1 0 0,-1 0 0 0 0,0 0-1 0 0,0 0 1 0 0,1 0 0 0 0,-1 1 0 0 0,0-1-1 0 0,-3 0 1 0 0,-10-5-8 0 0,10 8 4 0 0,0 1 9 0 0,0 0 0 0 0,-1 0 1 0 0,1 0-1 0 0,0 0 1 0 0,0 1-1 0 0,1 0 1 0 0,-1 0-1 0 0,1 0 0 0 0,0 1 1 0 0,0-1-1 0 0,1 1 1 0 0,-1 0-1 0 0,-2 5 1 0 0,-1 3 6 0 0,1-1 1 0 0,1 1 0 0 0,0 0 0 0 0,1 0 0 0 0,-4 19 0 0 0,1 11-23 0 0,2 0-1 0 0,1 75 1 0 0,9 68-32 0 0,-1-89-407 0 0,-4 0 0 0 0,-12 97 0 0 0,0-150-2027 0 0,12-42 1995 0 0,-1 1-1 0 0,0-1 0 0 0,0 0 1 0 0,0 0-1 0 0,0 0 1 0 0,-1 1-1 0 0,1-1 0 0 0,0 0 1 0 0,-1-1-1 0 0,0 1 0 0 0,1 0 1 0 0,-1 0-1 0 0,0-1 0 0 0,0 1 1 0 0,-3 1-1 0 0,-13 3-2471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21:25:14.6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7 203 1700 0 0,'0'0'3394'0'0,"-1"-1"-3212"0"0,1 0 0 0 0,-1 1-1 0 0,0-1 1 0 0,1 0-1 0 0,-1 1 1 0 0,1-1-1 0 0,0 0 1 0 0,-1 0-1 0 0,1 1 1 0 0,0-1 0 0 0,-1 0-1 0 0,1 0 1 0 0,0 0-1 0 0,0 0 1 0 0,0 0-1 0 0,0 1 1 0 0,0-1-1 0 0,0 0 1 0 0,0-1-1 0 0,8-5 412 0 0,1 1 0 0 0,0 0 0 0 0,0 0 0 0 0,1 1 0 0 0,-1 1 0 0 0,18-7 0 0 0,72-17 611 0 0,-34 10-650 0 0,134-40-165 0 0,-130 41-3034 0 0,3 2-3912 0 0,-51 11 3140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21:25:15.0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0 224 1464 0 0,'0'0'1580'0'0,"4"-2"-241"0"0,-3 1-1020 0 0,1 0-1 0 0,-1 0 0 0 0,1 0 1 0 0,0 0-1 0 0,-1 1 1 0 0,1-1-1 0 0,0 0 1 0 0,0 1-1 0 0,0-1 0 0 0,0 1 1 0 0,0-1-1 0 0,-1 1 1 0 0,1 0-1 0 0,0 0 1 0 0,0 0-1 0 0,0 0 1 0 0,0 0-1 0 0,0 0 0 0 0,0 1 1 0 0,0-1-1 0 0,0 1 1 0 0,2 0-1 0 0,-1 2-235 0 0,-1-1 0 0 0,-1 1 0 0 0,1 0 0 0 0,0 0-1 0 0,-1 0 1 0 0,1 0 0 0 0,-1 0 0 0 0,0 0 0 0 0,0 0 0 0 0,0 0 0 0 0,0 1 0 0 0,0-1-1 0 0,-1 0 1 0 0,0 0 0 0 0,0 1 0 0 0,0 2 0 0 0,2 24 34 0 0,-2-1 0 0 0,-7 52 0 0 0,4-61-1607 0 0,-1 0 0 0 0,-10 33 0 0 0,3-38-1621 0 0,9-13 2373 0 0</inkml:trace>
  <inkml:trace contextRef="#ctx0" brushRef="#br0" timeOffset="1">11 97 1452 0 0,'14'-79'7842'0'0,"-14"76"-6994"0"0,0 2-913 0 0,0 0 1 0 0,0 1 0 0 0,0-1 0 0 0,0 0 0 0 0,1 1 0 0 0,-1-1 0 0 0,0 0-1 0 0,0 1 1 0 0,0-1 0 0 0,1 0 0 0 0,-1 1 0 0 0,0-1 0 0 0,0 1-1 0 0,1-1 1 0 0,-1 0 0 0 0,1 1 0 0 0,-1-1 0 0 0,1 1 0 0 0,-1-1 0 0 0,1 1-1 0 0,-1-1 1 0 0,2 0 0 0 0,4 12-556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21:25:15.3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15 488 0 0,'14'-15'1440'0'0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21:25:16.0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186 0 1260 0 0,'0'0'8219'0'0,"-3"3"-7769"0"0,-7 7-130 0 0,0-1 0 0 0,-1 0 0 0 0,0-1 1 0 0,-1 0-1 0 0,-13 7 0 0 0,7-5-77 0 0,1 1 0 0 0,-19 17 0 0 0,34-27-210 0 0,1 3 6 0 0,1-3-37 0 0,0-1 0 0 0,-1 1 0 0 0,1 0 0 0 0,0-1 0 0 0,0 1 0 0 0,0-1 0 0 0,0 1 0 0 0,-1 0 0 0 0,1-1 0 0 0,0 1 0 0 0,0 0 0 0 0,0-1 0 0 0,0 1 0 0 0,0 0 0 0 0,1-1 0 0 0,-1 1 0 0 0,0 0 0 0 0,0-1 0 0 0,0 1 0 0 0,0 0 0 0 0,1-1 0 0 0,-1 1 0 0 0,0-1 0 0 0,1 1 0 0 0,-1 0 0 0 0,0-1 0 0 0,1 1 0 0 0,4 3 2 0 0,42 10 18 0 0,-31-10-20 0 0,1 0 0 0 0,0 2 1 0 0,-1 0-1 0 0,0 0 1 0 0,21 13-1 0 0,-32-17 24 0 0,0 1-1 0 0,-1-1 1 0 0,0 1 0 0 0,1 0-1 0 0,-1 0 1 0 0,0 1 0 0 0,-1-1-1 0 0,1 1 1 0 0,-1 0 0 0 0,1 0-1 0 0,-1 0 1 0 0,0 0 0 0 0,-1 1-1 0 0,1-1 1 0 0,-1 1 0 0 0,0 0-1 0 0,0 0 1 0 0,0-1 0 0 0,-1 1-1 0 0,1 0 1 0 0,-1 0 0 0 0,-1 1-1 0 0,1-1 1 0 0,-1 0 0 0 0,1 0-1 0 0,-1 0 1 0 0,-1 0 0 0 0,1 1-1 0 0,-1-1 1 0 0,0 0 0 0 0,0 0-1 0 0,-1 0 1 0 0,1 0 0 0 0,-1 0-1 0 0,0-1 1 0 0,0 1 0 0 0,-1-1-1 0 0,-4 8 1 0 0,2-7-145 0 0,0-1 1 0 0,0 0-1 0 0,0 0 1 0 0,0 0 0 0 0,-1 0-1 0 0,0-1 1 0 0,1 0-1 0 0,-1 0 1 0 0,0 0-1 0 0,-1-1 1 0 0,1 0-1 0 0,-12 2 1 0 0,1 1-226 0 0,4-2-136 0 0,0 0 0 0 0,0-1 0 0 0,-17 1 0 0 0,14-1-21 0 0,3 0-610 0 0,11-2 928 0 0,1 0 0 0 0,-1 1 0 0 0,0-1 0 0 0,0 0 1 0 0,1 0-1 0 0,-1 0 0 0 0,0 0 0 0 0,0 0 0 0 0,0 0 1 0 0,1-1-1 0 0,-1 1 0 0 0,0-1 0 0 0,0 1 0 0 0,1-1 1 0 0,-1 0-1 0 0,0 1 0 0 0,-1-3 0 0 0,-13-5-2454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21:25:16.4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 31 852 0 0,'2'-4'3546'0'0,"12"-22"3867"0"0,-24 40-6241 0 0,4-2-973 0 0,0 1-1 0 0,1 0 0 0 0,0 0 1 0 0,0 1-1 0 0,2 0 1 0 0,0-1-1 0 0,0 1 1 0 0,1 0-1 0 0,1 0 0 0 0,1 1 1 0 0,0-1-1 0 0,0 0 1 0 0,1 0-1 0 0,1 0 0 0 0,1 0 1 0 0,0 0-1 0 0,9 25 1 0 0,-7-25-171 0 0,0 1 0 0 0,1-1 0 0 0,1 0 0 0 0,1-1 0 0 0,0 1 0 0 0,0-1 1 0 0,1-1-1 0 0,1 0 0 0 0,0 0 0 0 0,1-1 0 0 0,0 0 0 0 0,0-1 0 0 0,1 0 1 0 0,1-1-1 0 0,0 0 0 0 0,18 9 0 0 0,-22-14-11 0 0,-7-3-14 0 0,0 0 0 0 0,0 0 0 0 0,0-1 1 0 0,0 1-1 0 0,0 0 0 0 0,0-1 0 0 0,1 0 0 0 0,-1 1 0 0 0,0-1 0 0 0,0 0 0 0 0,0 0 1 0 0,0 0-1 0 0,0-1 0 0 0,4 0 0 0 0,41-3 12 0 0,-39-2-16 0 0,-6 2 2 0 0,3 1-5 0 0,-1 0 1 0 0,0-1 0 0 0,0 1 0 0 0,-1-1 0 0 0,1 0 0 0 0,-1 0 0 0 0,0 0 0 0 0,0 0-1 0 0,0-1 1 0 0,4-8 0 0 0,17-51-170 0 0,-18 44 49 0 0,25-73-392 0 0,7-17-4959 0 0,-26 91-60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21:25:16.9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98 376 0 0,'0'0'5002'0'0,"4"2"-4133"0"0,0 0-614 0 0,-1 0 0 0 0,1 0 0 0 0,-1 1 1 0 0,1-1-1 0 0,-1 1 0 0 0,0-1 0 0 0,0 1 0 0 0,0 0 1 0 0,0 0-1 0 0,-1 1 0 0 0,1-1 0 0 0,-1 1 1 0 0,0-1-1 0 0,0 1 0 0 0,0 0 0 0 0,0-1 1 0 0,-1 1-1 0 0,1 0 0 0 0,-1 0 0 0 0,0 0 1 0 0,1 6-1 0 0,-3 21 276 0 0,0 0 1 0 0,-2 0-1 0 0,-1-1 1 0 0,-2 1-1 0 0,-9 30 1 0 0,14-57-354 0 0,-1-1-17 0 0,-4 6 64 0 0,4-12-226 0 0,1-1 0 0 0,-1 1 0 0 0,1 0 0 0 0,0-1 0 0 0,0 0 0 0 0,1 1 0 0 0,-1-1 0 0 0,1 1 0 0 0,-1-1 0 0 0,1 0 0 0 0,0 0 0 0 0,0 1 0 0 0,1-1 0 0 0,-1 0 0 0 0,1 1 0 0 0,0-1 0 0 0,2-5 0 0 0,23-70-57 0 0,-15 52 29 0 0,1 1 0 0 0,1 0 0 0 0,1 1 0 0 0,1 1 0 0 0,2 0 0 0 0,0 1 0 0 0,1 1 0 0 0,27-25 0 0 0,-44 46 41 0 0,0 0-1 0 0,0 0 0 0 0,0 0 1 0 0,0 0-1 0 0,0 0 1 0 0,0 0-1 0 0,0 0 1 0 0,0 0-1 0 0,1 1 1 0 0,-1-1-1 0 0,0 0 1 0 0,0 1-1 0 0,1-1 0 0 0,-1 1 1 0 0,1-1-1 0 0,-1 1 1 0 0,0 0-1 0 0,1-1 1 0 0,-1 1-1 0 0,1 0 1 0 0,-1 0-1 0 0,1 0 1 0 0,-1 0-1 0 0,1 0 0 0 0,-1 1 1 0 0,0-1-1 0 0,1 0 1 0 0,-1 1-1 0 0,1-1 1 0 0,-1 1-1 0 0,0-1 1 0 0,1 1-1 0 0,-1 0 1 0 0,0-1-1 0 0,0 1 1 0 0,0 0-1 0 0,1 0 0 0 0,-1 0 1 0 0,0 0-1 0 0,0 0 1 0 0,0 0-1 0 0,0 0 1 0 0,-1 0-1 0 0,1 1 1 0 0,0-1-1 0 0,0 0 1 0 0,-1 0-1 0 0,1 1 0 0 0,-1-1 1 0 0,2 3-1 0 0,2 7 137 0 0,0-1 0 0 0,-1 1 0 0 0,-1 0 1 0 0,3 16-1 0 0,-5-27-149 0 0,12 155 1133 0 0,-2-10-4541 0 0,-10-141 2354 0 0,5 9-825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16:48:03.79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464 149 8 0 0,'-21'12'9179'0'0,"3"-13"-8938"0"0,0 0 0 0 0,0-1 1 0 0,0-1-1 0 0,0 0 0 0 0,-25-9 0 0 0,-198-78 155 0 0,238 88-418 0 0,-3 0-98 0 0,1 1 0 0 0,0-2 0 0 0,0 1 0 0 0,0-1 0 0 0,0 1 0 0 0,0-2 0 0 0,1 1 0 0 0,-6-5-1 0 0,8 7 62 0 0,-12-17-1746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21:25:19.5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27 508 0 0,'4'-21'5379'0'0,"6"16"-808"0"0,-3 42-371 0 0,-6-30-5182 0 0,31 168 2307 0 0,-18-108-1412 0 0,-2 1 0 0 0,5 118 1 0 0,-17-152-896 0 0,0 28-367 0 0,-3-21-7208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21:25:19.8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194 75 1100 0 0,'42'-75'9265'0'0,"-43"79"-9212"0"0,1 0 1 0 0,-1-1-1 0 0,0 1 1 0 0,0-1-1 0 0,-1 1 0 0 0,1-1 1 0 0,-1 1-1 0 0,0-1 0 0 0,0 0 1 0 0,0 0-1 0 0,0 0 1 0 0,0 0-1 0 0,-1 0 0 0 0,-2 2 1 0 0,-46 42 291 0 0,32-31-204 0 0,-103 84 639 0 0,119-98-728 0 0,1-1 9 0 0,2 0-54 0 0,-1-1-1 0 0,0 0 1 0 0,1 1 0 0 0,-1-1-1 0 0,0 1 1 0 0,0-1-1 0 0,1 0 1 0 0,-1 1-1 0 0,1 0 1 0 0,-1-1-1 0 0,1 1 1 0 0,-1-1-1 0 0,0 1 1 0 0,1 0-1 0 0,0-1 1 0 0,-1 1 0 0 0,1 0-1 0 0,-1-1 1 0 0,1 1-1 0 0,0 0 1 0 0,0 0-1 0 0,-1 0 1 0 0,5 3 12 0 0,-1-1 0 0 0,1 1 1 0 0,0-1-1 0 0,0 0 0 0 0,0-1 1 0 0,0 1-1 0 0,0-1 0 0 0,1 1 0 0 0,5 1 1 0 0,33 19 69 0 0,7 19-308 0 0,-2 2 0 0 0,61 69 0 0 0,-53-52-4579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21:25:20.3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30 105 252 0 0,'0'0'6905'0'0,"3"3"-6176"0"0,-1-1-555 0 0,-1 2-1 0 0,1-1 0 0 0,0 0 1 0 0,-1 0-1 0 0,1 1 1 0 0,-1-1-1 0 0,0 0 1 0 0,0 1-1 0 0,-1-1 1 0 0,1 1-1 0 0,-1 0 1 0 0,1-1-1 0 0,-1 1 0 0 0,-1 5 1 0 0,-3 61 869 0 0,2-57-962 0 0,-9 84 559 0 0,11-94-402 0 0,-8 18 748 0 0,-5-15-896 0 0,5-15-11 0 0,8-23-19 0 0,3 15-64 0 0,2-1 0 0 0,0 1 1 0 0,0 1-1 0 0,2-1 0 0 0,0 1 0 0 0,1 0 0 0 0,17-25 0 0 0,-8 16 2 0 0,1 2 1 0 0,1 0-1 0 0,40-38 1 0 0,-50 54 54 0 0,0 1 0 0 0,0 0 0 0 0,1 0-1 0 0,-1 1 1 0 0,15-6 0 0 0,-19 9 61 0 0,13 5 89 0 0,-16-4-184 0 0,0 1-1 0 0,-1 0 1 0 0,1 0-1 0 0,0 0 1 0 0,-1 0-1 0 0,1 0 1 0 0,0 0-1 0 0,0 1 1 0 0,-1-1-1 0 0,1 1 1 0 0,0-1-1 0 0,-1 1 1 0 0,1-1-1 0 0,-1 1 1 0 0,1 0-1 0 0,-1 0 1 0 0,1 0-1 0 0,-1 0 0 0 0,1 0 1 0 0,-1 0-1 0 0,0 0 1 0 0,0 0-1 0 0,1 1 1 0 0,-1-1-1 0 0,0 0 1 0 0,1 3-1 0 0,5 12 123 0 0,0 0-1 0 0,-2 0 1 0 0,0 0-1 0 0,-1 0 1 0 0,3 28-1 0 0,3 91 142 0 0,-5-34-569 0 0,-2-53-3345 0 0,-3-44 2503 0 0,23-8-4913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21:25:20.6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1 284 216 0 0,'0'0'3779'0'0,"4"-1"-2756"0"0,51-2 4491 0 0,-46 3-5278 0 0,0 0-1 0 0,0 0 0 0 0,0-1 1 0 0,0 0-1 0 0,-1-1 1 0 0,1 0-1 0 0,0 0 1 0 0,15-7-1 0 0,-15 5-181 0 0,0 0-1 0 0,0-1 1 0 0,0 0-1 0 0,-1 0 0 0 0,0 0 1 0 0,0-1-1 0 0,0-1 1 0 0,-1 1-1 0 0,0-1 1 0 0,0-1-1 0 0,-1 1 1 0 0,0-1-1 0 0,0 0 0 0 0,-1 0 1 0 0,0-1-1 0 0,0 0 1 0 0,5-15-1 0 0,-9 19-51 0 0,0 0-1 0 0,0 1 1 0 0,-1-1-1 0 0,0 0 1 0 0,0 0 0 0 0,0 0-1 0 0,-1 1 1 0 0,0-1-1 0 0,0 0 1 0 0,0 1-1 0 0,0-1 1 0 0,-1 1-1 0 0,1-1 1 0 0,-1 1 0 0 0,0-1-1 0 0,-1 1 1 0 0,1 0-1 0 0,-1 0 1 0 0,0 0-1 0 0,0 1 1 0 0,0-1-1 0 0,0 1 1 0 0,-1-1 0 0 0,1 1-1 0 0,-1 0 1 0 0,-6-4-1 0 0,7 5-5 0 0,-1 1 0 0 0,1 0 0 0 0,-1-1 0 0 0,1 1 0 0 0,0 0 0 0 0,-1 1 0 0 0,0-1 0 0 0,1 1 0 0 0,-1-1 0 0 0,1 1 0 0 0,-1 0-1 0 0,0 0 1 0 0,1 1 0 0 0,-5 0 0 0 0,4-1 7 0 0,1 1-4 0 0,0-1 0 0 0,-1 1-1 0 0,1 0 1 0 0,0 0 0 0 0,0 0 0 0 0,-1 0-1 0 0,1 1 1 0 0,0-1 0 0 0,0 1 0 0 0,0 0-1 0 0,1 0 1 0 0,-1 0 0 0 0,0 0-1 0 0,1 0 1 0 0,-5 5 0 0 0,0 1-10 0 0,-5 3-118 0 0,2 1 0 0 0,-1 0 0 0 0,1 1 0 0 0,1 0 0 0 0,0 1 0 0 0,1 0 0 0 0,1 0 0 0 0,0 1 0 0 0,1 0 0 0 0,0 0 0 0 0,1 0 0 0 0,1 1 0 0 0,1-1 0 0 0,-3 28 0 0 0,6-42 16 0 0,0 1 0 0 0,-1-1 0 0 0,1 0 0 0 0,0 1 0 0 0,1-1 0 0 0,-1 1 0 0 0,0-1 0 0 0,0 0 0 0 0,1 1 0 0 0,-1-1 0 0 0,0 0 0 0 0,1 1 0 0 0,0-1 0 0 0,-1 0 0 0 0,1 1 0 0 0,0-1 0 0 0,-1 0 0 0 0,1 0 0 0 0,0 0 0 0 0,0 0 0 0 0,0 0 0 0 0,0 0 0 0 0,0 0 0 0 0,0 0 0 0 0,1 0 0 0 0,-1 0 0 0 0,0-1 0 0 0,0 1 0 0 0,3 1 0 0 0,29 4-3820 0 0,-27-6 2029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21:25:21.0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1 150 548 0 0,'2'-3'1841'0'0,"0"-2"-630"0"0,1 0 0 0 0,0 0 0 0 0,0 0 0 0 0,1 0 1 0 0,-1 1-1 0 0,8-8 0 0 0,-8 19-845 0 0,0 1 1 0 0,-1 0-1 0 0,-1-1 0 0 0,1 1 1 0 0,-1 0-1 0 0,0 0 0 0 0,-1 0 0 0 0,0 0 1 0 0,-2 16-1 0 0,2 43 733 0 0,10 20-317 0 0,-10-84-649 0 0,1-2-127 0 0,-1 0 1 0 0,1-1-1 0 0,-1 1 1 0 0,1 0-1 0 0,-1-1 1 0 0,1 1 0 0 0,-1-1-1 0 0,1 1 1 0 0,0-1-1 0 0,-1 1 1 0 0,1-1 0 0 0,0 1-1 0 0,-1-1 1 0 0,1 1-1 0 0,0-1 1 0 0,0 0 0 0 0,0 0-1 0 0,-1 1 1 0 0,1-1-1 0 0,0 0 1 0 0,0 0-1 0 0,0 0 1 0 0,-1 0 0 0 0,3 0-1 0 0,5-4-38 0 0,1-1 0 0 0,-1 0 0 0 0,1-1 0 0 0,-1 0 0 0 0,-1 0 0 0 0,1 0 0 0 0,-1-1 0 0 0,-1 0 1 0 0,10-13-1 0 0,3-3-225 0 0,73-68-922 0 0,-89 88 1100 0 0,-2 2 18 0 0,0 0 54 0 0,1 1 1 0 0,-1-1-1 0 0,0 1 1 0 0,0-1-1 0 0,0 1 1 0 0,1-1-1 0 0,-1 1 1 0 0,0 0 0 0 0,1-1-1 0 0,-1 1 1 0 0,0 0-1 0 0,0 0 1 0 0,1 0-1 0 0,-1 0 1 0 0,0 0-1 0 0,3 1 1 0 0,1 5-2 0 0,0 1 0 0 0,-1 0 0 0 0,1 0 0 0 0,-1 1 0 0 0,-1-1 0 0 0,1 1 0 0 0,-1-1 0 0 0,-1 1 0 0 0,1 0 0 0 0,-1 1 0 0 0,-1-1 0 0 0,0 0-1 0 0,1 9 1 0 0,7 34-9 0 0,4 7 1545 0 0,-11-58-1515 0 0,0 0 0 0 0,0 0 0 0 0,0 0 0 0 0,0-1 0 0 0,0 1 0 0 0,0 0 0 0 0,0-1 0 0 0,0 0 0 0 0,0 1 0 0 0,0-1 0 0 0,1-1 0 0 0,-1 1-9 0 0,-1 1 1 0 0,0-1-1 0 0,0 0 1 0 0,-1 1 0 0 0,1-1-1 0 0,0 0 1 0 0,0 0-1 0 0,0 0 1 0 0,0 1-1 0 0,-1-1 1 0 0,1 0 0 0 0,0 0-1 0 0,-1 0 1 0 0,1 0-1 0 0,-1 0 1 0 0,1-1-1 0 0,-1 1 1 0 0,1 0-1 0 0,-1 0 1 0 0,0 0 0 0 0,0 0-1 0 0,1-2 1 0 0,-1 1 9 0 0,63-152 540 0 0,11-21-4005 0 0,-71 171 2810 0 0,0 1 1 0 0,0 0-1 0 0,0 0 0 0 0,1 0 1 0 0,-1 0-1 0 0,1 0 1 0 0,0 1-1 0 0,-1-1 1 0 0,1 1-1 0 0,0 0 1 0 0,8-3-1 0 0,-8 4 23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21:25:21.4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76 63 1436 0 0,'0'0'1519'0'0,"6"25"3171"0"0,-12 57-755 0 0,-51 141-657 0 0,51-200-3086 0 0,5-20-30 0 0,-6 9 530 0 0,2-12-491 0 0,7-16-228 0 0,6-19-17 0 0,3-1-1 0 0,0 2 1 0 0,3 0-1 0 0,25-49 1 0 0,-29 65-6 0 0,1 0 0 0 0,0 2 0 0 0,1-1 1 0 0,1 1-1 0 0,0 1 0 0 0,1 0 0 0 0,1 1 1 0 0,0 1-1 0 0,30-21 0 0 0,-16 20 29 0 0,-24 12 25 0 0,1 2 62 0 0,-4 0-34 0 0,1 1-1 0 0,-1-1 1 0 0,0 0 0 0 0,1 1 0 0 0,-1-1-1 0 0,1 1 1 0 0,-1 0 0 0 0,0 0 0 0 0,1 0-1 0 0,-1 0 1 0 0,0 0 0 0 0,0 0 0 0 0,0 0-1 0 0,0 1 1 0 0,0-1 0 0 0,0 1 0 0 0,0 0 0 0 0,-1-1-1 0 0,1 1 1 0 0,0 0 0 0 0,-1 0 0 0 0,1 0-1 0 0,-1 0 1 0 0,0 1 0 0 0,0-1 0 0 0,0 0-1 0 0,0 0 1 0 0,0 1 0 0 0,0-1 0 0 0,0 4 0 0 0,5 31 339 0 0,-1 0 0 0 0,0 46 1 0 0,-4-53-877 0 0,0 1-1 0 0,2-1 1 0 0,2 0 0 0 0,0 0 0 0 0,15 45 0 0 0,-17-70 26 0 0,-1 1 1 0 0,1 0 0 0 0,0-1 0 0 0,1 1 0 0 0,-1-1-1 0 0,7 7 1 0 0,10 8-4552 0 0,-2-3 1337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21:25:22.3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94 295 1408 0 0,'-6'1'1357'0'0,"-49"10"1330"0"0,50-10-2144 0 0,-18 5 345 0 0,18-5 944 0 0,527-31-2 0 0,-327 14-1654 0 0,2192-60 1421 0 0,-242 34-1235 0 0,-738-26-275 0 0,-1355 67-159 0 0,123-6 152 0 0,-147 4-225 0 0,1 0-1 0 0,-1-3 1 0 0,54-16 0 0 0,-39 0-1422 0 0,-21 4-2705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21:25:32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84 1088 0 0,'39'-60'8447'0'0,"-37"57"-7508"0"0,9-18 3022 0 0,-8 21-2454 0 0,-14 18-1565 0 0,0-1 134 0 0,0 0 0 0 0,1 0 0 0 0,1 1 0 0 0,0 0 0 0 0,-7 28 0 0 0,13-35-76 0 0,1 1 1 0 0,0-1-1 0 0,1 1 1 0 0,0-1-1 0 0,1 1 1 0 0,0-1-1 0 0,1 1 1 0 0,0-1 0 0 0,1 1-1 0 0,0-1 1 0 0,6 17-1 0 0,-3-15-13 0 0,-1 0-1 0 0,-1 0 1 0 0,0 0-1 0 0,-1 0 1 0 0,0 1-1 0 0,-1 14 1 0 0,-1-21 6 0 0,-1 0 0 0 0,-1 0 0 0 0,1 0 0 0 0,-1 0 0 0 0,0 0 0 0 0,-1 0 0 0 0,0-1 0 0 0,0 1 0 0 0,0-1 0 0 0,-1 0 0 0 0,0 0 0 0 0,0 0 0 0 0,-9 9-1 0 0,6-8-38 0 0,0-1-1 0 0,0 0 0 0 0,0 0 1 0 0,-1-1-1 0 0,-13 8 0 0 0,17-12-60 0 0,-1 0-14 0 0,-17 2 6 0 0,16-2 38 0 0,1-2-32 0 0,-63-23-346 0 0,64 22 423 0 0,-16-5-418 0 0,36 23 823 0 0,-2 0-1 0 0,0 1 1 0 0,19 32-1 0 0,-27-40-234 0 0,-2 1 0 0 0,1 0 0 0 0,-1 0 0 0 0,-1 0 0 0 0,0 1 0 0 0,0-1 0 0 0,-1 1 0 0 0,0 0-1 0 0,-1-1 1 0 0,0 13 0 0 0,-6 90 282 0 0,-34 188-1 0 0,34-286-1137 0 0,0 0 0 0 0,-1-1 0 0 0,-1 0 0 0 0,0 0 1 0 0,-1 0-1 0 0,0-1 0 0 0,-1 0 0 0 0,-11 12 0 0 0,8-10-1247 0 0,10-12 357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21:25:32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1 145 1816 0 0,'6'-41'6923'0'0,"-5"37"-6543"0"0,0-1 0 0 0,0 1 0 0 0,0 0 0 0 0,1-1 1 0 0,0 1-1 0 0,0 0 0 0 0,0 0 0 0 0,0 0 0 0 0,1 0 0 0 0,-1 1 0 0 0,1-1 1 0 0,0 1-1 0 0,0-1 0 0 0,0 1 0 0 0,7-5 0 0 0,-3 3-156 0 0,0 0 0 0 0,1 0 0 0 0,0 1 0 0 0,0 0 0 0 0,0 1 0 0 0,0-1 0 0 0,11-1 1 0 0,-15 3-30 0 0,4 3-26 0 0,-7-1-169 0 0,4 0 46 0 0,1-1-1 0 0,0 2 0 0 0,-1-1 1 0 0,1 1-1 0 0,-1 0 0 0 0,1 0 1 0 0,-1 0-1 0 0,1 1 1 0 0,-1 0-1 0 0,0 0 0 0 0,0 0 1 0 0,0 1-1 0 0,0 0 0 0 0,0 0 1 0 0,0 0-1 0 0,-1 0 0 0 0,1 1 1 0 0,-1 0-1 0 0,0 0 1 0 0,5 7-1 0 0,-5-5-13 0 0,-1 0 1 0 0,0 1-1 0 0,-1 0 1 0 0,0-1-1 0 0,0 1 0 0 0,0 0 1 0 0,-1 0-1 0 0,0 0 1 0 0,0 0-1 0 0,-1 1 0 0 0,0-1 1 0 0,0 0-1 0 0,-1 0 1 0 0,1 0-1 0 0,-2 0 0 0 0,-1 9 1 0 0,-5 12 37 0 0,-1 0 1 0 0,-19 40-1 0 0,24-57-69 0 0,2-8 8 0 0,-80 173 216 0 0,80-173-169 0 0,2-2-32 0 0,0 1 0 0 0,0-1 0 0 0,0 1 0 0 0,0-1 0 0 0,0 1 0 0 0,0-1 0 0 0,0 1 0 0 0,1-1 0 0 0,-1 1 0 0 0,0-1 0 0 0,1 1 0 0 0,-1-1 0 0 0,1 1 0 0 0,-1-1 0 0 0,1 0 0 0 0,0 1 0 0 0,0-1-1 0 0,0 0 1 0 0,0 0 0 0 0,0 0 0 0 0,0 1 0 0 0,0-1 0 0 0,0 0 0 0 0,0 0 0 0 0,0 0 0 0 0,0-1 0 0 0,1 1 0 0 0,-1 0 0 0 0,0 0 0 0 0,1-1 0 0 0,-1 1 0 0 0,1-1 0 0 0,-1 1 0 0 0,0-1 0 0 0,1 1 0 0 0,-1-1 0 0 0,1 0-1 0 0,2 0 1 0 0,9 3 35 0 0,0-2-1 0 0,1 1 0 0 0,17-2 0 0 0,-28 0-46 0 0,15 1-373 0 0,0-1 0 0 0,0-1 0 0 0,0 0 0 0 0,0-2 0 0 0,0 0 0 0 0,25-8 0 0 0,-30 7-515 0 0,-2 1-484 0 0,0 0-1 0 0,-1-1 1 0 0,0 0-1 0 0,0 0 1 0 0,0-1-1 0 0,-1-1 1 0 0,13-8 0 0 0,-8 2-2113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1T21:25:33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20 1088 0 0,'0'0'5395'0'0,"4"-1"-4273"0"0,7-3 3737 0 0,-24 7-1982 0 0,10-2-3523 0 0,-1 0 1793 0 0,-22-3-1110 0 0,21 1-23 0 0,24-12-85 0 0,-17 12 68 0 0,0 0-1 0 0,0 1 1 0 0,0-1 0 0 0,0 1 0 0 0,1 0-1 0 0,-1 0 1 0 0,0 0 0 0 0,0 0-1 0 0,1 0 1 0 0,-1 0 0 0 0,0 0-1 0 0,0 1 1 0 0,0-1 0 0 0,1 1-1 0 0,-1 0 1 0 0,0-1 0 0 0,0 1-1 0 0,0 0 1 0 0,0 0 0 0 0,0 1 0 0 0,0-1-1 0 0,1 2 1 0 0,-1-1 3 0 0,-1 0 0 0 0,1 0 0 0 0,-1 0 0 0 0,0 1 1 0 0,0-1-1 0 0,0 0 0 0 0,0 1 0 0 0,0-1 0 0 0,-1 1 0 0 0,1-1 0 0 0,-1 1 0 0 0,1 0 0 0 0,-1-1 1 0 0,0 1-1 0 0,0-1 0 0 0,0 1 0 0 0,-1 0 0 0 0,1-1 0 0 0,-1 1 0 0 0,1-1 0 0 0,-1 1 1 0 0,0-1-1 0 0,-1 3 0 0 0,-4 15-145 0 0,-1 0 0 0 0,0 0 0 0 0,-12 19 0 0 0,16-32-568 0 0,-2-1 1 0 0,1 0 0 0 0,0 0-1 0 0,-1 0 1 0 0,0 0 0 0 0,-1-1 0 0 0,-7 7-1 0 0,6-9-2301 0 0,-11 4-1038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0B4D83-664A-43DA-8046-EDC432732F4E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A4F29-25A4-4073-8104-E262EFFF8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35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A4F29-25A4-4073-8104-E262EFFF81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039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A4F29-25A4-4073-8104-E262EFFF81B9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651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A4F29-25A4-4073-8104-E262EFFF81B9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789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A4F29-25A4-4073-8104-E262EFFF81B9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0394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A4F29-25A4-4073-8104-E262EFFF81B9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6978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A4F29-25A4-4073-8104-E262EFFF81B9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4863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A4F29-25A4-4073-8104-E262EFFF81B9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9940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A4F29-25A4-4073-8104-E262EFFF81B9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931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A4F29-25A4-4073-8104-E262EFFF81B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312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A4F29-25A4-4073-8104-E262EFFF81B9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350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A4F29-25A4-4073-8104-E262EFFF81B9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963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A4F29-25A4-4073-8104-E262EFFF81B9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64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A4F29-25A4-4073-8104-E262EFFF81B9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839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A4F29-25A4-4073-8104-E262EFFF81B9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67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A4F29-25A4-4073-8104-E262EFFF81B9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202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A4F29-25A4-4073-8104-E262EFFF81B9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05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D9F3D-5179-4F30-9F41-36462849A8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98A2CF-E66A-46AA-9669-97E49D52E4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E32B7-D3EA-444B-9831-11B5427AB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3AD8-CE10-4C11-AEBB-E20EA0F7720E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CE134-730B-4B95-85BB-665227B3B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2DD3F-0F85-4950-B2E3-BDD6FCC52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D9033-6775-4F63-943B-73FB6C1FB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993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0E1CB-459B-4729-AFB1-CCF88A1C8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A9AE3A-1682-4B88-A1AC-63C5A4A9B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265E0-DCEF-422F-8C49-3F3744059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3AD8-CE10-4C11-AEBB-E20EA0F7720E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EE6EF-2AA7-4599-BF0D-C0843F80F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C4D5D-7A3C-4B9B-A510-565264A9E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D9033-6775-4F63-943B-73FB6C1FB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55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8739-2D4B-472E-9B71-C4D36F3B80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FB9105-20CB-4FF5-8374-763474905F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FA45D-9B9E-4265-B022-12A62F969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3AD8-CE10-4C11-AEBB-E20EA0F7720E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048E5-544C-4CAF-8179-1672A65F2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FD178-4B89-4032-9B19-0BA237457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D9033-6775-4F63-943B-73FB6C1FB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33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CBAC2-2C7B-4001-84AD-A9014D16B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037C0-1A20-4E89-8652-EB0A060B2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DEA01-03D1-43D5-8EFF-5C2637FFC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3AD8-CE10-4C11-AEBB-E20EA0F7720E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8DA2D-F4B4-4906-A196-B6C23B445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86077-76F6-4522-8A4E-0DF9B329B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D9033-6775-4F63-943B-73FB6C1FB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29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76998-6875-4687-9A25-A858AE8CE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11229-EDDA-475B-A40E-5BD0114A9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5BD69-65B7-47BF-859A-EDAB519AA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3AD8-CE10-4C11-AEBB-E20EA0F7720E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EA50C-D6BC-4158-A413-C2805A682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229B4-DB3A-4E36-9E46-E6FAA9AF3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D9033-6775-4F63-943B-73FB6C1FB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67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F58CA-4B06-4D3B-8906-39A16A650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A0C1-4ED8-4CF6-8BE7-4CF284B1C1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64165F-9750-4FE2-AD9A-B6FF7E40D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8A43A0-8B01-4978-AA1F-F073E1199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3AD8-CE10-4C11-AEBB-E20EA0F7720E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DFD86-AD18-4EDA-BC48-72436EF2D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4A66B-AA2A-41E0-ACCB-1F127454F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D9033-6775-4F63-943B-73FB6C1FB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1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674AB-94BB-42C5-8DAA-C35623D38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552EB-6DF1-41AA-BF75-D8BFC625E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A4D9A4-5688-4238-BF83-5AF8890D1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3FAE44-813B-4C58-82E8-533A47F70F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C2A46D-B966-41AA-A3AB-3372367C63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2A21D0-4ADF-41D6-9206-6B852134D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3AD8-CE10-4C11-AEBB-E20EA0F7720E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ECD9D0-9530-4373-B761-6F3011DC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D48130-29E8-4986-9721-3EA27A8FE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D9033-6775-4F63-943B-73FB6C1FB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23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0C6F5-477B-42BF-88BA-5C7D91BDB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77DD36-D11C-4E86-89D6-AB07C7715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3AD8-CE10-4C11-AEBB-E20EA0F7720E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CA67EA-0C4F-4B5B-A043-59618AAF9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8D2050-68B9-4119-9569-FF46B9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D9033-6775-4F63-943B-73FB6C1FB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430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0E34DC-61D6-4028-9DB3-5124FBA96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3AD8-CE10-4C11-AEBB-E20EA0F7720E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8D3C82-22D8-4647-A54C-247B2DF81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70E820-1DAD-4095-B896-A46EC5D71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D9033-6775-4F63-943B-73FB6C1FB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38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8723C-38FF-4009-9058-4D6C132C2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B6452-C9FF-4059-B2D4-21876A16A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C872F3-9554-451E-AE7C-70627ED16F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ED6E14-A0ED-4A62-81A6-726E9A880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3AD8-CE10-4C11-AEBB-E20EA0F7720E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F9FD2C-BF62-4B97-BC1A-3989C851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8A69A-ADAE-4E88-B8EC-B66E5EB5F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D9033-6775-4F63-943B-73FB6C1FB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82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B0991-82AC-4FD4-AB82-30D4CD829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884343-4B96-488B-8EB5-31FA70A35D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EA5B84-5EA4-4793-9FC0-F2CAC7C52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CAAAA-880C-4786-92E1-BA38B1575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3AD8-CE10-4C11-AEBB-E20EA0F7720E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F68C50-2A97-4F9F-9B53-5F08240C1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42CD94-C416-40E3-8BFB-E3F87BB2D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D9033-6775-4F63-943B-73FB6C1FB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71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1C9E8A-A35A-4F5E-B507-91D2DA4F1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02408C-E99B-4189-8C84-F3525B307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080DC-9F40-4ED1-95BC-37272B7553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93AD8-CE10-4C11-AEBB-E20EA0F7720E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33951-7D67-4DA6-8AA2-74AA426ACD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A26AD-3EA9-4425-BE4D-64202F8DC3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D9033-6775-4F63-943B-73FB6C1FB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37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2.xml"/><Relationship Id="rId66" Type="http://schemas.openxmlformats.org/officeDocument/2006/relationships/image" Target="../media/image342.png"/><Relationship Id="rId65" Type="http://schemas.openxmlformats.org/officeDocument/2006/relationships/customXml" Target="../ink/ink6.xml"/><Relationship Id="rId64" Type="http://schemas.openxmlformats.org/officeDocument/2006/relationships/image" Target="../media/image34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2.xml"/><Relationship Id="rId18" Type="http://schemas.openxmlformats.org/officeDocument/2006/relationships/image" Target="../media/image110.png"/><Relationship Id="rId26" Type="http://schemas.openxmlformats.org/officeDocument/2006/relationships/image" Target="../media/image114.png"/><Relationship Id="rId21" Type="http://schemas.openxmlformats.org/officeDocument/2006/relationships/customXml" Target="../ink/ink16.xml"/><Relationship Id="rId34" Type="http://schemas.openxmlformats.org/officeDocument/2006/relationships/image" Target="../media/image118.png"/><Relationship Id="rId7" Type="http://schemas.openxmlformats.org/officeDocument/2006/relationships/customXml" Target="../ink/ink9.xml"/><Relationship Id="rId12" Type="http://schemas.openxmlformats.org/officeDocument/2006/relationships/image" Target="../media/image107.png"/><Relationship Id="rId17" Type="http://schemas.openxmlformats.org/officeDocument/2006/relationships/customXml" Target="../ink/ink14.xml"/><Relationship Id="rId25" Type="http://schemas.openxmlformats.org/officeDocument/2006/relationships/customXml" Target="../ink/ink18.xml"/><Relationship Id="rId33" Type="http://schemas.openxmlformats.org/officeDocument/2006/relationships/customXml" Target="../ink/ink22.xml"/><Relationship Id="rId38" Type="http://schemas.openxmlformats.org/officeDocument/2006/relationships/image" Target="../media/image120.png"/><Relationship Id="rId2" Type="http://schemas.openxmlformats.org/officeDocument/2006/relationships/image" Target="../media/image7.png"/><Relationship Id="rId16" Type="http://schemas.openxmlformats.org/officeDocument/2006/relationships/image" Target="../media/image109.png"/><Relationship Id="rId20" Type="http://schemas.openxmlformats.org/officeDocument/2006/relationships/image" Target="../media/image111.png"/><Relationship Id="rId29" Type="http://schemas.openxmlformats.org/officeDocument/2006/relationships/customXml" Target="../ink/ink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customXml" Target="../ink/ink11.xml"/><Relationship Id="rId24" Type="http://schemas.openxmlformats.org/officeDocument/2006/relationships/image" Target="../media/image113.png"/><Relationship Id="rId32" Type="http://schemas.openxmlformats.org/officeDocument/2006/relationships/image" Target="../media/image117.png"/><Relationship Id="rId37" Type="http://schemas.openxmlformats.org/officeDocument/2006/relationships/customXml" Target="../ink/ink24.xml"/><Relationship Id="rId5" Type="http://schemas.openxmlformats.org/officeDocument/2006/relationships/customXml" Target="../ink/ink8.xml"/><Relationship Id="rId15" Type="http://schemas.openxmlformats.org/officeDocument/2006/relationships/customXml" Target="../ink/ink13.xml"/><Relationship Id="rId23" Type="http://schemas.openxmlformats.org/officeDocument/2006/relationships/customXml" Target="../ink/ink17.xml"/><Relationship Id="rId28" Type="http://schemas.openxmlformats.org/officeDocument/2006/relationships/image" Target="../media/image115.png"/><Relationship Id="rId36" Type="http://schemas.openxmlformats.org/officeDocument/2006/relationships/image" Target="../media/image119.png"/><Relationship Id="rId10" Type="http://schemas.openxmlformats.org/officeDocument/2006/relationships/image" Target="../media/image106.png"/><Relationship Id="rId19" Type="http://schemas.openxmlformats.org/officeDocument/2006/relationships/customXml" Target="../ink/ink15.xml"/><Relationship Id="rId31" Type="http://schemas.openxmlformats.org/officeDocument/2006/relationships/customXml" Target="../ink/ink21.xml"/><Relationship Id="rId4" Type="http://schemas.openxmlformats.org/officeDocument/2006/relationships/image" Target="../media/image103.png"/><Relationship Id="rId9" Type="http://schemas.openxmlformats.org/officeDocument/2006/relationships/customXml" Target="../ink/ink10.xml"/><Relationship Id="rId14" Type="http://schemas.openxmlformats.org/officeDocument/2006/relationships/image" Target="../media/image108.png"/><Relationship Id="rId22" Type="http://schemas.openxmlformats.org/officeDocument/2006/relationships/image" Target="../media/image112.png"/><Relationship Id="rId27" Type="http://schemas.openxmlformats.org/officeDocument/2006/relationships/customXml" Target="../ink/ink19.xml"/><Relationship Id="rId30" Type="http://schemas.openxmlformats.org/officeDocument/2006/relationships/image" Target="../media/image116.png"/><Relationship Id="rId35" Type="http://schemas.openxmlformats.org/officeDocument/2006/relationships/customXml" Target="../ink/ink23.xml"/><Relationship Id="rId8" Type="http://schemas.openxmlformats.org/officeDocument/2006/relationships/image" Target="../media/image105.png"/><Relationship Id="rId3" Type="http://schemas.openxmlformats.org/officeDocument/2006/relationships/customXml" Target="../ink/ink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13" Type="http://schemas.openxmlformats.org/officeDocument/2006/relationships/customXml" Target="../ink/ink30.xml"/><Relationship Id="rId3" Type="http://schemas.openxmlformats.org/officeDocument/2006/relationships/customXml" Target="../ink/ink25.xml"/><Relationship Id="rId7" Type="http://schemas.openxmlformats.org/officeDocument/2006/relationships/customXml" Target="../ink/ink27.xml"/><Relationship Id="rId12" Type="http://schemas.openxmlformats.org/officeDocument/2006/relationships/image" Target="../media/image12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png"/><Relationship Id="rId11" Type="http://schemas.openxmlformats.org/officeDocument/2006/relationships/customXml" Target="../ink/ink29.xml"/><Relationship Id="rId5" Type="http://schemas.openxmlformats.org/officeDocument/2006/relationships/customXml" Target="../ink/ink26.xml"/><Relationship Id="rId10" Type="http://schemas.openxmlformats.org/officeDocument/2006/relationships/image" Target="../media/image124.png"/><Relationship Id="rId4" Type="http://schemas.openxmlformats.org/officeDocument/2006/relationships/image" Target="../media/image121.png"/><Relationship Id="rId9" Type="http://schemas.openxmlformats.org/officeDocument/2006/relationships/customXml" Target="../ink/ink28.xml"/><Relationship Id="rId14" Type="http://schemas.openxmlformats.org/officeDocument/2006/relationships/image" Target="../media/image1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4.xml"/><Relationship Id="rId13" Type="http://schemas.openxmlformats.org/officeDocument/2006/relationships/customXml" Target="../ink/ink38.xml"/><Relationship Id="rId3" Type="http://schemas.openxmlformats.org/officeDocument/2006/relationships/image" Target="../media/image127.png"/><Relationship Id="rId7" Type="http://schemas.openxmlformats.org/officeDocument/2006/relationships/image" Target="../media/image129.png"/><Relationship Id="rId12" Type="http://schemas.openxmlformats.org/officeDocument/2006/relationships/customXml" Target="../ink/ink37.xml"/><Relationship Id="rId2" Type="http://schemas.openxmlformats.org/officeDocument/2006/relationships/customXml" Target="../ink/ink3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3.xml"/><Relationship Id="rId11" Type="http://schemas.openxmlformats.org/officeDocument/2006/relationships/customXml" Target="../ink/ink36.xml"/><Relationship Id="rId5" Type="http://schemas.openxmlformats.org/officeDocument/2006/relationships/image" Target="../media/image128.png"/><Relationship Id="rId10" Type="http://schemas.openxmlformats.org/officeDocument/2006/relationships/customXml" Target="../ink/ink35.xml"/><Relationship Id="rId4" Type="http://schemas.openxmlformats.org/officeDocument/2006/relationships/customXml" Target="../ink/ink32.xml"/><Relationship Id="rId9" Type="http://schemas.openxmlformats.org/officeDocument/2006/relationships/image" Target="../media/image130.png"/><Relationship Id="rId14" Type="http://schemas.openxmlformats.org/officeDocument/2006/relationships/image" Target="../media/image131.png"/></Relationships>
</file>

<file path=ppt/slides/_rels/slide19.xml.rels><?xml version="1.0" encoding="UTF-8" standalone="yes"?>
<Relationships xmlns="http://schemas.openxmlformats.org/package/2006/relationships"><Relationship Id="rId163" Type="http://schemas.openxmlformats.org/officeDocument/2006/relationships/image" Target="../media/image684.png"/><Relationship Id="rId51" Type="http://schemas.openxmlformats.org/officeDocument/2006/relationships/image" Target="../media/image320.png"/><Relationship Id="rId3" Type="http://schemas.openxmlformats.org/officeDocument/2006/relationships/image" Target="../media/image710.png"/><Relationship Id="rId167" Type="http://schemas.openxmlformats.org/officeDocument/2006/relationships/customXml" Target="../ink/ink45.xml"/><Relationship Id="rId2" Type="http://schemas.openxmlformats.org/officeDocument/2006/relationships/customXml" Target="../ink/ink39.xml"/><Relationship Id="rId166" Type="http://schemas.openxmlformats.org/officeDocument/2006/relationships/customXml" Target="../ink/ink4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1.xml"/><Relationship Id="rId5" Type="http://schemas.openxmlformats.org/officeDocument/2006/relationships/image" Target="../media/image810.png"/><Relationship Id="rId165" Type="http://schemas.openxmlformats.org/officeDocument/2006/relationships/customXml" Target="../ink/ink43.xml"/><Relationship Id="rId164" Type="http://schemas.openxmlformats.org/officeDocument/2006/relationships/customXml" Target="../ink/ink42.xml"/><Relationship Id="rId4" Type="http://schemas.openxmlformats.org/officeDocument/2006/relationships/customXml" Target="../ink/ink4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13" Type="http://schemas.openxmlformats.org/officeDocument/2006/relationships/customXml" Target="../ink/ink52.xml"/><Relationship Id="rId3" Type="http://schemas.openxmlformats.org/officeDocument/2006/relationships/customXml" Target="../ink/ink46.xml"/><Relationship Id="rId7" Type="http://schemas.openxmlformats.org/officeDocument/2006/relationships/customXml" Target="../ink/ink48.xml"/><Relationship Id="rId12" Type="http://schemas.openxmlformats.org/officeDocument/2006/relationships/customXml" Target="../ink/ink51.xml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8.png"/><Relationship Id="rId11" Type="http://schemas.openxmlformats.org/officeDocument/2006/relationships/customXml" Target="../ink/ink50.xml"/><Relationship Id="rId5" Type="http://schemas.openxmlformats.org/officeDocument/2006/relationships/customXml" Target="../ink/ink47.xml"/><Relationship Id="rId10" Type="http://schemas.openxmlformats.org/officeDocument/2006/relationships/image" Target="../media/image130.png"/><Relationship Id="rId4" Type="http://schemas.openxmlformats.org/officeDocument/2006/relationships/image" Target="../media/image127.png"/><Relationship Id="rId9" Type="http://schemas.openxmlformats.org/officeDocument/2006/relationships/customXml" Target="../ink/ink4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1.png"/><Relationship Id="rId7" Type="http://schemas.openxmlformats.org/officeDocument/2006/relationships/image" Target="../media/image8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4.xml"/><Relationship Id="rId5" Type="http://schemas.openxmlformats.org/officeDocument/2006/relationships/image" Target="../media/image820.png"/><Relationship Id="rId4" Type="http://schemas.openxmlformats.org/officeDocument/2006/relationships/customXml" Target="../ink/ink53.xml"/></Relationships>
</file>

<file path=ppt/slides/_rels/slide2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91.png"/><Relationship Id="rId21" Type="http://schemas.openxmlformats.org/officeDocument/2006/relationships/image" Target="../media/image143.png"/><Relationship Id="rId63" Type="http://schemas.openxmlformats.org/officeDocument/2006/relationships/image" Target="../media/image164.png"/><Relationship Id="rId159" Type="http://schemas.openxmlformats.org/officeDocument/2006/relationships/image" Target="../media/image212.png"/><Relationship Id="rId170" Type="http://schemas.openxmlformats.org/officeDocument/2006/relationships/customXml" Target="../ink/ink139.xml"/><Relationship Id="rId226" Type="http://schemas.openxmlformats.org/officeDocument/2006/relationships/customXml" Target="../ink/ink167.xml"/><Relationship Id="rId268" Type="http://schemas.openxmlformats.org/officeDocument/2006/relationships/customXml" Target="../ink/ink188.xml"/><Relationship Id="rId32" Type="http://schemas.openxmlformats.org/officeDocument/2006/relationships/customXml" Target="../ink/ink70.xml"/><Relationship Id="rId74" Type="http://schemas.openxmlformats.org/officeDocument/2006/relationships/customXml" Target="../ink/ink91.xml"/><Relationship Id="rId128" Type="http://schemas.openxmlformats.org/officeDocument/2006/relationships/customXml" Target="../ink/ink118.xml"/><Relationship Id="rId5" Type="http://schemas.openxmlformats.org/officeDocument/2006/relationships/image" Target="../media/image135.png"/><Relationship Id="rId181" Type="http://schemas.openxmlformats.org/officeDocument/2006/relationships/image" Target="../media/image223.png"/><Relationship Id="rId237" Type="http://schemas.openxmlformats.org/officeDocument/2006/relationships/image" Target="../media/image251.png"/><Relationship Id="rId279" Type="http://schemas.openxmlformats.org/officeDocument/2006/relationships/image" Target="../media/image272.png"/><Relationship Id="rId43" Type="http://schemas.openxmlformats.org/officeDocument/2006/relationships/image" Target="../media/image154.png"/><Relationship Id="rId139" Type="http://schemas.openxmlformats.org/officeDocument/2006/relationships/image" Target="../media/image202.png"/><Relationship Id="rId85" Type="http://schemas.openxmlformats.org/officeDocument/2006/relationships/image" Target="../media/image175.png"/><Relationship Id="rId150" Type="http://schemas.openxmlformats.org/officeDocument/2006/relationships/customXml" Target="../ink/ink129.xml"/><Relationship Id="rId171" Type="http://schemas.openxmlformats.org/officeDocument/2006/relationships/image" Target="../media/image218.png"/><Relationship Id="rId192" Type="http://schemas.openxmlformats.org/officeDocument/2006/relationships/customXml" Target="../ink/ink150.xml"/><Relationship Id="rId206" Type="http://schemas.openxmlformats.org/officeDocument/2006/relationships/customXml" Target="../ink/ink157.xml"/><Relationship Id="rId227" Type="http://schemas.openxmlformats.org/officeDocument/2006/relationships/image" Target="../media/image246.png"/><Relationship Id="rId248" Type="http://schemas.openxmlformats.org/officeDocument/2006/relationships/customXml" Target="../ink/ink178.xml"/><Relationship Id="rId269" Type="http://schemas.openxmlformats.org/officeDocument/2006/relationships/image" Target="../media/image267.png"/><Relationship Id="rId12" Type="http://schemas.openxmlformats.org/officeDocument/2006/relationships/customXml" Target="../ink/ink60.xml"/><Relationship Id="rId33" Type="http://schemas.openxmlformats.org/officeDocument/2006/relationships/image" Target="../media/image149.png"/><Relationship Id="rId108" Type="http://schemas.openxmlformats.org/officeDocument/2006/relationships/customXml" Target="../ink/ink108.xml"/><Relationship Id="rId129" Type="http://schemas.openxmlformats.org/officeDocument/2006/relationships/image" Target="../media/image197.png"/><Relationship Id="rId280" Type="http://schemas.openxmlformats.org/officeDocument/2006/relationships/customXml" Target="../ink/ink194.xml"/><Relationship Id="rId54" Type="http://schemas.openxmlformats.org/officeDocument/2006/relationships/customXml" Target="../ink/ink81.xml"/><Relationship Id="rId75" Type="http://schemas.openxmlformats.org/officeDocument/2006/relationships/image" Target="../media/image170.png"/><Relationship Id="rId96" Type="http://schemas.openxmlformats.org/officeDocument/2006/relationships/customXml" Target="../ink/ink102.xml"/><Relationship Id="rId140" Type="http://schemas.openxmlformats.org/officeDocument/2006/relationships/customXml" Target="../ink/ink124.xml"/><Relationship Id="rId161" Type="http://schemas.openxmlformats.org/officeDocument/2006/relationships/image" Target="../media/image213.png"/><Relationship Id="rId182" Type="http://schemas.openxmlformats.org/officeDocument/2006/relationships/customXml" Target="../ink/ink145.xml"/><Relationship Id="rId217" Type="http://schemas.openxmlformats.org/officeDocument/2006/relationships/image" Target="../media/image241.png"/><Relationship Id="rId6" Type="http://schemas.openxmlformats.org/officeDocument/2006/relationships/customXml" Target="../ink/ink57.xml"/><Relationship Id="rId238" Type="http://schemas.openxmlformats.org/officeDocument/2006/relationships/customXml" Target="../ink/ink173.xml"/><Relationship Id="rId259" Type="http://schemas.openxmlformats.org/officeDocument/2006/relationships/image" Target="../media/image262.png"/><Relationship Id="rId23" Type="http://schemas.openxmlformats.org/officeDocument/2006/relationships/image" Target="../media/image144.png"/><Relationship Id="rId119" Type="http://schemas.openxmlformats.org/officeDocument/2006/relationships/image" Target="../media/image192.png"/><Relationship Id="rId270" Type="http://schemas.openxmlformats.org/officeDocument/2006/relationships/customXml" Target="../ink/ink189.xml"/><Relationship Id="rId44" Type="http://schemas.openxmlformats.org/officeDocument/2006/relationships/customXml" Target="../ink/ink76.xml"/><Relationship Id="rId65" Type="http://schemas.openxmlformats.org/officeDocument/2006/relationships/image" Target="../media/image165.png"/><Relationship Id="rId86" Type="http://schemas.openxmlformats.org/officeDocument/2006/relationships/customXml" Target="../ink/ink97.xml"/><Relationship Id="rId130" Type="http://schemas.openxmlformats.org/officeDocument/2006/relationships/customXml" Target="../ink/ink119.xml"/><Relationship Id="rId151" Type="http://schemas.openxmlformats.org/officeDocument/2006/relationships/image" Target="../media/image208.png"/><Relationship Id="rId172" Type="http://schemas.openxmlformats.org/officeDocument/2006/relationships/customXml" Target="../ink/ink140.xml"/><Relationship Id="rId193" Type="http://schemas.openxmlformats.org/officeDocument/2006/relationships/image" Target="../media/image229.png"/><Relationship Id="rId207" Type="http://schemas.openxmlformats.org/officeDocument/2006/relationships/image" Target="../media/image236.png"/><Relationship Id="rId228" Type="http://schemas.openxmlformats.org/officeDocument/2006/relationships/customXml" Target="../ink/ink168.xml"/><Relationship Id="rId249" Type="http://schemas.openxmlformats.org/officeDocument/2006/relationships/image" Target="../media/image257.png"/><Relationship Id="rId13" Type="http://schemas.openxmlformats.org/officeDocument/2006/relationships/image" Target="../media/image139.png"/><Relationship Id="rId109" Type="http://schemas.openxmlformats.org/officeDocument/2006/relationships/image" Target="../media/image187.png"/><Relationship Id="rId260" Type="http://schemas.openxmlformats.org/officeDocument/2006/relationships/customXml" Target="../ink/ink184.xml"/><Relationship Id="rId281" Type="http://schemas.openxmlformats.org/officeDocument/2006/relationships/image" Target="../media/image273.png"/><Relationship Id="rId34" Type="http://schemas.openxmlformats.org/officeDocument/2006/relationships/customXml" Target="../ink/ink71.xml"/><Relationship Id="rId55" Type="http://schemas.openxmlformats.org/officeDocument/2006/relationships/image" Target="../media/image160.png"/><Relationship Id="rId76" Type="http://schemas.openxmlformats.org/officeDocument/2006/relationships/customXml" Target="../ink/ink92.xml"/><Relationship Id="rId97" Type="http://schemas.openxmlformats.org/officeDocument/2006/relationships/image" Target="../media/image181.png"/><Relationship Id="rId120" Type="http://schemas.openxmlformats.org/officeDocument/2006/relationships/customXml" Target="../ink/ink114.xml"/><Relationship Id="rId141" Type="http://schemas.openxmlformats.org/officeDocument/2006/relationships/image" Target="../media/image203.png"/><Relationship Id="rId7" Type="http://schemas.openxmlformats.org/officeDocument/2006/relationships/image" Target="../media/image136.png"/><Relationship Id="rId162" Type="http://schemas.openxmlformats.org/officeDocument/2006/relationships/customXml" Target="../ink/ink135.xml"/><Relationship Id="rId183" Type="http://schemas.openxmlformats.org/officeDocument/2006/relationships/image" Target="../media/image224.png"/><Relationship Id="rId218" Type="http://schemas.openxmlformats.org/officeDocument/2006/relationships/customXml" Target="../ink/ink163.xml"/><Relationship Id="rId239" Type="http://schemas.openxmlformats.org/officeDocument/2006/relationships/image" Target="../media/image252.png"/><Relationship Id="rId250" Type="http://schemas.openxmlformats.org/officeDocument/2006/relationships/customXml" Target="../ink/ink179.xml"/><Relationship Id="rId271" Type="http://schemas.openxmlformats.org/officeDocument/2006/relationships/image" Target="../media/image268.png"/><Relationship Id="rId24" Type="http://schemas.openxmlformats.org/officeDocument/2006/relationships/customXml" Target="../ink/ink66.xml"/><Relationship Id="rId45" Type="http://schemas.openxmlformats.org/officeDocument/2006/relationships/image" Target="../media/image155.png"/><Relationship Id="rId66" Type="http://schemas.openxmlformats.org/officeDocument/2006/relationships/customXml" Target="../ink/ink87.xml"/><Relationship Id="rId87" Type="http://schemas.openxmlformats.org/officeDocument/2006/relationships/image" Target="../media/image176.png"/><Relationship Id="rId110" Type="http://schemas.openxmlformats.org/officeDocument/2006/relationships/customXml" Target="../ink/ink109.xml"/><Relationship Id="rId131" Type="http://schemas.openxmlformats.org/officeDocument/2006/relationships/image" Target="../media/image198.png"/><Relationship Id="rId152" Type="http://schemas.openxmlformats.org/officeDocument/2006/relationships/customXml" Target="../ink/ink130.xml"/><Relationship Id="rId173" Type="http://schemas.openxmlformats.org/officeDocument/2006/relationships/image" Target="../media/image219.png"/><Relationship Id="rId194" Type="http://schemas.openxmlformats.org/officeDocument/2006/relationships/customXml" Target="../ink/ink151.xml"/><Relationship Id="rId208" Type="http://schemas.openxmlformats.org/officeDocument/2006/relationships/customXml" Target="../ink/ink158.xml"/><Relationship Id="rId229" Type="http://schemas.openxmlformats.org/officeDocument/2006/relationships/image" Target="../media/image247.png"/><Relationship Id="rId240" Type="http://schemas.openxmlformats.org/officeDocument/2006/relationships/customXml" Target="../ink/ink174.xml"/><Relationship Id="rId261" Type="http://schemas.openxmlformats.org/officeDocument/2006/relationships/image" Target="../media/image263.png"/><Relationship Id="rId14" Type="http://schemas.openxmlformats.org/officeDocument/2006/relationships/customXml" Target="../ink/ink61.xml"/><Relationship Id="rId35" Type="http://schemas.openxmlformats.org/officeDocument/2006/relationships/image" Target="../media/image150.png"/><Relationship Id="rId56" Type="http://schemas.openxmlformats.org/officeDocument/2006/relationships/customXml" Target="../ink/ink82.xml"/><Relationship Id="rId77" Type="http://schemas.openxmlformats.org/officeDocument/2006/relationships/image" Target="../media/image171.png"/><Relationship Id="rId100" Type="http://schemas.openxmlformats.org/officeDocument/2006/relationships/customXml" Target="../ink/ink104.xml"/><Relationship Id="rId282" Type="http://schemas.openxmlformats.org/officeDocument/2006/relationships/customXml" Target="../ink/ink195.xml"/><Relationship Id="rId8" Type="http://schemas.openxmlformats.org/officeDocument/2006/relationships/customXml" Target="../ink/ink58.xml"/><Relationship Id="rId98" Type="http://schemas.openxmlformats.org/officeDocument/2006/relationships/customXml" Target="../ink/ink103.xml"/><Relationship Id="rId121" Type="http://schemas.openxmlformats.org/officeDocument/2006/relationships/image" Target="../media/image193.png"/><Relationship Id="rId142" Type="http://schemas.openxmlformats.org/officeDocument/2006/relationships/customXml" Target="../ink/ink125.xml"/><Relationship Id="rId163" Type="http://schemas.openxmlformats.org/officeDocument/2006/relationships/image" Target="../media/image214.png"/><Relationship Id="rId184" Type="http://schemas.openxmlformats.org/officeDocument/2006/relationships/customXml" Target="../ink/ink146.xml"/><Relationship Id="rId219" Type="http://schemas.openxmlformats.org/officeDocument/2006/relationships/image" Target="../media/image242.png"/><Relationship Id="rId230" Type="http://schemas.openxmlformats.org/officeDocument/2006/relationships/customXml" Target="../ink/ink169.xml"/><Relationship Id="rId251" Type="http://schemas.openxmlformats.org/officeDocument/2006/relationships/image" Target="../media/image258.png"/><Relationship Id="rId25" Type="http://schemas.openxmlformats.org/officeDocument/2006/relationships/image" Target="../media/image145.png"/><Relationship Id="rId46" Type="http://schemas.openxmlformats.org/officeDocument/2006/relationships/customXml" Target="../ink/ink77.xml"/><Relationship Id="rId67" Type="http://schemas.openxmlformats.org/officeDocument/2006/relationships/image" Target="../media/image166.png"/><Relationship Id="rId272" Type="http://schemas.openxmlformats.org/officeDocument/2006/relationships/customXml" Target="../ink/ink190.xml"/><Relationship Id="rId88" Type="http://schemas.openxmlformats.org/officeDocument/2006/relationships/customXml" Target="../ink/ink98.xml"/><Relationship Id="rId111" Type="http://schemas.openxmlformats.org/officeDocument/2006/relationships/image" Target="../media/image188.png"/><Relationship Id="rId132" Type="http://schemas.openxmlformats.org/officeDocument/2006/relationships/customXml" Target="../ink/ink120.xml"/><Relationship Id="rId153" Type="http://schemas.openxmlformats.org/officeDocument/2006/relationships/image" Target="../media/image209.png"/><Relationship Id="rId174" Type="http://schemas.openxmlformats.org/officeDocument/2006/relationships/customXml" Target="../ink/ink141.xml"/><Relationship Id="rId195" Type="http://schemas.openxmlformats.org/officeDocument/2006/relationships/image" Target="../media/image230.png"/><Relationship Id="rId209" Type="http://schemas.openxmlformats.org/officeDocument/2006/relationships/image" Target="../media/image237.png"/><Relationship Id="rId220" Type="http://schemas.openxmlformats.org/officeDocument/2006/relationships/customXml" Target="../ink/ink164.xml"/><Relationship Id="rId241" Type="http://schemas.openxmlformats.org/officeDocument/2006/relationships/image" Target="../media/image253.png"/><Relationship Id="rId15" Type="http://schemas.openxmlformats.org/officeDocument/2006/relationships/image" Target="../media/image140.png"/><Relationship Id="rId36" Type="http://schemas.openxmlformats.org/officeDocument/2006/relationships/customXml" Target="../ink/ink72.xml"/><Relationship Id="rId57" Type="http://schemas.openxmlformats.org/officeDocument/2006/relationships/image" Target="../media/image161.png"/><Relationship Id="rId262" Type="http://schemas.openxmlformats.org/officeDocument/2006/relationships/customXml" Target="../ink/ink185.xml"/><Relationship Id="rId283" Type="http://schemas.openxmlformats.org/officeDocument/2006/relationships/image" Target="../media/image274.png"/><Relationship Id="rId78" Type="http://schemas.openxmlformats.org/officeDocument/2006/relationships/customXml" Target="../ink/ink93.xml"/><Relationship Id="rId99" Type="http://schemas.openxmlformats.org/officeDocument/2006/relationships/image" Target="../media/image182.png"/><Relationship Id="rId101" Type="http://schemas.openxmlformats.org/officeDocument/2006/relationships/image" Target="../media/image183.png"/><Relationship Id="rId122" Type="http://schemas.openxmlformats.org/officeDocument/2006/relationships/customXml" Target="../ink/ink115.xml"/><Relationship Id="rId143" Type="http://schemas.openxmlformats.org/officeDocument/2006/relationships/image" Target="../media/image204.png"/><Relationship Id="rId164" Type="http://schemas.openxmlformats.org/officeDocument/2006/relationships/customXml" Target="../ink/ink136.xml"/><Relationship Id="rId185" Type="http://schemas.openxmlformats.org/officeDocument/2006/relationships/image" Target="../media/image225.png"/><Relationship Id="rId9" Type="http://schemas.openxmlformats.org/officeDocument/2006/relationships/image" Target="../media/image137.png"/><Relationship Id="rId210" Type="http://schemas.openxmlformats.org/officeDocument/2006/relationships/customXml" Target="../ink/ink159.xml"/><Relationship Id="rId26" Type="http://schemas.openxmlformats.org/officeDocument/2006/relationships/customXml" Target="../ink/ink67.xml"/><Relationship Id="rId231" Type="http://schemas.openxmlformats.org/officeDocument/2006/relationships/image" Target="../media/image248.png"/><Relationship Id="rId252" Type="http://schemas.openxmlformats.org/officeDocument/2006/relationships/customXml" Target="../ink/ink180.xml"/><Relationship Id="rId273" Type="http://schemas.openxmlformats.org/officeDocument/2006/relationships/image" Target="../media/image269.png"/><Relationship Id="rId47" Type="http://schemas.openxmlformats.org/officeDocument/2006/relationships/image" Target="../media/image156.png"/><Relationship Id="rId68" Type="http://schemas.openxmlformats.org/officeDocument/2006/relationships/customXml" Target="../ink/ink88.xml"/><Relationship Id="rId89" Type="http://schemas.openxmlformats.org/officeDocument/2006/relationships/image" Target="../media/image177.png"/><Relationship Id="rId112" Type="http://schemas.openxmlformats.org/officeDocument/2006/relationships/customXml" Target="../ink/ink110.xml"/><Relationship Id="rId133" Type="http://schemas.openxmlformats.org/officeDocument/2006/relationships/image" Target="../media/image199.png"/><Relationship Id="rId154" Type="http://schemas.openxmlformats.org/officeDocument/2006/relationships/customXml" Target="../ink/ink131.xml"/><Relationship Id="rId175" Type="http://schemas.openxmlformats.org/officeDocument/2006/relationships/image" Target="../media/image220.png"/><Relationship Id="rId196" Type="http://schemas.openxmlformats.org/officeDocument/2006/relationships/customXml" Target="../ink/ink152.xml"/><Relationship Id="rId200" Type="http://schemas.openxmlformats.org/officeDocument/2006/relationships/customXml" Target="../ink/ink154.xml"/><Relationship Id="rId16" Type="http://schemas.openxmlformats.org/officeDocument/2006/relationships/customXml" Target="../ink/ink62.xml"/><Relationship Id="rId221" Type="http://schemas.openxmlformats.org/officeDocument/2006/relationships/image" Target="../media/image243.png"/><Relationship Id="rId242" Type="http://schemas.openxmlformats.org/officeDocument/2006/relationships/customXml" Target="../ink/ink175.xml"/><Relationship Id="rId263" Type="http://schemas.openxmlformats.org/officeDocument/2006/relationships/image" Target="../media/image264.png"/><Relationship Id="rId284" Type="http://schemas.openxmlformats.org/officeDocument/2006/relationships/customXml" Target="../ink/ink196.xml"/><Relationship Id="rId37" Type="http://schemas.openxmlformats.org/officeDocument/2006/relationships/image" Target="../media/image151.png"/><Relationship Id="rId58" Type="http://schemas.openxmlformats.org/officeDocument/2006/relationships/customXml" Target="../ink/ink83.xml"/><Relationship Id="rId79" Type="http://schemas.openxmlformats.org/officeDocument/2006/relationships/image" Target="../media/image172.png"/><Relationship Id="rId102" Type="http://schemas.openxmlformats.org/officeDocument/2006/relationships/customXml" Target="../ink/ink105.xml"/><Relationship Id="rId123" Type="http://schemas.openxmlformats.org/officeDocument/2006/relationships/image" Target="../media/image194.png"/><Relationship Id="rId144" Type="http://schemas.openxmlformats.org/officeDocument/2006/relationships/customXml" Target="../ink/ink126.xml"/><Relationship Id="rId90" Type="http://schemas.openxmlformats.org/officeDocument/2006/relationships/customXml" Target="../ink/ink99.xml"/><Relationship Id="rId165" Type="http://schemas.openxmlformats.org/officeDocument/2006/relationships/image" Target="../media/image215.png"/><Relationship Id="rId186" Type="http://schemas.openxmlformats.org/officeDocument/2006/relationships/customXml" Target="../ink/ink147.xml"/><Relationship Id="rId211" Type="http://schemas.openxmlformats.org/officeDocument/2006/relationships/image" Target="../media/image238.png"/><Relationship Id="rId232" Type="http://schemas.openxmlformats.org/officeDocument/2006/relationships/customXml" Target="../ink/ink170.xml"/><Relationship Id="rId253" Type="http://schemas.openxmlformats.org/officeDocument/2006/relationships/image" Target="../media/image259.png"/><Relationship Id="rId274" Type="http://schemas.openxmlformats.org/officeDocument/2006/relationships/customXml" Target="../ink/ink191.xml"/><Relationship Id="rId27" Type="http://schemas.openxmlformats.org/officeDocument/2006/relationships/image" Target="../media/image146.png"/><Relationship Id="rId48" Type="http://schemas.openxmlformats.org/officeDocument/2006/relationships/customXml" Target="../ink/ink78.xml"/><Relationship Id="rId69" Type="http://schemas.openxmlformats.org/officeDocument/2006/relationships/image" Target="../media/image167.png"/><Relationship Id="rId113" Type="http://schemas.openxmlformats.org/officeDocument/2006/relationships/image" Target="../media/image189.png"/><Relationship Id="rId134" Type="http://schemas.openxmlformats.org/officeDocument/2006/relationships/customXml" Target="../ink/ink121.xml"/><Relationship Id="rId80" Type="http://schemas.openxmlformats.org/officeDocument/2006/relationships/customXml" Target="../ink/ink94.xml"/><Relationship Id="rId155" Type="http://schemas.openxmlformats.org/officeDocument/2006/relationships/image" Target="../media/image210.png"/><Relationship Id="rId176" Type="http://schemas.openxmlformats.org/officeDocument/2006/relationships/customXml" Target="../ink/ink142.xml"/><Relationship Id="rId197" Type="http://schemas.openxmlformats.org/officeDocument/2006/relationships/image" Target="../media/image231.png"/><Relationship Id="rId201" Type="http://schemas.openxmlformats.org/officeDocument/2006/relationships/image" Target="../media/image233.png"/><Relationship Id="rId222" Type="http://schemas.openxmlformats.org/officeDocument/2006/relationships/customXml" Target="../ink/ink165.xml"/><Relationship Id="rId243" Type="http://schemas.openxmlformats.org/officeDocument/2006/relationships/image" Target="../media/image254.png"/><Relationship Id="rId264" Type="http://schemas.openxmlformats.org/officeDocument/2006/relationships/customXml" Target="../ink/ink186.xml"/><Relationship Id="rId285" Type="http://schemas.openxmlformats.org/officeDocument/2006/relationships/image" Target="../media/image275.png"/><Relationship Id="rId17" Type="http://schemas.openxmlformats.org/officeDocument/2006/relationships/image" Target="../media/image141.png"/><Relationship Id="rId38" Type="http://schemas.openxmlformats.org/officeDocument/2006/relationships/customXml" Target="../ink/ink73.xml"/><Relationship Id="rId59" Type="http://schemas.openxmlformats.org/officeDocument/2006/relationships/image" Target="../media/image162.png"/><Relationship Id="rId103" Type="http://schemas.openxmlformats.org/officeDocument/2006/relationships/image" Target="../media/image184.png"/><Relationship Id="rId124" Type="http://schemas.openxmlformats.org/officeDocument/2006/relationships/customXml" Target="../ink/ink116.xml"/><Relationship Id="rId70" Type="http://schemas.openxmlformats.org/officeDocument/2006/relationships/customXml" Target="../ink/ink89.xml"/><Relationship Id="rId91" Type="http://schemas.openxmlformats.org/officeDocument/2006/relationships/image" Target="../media/image178.png"/><Relationship Id="rId145" Type="http://schemas.openxmlformats.org/officeDocument/2006/relationships/image" Target="../media/image205.png"/><Relationship Id="rId166" Type="http://schemas.openxmlformats.org/officeDocument/2006/relationships/customXml" Target="../ink/ink137.xml"/><Relationship Id="rId187" Type="http://schemas.openxmlformats.org/officeDocument/2006/relationships/image" Target="../media/image226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60.xml"/><Relationship Id="rId233" Type="http://schemas.openxmlformats.org/officeDocument/2006/relationships/image" Target="../media/image249.png"/><Relationship Id="rId254" Type="http://schemas.openxmlformats.org/officeDocument/2006/relationships/customXml" Target="../ink/ink181.xml"/><Relationship Id="rId28" Type="http://schemas.openxmlformats.org/officeDocument/2006/relationships/customXml" Target="../ink/ink68.xml"/><Relationship Id="rId49" Type="http://schemas.openxmlformats.org/officeDocument/2006/relationships/image" Target="../media/image157.png"/><Relationship Id="rId114" Type="http://schemas.openxmlformats.org/officeDocument/2006/relationships/customXml" Target="../ink/ink111.xml"/><Relationship Id="rId275" Type="http://schemas.openxmlformats.org/officeDocument/2006/relationships/image" Target="../media/image270.png"/><Relationship Id="rId60" Type="http://schemas.openxmlformats.org/officeDocument/2006/relationships/customXml" Target="../ink/ink84.xml"/><Relationship Id="rId81" Type="http://schemas.openxmlformats.org/officeDocument/2006/relationships/image" Target="../media/image173.png"/><Relationship Id="rId135" Type="http://schemas.openxmlformats.org/officeDocument/2006/relationships/image" Target="../media/image200.png"/><Relationship Id="rId156" Type="http://schemas.openxmlformats.org/officeDocument/2006/relationships/customXml" Target="../ink/ink132.xml"/><Relationship Id="rId177" Type="http://schemas.openxmlformats.org/officeDocument/2006/relationships/image" Target="../media/image221.png"/><Relationship Id="rId198" Type="http://schemas.openxmlformats.org/officeDocument/2006/relationships/customXml" Target="../ink/ink153.xml"/><Relationship Id="rId202" Type="http://schemas.openxmlformats.org/officeDocument/2006/relationships/customXml" Target="../ink/ink155.xml"/><Relationship Id="rId223" Type="http://schemas.openxmlformats.org/officeDocument/2006/relationships/image" Target="../media/image244.png"/><Relationship Id="rId244" Type="http://schemas.openxmlformats.org/officeDocument/2006/relationships/customXml" Target="../ink/ink176.xml"/><Relationship Id="rId18" Type="http://schemas.openxmlformats.org/officeDocument/2006/relationships/customXml" Target="../ink/ink63.xml"/><Relationship Id="rId39" Type="http://schemas.openxmlformats.org/officeDocument/2006/relationships/image" Target="../media/image152.png"/><Relationship Id="rId265" Type="http://schemas.openxmlformats.org/officeDocument/2006/relationships/image" Target="../media/image265.png"/><Relationship Id="rId50" Type="http://schemas.openxmlformats.org/officeDocument/2006/relationships/customXml" Target="../ink/ink79.xml"/><Relationship Id="rId104" Type="http://schemas.openxmlformats.org/officeDocument/2006/relationships/customXml" Target="../ink/ink106.xml"/><Relationship Id="rId125" Type="http://schemas.openxmlformats.org/officeDocument/2006/relationships/image" Target="../media/image195.png"/><Relationship Id="rId146" Type="http://schemas.openxmlformats.org/officeDocument/2006/relationships/customXml" Target="../ink/ink127.xml"/><Relationship Id="rId167" Type="http://schemas.openxmlformats.org/officeDocument/2006/relationships/image" Target="../media/image216.png"/><Relationship Id="rId188" Type="http://schemas.openxmlformats.org/officeDocument/2006/relationships/customXml" Target="../ink/ink148.xml"/><Relationship Id="rId71" Type="http://schemas.openxmlformats.org/officeDocument/2006/relationships/image" Target="../media/image168.png"/><Relationship Id="rId92" Type="http://schemas.openxmlformats.org/officeDocument/2006/relationships/customXml" Target="../ink/ink100.xml"/><Relationship Id="rId213" Type="http://schemas.openxmlformats.org/officeDocument/2006/relationships/image" Target="../media/image239.png"/><Relationship Id="rId234" Type="http://schemas.openxmlformats.org/officeDocument/2006/relationships/customXml" Target="../ink/ink171.xml"/><Relationship Id="rId2" Type="http://schemas.openxmlformats.org/officeDocument/2006/relationships/customXml" Target="../ink/ink55.xml"/><Relationship Id="rId29" Type="http://schemas.openxmlformats.org/officeDocument/2006/relationships/image" Target="../media/image147.png"/><Relationship Id="rId255" Type="http://schemas.openxmlformats.org/officeDocument/2006/relationships/image" Target="../media/image260.png"/><Relationship Id="rId276" Type="http://schemas.openxmlformats.org/officeDocument/2006/relationships/customXml" Target="../ink/ink192.xml"/><Relationship Id="rId40" Type="http://schemas.openxmlformats.org/officeDocument/2006/relationships/customXml" Target="../ink/ink74.xml"/><Relationship Id="rId115" Type="http://schemas.openxmlformats.org/officeDocument/2006/relationships/image" Target="../media/image190.png"/><Relationship Id="rId136" Type="http://schemas.openxmlformats.org/officeDocument/2006/relationships/customXml" Target="../ink/ink122.xml"/><Relationship Id="rId157" Type="http://schemas.openxmlformats.org/officeDocument/2006/relationships/image" Target="../media/image211.png"/><Relationship Id="rId178" Type="http://schemas.openxmlformats.org/officeDocument/2006/relationships/customXml" Target="../ink/ink143.xml"/><Relationship Id="rId61" Type="http://schemas.openxmlformats.org/officeDocument/2006/relationships/image" Target="../media/image163.png"/><Relationship Id="rId82" Type="http://schemas.openxmlformats.org/officeDocument/2006/relationships/customXml" Target="../ink/ink95.xml"/><Relationship Id="rId199" Type="http://schemas.openxmlformats.org/officeDocument/2006/relationships/image" Target="../media/image232.png"/><Relationship Id="rId203" Type="http://schemas.openxmlformats.org/officeDocument/2006/relationships/image" Target="../media/image234.png"/><Relationship Id="rId19" Type="http://schemas.openxmlformats.org/officeDocument/2006/relationships/image" Target="../media/image142.png"/><Relationship Id="rId224" Type="http://schemas.openxmlformats.org/officeDocument/2006/relationships/customXml" Target="../ink/ink166.xml"/><Relationship Id="rId245" Type="http://schemas.openxmlformats.org/officeDocument/2006/relationships/image" Target="../media/image255.png"/><Relationship Id="rId266" Type="http://schemas.openxmlformats.org/officeDocument/2006/relationships/customXml" Target="../ink/ink187.xml"/><Relationship Id="rId30" Type="http://schemas.openxmlformats.org/officeDocument/2006/relationships/customXml" Target="../ink/ink69.xml"/><Relationship Id="rId105" Type="http://schemas.openxmlformats.org/officeDocument/2006/relationships/image" Target="../media/image185.png"/><Relationship Id="rId126" Type="http://schemas.openxmlformats.org/officeDocument/2006/relationships/customXml" Target="../ink/ink117.xml"/><Relationship Id="rId147" Type="http://schemas.openxmlformats.org/officeDocument/2006/relationships/image" Target="../media/image206.png"/><Relationship Id="rId168" Type="http://schemas.openxmlformats.org/officeDocument/2006/relationships/customXml" Target="../ink/ink138.xml"/><Relationship Id="rId51" Type="http://schemas.openxmlformats.org/officeDocument/2006/relationships/image" Target="../media/image158.png"/><Relationship Id="rId72" Type="http://schemas.openxmlformats.org/officeDocument/2006/relationships/customXml" Target="../ink/ink90.xml"/><Relationship Id="rId93" Type="http://schemas.openxmlformats.org/officeDocument/2006/relationships/image" Target="../media/image179.png"/><Relationship Id="rId189" Type="http://schemas.openxmlformats.org/officeDocument/2006/relationships/image" Target="../media/image227.png"/><Relationship Id="rId3" Type="http://schemas.openxmlformats.org/officeDocument/2006/relationships/image" Target="../media/image134.png"/><Relationship Id="rId214" Type="http://schemas.openxmlformats.org/officeDocument/2006/relationships/customXml" Target="../ink/ink161.xml"/><Relationship Id="rId235" Type="http://schemas.openxmlformats.org/officeDocument/2006/relationships/image" Target="../media/image250.png"/><Relationship Id="rId256" Type="http://schemas.openxmlformats.org/officeDocument/2006/relationships/customXml" Target="../ink/ink182.xml"/><Relationship Id="rId277" Type="http://schemas.openxmlformats.org/officeDocument/2006/relationships/image" Target="../media/image271.png"/><Relationship Id="rId116" Type="http://schemas.openxmlformats.org/officeDocument/2006/relationships/customXml" Target="../ink/ink112.xml"/><Relationship Id="rId137" Type="http://schemas.openxmlformats.org/officeDocument/2006/relationships/image" Target="../media/image201.png"/><Relationship Id="rId158" Type="http://schemas.openxmlformats.org/officeDocument/2006/relationships/customXml" Target="../ink/ink133.xml"/><Relationship Id="rId20" Type="http://schemas.openxmlformats.org/officeDocument/2006/relationships/customXml" Target="../ink/ink64.xml"/><Relationship Id="rId41" Type="http://schemas.openxmlformats.org/officeDocument/2006/relationships/image" Target="../media/image153.png"/><Relationship Id="rId62" Type="http://schemas.openxmlformats.org/officeDocument/2006/relationships/customXml" Target="../ink/ink85.xml"/><Relationship Id="rId83" Type="http://schemas.openxmlformats.org/officeDocument/2006/relationships/image" Target="../media/image174.png"/><Relationship Id="rId179" Type="http://schemas.openxmlformats.org/officeDocument/2006/relationships/image" Target="../media/image222.png"/><Relationship Id="rId190" Type="http://schemas.openxmlformats.org/officeDocument/2006/relationships/customXml" Target="../ink/ink149.xml"/><Relationship Id="rId204" Type="http://schemas.openxmlformats.org/officeDocument/2006/relationships/customXml" Target="../ink/ink156.xml"/><Relationship Id="rId225" Type="http://schemas.openxmlformats.org/officeDocument/2006/relationships/image" Target="../media/image245.png"/><Relationship Id="rId246" Type="http://schemas.openxmlformats.org/officeDocument/2006/relationships/customXml" Target="../ink/ink177.xml"/><Relationship Id="rId267" Type="http://schemas.openxmlformats.org/officeDocument/2006/relationships/image" Target="../media/image266.png"/><Relationship Id="rId106" Type="http://schemas.openxmlformats.org/officeDocument/2006/relationships/customXml" Target="../ink/ink107.xml"/><Relationship Id="rId127" Type="http://schemas.openxmlformats.org/officeDocument/2006/relationships/image" Target="../media/image196.png"/><Relationship Id="rId10" Type="http://schemas.openxmlformats.org/officeDocument/2006/relationships/customXml" Target="../ink/ink59.xml"/><Relationship Id="rId31" Type="http://schemas.openxmlformats.org/officeDocument/2006/relationships/image" Target="../media/image148.png"/><Relationship Id="rId52" Type="http://schemas.openxmlformats.org/officeDocument/2006/relationships/customXml" Target="../ink/ink80.xml"/><Relationship Id="rId73" Type="http://schemas.openxmlformats.org/officeDocument/2006/relationships/image" Target="../media/image169.png"/><Relationship Id="rId94" Type="http://schemas.openxmlformats.org/officeDocument/2006/relationships/customXml" Target="../ink/ink101.xml"/><Relationship Id="rId148" Type="http://schemas.openxmlformats.org/officeDocument/2006/relationships/customXml" Target="../ink/ink128.xml"/><Relationship Id="rId169" Type="http://schemas.openxmlformats.org/officeDocument/2006/relationships/image" Target="../media/image217.png"/><Relationship Id="rId4" Type="http://schemas.openxmlformats.org/officeDocument/2006/relationships/customXml" Target="../ink/ink56.xml"/><Relationship Id="rId180" Type="http://schemas.openxmlformats.org/officeDocument/2006/relationships/customXml" Target="../ink/ink144.xml"/><Relationship Id="rId215" Type="http://schemas.openxmlformats.org/officeDocument/2006/relationships/image" Target="../media/image240.png"/><Relationship Id="rId236" Type="http://schemas.openxmlformats.org/officeDocument/2006/relationships/customXml" Target="../ink/ink172.xml"/><Relationship Id="rId257" Type="http://schemas.openxmlformats.org/officeDocument/2006/relationships/image" Target="../media/image261.png"/><Relationship Id="rId278" Type="http://schemas.openxmlformats.org/officeDocument/2006/relationships/customXml" Target="../ink/ink193.xml"/><Relationship Id="rId42" Type="http://schemas.openxmlformats.org/officeDocument/2006/relationships/customXml" Target="../ink/ink75.xml"/><Relationship Id="rId84" Type="http://schemas.openxmlformats.org/officeDocument/2006/relationships/customXml" Target="../ink/ink96.xml"/><Relationship Id="rId138" Type="http://schemas.openxmlformats.org/officeDocument/2006/relationships/customXml" Target="../ink/ink123.xml"/><Relationship Id="rId191" Type="http://schemas.openxmlformats.org/officeDocument/2006/relationships/image" Target="../media/image228.png"/><Relationship Id="rId205" Type="http://schemas.openxmlformats.org/officeDocument/2006/relationships/image" Target="../media/image235.png"/><Relationship Id="rId247" Type="http://schemas.openxmlformats.org/officeDocument/2006/relationships/image" Target="../media/image256.png"/><Relationship Id="rId107" Type="http://schemas.openxmlformats.org/officeDocument/2006/relationships/image" Target="../media/image186.png"/><Relationship Id="rId11" Type="http://schemas.openxmlformats.org/officeDocument/2006/relationships/image" Target="../media/image138.png"/><Relationship Id="rId53" Type="http://schemas.openxmlformats.org/officeDocument/2006/relationships/image" Target="../media/image159.png"/><Relationship Id="rId149" Type="http://schemas.openxmlformats.org/officeDocument/2006/relationships/image" Target="../media/image207.png"/><Relationship Id="rId95" Type="http://schemas.openxmlformats.org/officeDocument/2006/relationships/image" Target="../media/image180.png"/><Relationship Id="rId160" Type="http://schemas.openxmlformats.org/officeDocument/2006/relationships/customXml" Target="../ink/ink134.xml"/><Relationship Id="rId216" Type="http://schemas.openxmlformats.org/officeDocument/2006/relationships/customXml" Target="../ink/ink162.xml"/><Relationship Id="rId258" Type="http://schemas.openxmlformats.org/officeDocument/2006/relationships/customXml" Target="../ink/ink183.xml"/><Relationship Id="rId22" Type="http://schemas.openxmlformats.org/officeDocument/2006/relationships/customXml" Target="../ink/ink65.xml"/><Relationship Id="rId64" Type="http://schemas.openxmlformats.org/officeDocument/2006/relationships/customXml" Target="../ink/ink86.xml"/><Relationship Id="rId118" Type="http://schemas.openxmlformats.org/officeDocument/2006/relationships/customXml" Target="../ink/ink1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9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94.png"/><Relationship Id="rId4" Type="http://schemas.openxmlformats.org/officeDocument/2006/relationships/customXml" Target="../ink/ink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3.png"/><Relationship Id="rId2" Type="http://schemas.openxmlformats.org/officeDocument/2006/relationships/customXml" Target="../ink/ink19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5.png"/><Relationship Id="rId4" Type="http://schemas.openxmlformats.org/officeDocument/2006/relationships/customXml" Target="../ink/ink19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0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0.png"/><Relationship Id="rId2" Type="http://schemas.openxmlformats.org/officeDocument/2006/relationships/image" Target="../media/image8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0.png"/><Relationship Id="rId2" Type="http://schemas.openxmlformats.org/officeDocument/2006/relationships/image" Target="../media/image8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6.png"/><Relationship Id="rId3" Type="http://schemas.openxmlformats.org/officeDocument/2006/relationships/image" Target="../media/image1010.png"/><Relationship Id="rId7" Type="http://schemas.openxmlformats.org/officeDocument/2006/relationships/customXml" Target="../ink/ink200.xml"/><Relationship Id="rId2" Type="http://schemas.openxmlformats.org/officeDocument/2006/relationships/image" Target="../media/image8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Relationship Id="rId5" Type="http://schemas.openxmlformats.org/officeDocument/2006/relationships/customXml" Target="../ink/ink199.xml"/><Relationship Id="rId10" Type="http://schemas.openxmlformats.org/officeDocument/2006/relationships/image" Target="../media/image287.png"/><Relationship Id="rId4" Type="http://schemas.openxmlformats.org/officeDocument/2006/relationships/image" Target="../media/image1110.png"/><Relationship Id="rId9" Type="http://schemas.openxmlformats.org/officeDocument/2006/relationships/customXml" Target="../ink/ink201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2.png"/><Relationship Id="rId13" Type="http://schemas.openxmlformats.org/officeDocument/2006/relationships/customXml" Target="../ink/ink205.xml"/><Relationship Id="rId3" Type="http://schemas.openxmlformats.org/officeDocument/2006/relationships/image" Target="../media/image825.png"/><Relationship Id="rId7" Type="http://schemas.openxmlformats.org/officeDocument/2006/relationships/customXml" Target="../ink/ink202.xml"/><Relationship Id="rId12" Type="http://schemas.openxmlformats.org/officeDocument/2006/relationships/image" Target="../media/image82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8.png"/><Relationship Id="rId11" Type="http://schemas.openxmlformats.org/officeDocument/2006/relationships/customXml" Target="../ink/ink204.xml"/><Relationship Id="rId5" Type="http://schemas.openxmlformats.org/officeDocument/2006/relationships/image" Target="../media/image1210.png"/><Relationship Id="rId15" Type="http://schemas.openxmlformats.org/officeDocument/2006/relationships/customXml" Target="../ink/ink206.xml"/><Relationship Id="rId10" Type="http://schemas.openxmlformats.org/officeDocument/2006/relationships/image" Target="../media/image823.png"/><Relationship Id="rId4" Type="http://schemas.openxmlformats.org/officeDocument/2006/relationships/image" Target="../media/image1010.png"/><Relationship Id="rId9" Type="http://schemas.openxmlformats.org/officeDocument/2006/relationships/customXml" Target="../ink/ink203.xml"/><Relationship Id="rId14" Type="http://schemas.openxmlformats.org/officeDocument/2006/relationships/image" Target="../media/image289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64.xml"/><Relationship Id="rId21" Type="http://schemas.openxmlformats.org/officeDocument/2006/relationships/customXml" Target="../ink/ink216.xml"/><Relationship Id="rId63" Type="http://schemas.openxmlformats.org/officeDocument/2006/relationships/customXml" Target="../ink/ink237.xml"/><Relationship Id="rId159" Type="http://schemas.openxmlformats.org/officeDocument/2006/relationships/image" Target="../media/image99.png"/><Relationship Id="rId170" Type="http://schemas.openxmlformats.org/officeDocument/2006/relationships/customXml" Target="../ink/ink290.xml"/><Relationship Id="rId107" Type="http://schemas.openxmlformats.org/officeDocument/2006/relationships/customXml" Target="../ink/ink259.xml"/><Relationship Id="rId268" Type="http://schemas.openxmlformats.org/officeDocument/2006/relationships/customXml" Target="../ink/ink328.xml"/><Relationship Id="rId289" Type="http://schemas.openxmlformats.org/officeDocument/2006/relationships/image" Target="../media/image309.png"/><Relationship Id="rId11" Type="http://schemas.openxmlformats.org/officeDocument/2006/relationships/customXml" Target="../ink/ink211.xml"/><Relationship Id="rId32" Type="http://schemas.openxmlformats.org/officeDocument/2006/relationships/image" Target="../media/image31.png"/><Relationship Id="rId53" Type="http://schemas.openxmlformats.org/officeDocument/2006/relationships/customXml" Target="../ink/ink232.xml"/><Relationship Id="rId74" Type="http://schemas.openxmlformats.org/officeDocument/2006/relationships/image" Target="../media/image52.png"/><Relationship Id="rId128" Type="http://schemas.openxmlformats.org/officeDocument/2006/relationships/image" Target="../media/image79.png"/><Relationship Id="rId149" Type="http://schemas.openxmlformats.org/officeDocument/2006/relationships/image" Target="../media/image91.png"/><Relationship Id="rId5" Type="http://schemas.openxmlformats.org/officeDocument/2006/relationships/customXml" Target="../ink/ink208.xml"/><Relationship Id="rId95" Type="http://schemas.openxmlformats.org/officeDocument/2006/relationships/customXml" Target="../ink/ink253.xml"/><Relationship Id="rId160" Type="http://schemas.openxmlformats.org/officeDocument/2006/relationships/customXml" Target="../ink/ink285.xml"/><Relationship Id="rId181" Type="http://schemas.openxmlformats.org/officeDocument/2006/relationships/image" Target="../media/image283.png"/><Relationship Id="rId216" Type="http://schemas.openxmlformats.org/officeDocument/2006/relationships/customXml" Target="../ink/ink313.xml"/><Relationship Id="rId258" Type="http://schemas.openxmlformats.org/officeDocument/2006/relationships/customXml" Target="../ink/ink323.xml"/><Relationship Id="rId279" Type="http://schemas.openxmlformats.org/officeDocument/2006/relationships/image" Target="../media/image15.png"/><Relationship Id="rId22" Type="http://schemas.openxmlformats.org/officeDocument/2006/relationships/image" Target="../media/image26.png"/><Relationship Id="rId43" Type="http://schemas.openxmlformats.org/officeDocument/2006/relationships/customXml" Target="../ink/ink227.xml"/><Relationship Id="rId64" Type="http://schemas.openxmlformats.org/officeDocument/2006/relationships/image" Target="../media/image47.png"/><Relationship Id="rId118" Type="http://schemas.openxmlformats.org/officeDocument/2006/relationships/image" Target="../media/image74.png"/><Relationship Id="rId139" Type="http://schemas.openxmlformats.org/officeDocument/2006/relationships/customXml" Target="../ink/ink275.xml"/><Relationship Id="rId85" Type="http://schemas.openxmlformats.org/officeDocument/2006/relationships/customXml" Target="../ink/ink248.xml"/><Relationship Id="rId150" Type="http://schemas.openxmlformats.org/officeDocument/2006/relationships/customXml" Target="../ink/ink280.xml"/><Relationship Id="rId171" Type="http://schemas.openxmlformats.org/officeDocument/2006/relationships/image" Target="../media/image278.png"/><Relationship Id="rId192" Type="http://schemas.openxmlformats.org/officeDocument/2006/relationships/customXml" Target="../ink/ink301.xml"/><Relationship Id="rId206" Type="http://schemas.openxmlformats.org/officeDocument/2006/relationships/customXml" Target="../ink/ink308.xml"/><Relationship Id="rId248" Type="http://schemas.openxmlformats.org/officeDocument/2006/relationships/customXml" Target="../ink/ink318.xml"/><Relationship Id="rId269" Type="http://schemas.openxmlformats.org/officeDocument/2006/relationships/image" Target="../media/image10.png"/><Relationship Id="rId12" Type="http://schemas.openxmlformats.org/officeDocument/2006/relationships/image" Target="../media/image21.png"/><Relationship Id="rId33" Type="http://schemas.openxmlformats.org/officeDocument/2006/relationships/customXml" Target="../ink/ink222.xml"/><Relationship Id="rId108" Type="http://schemas.openxmlformats.org/officeDocument/2006/relationships/image" Target="../media/image69.png"/><Relationship Id="rId129" Type="http://schemas.openxmlformats.org/officeDocument/2006/relationships/customXml" Target="../ink/ink270.xml"/><Relationship Id="rId280" Type="http://schemas.openxmlformats.org/officeDocument/2006/relationships/customXml" Target="../ink/ink334.xml"/><Relationship Id="rId54" Type="http://schemas.openxmlformats.org/officeDocument/2006/relationships/image" Target="../media/image42.png"/><Relationship Id="rId75" Type="http://schemas.openxmlformats.org/officeDocument/2006/relationships/customXml" Target="../ink/ink243.xml"/><Relationship Id="rId96" Type="http://schemas.openxmlformats.org/officeDocument/2006/relationships/image" Target="../media/image63.png"/><Relationship Id="rId140" Type="http://schemas.openxmlformats.org/officeDocument/2006/relationships/image" Target="../media/image86.png"/><Relationship Id="rId161" Type="http://schemas.openxmlformats.org/officeDocument/2006/relationships/image" Target="../media/image101.png"/><Relationship Id="rId182" Type="http://schemas.openxmlformats.org/officeDocument/2006/relationships/customXml" Target="../ink/ink296.xml"/><Relationship Id="rId6" Type="http://schemas.openxmlformats.org/officeDocument/2006/relationships/image" Target="../media/image18.png"/><Relationship Id="rId259" Type="http://schemas.openxmlformats.org/officeDocument/2006/relationships/image" Target="../media/image328.png"/><Relationship Id="rId23" Type="http://schemas.openxmlformats.org/officeDocument/2006/relationships/customXml" Target="../ink/ink217.xml"/><Relationship Id="rId119" Type="http://schemas.openxmlformats.org/officeDocument/2006/relationships/customXml" Target="../ink/ink265.xml"/><Relationship Id="rId270" Type="http://schemas.openxmlformats.org/officeDocument/2006/relationships/customXml" Target="../ink/ink329.xml"/><Relationship Id="rId44" Type="http://schemas.openxmlformats.org/officeDocument/2006/relationships/image" Target="../media/image37.png"/><Relationship Id="rId65" Type="http://schemas.openxmlformats.org/officeDocument/2006/relationships/customXml" Target="../ink/ink238.xml"/><Relationship Id="rId86" Type="http://schemas.openxmlformats.org/officeDocument/2006/relationships/image" Target="../media/image58.png"/><Relationship Id="rId130" Type="http://schemas.openxmlformats.org/officeDocument/2006/relationships/image" Target="../media/image81.png"/><Relationship Id="rId151" Type="http://schemas.openxmlformats.org/officeDocument/2006/relationships/image" Target="../media/image92.png"/><Relationship Id="rId172" Type="http://schemas.openxmlformats.org/officeDocument/2006/relationships/customXml" Target="../ink/ink291.xml"/><Relationship Id="rId193" Type="http://schemas.openxmlformats.org/officeDocument/2006/relationships/image" Target="../media/image294.png"/><Relationship Id="rId207" Type="http://schemas.openxmlformats.org/officeDocument/2006/relationships/image" Target="../media/image301.png"/><Relationship Id="rId249" Type="http://schemas.openxmlformats.org/officeDocument/2006/relationships/image" Target="../media/image323.png"/><Relationship Id="rId13" Type="http://schemas.openxmlformats.org/officeDocument/2006/relationships/customXml" Target="../ink/ink212.xml"/><Relationship Id="rId109" Type="http://schemas.openxmlformats.org/officeDocument/2006/relationships/customXml" Target="../ink/ink260.xml"/><Relationship Id="rId260" Type="http://schemas.openxmlformats.org/officeDocument/2006/relationships/customXml" Target="../ink/ink324.xml"/><Relationship Id="rId281" Type="http://schemas.openxmlformats.org/officeDocument/2006/relationships/image" Target="../media/image16.png"/><Relationship Id="rId34" Type="http://schemas.openxmlformats.org/officeDocument/2006/relationships/image" Target="../media/image32.png"/><Relationship Id="rId55" Type="http://schemas.openxmlformats.org/officeDocument/2006/relationships/customXml" Target="../ink/ink233.xml"/><Relationship Id="rId76" Type="http://schemas.openxmlformats.org/officeDocument/2006/relationships/image" Target="../media/image53.png"/><Relationship Id="rId97" Type="http://schemas.openxmlformats.org/officeDocument/2006/relationships/customXml" Target="../ink/ink254.xml"/><Relationship Id="rId120" Type="http://schemas.openxmlformats.org/officeDocument/2006/relationships/image" Target="../media/image75.png"/><Relationship Id="rId141" Type="http://schemas.openxmlformats.org/officeDocument/2006/relationships/customXml" Target="../ink/ink276.xml"/><Relationship Id="rId7" Type="http://schemas.openxmlformats.org/officeDocument/2006/relationships/customXml" Target="../ink/ink209.xml"/><Relationship Id="rId162" Type="http://schemas.openxmlformats.org/officeDocument/2006/relationships/customXml" Target="../ink/ink286.xml"/><Relationship Id="rId183" Type="http://schemas.openxmlformats.org/officeDocument/2006/relationships/image" Target="../media/image284.png"/><Relationship Id="rId239" Type="http://schemas.openxmlformats.org/officeDocument/2006/relationships/image" Target="../media/image317.png"/><Relationship Id="rId250" Type="http://schemas.openxmlformats.org/officeDocument/2006/relationships/customXml" Target="../ink/ink319.xml"/><Relationship Id="rId271" Type="http://schemas.openxmlformats.org/officeDocument/2006/relationships/image" Target="../media/image11.png"/><Relationship Id="rId24" Type="http://schemas.openxmlformats.org/officeDocument/2006/relationships/image" Target="../media/image27.png"/><Relationship Id="rId45" Type="http://schemas.openxmlformats.org/officeDocument/2006/relationships/customXml" Target="../ink/ink228.xml"/><Relationship Id="rId66" Type="http://schemas.openxmlformats.org/officeDocument/2006/relationships/image" Target="../media/image48.png"/><Relationship Id="rId87" Type="http://schemas.openxmlformats.org/officeDocument/2006/relationships/customXml" Target="../ink/ink249.xml"/><Relationship Id="rId110" Type="http://schemas.openxmlformats.org/officeDocument/2006/relationships/image" Target="../media/image70.png"/><Relationship Id="rId131" Type="http://schemas.openxmlformats.org/officeDocument/2006/relationships/customXml" Target="../ink/ink271.xml"/><Relationship Id="rId152" Type="http://schemas.openxmlformats.org/officeDocument/2006/relationships/customXml" Target="../ink/ink281.xml"/><Relationship Id="rId173" Type="http://schemas.openxmlformats.org/officeDocument/2006/relationships/image" Target="../media/image279.png"/><Relationship Id="rId194" Type="http://schemas.openxmlformats.org/officeDocument/2006/relationships/customXml" Target="../ink/ink302.xml"/><Relationship Id="rId208" Type="http://schemas.openxmlformats.org/officeDocument/2006/relationships/customXml" Target="../ink/ink309.xml"/><Relationship Id="rId240" Type="http://schemas.openxmlformats.org/officeDocument/2006/relationships/customXml" Target="../ink/ink314.xml"/><Relationship Id="rId261" Type="http://schemas.openxmlformats.org/officeDocument/2006/relationships/image" Target="../media/image329.png"/><Relationship Id="rId14" Type="http://schemas.openxmlformats.org/officeDocument/2006/relationships/image" Target="../media/image22.png"/><Relationship Id="rId35" Type="http://schemas.openxmlformats.org/officeDocument/2006/relationships/customXml" Target="../ink/ink223.xml"/><Relationship Id="rId56" Type="http://schemas.openxmlformats.org/officeDocument/2006/relationships/image" Target="../media/image43.png"/><Relationship Id="rId77" Type="http://schemas.openxmlformats.org/officeDocument/2006/relationships/customXml" Target="../ink/ink244.xml"/><Relationship Id="rId100" Type="http://schemas.openxmlformats.org/officeDocument/2006/relationships/image" Target="../media/image65.png"/><Relationship Id="rId282" Type="http://schemas.openxmlformats.org/officeDocument/2006/relationships/customXml" Target="../ink/ink335.xml"/><Relationship Id="rId8" Type="http://schemas.openxmlformats.org/officeDocument/2006/relationships/image" Target="../media/image19.png"/><Relationship Id="rId98" Type="http://schemas.openxmlformats.org/officeDocument/2006/relationships/image" Target="../media/image64.png"/><Relationship Id="rId121" Type="http://schemas.openxmlformats.org/officeDocument/2006/relationships/customXml" Target="../ink/ink266.xml"/><Relationship Id="rId142" Type="http://schemas.openxmlformats.org/officeDocument/2006/relationships/image" Target="../media/image87.png"/><Relationship Id="rId163" Type="http://schemas.openxmlformats.org/officeDocument/2006/relationships/image" Target="../media/image102.png"/><Relationship Id="rId184" Type="http://schemas.openxmlformats.org/officeDocument/2006/relationships/customXml" Target="../ink/ink297.xml"/><Relationship Id="rId251" Type="http://schemas.openxmlformats.org/officeDocument/2006/relationships/image" Target="../media/image324.png"/><Relationship Id="rId25" Type="http://schemas.openxmlformats.org/officeDocument/2006/relationships/customXml" Target="../ink/ink218.xml"/><Relationship Id="rId46" Type="http://schemas.openxmlformats.org/officeDocument/2006/relationships/image" Target="../media/image38.png"/><Relationship Id="rId67" Type="http://schemas.openxmlformats.org/officeDocument/2006/relationships/customXml" Target="../ink/ink239.xml"/><Relationship Id="rId272" Type="http://schemas.openxmlformats.org/officeDocument/2006/relationships/customXml" Target="../ink/ink330.xml"/><Relationship Id="rId88" Type="http://schemas.openxmlformats.org/officeDocument/2006/relationships/image" Target="../media/image59.png"/><Relationship Id="rId111" Type="http://schemas.openxmlformats.org/officeDocument/2006/relationships/customXml" Target="../ink/ink261.xml"/><Relationship Id="rId132" Type="http://schemas.openxmlformats.org/officeDocument/2006/relationships/image" Target="../media/image82.png"/><Relationship Id="rId153" Type="http://schemas.openxmlformats.org/officeDocument/2006/relationships/image" Target="../media/image93.png"/><Relationship Id="rId174" Type="http://schemas.openxmlformats.org/officeDocument/2006/relationships/customXml" Target="../ink/ink292.xml"/><Relationship Id="rId195" Type="http://schemas.openxmlformats.org/officeDocument/2006/relationships/image" Target="../media/image295.png"/><Relationship Id="rId209" Type="http://schemas.openxmlformats.org/officeDocument/2006/relationships/image" Target="../media/image302.png"/><Relationship Id="rId241" Type="http://schemas.openxmlformats.org/officeDocument/2006/relationships/image" Target="../media/image318.png"/><Relationship Id="rId15" Type="http://schemas.openxmlformats.org/officeDocument/2006/relationships/customXml" Target="../ink/ink213.xml"/><Relationship Id="rId36" Type="http://schemas.openxmlformats.org/officeDocument/2006/relationships/image" Target="../media/image33.png"/><Relationship Id="rId57" Type="http://schemas.openxmlformats.org/officeDocument/2006/relationships/customXml" Target="../ink/ink234.xml"/><Relationship Id="rId262" Type="http://schemas.openxmlformats.org/officeDocument/2006/relationships/customXml" Target="../ink/ink325.xml"/><Relationship Id="rId283" Type="http://schemas.openxmlformats.org/officeDocument/2006/relationships/image" Target="../media/image306.png"/><Relationship Id="rId78" Type="http://schemas.openxmlformats.org/officeDocument/2006/relationships/image" Target="../media/image54.png"/><Relationship Id="rId99" Type="http://schemas.openxmlformats.org/officeDocument/2006/relationships/customXml" Target="../ink/ink255.xml"/><Relationship Id="rId101" Type="http://schemas.openxmlformats.org/officeDocument/2006/relationships/customXml" Target="../ink/ink256.xml"/><Relationship Id="rId122" Type="http://schemas.openxmlformats.org/officeDocument/2006/relationships/image" Target="../media/image76.png"/><Relationship Id="rId143" Type="http://schemas.openxmlformats.org/officeDocument/2006/relationships/customXml" Target="../ink/ink277.xml"/><Relationship Id="rId164" Type="http://schemas.openxmlformats.org/officeDocument/2006/relationships/customXml" Target="../ink/ink287.xml"/><Relationship Id="rId185" Type="http://schemas.openxmlformats.org/officeDocument/2006/relationships/image" Target="../media/image290.png"/><Relationship Id="rId9" Type="http://schemas.openxmlformats.org/officeDocument/2006/relationships/customXml" Target="../ink/ink210.xml"/><Relationship Id="rId210" Type="http://schemas.openxmlformats.org/officeDocument/2006/relationships/customXml" Target="../ink/ink310.xml"/><Relationship Id="rId26" Type="http://schemas.openxmlformats.org/officeDocument/2006/relationships/image" Target="../media/image28.png"/><Relationship Id="rId252" Type="http://schemas.openxmlformats.org/officeDocument/2006/relationships/customXml" Target="../ink/ink320.xml"/><Relationship Id="rId273" Type="http://schemas.openxmlformats.org/officeDocument/2006/relationships/image" Target="../media/image12.png"/><Relationship Id="rId47" Type="http://schemas.openxmlformats.org/officeDocument/2006/relationships/customXml" Target="../ink/ink229.xml"/><Relationship Id="rId68" Type="http://schemas.openxmlformats.org/officeDocument/2006/relationships/image" Target="../media/image49.png"/><Relationship Id="rId89" Type="http://schemas.openxmlformats.org/officeDocument/2006/relationships/customXml" Target="../ink/ink250.xml"/><Relationship Id="rId112" Type="http://schemas.openxmlformats.org/officeDocument/2006/relationships/image" Target="../media/image71.png"/><Relationship Id="rId133" Type="http://schemas.openxmlformats.org/officeDocument/2006/relationships/customXml" Target="../ink/ink272.xml"/><Relationship Id="rId154" Type="http://schemas.openxmlformats.org/officeDocument/2006/relationships/customXml" Target="../ink/ink282.xml"/><Relationship Id="rId175" Type="http://schemas.openxmlformats.org/officeDocument/2006/relationships/image" Target="../media/image280.png"/><Relationship Id="rId196" Type="http://schemas.openxmlformats.org/officeDocument/2006/relationships/customXml" Target="../ink/ink303.xml"/><Relationship Id="rId200" Type="http://schemas.openxmlformats.org/officeDocument/2006/relationships/customXml" Target="../ink/ink305.xml"/><Relationship Id="rId16" Type="http://schemas.openxmlformats.org/officeDocument/2006/relationships/image" Target="../media/image23.png"/><Relationship Id="rId242" Type="http://schemas.openxmlformats.org/officeDocument/2006/relationships/customXml" Target="../ink/ink315.xml"/><Relationship Id="rId263" Type="http://schemas.openxmlformats.org/officeDocument/2006/relationships/image" Target="../media/image330.png"/><Relationship Id="rId284" Type="http://schemas.openxmlformats.org/officeDocument/2006/relationships/customXml" Target="../ink/ink336.xml"/><Relationship Id="rId37" Type="http://schemas.openxmlformats.org/officeDocument/2006/relationships/customXml" Target="../ink/ink224.xml"/><Relationship Id="rId58" Type="http://schemas.openxmlformats.org/officeDocument/2006/relationships/image" Target="../media/image44.png"/><Relationship Id="rId79" Type="http://schemas.openxmlformats.org/officeDocument/2006/relationships/customXml" Target="../ink/ink245.xml"/><Relationship Id="rId102" Type="http://schemas.openxmlformats.org/officeDocument/2006/relationships/image" Target="../media/image66.png"/><Relationship Id="rId123" Type="http://schemas.openxmlformats.org/officeDocument/2006/relationships/customXml" Target="../ink/ink267.xml"/><Relationship Id="rId144" Type="http://schemas.openxmlformats.org/officeDocument/2006/relationships/image" Target="../media/image88.png"/><Relationship Id="rId90" Type="http://schemas.openxmlformats.org/officeDocument/2006/relationships/image" Target="../media/image60.png"/><Relationship Id="rId165" Type="http://schemas.openxmlformats.org/officeDocument/2006/relationships/image" Target="../media/image133.png"/><Relationship Id="rId186" Type="http://schemas.openxmlformats.org/officeDocument/2006/relationships/customXml" Target="../ink/ink298.xml"/><Relationship Id="rId211" Type="http://schemas.openxmlformats.org/officeDocument/2006/relationships/image" Target="../media/image303.png"/><Relationship Id="rId253" Type="http://schemas.openxmlformats.org/officeDocument/2006/relationships/image" Target="../media/image325.png"/><Relationship Id="rId274" Type="http://schemas.openxmlformats.org/officeDocument/2006/relationships/customXml" Target="../ink/ink331.xml"/><Relationship Id="rId27" Type="http://schemas.openxmlformats.org/officeDocument/2006/relationships/customXml" Target="../ink/ink219.xml"/><Relationship Id="rId48" Type="http://schemas.openxmlformats.org/officeDocument/2006/relationships/image" Target="../media/image39.png"/><Relationship Id="rId69" Type="http://schemas.openxmlformats.org/officeDocument/2006/relationships/customXml" Target="../ink/ink240.xml"/><Relationship Id="rId113" Type="http://schemas.openxmlformats.org/officeDocument/2006/relationships/customXml" Target="../ink/ink262.xml"/><Relationship Id="rId134" Type="http://schemas.openxmlformats.org/officeDocument/2006/relationships/image" Target="../media/image83.png"/><Relationship Id="rId80" Type="http://schemas.openxmlformats.org/officeDocument/2006/relationships/image" Target="../media/image55.png"/><Relationship Id="rId155" Type="http://schemas.openxmlformats.org/officeDocument/2006/relationships/image" Target="../media/image96.png"/><Relationship Id="rId176" Type="http://schemas.openxmlformats.org/officeDocument/2006/relationships/customXml" Target="../ink/ink293.xml"/><Relationship Id="rId197" Type="http://schemas.openxmlformats.org/officeDocument/2006/relationships/image" Target="../media/image296.png"/><Relationship Id="rId201" Type="http://schemas.openxmlformats.org/officeDocument/2006/relationships/image" Target="../media/image298.png"/><Relationship Id="rId243" Type="http://schemas.openxmlformats.org/officeDocument/2006/relationships/image" Target="../media/image319.png"/><Relationship Id="rId264" Type="http://schemas.openxmlformats.org/officeDocument/2006/relationships/customXml" Target="../ink/ink326.xml"/><Relationship Id="rId285" Type="http://schemas.openxmlformats.org/officeDocument/2006/relationships/image" Target="../media/image307.png"/><Relationship Id="rId17" Type="http://schemas.openxmlformats.org/officeDocument/2006/relationships/customXml" Target="../ink/ink214.xml"/><Relationship Id="rId38" Type="http://schemas.openxmlformats.org/officeDocument/2006/relationships/image" Target="../media/image34.png"/><Relationship Id="rId59" Type="http://schemas.openxmlformats.org/officeDocument/2006/relationships/customXml" Target="../ink/ink235.xml"/><Relationship Id="rId103" Type="http://schemas.openxmlformats.org/officeDocument/2006/relationships/customXml" Target="../ink/ink257.xml"/><Relationship Id="rId124" Type="http://schemas.openxmlformats.org/officeDocument/2006/relationships/image" Target="../media/image77.png"/><Relationship Id="rId70" Type="http://schemas.openxmlformats.org/officeDocument/2006/relationships/image" Target="../media/image50.png"/><Relationship Id="rId91" Type="http://schemas.openxmlformats.org/officeDocument/2006/relationships/customXml" Target="../ink/ink251.xml"/><Relationship Id="rId145" Type="http://schemas.openxmlformats.org/officeDocument/2006/relationships/customXml" Target="../ink/ink278.xml"/><Relationship Id="rId166" Type="http://schemas.openxmlformats.org/officeDocument/2006/relationships/customXml" Target="../ink/ink288.xml"/><Relationship Id="rId187" Type="http://schemas.openxmlformats.org/officeDocument/2006/relationships/image" Target="../media/image291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311.xml"/><Relationship Id="rId254" Type="http://schemas.openxmlformats.org/officeDocument/2006/relationships/customXml" Target="../ink/ink321.xml"/><Relationship Id="rId28" Type="http://schemas.openxmlformats.org/officeDocument/2006/relationships/image" Target="../media/image29.png"/><Relationship Id="rId49" Type="http://schemas.openxmlformats.org/officeDocument/2006/relationships/customXml" Target="../ink/ink230.xml"/><Relationship Id="rId114" Type="http://schemas.openxmlformats.org/officeDocument/2006/relationships/image" Target="../media/image72.png"/><Relationship Id="rId275" Type="http://schemas.openxmlformats.org/officeDocument/2006/relationships/image" Target="../media/image13.png"/><Relationship Id="rId60" Type="http://schemas.openxmlformats.org/officeDocument/2006/relationships/image" Target="../media/image45.png"/><Relationship Id="rId81" Type="http://schemas.openxmlformats.org/officeDocument/2006/relationships/customXml" Target="../ink/ink246.xml"/><Relationship Id="rId135" Type="http://schemas.openxmlformats.org/officeDocument/2006/relationships/customXml" Target="../ink/ink273.xml"/><Relationship Id="rId156" Type="http://schemas.openxmlformats.org/officeDocument/2006/relationships/customXml" Target="../ink/ink283.xml"/><Relationship Id="rId177" Type="http://schemas.openxmlformats.org/officeDocument/2006/relationships/image" Target="../media/image281.png"/><Relationship Id="rId198" Type="http://schemas.openxmlformats.org/officeDocument/2006/relationships/customXml" Target="../ink/ink304.xml"/><Relationship Id="rId202" Type="http://schemas.openxmlformats.org/officeDocument/2006/relationships/customXml" Target="../ink/ink306.xml"/><Relationship Id="rId244" Type="http://schemas.openxmlformats.org/officeDocument/2006/relationships/customXml" Target="../ink/ink316.xml"/><Relationship Id="rId18" Type="http://schemas.openxmlformats.org/officeDocument/2006/relationships/image" Target="../media/image24.png"/><Relationship Id="rId39" Type="http://schemas.openxmlformats.org/officeDocument/2006/relationships/customXml" Target="../ink/ink225.xml"/><Relationship Id="rId265" Type="http://schemas.openxmlformats.org/officeDocument/2006/relationships/image" Target="../media/image331.png"/><Relationship Id="rId286" Type="http://schemas.openxmlformats.org/officeDocument/2006/relationships/customXml" Target="../ink/ink337.xml"/><Relationship Id="rId50" Type="http://schemas.openxmlformats.org/officeDocument/2006/relationships/image" Target="../media/image40.png"/><Relationship Id="rId104" Type="http://schemas.openxmlformats.org/officeDocument/2006/relationships/image" Target="../media/image67.png"/><Relationship Id="rId125" Type="http://schemas.openxmlformats.org/officeDocument/2006/relationships/customXml" Target="../ink/ink268.xml"/><Relationship Id="rId146" Type="http://schemas.openxmlformats.org/officeDocument/2006/relationships/image" Target="../media/image89.png"/><Relationship Id="rId167" Type="http://schemas.openxmlformats.org/officeDocument/2006/relationships/image" Target="../media/image276.png"/><Relationship Id="rId188" Type="http://schemas.openxmlformats.org/officeDocument/2006/relationships/customXml" Target="../ink/ink299.xml"/><Relationship Id="rId71" Type="http://schemas.openxmlformats.org/officeDocument/2006/relationships/customXml" Target="../ink/ink241.xml"/><Relationship Id="rId92" Type="http://schemas.openxmlformats.org/officeDocument/2006/relationships/image" Target="../media/image61.png"/><Relationship Id="rId213" Type="http://schemas.openxmlformats.org/officeDocument/2006/relationships/image" Target="../media/image304.png"/><Relationship Id="rId2" Type="http://schemas.openxmlformats.org/officeDocument/2006/relationships/customXml" Target="../ink/ink207.xml"/><Relationship Id="rId29" Type="http://schemas.openxmlformats.org/officeDocument/2006/relationships/customXml" Target="../ink/ink220.xml"/><Relationship Id="rId255" Type="http://schemas.openxmlformats.org/officeDocument/2006/relationships/image" Target="../media/image326.png"/><Relationship Id="rId276" Type="http://schemas.openxmlformats.org/officeDocument/2006/relationships/customXml" Target="../ink/ink332.xml"/><Relationship Id="rId40" Type="http://schemas.openxmlformats.org/officeDocument/2006/relationships/image" Target="../media/image35.png"/><Relationship Id="rId115" Type="http://schemas.openxmlformats.org/officeDocument/2006/relationships/customXml" Target="../ink/ink263.xml"/><Relationship Id="rId136" Type="http://schemas.openxmlformats.org/officeDocument/2006/relationships/image" Target="../media/image84.png"/><Relationship Id="rId157" Type="http://schemas.openxmlformats.org/officeDocument/2006/relationships/image" Target="../media/image97.png"/><Relationship Id="rId178" Type="http://schemas.openxmlformats.org/officeDocument/2006/relationships/customXml" Target="../ink/ink294.xml"/><Relationship Id="rId61" Type="http://schemas.openxmlformats.org/officeDocument/2006/relationships/customXml" Target="../ink/ink236.xml"/><Relationship Id="rId82" Type="http://schemas.openxmlformats.org/officeDocument/2006/relationships/image" Target="../media/image56.png"/><Relationship Id="rId199" Type="http://schemas.openxmlformats.org/officeDocument/2006/relationships/image" Target="../media/image297.png"/><Relationship Id="rId203" Type="http://schemas.openxmlformats.org/officeDocument/2006/relationships/image" Target="../media/image299.png"/><Relationship Id="rId19" Type="http://schemas.openxmlformats.org/officeDocument/2006/relationships/customXml" Target="../ink/ink215.xml"/><Relationship Id="rId245" Type="http://schemas.openxmlformats.org/officeDocument/2006/relationships/image" Target="../media/image321.png"/><Relationship Id="rId266" Type="http://schemas.openxmlformats.org/officeDocument/2006/relationships/customXml" Target="../ink/ink327.xml"/><Relationship Id="rId287" Type="http://schemas.openxmlformats.org/officeDocument/2006/relationships/image" Target="../media/image308.png"/><Relationship Id="rId30" Type="http://schemas.openxmlformats.org/officeDocument/2006/relationships/image" Target="../media/image30.png"/><Relationship Id="rId105" Type="http://schemas.openxmlformats.org/officeDocument/2006/relationships/customXml" Target="../ink/ink258.xml"/><Relationship Id="rId126" Type="http://schemas.openxmlformats.org/officeDocument/2006/relationships/image" Target="../media/image78.png"/><Relationship Id="rId147" Type="http://schemas.openxmlformats.org/officeDocument/2006/relationships/customXml" Target="../ink/ink279.xml"/><Relationship Id="rId168" Type="http://schemas.openxmlformats.org/officeDocument/2006/relationships/customXml" Target="../ink/ink289.xml"/><Relationship Id="rId51" Type="http://schemas.openxmlformats.org/officeDocument/2006/relationships/customXml" Target="../ink/ink231.xml"/><Relationship Id="rId72" Type="http://schemas.openxmlformats.org/officeDocument/2006/relationships/image" Target="../media/image51.png"/><Relationship Id="rId93" Type="http://schemas.openxmlformats.org/officeDocument/2006/relationships/customXml" Target="../ink/ink252.xml"/><Relationship Id="rId189" Type="http://schemas.openxmlformats.org/officeDocument/2006/relationships/image" Target="../media/image292.png"/><Relationship Id="rId3" Type="http://schemas.openxmlformats.org/officeDocument/2006/relationships/image" Target="../media/image17.png"/><Relationship Id="rId214" Type="http://schemas.openxmlformats.org/officeDocument/2006/relationships/customXml" Target="../ink/ink312.xml"/><Relationship Id="rId256" Type="http://schemas.openxmlformats.org/officeDocument/2006/relationships/customXml" Target="../ink/ink322.xml"/><Relationship Id="rId277" Type="http://schemas.openxmlformats.org/officeDocument/2006/relationships/image" Target="../media/image14.png"/><Relationship Id="rId116" Type="http://schemas.openxmlformats.org/officeDocument/2006/relationships/image" Target="../media/image73.png"/><Relationship Id="rId137" Type="http://schemas.openxmlformats.org/officeDocument/2006/relationships/customXml" Target="../ink/ink274.xml"/><Relationship Id="rId158" Type="http://schemas.openxmlformats.org/officeDocument/2006/relationships/customXml" Target="../ink/ink284.xml"/><Relationship Id="rId20" Type="http://schemas.openxmlformats.org/officeDocument/2006/relationships/image" Target="../media/image25.png"/><Relationship Id="rId41" Type="http://schemas.openxmlformats.org/officeDocument/2006/relationships/customXml" Target="../ink/ink226.xml"/><Relationship Id="rId62" Type="http://schemas.openxmlformats.org/officeDocument/2006/relationships/image" Target="../media/image46.png"/><Relationship Id="rId83" Type="http://schemas.openxmlformats.org/officeDocument/2006/relationships/customXml" Target="../ink/ink247.xml"/><Relationship Id="rId179" Type="http://schemas.openxmlformats.org/officeDocument/2006/relationships/image" Target="../media/image282.png"/><Relationship Id="rId190" Type="http://schemas.openxmlformats.org/officeDocument/2006/relationships/customXml" Target="../ink/ink300.xml"/><Relationship Id="rId204" Type="http://schemas.openxmlformats.org/officeDocument/2006/relationships/customXml" Target="../ink/ink307.xml"/><Relationship Id="rId246" Type="http://schemas.openxmlformats.org/officeDocument/2006/relationships/customXml" Target="../ink/ink317.xml"/><Relationship Id="rId267" Type="http://schemas.openxmlformats.org/officeDocument/2006/relationships/image" Target="../media/image332.png"/><Relationship Id="rId288" Type="http://schemas.openxmlformats.org/officeDocument/2006/relationships/customXml" Target="../ink/ink338.xml"/><Relationship Id="rId106" Type="http://schemas.openxmlformats.org/officeDocument/2006/relationships/image" Target="../media/image68.png"/><Relationship Id="rId127" Type="http://schemas.openxmlformats.org/officeDocument/2006/relationships/customXml" Target="../ink/ink269.xml"/><Relationship Id="rId10" Type="http://schemas.openxmlformats.org/officeDocument/2006/relationships/image" Target="../media/image20.png"/><Relationship Id="rId31" Type="http://schemas.openxmlformats.org/officeDocument/2006/relationships/customXml" Target="../ink/ink221.xml"/><Relationship Id="rId52" Type="http://schemas.openxmlformats.org/officeDocument/2006/relationships/image" Target="../media/image41.png"/><Relationship Id="rId73" Type="http://schemas.openxmlformats.org/officeDocument/2006/relationships/customXml" Target="../ink/ink242.xml"/><Relationship Id="rId94" Type="http://schemas.openxmlformats.org/officeDocument/2006/relationships/image" Target="../media/image62.png"/><Relationship Id="rId148" Type="http://schemas.openxmlformats.org/officeDocument/2006/relationships/image" Target="../media/image90.png"/><Relationship Id="rId169" Type="http://schemas.openxmlformats.org/officeDocument/2006/relationships/image" Target="../media/image277.png"/><Relationship Id="rId4" Type="http://schemas.openxmlformats.org/officeDocument/2006/relationships/chart" Target="../charts/chart6.xml"/><Relationship Id="rId180" Type="http://schemas.openxmlformats.org/officeDocument/2006/relationships/customXml" Target="../ink/ink295.xml"/><Relationship Id="rId215" Type="http://schemas.openxmlformats.org/officeDocument/2006/relationships/image" Target="../media/image305.png"/><Relationship Id="rId257" Type="http://schemas.openxmlformats.org/officeDocument/2006/relationships/image" Target="../media/image327.png"/><Relationship Id="rId278" Type="http://schemas.openxmlformats.org/officeDocument/2006/relationships/customXml" Target="../ink/ink333.xml"/><Relationship Id="rId42" Type="http://schemas.openxmlformats.org/officeDocument/2006/relationships/image" Target="../media/image36.png"/><Relationship Id="rId84" Type="http://schemas.openxmlformats.org/officeDocument/2006/relationships/image" Target="../media/image57.png"/><Relationship Id="rId138" Type="http://schemas.openxmlformats.org/officeDocument/2006/relationships/image" Target="../media/image85.png"/><Relationship Id="rId191" Type="http://schemas.openxmlformats.org/officeDocument/2006/relationships/image" Target="../media/image293.png"/><Relationship Id="rId205" Type="http://schemas.openxmlformats.org/officeDocument/2006/relationships/image" Target="../media/image300.png"/><Relationship Id="rId247" Type="http://schemas.openxmlformats.org/officeDocument/2006/relationships/image" Target="../media/image32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42.xml"/><Relationship Id="rId3" Type="http://schemas.openxmlformats.org/officeDocument/2006/relationships/image" Target="../media/image333.png"/><Relationship Id="rId7" Type="http://schemas.openxmlformats.org/officeDocument/2006/relationships/image" Target="../media/image335.png"/><Relationship Id="rId12" Type="http://schemas.openxmlformats.org/officeDocument/2006/relationships/image" Target="../media/image337.png"/><Relationship Id="rId2" Type="http://schemas.openxmlformats.org/officeDocument/2006/relationships/customXml" Target="../ink/ink33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41.xml"/><Relationship Id="rId11" Type="http://schemas.openxmlformats.org/officeDocument/2006/relationships/customXml" Target="../ink/ink344.xml"/><Relationship Id="rId5" Type="http://schemas.openxmlformats.org/officeDocument/2006/relationships/image" Target="../media/image334.png"/><Relationship Id="rId10" Type="http://schemas.openxmlformats.org/officeDocument/2006/relationships/customXml" Target="../ink/ink343.xml"/><Relationship Id="rId4" Type="http://schemas.openxmlformats.org/officeDocument/2006/relationships/customXml" Target="../ink/ink340.xml"/><Relationship Id="rId9" Type="http://schemas.openxmlformats.org/officeDocument/2006/relationships/image" Target="../media/image33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45.xml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9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3.png"/><Relationship Id="rId3" Type="http://schemas.openxmlformats.org/officeDocument/2006/relationships/customXml" Target="../ink/ink346.xml"/><Relationship Id="rId7" Type="http://schemas.openxmlformats.org/officeDocument/2006/relationships/customXml" Target="../ink/ink348.xml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8.png"/><Relationship Id="rId5" Type="http://schemas.openxmlformats.org/officeDocument/2006/relationships/customXml" Target="../ink/ink347.xml"/><Relationship Id="rId4" Type="http://schemas.openxmlformats.org/officeDocument/2006/relationships/image" Target="../media/image339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51.xml"/><Relationship Id="rId13" Type="http://schemas.openxmlformats.org/officeDocument/2006/relationships/customXml" Target="../ink/ink354.xml"/><Relationship Id="rId18" Type="http://schemas.openxmlformats.org/officeDocument/2006/relationships/customXml" Target="../ink/ink357.xml"/><Relationship Id="rId3" Type="http://schemas.openxmlformats.org/officeDocument/2006/relationships/image" Target="../media/image313.png"/><Relationship Id="rId21" Type="http://schemas.openxmlformats.org/officeDocument/2006/relationships/customXml" Target="../ink/ink359.xml"/><Relationship Id="rId7" Type="http://schemas.openxmlformats.org/officeDocument/2006/relationships/image" Target="../media/image346.png"/><Relationship Id="rId12" Type="http://schemas.openxmlformats.org/officeDocument/2006/relationships/customXml" Target="../ink/ink353.xml"/><Relationship Id="rId17" Type="http://schemas.openxmlformats.org/officeDocument/2006/relationships/image" Target="../media/image348.png"/><Relationship Id="rId2" Type="http://schemas.openxmlformats.org/officeDocument/2006/relationships/image" Target="../media/image312.png"/><Relationship Id="rId16" Type="http://schemas.openxmlformats.org/officeDocument/2006/relationships/customXml" Target="../ink/ink356.xml"/><Relationship Id="rId20" Type="http://schemas.openxmlformats.org/officeDocument/2006/relationships/customXml" Target="../ink/ink35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50.xml"/><Relationship Id="rId11" Type="http://schemas.openxmlformats.org/officeDocument/2006/relationships/image" Target="../media/image335.png"/><Relationship Id="rId5" Type="http://schemas.openxmlformats.org/officeDocument/2006/relationships/image" Target="../media/image345.png"/><Relationship Id="rId15" Type="http://schemas.openxmlformats.org/officeDocument/2006/relationships/image" Target="../media/image334.png"/><Relationship Id="rId10" Type="http://schemas.openxmlformats.org/officeDocument/2006/relationships/customXml" Target="../ink/ink352.xml"/><Relationship Id="rId19" Type="http://schemas.openxmlformats.org/officeDocument/2006/relationships/image" Target="../media/image349.png"/><Relationship Id="rId4" Type="http://schemas.openxmlformats.org/officeDocument/2006/relationships/customXml" Target="../ink/ink349.xml"/><Relationship Id="rId9" Type="http://schemas.openxmlformats.org/officeDocument/2006/relationships/image" Target="../media/image347.png"/><Relationship Id="rId14" Type="http://schemas.openxmlformats.org/officeDocument/2006/relationships/customXml" Target="../ink/ink355.xml"/></Relationships>
</file>

<file path=ppt/slides/_rels/slide5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55.png"/><Relationship Id="rId18" Type="http://schemas.openxmlformats.org/officeDocument/2006/relationships/customXml" Target="../ink/ink368.xml"/><Relationship Id="rId26" Type="http://schemas.openxmlformats.org/officeDocument/2006/relationships/customXml" Target="../ink/ink372.xml"/><Relationship Id="rId39" Type="http://schemas.openxmlformats.org/officeDocument/2006/relationships/image" Target="../media/image368.png"/><Relationship Id="rId21" Type="http://schemas.openxmlformats.org/officeDocument/2006/relationships/image" Target="../media/image359.png"/><Relationship Id="rId34" Type="http://schemas.openxmlformats.org/officeDocument/2006/relationships/customXml" Target="../ink/ink376.xml"/><Relationship Id="rId42" Type="http://schemas.openxmlformats.org/officeDocument/2006/relationships/customXml" Target="../ink/ink380.xml"/><Relationship Id="rId7" Type="http://schemas.openxmlformats.org/officeDocument/2006/relationships/image" Target="../media/image352.png"/><Relationship Id="rId2" Type="http://schemas.openxmlformats.org/officeDocument/2006/relationships/customXml" Target="../ink/ink360.xml"/><Relationship Id="rId16" Type="http://schemas.openxmlformats.org/officeDocument/2006/relationships/customXml" Target="../ink/ink367.xml"/><Relationship Id="rId20" Type="http://schemas.openxmlformats.org/officeDocument/2006/relationships/customXml" Target="../ink/ink369.xml"/><Relationship Id="rId29" Type="http://schemas.openxmlformats.org/officeDocument/2006/relationships/image" Target="../media/image363.png"/><Relationship Id="rId41" Type="http://schemas.openxmlformats.org/officeDocument/2006/relationships/image" Target="../media/image36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62.xml"/><Relationship Id="rId11" Type="http://schemas.openxmlformats.org/officeDocument/2006/relationships/image" Target="../media/image354.png"/><Relationship Id="rId24" Type="http://schemas.openxmlformats.org/officeDocument/2006/relationships/customXml" Target="../ink/ink371.xml"/><Relationship Id="rId32" Type="http://schemas.openxmlformats.org/officeDocument/2006/relationships/customXml" Target="../ink/ink375.xml"/><Relationship Id="rId37" Type="http://schemas.openxmlformats.org/officeDocument/2006/relationships/image" Target="../media/image367.png"/><Relationship Id="rId40" Type="http://schemas.openxmlformats.org/officeDocument/2006/relationships/customXml" Target="../ink/ink379.xml"/><Relationship Id="rId5" Type="http://schemas.openxmlformats.org/officeDocument/2006/relationships/image" Target="../media/image351.png"/><Relationship Id="rId15" Type="http://schemas.openxmlformats.org/officeDocument/2006/relationships/image" Target="../media/image356.png"/><Relationship Id="rId23" Type="http://schemas.openxmlformats.org/officeDocument/2006/relationships/image" Target="../media/image360.png"/><Relationship Id="rId28" Type="http://schemas.openxmlformats.org/officeDocument/2006/relationships/customXml" Target="../ink/ink373.xml"/><Relationship Id="rId36" Type="http://schemas.openxmlformats.org/officeDocument/2006/relationships/customXml" Target="../ink/ink377.xml"/><Relationship Id="rId10" Type="http://schemas.openxmlformats.org/officeDocument/2006/relationships/customXml" Target="../ink/ink364.xml"/><Relationship Id="rId19" Type="http://schemas.openxmlformats.org/officeDocument/2006/relationships/image" Target="../media/image358.png"/><Relationship Id="rId31" Type="http://schemas.openxmlformats.org/officeDocument/2006/relationships/image" Target="../media/image364.png"/><Relationship Id="rId4" Type="http://schemas.openxmlformats.org/officeDocument/2006/relationships/customXml" Target="../ink/ink361.xml"/><Relationship Id="rId9" Type="http://schemas.openxmlformats.org/officeDocument/2006/relationships/image" Target="../media/image353.png"/><Relationship Id="rId14" Type="http://schemas.openxmlformats.org/officeDocument/2006/relationships/customXml" Target="../ink/ink366.xml"/><Relationship Id="rId22" Type="http://schemas.openxmlformats.org/officeDocument/2006/relationships/customXml" Target="../ink/ink370.xml"/><Relationship Id="rId27" Type="http://schemas.openxmlformats.org/officeDocument/2006/relationships/image" Target="../media/image362.png"/><Relationship Id="rId30" Type="http://schemas.openxmlformats.org/officeDocument/2006/relationships/customXml" Target="../ink/ink374.xml"/><Relationship Id="rId35" Type="http://schemas.openxmlformats.org/officeDocument/2006/relationships/image" Target="../media/image366.png"/><Relationship Id="rId43" Type="http://schemas.openxmlformats.org/officeDocument/2006/relationships/image" Target="../media/image370.png"/><Relationship Id="rId8" Type="http://schemas.openxmlformats.org/officeDocument/2006/relationships/customXml" Target="../ink/ink363.xml"/><Relationship Id="rId3" Type="http://schemas.openxmlformats.org/officeDocument/2006/relationships/image" Target="../media/image350.png"/><Relationship Id="rId12" Type="http://schemas.openxmlformats.org/officeDocument/2006/relationships/customXml" Target="../ink/ink365.xml"/><Relationship Id="rId17" Type="http://schemas.openxmlformats.org/officeDocument/2006/relationships/image" Target="../media/image357.png"/><Relationship Id="rId25" Type="http://schemas.openxmlformats.org/officeDocument/2006/relationships/image" Target="../media/image361.png"/><Relationship Id="rId33" Type="http://schemas.openxmlformats.org/officeDocument/2006/relationships/image" Target="../media/image365.png"/><Relationship Id="rId38" Type="http://schemas.openxmlformats.org/officeDocument/2006/relationships/customXml" Target="../ink/ink378.xml"/></Relationships>
</file>

<file path=ppt/slides/_rels/slide5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19.png"/><Relationship Id="rId21" Type="http://schemas.openxmlformats.org/officeDocument/2006/relationships/customXml" Target="../ink/ink391.xml"/><Relationship Id="rId42" Type="http://schemas.openxmlformats.org/officeDocument/2006/relationships/image" Target="../media/image384.png"/><Relationship Id="rId63" Type="http://schemas.openxmlformats.org/officeDocument/2006/relationships/customXml" Target="../ink/ink412.xml"/><Relationship Id="rId84" Type="http://schemas.openxmlformats.org/officeDocument/2006/relationships/image" Target="../media/image403.png"/><Relationship Id="rId16" Type="http://schemas.openxmlformats.org/officeDocument/2006/relationships/image" Target="../media/image371.png"/><Relationship Id="rId107" Type="http://schemas.openxmlformats.org/officeDocument/2006/relationships/customXml" Target="../ink/ink436.xml"/><Relationship Id="rId11" Type="http://schemas.openxmlformats.org/officeDocument/2006/relationships/image" Target="../media/image340.png"/><Relationship Id="rId32" Type="http://schemas.openxmlformats.org/officeDocument/2006/relationships/image" Target="../media/image379.png"/><Relationship Id="rId37" Type="http://schemas.openxmlformats.org/officeDocument/2006/relationships/customXml" Target="../ink/ink399.xml"/><Relationship Id="rId53" Type="http://schemas.openxmlformats.org/officeDocument/2006/relationships/customXml" Target="../ink/ink407.xml"/><Relationship Id="rId58" Type="http://schemas.openxmlformats.org/officeDocument/2006/relationships/image" Target="../media/image392.png"/><Relationship Id="rId74" Type="http://schemas.openxmlformats.org/officeDocument/2006/relationships/customXml" Target="../ink/ink419.xml"/><Relationship Id="rId79" Type="http://schemas.openxmlformats.org/officeDocument/2006/relationships/image" Target="../media/image401.png"/><Relationship Id="rId102" Type="http://schemas.openxmlformats.org/officeDocument/2006/relationships/image" Target="../media/image412.png"/><Relationship Id="rId123" Type="http://schemas.openxmlformats.org/officeDocument/2006/relationships/image" Target="../media/image422.png"/><Relationship Id="rId128" Type="http://schemas.openxmlformats.org/officeDocument/2006/relationships/customXml" Target="../ink/ink447.xml"/><Relationship Id="rId5" Type="http://schemas.openxmlformats.org/officeDocument/2006/relationships/image" Target="../media/image315.png"/><Relationship Id="rId90" Type="http://schemas.openxmlformats.org/officeDocument/2006/relationships/image" Target="../media/image406.png"/><Relationship Id="rId95" Type="http://schemas.openxmlformats.org/officeDocument/2006/relationships/customXml" Target="../ink/ink430.xml"/><Relationship Id="rId22" Type="http://schemas.openxmlformats.org/officeDocument/2006/relationships/image" Target="../media/image374.png"/><Relationship Id="rId27" Type="http://schemas.openxmlformats.org/officeDocument/2006/relationships/customXml" Target="../ink/ink394.xml"/><Relationship Id="rId43" Type="http://schemas.openxmlformats.org/officeDocument/2006/relationships/customXml" Target="../ink/ink402.xml"/><Relationship Id="rId48" Type="http://schemas.openxmlformats.org/officeDocument/2006/relationships/image" Target="../media/image387.png"/><Relationship Id="rId64" Type="http://schemas.openxmlformats.org/officeDocument/2006/relationships/customXml" Target="../ink/ink413.xml"/><Relationship Id="rId69" Type="http://schemas.openxmlformats.org/officeDocument/2006/relationships/image" Target="../media/image396.png"/><Relationship Id="rId113" Type="http://schemas.openxmlformats.org/officeDocument/2006/relationships/customXml" Target="../ink/ink439.xml"/><Relationship Id="rId118" Type="http://schemas.openxmlformats.org/officeDocument/2006/relationships/customXml" Target="../ink/ink442.xml"/><Relationship Id="rId80" Type="http://schemas.openxmlformats.org/officeDocument/2006/relationships/customXml" Target="../ink/ink422.xml"/><Relationship Id="rId85" Type="http://schemas.openxmlformats.org/officeDocument/2006/relationships/customXml" Target="../ink/ink425.xml"/><Relationship Id="rId12" Type="http://schemas.openxmlformats.org/officeDocument/2006/relationships/customXml" Target="../ink/ink386.xml"/><Relationship Id="rId17" Type="http://schemas.openxmlformats.org/officeDocument/2006/relationships/customXml" Target="../ink/ink389.xml"/><Relationship Id="rId33" Type="http://schemas.openxmlformats.org/officeDocument/2006/relationships/customXml" Target="../ink/ink397.xml"/><Relationship Id="rId38" Type="http://schemas.openxmlformats.org/officeDocument/2006/relationships/image" Target="../media/image382.png"/><Relationship Id="rId59" Type="http://schemas.openxmlformats.org/officeDocument/2006/relationships/customXml" Target="../ink/ink410.xml"/><Relationship Id="rId103" Type="http://schemas.openxmlformats.org/officeDocument/2006/relationships/customXml" Target="../ink/ink434.xml"/><Relationship Id="rId108" Type="http://schemas.openxmlformats.org/officeDocument/2006/relationships/image" Target="../media/image415.png"/><Relationship Id="rId124" Type="http://schemas.openxmlformats.org/officeDocument/2006/relationships/customXml" Target="../ink/ink445.xml"/><Relationship Id="rId129" Type="http://schemas.openxmlformats.org/officeDocument/2006/relationships/image" Target="../media/image425.png"/><Relationship Id="rId54" Type="http://schemas.openxmlformats.org/officeDocument/2006/relationships/image" Target="../media/image390.png"/><Relationship Id="rId70" Type="http://schemas.openxmlformats.org/officeDocument/2006/relationships/customXml" Target="../ink/ink417.xml"/><Relationship Id="rId75" Type="http://schemas.openxmlformats.org/officeDocument/2006/relationships/image" Target="../media/image399.png"/><Relationship Id="rId91" Type="http://schemas.openxmlformats.org/officeDocument/2006/relationships/customXml" Target="../ink/ink428.xml"/><Relationship Id="rId96" Type="http://schemas.openxmlformats.org/officeDocument/2006/relationships/image" Target="../media/image40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83.xml"/><Relationship Id="rId23" Type="http://schemas.openxmlformats.org/officeDocument/2006/relationships/customXml" Target="../ink/ink392.xml"/><Relationship Id="rId28" Type="http://schemas.openxmlformats.org/officeDocument/2006/relationships/image" Target="../media/image377.png"/><Relationship Id="rId49" Type="http://schemas.openxmlformats.org/officeDocument/2006/relationships/customXml" Target="../ink/ink405.xml"/><Relationship Id="rId114" Type="http://schemas.openxmlformats.org/officeDocument/2006/relationships/customXml" Target="../ink/ink440.xml"/><Relationship Id="rId119" Type="http://schemas.openxmlformats.org/officeDocument/2006/relationships/image" Target="../media/image420.png"/><Relationship Id="rId44" Type="http://schemas.openxmlformats.org/officeDocument/2006/relationships/image" Target="../media/image385.png"/><Relationship Id="rId60" Type="http://schemas.openxmlformats.org/officeDocument/2006/relationships/image" Target="../media/image393.png"/><Relationship Id="rId65" Type="http://schemas.openxmlformats.org/officeDocument/2006/relationships/customXml" Target="../ink/ink414.xml"/><Relationship Id="rId81" Type="http://schemas.openxmlformats.org/officeDocument/2006/relationships/image" Target="../media/image402.png"/><Relationship Id="rId86" Type="http://schemas.openxmlformats.org/officeDocument/2006/relationships/image" Target="../media/image404.png"/><Relationship Id="rId130" Type="http://schemas.openxmlformats.org/officeDocument/2006/relationships/customXml" Target="../ink/ink448.xml"/><Relationship Id="rId13" Type="http://schemas.openxmlformats.org/officeDocument/2006/relationships/image" Target="../media/image344.png"/><Relationship Id="rId18" Type="http://schemas.openxmlformats.org/officeDocument/2006/relationships/image" Target="../media/image372.png"/><Relationship Id="rId39" Type="http://schemas.openxmlformats.org/officeDocument/2006/relationships/customXml" Target="../ink/ink400.xml"/><Relationship Id="rId109" Type="http://schemas.openxmlformats.org/officeDocument/2006/relationships/customXml" Target="../ink/ink437.xml"/><Relationship Id="rId34" Type="http://schemas.openxmlformats.org/officeDocument/2006/relationships/image" Target="../media/image380.png"/><Relationship Id="rId50" Type="http://schemas.openxmlformats.org/officeDocument/2006/relationships/image" Target="../media/image388.png"/><Relationship Id="rId55" Type="http://schemas.openxmlformats.org/officeDocument/2006/relationships/customXml" Target="../ink/ink408.xml"/><Relationship Id="rId76" Type="http://schemas.openxmlformats.org/officeDocument/2006/relationships/customXml" Target="../ink/ink420.xml"/><Relationship Id="rId97" Type="http://schemas.openxmlformats.org/officeDocument/2006/relationships/customXml" Target="../ink/ink431.xml"/><Relationship Id="rId104" Type="http://schemas.openxmlformats.org/officeDocument/2006/relationships/image" Target="../media/image413.png"/><Relationship Id="rId120" Type="http://schemas.openxmlformats.org/officeDocument/2006/relationships/customXml" Target="../ink/ink443.xml"/><Relationship Id="rId125" Type="http://schemas.openxmlformats.org/officeDocument/2006/relationships/image" Target="../media/image423.png"/><Relationship Id="rId7" Type="http://schemas.openxmlformats.org/officeDocument/2006/relationships/image" Target="../media/image316.png"/><Relationship Id="rId71" Type="http://schemas.openxmlformats.org/officeDocument/2006/relationships/image" Target="../media/image397.png"/><Relationship Id="rId92" Type="http://schemas.openxmlformats.org/officeDocument/2006/relationships/image" Target="../media/image407.png"/><Relationship Id="rId2" Type="http://schemas.openxmlformats.org/officeDocument/2006/relationships/customXml" Target="../ink/ink381.xml"/><Relationship Id="rId29" Type="http://schemas.openxmlformats.org/officeDocument/2006/relationships/customXml" Target="../ink/ink395.xml"/><Relationship Id="rId24" Type="http://schemas.openxmlformats.org/officeDocument/2006/relationships/image" Target="../media/image375.png"/><Relationship Id="rId40" Type="http://schemas.openxmlformats.org/officeDocument/2006/relationships/image" Target="../media/image383.png"/><Relationship Id="rId45" Type="http://schemas.openxmlformats.org/officeDocument/2006/relationships/customXml" Target="../ink/ink403.xml"/><Relationship Id="rId66" Type="http://schemas.openxmlformats.org/officeDocument/2006/relationships/image" Target="../media/image395.png"/><Relationship Id="rId87" Type="http://schemas.openxmlformats.org/officeDocument/2006/relationships/customXml" Target="../ink/ink426.xml"/><Relationship Id="rId110" Type="http://schemas.openxmlformats.org/officeDocument/2006/relationships/image" Target="../media/image416.png"/><Relationship Id="rId115" Type="http://schemas.openxmlformats.org/officeDocument/2006/relationships/image" Target="../media/image418.png"/><Relationship Id="rId131" Type="http://schemas.openxmlformats.org/officeDocument/2006/relationships/image" Target="../media/image426.png"/><Relationship Id="rId61" Type="http://schemas.openxmlformats.org/officeDocument/2006/relationships/customXml" Target="../ink/ink411.xml"/><Relationship Id="rId82" Type="http://schemas.openxmlformats.org/officeDocument/2006/relationships/customXml" Target="../ink/ink423.xml"/><Relationship Id="rId19" Type="http://schemas.openxmlformats.org/officeDocument/2006/relationships/customXml" Target="../ink/ink390.xml"/><Relationship Id="rId14" Type="http://schemas.openxmlformats.org/officeDocument/2006/relationships/customXml" Target="../ink/ink387.xml"/><Relationship Id="rId30" Type="http://schemas.openxmlformats.org/officeDocument/2006/relationships/image" Target="../media/image378.png"/><Relationship Id="rId35" Type="http://schemas.openxmlformats.org/officeDocument/2006/relationships/customXml" Target="../ink/ink398.xml"/><Relationship Id="rId56" Type="http://schemas.openxmlformats.org/officeDocument/2006/relationships/image" Target="../media/image391.png"/><Relationship Id="rId77" Type="http://schemas.openxmlformats.org/officeDocument/2006/relationships/image" Target="../media/image400.png"/><Relationship Id="rId100" Type="http://schemas.openxmlformats.org/officeDocument/2006/relationships/image" Target="../media/image411.png"/><Relationship Id="rId105" Type="http://schemas.openxmlformats.org/officeDocument/2006/relationships/customXml" Target="../ink/ink435.xml"/><Relationship Id="rId126" Type="http://schemas.openxmlformats.org/officeDocument/2006/relationships/customXml" Target="../ink/ink446.xml"/><Relationship Id="rId8" Type="http://schemas.openxmlformats.org/officeDocument/2006/relationships/customXml" Target="../ink/ink384.xml"/><Relationship Id="rId51" Type="http://schemas.openxmlformats.org/officeDocument/2006/relationships/customXml" Target="../ink/ink406.xml"/><Relationship Id="rId72" Type="http://schemas.openxmlformats.org/officeDocument/2006/relationships/customXml" Target="../ink/ink418.xml"/><Relationship Id="rId93" Type="http://schemas.openxmlformats.org/officeDocument/2006/relationships/customXml" Target="../ink/ink429.xml"/><Relationship Id="rId98" Type="http://schemas.openxmlformats.org/officeDocument/2006/relationships/image" Target="../media/image410.png"/><Relationship Id="rId121" Type="http://schemas.openxmlformats.org/officeDocument/2006/relationships/image" Target="../media/image421.png"/><Relationship Id="rId3" Type="http://schemas.openxmlformats.org/officeDocument/2006/relationships/image" Target="../media/image314.png"/><Relationship Id="rId25" Type="http://schemas.openxmlformats.org/officeDocument/2006/relationships/customXml" Target="../ink/ink393.xml"/><Relationship Id="rId46" Type="http://schemas.openxmlformats.org/officeDocument/2006/relationships/image" Target="../media/image386.png"/><Relationship Id="rId67" Type="http://schemas.openxmlformats.org/officeDocument/2006/relationships/customXml" Target="../ink/ink415.xml"/><Relationship Id="rId116" Type="http://schemas.openxmlformats.org/officeDocument/2006/relationships/customXml" Target="../ink/ink441.xml"/><Relationship Id="rId20" Type="http://schemas.openxmlformats.org/officeDocument/2006/relationships/image" Target="../media/image373.png"/><Relationship Id="rId41" Type="http://schemas.openxmlformats.org/officeDocument/2006/relationships/customXml" Target="../ink/ink401.xml"/><Relationship Id="rId62" Type="http://schemas.openxmlformats.org/officeDocument/2006/relationships/image" Target="../media/image394.png"/><Relationship Id="rId83" Type="http://schemas.openxmlformats.org/officeDocument/2006/relationships/customXml" Target="../ink/ink424.xml"/><Relationship Id="rId88" Type="http://schemas.openxmlformats.org/officeDocument/2006/relationships/image" Target="../media/image405.png"/><Relationship Id="rId111" Type="http://schemas.openxmlformats.org/officeDocument/2006/relationships/customXml" Target="../ink/ink438.xml"/><Relationship Id="rId132" Type="http://schemas.openxmlformats.org/officeDocument/2006/relationships/customXml" Target="../ink/ink449.xml"/><Relationship Id="rId15" Type="http://schemas.openxmlformats.org/officeDocument/2006/relationships/customXml" Target="../ink/ink388.xml"/><Relationship Id="rId36" Type="http://schemas.openxmlformats.org/officeDocument/2006/relationships/image" Target="../media/image381.png"/><Relationship Id="rId57" Type="http://schemas.openxmlformats.org/officeDocument/2006/relationships/customXml" Target="../ink/ink409.xml"/><Relationship Id="rId106" Type="http://schemas.openxmlformats.org/officeDocument/2006/relationships/image" Target="../media/image414.png"/><Relationship Id="rId127" Type="http://schemas.openxmlformats.org/officeDocument/2006/relationships/image" Target="../media/image424.png"/><Relationship Id="rId10" Type="http://schemas.openxmlformats.org/officeDocument/2006/relationships/customXml" Target="../ink/ink385.xml"/><Relationship Id="rId31" Type="http://schemas.openxmlformats.org/officeDocument/2006/relationships/customXml" Target="../ink/ink396.xml"/><Relationship Id="rId52" Type="http://schemas.openxmlformats.org/officeDocument/2006/relationships/image" Target="../media/image389.png"/><Relationship Id="rId73" Type="http://schemas.openxmlformats.org/officeDocument/2006/relationships/image" Target="../media/image398.png"/><Relationship Id="rId78" Type="http://schemas.openxmlformats.org/officeDocument/2006/relationships/customXml" Target="../ink/ink421.xml"/><Relationship Id="rId94" Type="http://schemas.openxmlformats.org/officeDocument/2006/relationships/image" Target="../media/image408.png"/><Relationship Id="rId99" Type="http://schemas.openxmlformats.org/officeDocument/2006/relationships/customXml" Target="../ink/ink432.xml"/><Relationship Id="rId101" Type="http://schemas.openxmlformats.org/officeDocument/2006/relationships/customXml" Target="../ink/ink433.xml"/><Relationship Id="rId122" Type="http://schemas.openxmlformats.org/officeDocument/2006/relationships/customXml" Target="../ink/ink444.xml"/><Relationship Id="rId4" Type="http://schemas.openxmlformats.org/officeDocument/2006/relationships/customXml" Target="../ink/ink382.xml"/><Relationship Id="rId9" Type="http://schemas.openxmlformats.org/officeDocument/2006/relationships/image" Target="../media/image338.png"/><Relationship Id="rId26" Type="http://schemas.openxmlformats.org/officeDocument/2006/relationships/image" Target="../media/image376.png"/><Relationship Id="rId47" Type="http://schemas.openxmlformats.org/officeDocument/2006/relationships/customXml" Target="../ink/ink404.xml"/><Relationship Id="rId68" Type="http://schemas.openxmlformats.org/officeDocument/2006/relationships/customXml" Target="../ink/ink416.xml"/><Relationship Id="rId89" Type="http://schemas.openxmlformats.org/officeDocument/2006/relationships/customXml" Target="../ink/ink427.xml"/><Relationship Id="rId112" Type="http://schemas.openxmlformats.org/officeDocument/2006/relationships/image" Target="../media/image417.png"/><Relationship Id="rId133" Type="http://schemas.openxmlformats.org/officeDocument/2006/relationships/image" Target="../media/image427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4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489.xml"/><Relationship Id="rId42" Type="http://schemas.openxmlformats.org/officeDocument/2006/relationships/image" Target="../media/image4270.png"/><Relationship Id="rId47" Type="http://schemas.openxmlformats.org/officeDocument/2006/relationships/customXml" Target="../ink/ink454.xml"/><Relationship Id="rId63" Type="http://schemas.openxmlformats.org/officeDocument/2006/relationships/customXml" Target="../ink/ink462.xml"/><Relationship Id="rId68" Type="http://schemas.openxmlformats.org/officeDocument/2006/relationships/image" Target="../media/image440.png"/><Relationship Id="rId84" Type="http://schemas.openxmlformats.org/officeDocument/2006/relationships/image" Target="../media/image448.png"/><Relationship Id="rId89" Type="http://schemas.openxmlformats.org/officeDocument/2006/relationships/customXml" Target="../ink/ink475.xml"/><Relationship Id="rId112" Type="http://schemas.openxmlformats.org/officeDocument/2006/relationships/image" Target="../media/image462.png"/><Relationship Id="rId107" Type="http://schemas.openxmlformats.org/officeDocument/2006/relationships/customXml" Target="../ink/ink484.xml"/><Relationship Id="rId53" Type="http://schemas.openxmlformats.org/officeDocument/2006/relationships/customXml" Target="../ink/ink457.xml"/><Relationship Id="rId58" Type="http://schemas.openxmlformats.org/officeDocument/2006/relationships/image" Target="../media/image435.png"/><Relationship Id="rId74" Type="http://schemas.openxmlformats.org/officeDocument/2006/relationships/image" Target="../media/image443.png"/><Relationship Id="rId79" Type="http://schemas.openxmlformats.org/officeDocument/2006/relationships/customXml" Target="../ink/ink470.xml"/><Relationship Id="rId102" Type="http://schemas.openxmlformats.org/officeDocument/2006/relationships/image" Target="../media/image457.png"/><Relationship Id="rId123" Type="http://schemas.openxmlformats.org/officeDocument/2006/relationships/customXml" Target="../ink/ink492.xml"/><Relationship Id="rId128" Type="http://schemas.openxmlformats.org/officeDocument/2006/relationships/image" Target="../media/image470.png"/><Relationship Id="rId5" Type="http://schemas.openxmlformats.org/officeDocument/2006/relationships/customXml" Target="../ink/ink450.xml"/><Relationship Id="rId90" Type="http://schemas.openxmlformats.org/officeDocument/2006/relationships/image" Target="../media/image451.png"/><Relationship Id="rId95" Type="http://schemas.openxmlformats.org/officeDocument/2006/relationships/customXml" Target="../ink/ink478.xml"/><Relationship Id="rId43" Type="http://schemas.openxmlformats.org/officeDocument/2006/relationships/customXml" Target="../ink/ink452.xml"/><Relationship Id="rId48" Type="http://schemas.openxmlformats.org/officeDocument/2006/relationships/image" Target="../media/image430.png"/><Relationship Id="rId64" Type="http://schemas.openxmlformats.org/officeDocument/2006/relationships/image" Target="../media/image438.png"/><Relationship Id="rId69" Type="http://schemas.openxmlformats.org/officeDocument/2006/relationships/customXml" Target="../ink/ink465.xml"/><Relationship Id="rId113" Type="http://schemas.openxmlformats.org/officeDocument/2006/relationships/customXml" Target="../ink/ink487.xml"/><Relationship Id="rId118" Type="http://schemas.openxmlformats.org/officeDocument/2006/relationships/image" Target="../media/image465.png"/><Relationship Id="rId51" Type="http://schemas.openxmlformats.org/officeDocument/2006/relationships/customXml" Target="../ink/ink456.xml"/><Relationship Id="rId72" Type="http://schemas.openxmlformats.org/officeDocument/2006/relationships/image" Target="../media/image442.png"/><Relationship Id="rId80" Type="http://schemas.openxmlformats.org/officeDocument/2006/relationships/image" Target="../media/image446.png"/><Relationship Id="rId85" Type="http://schemas.openxmlformats.org/officeDocument/2006/relationships/customXml" Target="../ink/ink473.xml"/><Relationship Id="rId93" Type="http://schemas.openxmlformats.org/officeDocument/2006/relationships/customXml" Target="../ink/ink477.xml"/><Relationship Id="rId98" Type="http://schemas.openxmlformats.org/officeDocument/2006/relationships/image" Target="../media/image455.png"/><Relationship Id="rId121" Type="http://schemas.openxmlformats.org/officeDocument/2006/relationships/customXml" Target="../ink/ink491.xml"/><Relationship Id="rId3" Type="http://schemas.openxmlformats.org/officeDocument/2006/relationships/image" Target="../media/image429.png"/><Relationship Id="rId46" Type="http://schemas.openxmlformats.org/officeDocument/2006/relationships/image" Target="../media/image4290.png"/><Relationship Id="rId59" Type="http://schemas.openxmlformats.org/officeDocument/2006/relationships/customXml" Target="../ink/ink460.xml"/><Relationship Id="rId67" Type="http://schemas.openxmlformats.org/officeDocument/2006/relationships/customXml" Target="../ink/ink464.xml"/><Relationship Id="rId103" Type="http://schemas.openxmlformats.org/officeDocument/2006/relationships/customXml" Target="../ink/ink482.xml"/><Relationship Id="rId108" Type="http://schemas.openxmlformats.org/officeDocument/2006/relationships/image" Target="../media/image460.png"/><Relationship Id="rId116" Type="http://schemas.openxmlformats.org/officeDocument/2006/relationships/image" Target="../media/image464.png"/><Relationship Id="rId124" Type="http://schemas.openxmlformats.org/officeDocument/2006/relationships/image" Target="../media/image468.png"/><Relationship Id="rId41" Type="http://schemas.openxmlformats.org/officeDocument/2006/relationships/customXml" Target="../ink/ink451.xml"/><Relationship Id="rId54" Type="http://schemas.openxmlformats.org/officeDocument/2006/relationships/image" Target="../media/image433.png"/><Relationship Id="rId62" Type="http://schemas.openxmlformats.org/officeDocument/2006/relationships/image" Target="../media/image437.png"/><Relationship Id="rId70" Type="http://schemas.openxmlformats.org/officeDocument/2006/relationships/image" Target="../media/image441.png"/><Relationship Id="rId75" Type="http://schemas.openxmlformats.org/officeDocument/2006/relationships/customXml" Target="../ink/ink468.xml"/><Relationship Id="rId83" Type="http://schemas.openxmlformats.org/officeDocument/2006/relationships/customXml" Target="../ink/ink472.xml"/><Relationship Id="rId88" Type="http://schemas.openxmlformats.org/officeDocument/2006/relationships/image" Target="../media/image450.png"/><Relationship Id="rId91" Type="http://schemas.openxmlformats.org/officeDocument/2006/relationships/customXml" Target="../ink/ink476.xml"/><Relationship Id="rId96" Type="http://schemas.openxmlformats.org/officeDocument/2006/relationships/image" Target="../media/image454.png"/><Relationship Id="rId111" Type="http://schemas.openxmlformats.org/officeDocument/2006/relationships/customXml" Target="../ink/ink486.xml"/><Relationship Id="rId1" Type="http://schemas.openxmlformats.org/officeDocument/2006/relationships/slideLayout" Target="../slideLayouts/slideLayout2.xml"/><Relationship Id="rId49" Type="http://schemas.openxmlformats.org/officeDocument/2006/relationships/customXml" Target="../ink/ink455.xml"/><Relationship Id="rId57" Type="http://schemas.openxmlformats.org/officeDocument/2006/relationships/customXml" Target="../ink/ink459.xml"/><Relationship Id="rId106" Type="http://schemas.openxmlformats.org/officeDocument/2006/relationships/image" Target="../media/image459.png"/><Relationship Id="rId114" Type="http://schemas.openxmlformats.org/officeDocument/2006/relationships/image" Target="../media/image463.png"/><Relationship Id="rId119" Type="http://schemas.openxmlformats.org/officeDocument/2006/relationships/customXml" Target="../ink/ink490.xml"/><Relationship Id="rId127" Type="http://schemas.openxmlformats.org/officeDocument/2006/relationships/customXml" Target="../ink/ink494.xml"/><Relationship Id="rId44" Type="http://schemas.openxmlformats.org/officeDocument/2006/relationships/image" Target="../media/image428.png"/><Relationship Id="rId52" Type="http://schemas.openxmlformats.org/officeDocument/2006/relationships/image" Target="../media/image432.png"/><Relationship Id="rId60" Type="http://schemas.openxmlformats.org/officeDocument/2006/relationships/image" Target="../media/image436.png"/><Relationship Id="rId65" Type="http://schemas.openxmlformats.org/officeDocument/2006/relationships/customXml" Target="../ink/ink463.xml"/><Relationship Id="rId73" Type="http://schemas.openxmlformats.org/officeDocument/2006/relationships/customXml" Target="../ink/ink467.xml"/><Relationship Id="rId78" Type="http://schemas.openxmlformats.org/officeDocument/2006/relationships/image" Target="../media/image445.png"/><Relationship Id="rId81" Type="http://schemas.openxmlformats.org/officeDocument/2006/relationships/customXml" Target="../ink/ink471.xml"/><Relationship Id="rId86" Type="http://schemas.openxmlformats.org/officeDocument/2006/relationships/image" Target="../media/image449.png"/><Relationship Id="rId94" Type="http://schemas.openxmlformats.org/officeDocument/2006/relationships/image" Target="../media/image453.png"/><Relationship Id="rId99" Type="http://schemas.openxmlformats.org/officeDocument/2006/relationships/customXml" Target="../ink/ink480.xml"/><Relationship Id="rId101" Type="http://schemas.openxmlformats.org/officeDocument/2006/relationships/customXml" Target="../ink/ink481.xml"/><Relationship Id="rId122" Type="http://schemas.openxmlformats.org/officeDocument/2006/relationships/image" Target="../media/image467.png"/><Relationship Id="rId4" Type="http://schemas.openxmlformats.org/officeDocument/2006/relationships/chart" Target="../charts/chart11.xml"/><Relationship Id="rId109" Type="http://schemas.openxmlformats.org/officeDocument/2006/relationships/customXml" Target="../ink/ink485.xml"/><Relationship Id="rId50" Type="http://schemas.openxmlformats.org/officeDocument/2006/relationships/image" Target="../media/image431.png"/><Relationship Id="rId55" Type="http://schemas.openxmlformats.org/officeDocument/2006/relationships/customXml" Target="../ink/ink458.xml"/><Relationship Id="rId76" Type="http://schemas.openxmlformats.org/officeDocument/2006/relationships/image" Target="../media/image444.png"/><Relationship Id="rId97" Type="http://schemas.openxmlformats.org/officeDocument/2006/relationships/customXml" Target="../ink/ink479.xml"/><Relationship Id="rId104" Type="http://schemas.openxmlformats.org/officeDocument/2006/relationships/image" Target="../media/image458.png"/><Relationship Id="rId120" Type="http://schemas.openxmlformats.org/officeDocument/2006/relationships/image" Target="../media/image466.png"/><Relationship Id="rId125" Type="http://schemas.openxmlformats.org/officeDocument/2006/relationships/customXml" Target="../ink/ink493.xml"/><Relationship Id="rId71" Type="http://schemas.openxmlformats.org/officeDocument/2006/relationships/customXml" Target="../ink/ink466.xml"/><Relationship Id="rId92" Type="http://schemas.openxmlformats.org/officeDocument/2006/relationships/image" Target="../media/image452.png"/><Relationship Id="rId2" Type="http://schemas.openxmlformats.org/officeDocument/2006/relationships/notesSlide" Target="../notesSlides/notesSlide7.xml"/><Relationship Id="rId40" Type="http://schemas.openxmlformats.org/officeDocument/2006/relationships/image" Target="../media/image2610.png"/><Relationship Id="rId45" Type="http://schemas.openxmlformats.org/officeDocument/2006/relationships/customXml" Target="../ink/ink453.xml"/><Relationship Id="rId66" Type="http://schemas.openxmlformats.org/officeDocument/2006/relationships/image" Target="../media/image439.png"/><Relationship Id="rId87" Type="http://schemas.openxmlformats.org/officeDocument/2006/relationships/customXml" Target="../ink/ink474.xml"/><Relationship Id="rId110" Type="http://schemas.openxmlformats.org/officeDocument/2006/relationships/image" Target="../media/image461.png"/><Relationship Id="rId115" Type="http://schemas.openxmlformats.org/officeDocument/2006/relationships/customXml" Target="../ink/ink488.xml"/><Relationship Id="rId61" Type="http://schemas.openxmlformats.org/officeDocument/2006/relationships/customXml" Target="../ink/ink461.xml"/><Relationship Id="rId82" Type="http://schemas.openxmlformats.org/officeDocument/2006/relationships/image" Target="../media/image447.png"/><Relationship Id="rId56" Type="http://schemas.openxmlformats.org/officeDocument/2006/relationships/image" Target="../media/image434.png"/><Relationship Id="rId77" Type="http://schemas.openxmlformats.org/officeDocument/2006/relationships/customXml" Target="../ink/ink469.xml"/><Relationship Id="rId100" Type="http://schemas.openxmlformats.org/officeDocument/2006/relationships/image" Target="../media/image456.png"/><Relationship Id="rId105" Type="http://schemas.openxmlformats.org/officeDocument/2006/relationships/customXml" Target="../ink/ink483.xml"/><Relationship Id="rId126" Type="http://schemas.openxmlformats.org/officeDocument/2006/relationships/image" Target="../media/image469.png"/></Relationships>
</file>

<file path=ppt/slides/_rels/slide6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310.png"/><Relationship Id="rId117" Type="http://schemas.openxmlformats.org/officeDocument/2006/relationships/image" Target="../media/image512.png"/><Relationship Id="rId42" Type="http://schemas.openxmlformats.org/officeDocument/2006/relationships/customXml" Target="../ink/ink505.xml"/><Relationship Id="rId47" Type="http://schemas.openxmlformats.org/officeDocument/2006/relationships/image" Target="../media/image477.png"/><Relationship Id="rId63" Type="http://schemas.openxmlformats.org/officeDocument/2006/relationships/image" Target="../media/image485.png"/><Relationship Id="rId68" Type="http://schemas.openxmlformats.org/officeDocument/2006/relationships/customXml" Target="../ink/ink518.xml"/><Relationship Id="rId84" Type="http://schemas.openxmlformats.org/officeDocument/2006/relationships/customXml" Target="../ink/ink526.xml"/><Relationship Id="rId89" Type="http://schemas.openxmlformats.org/officeDocument/2006/relationships/image" Target="../media/image498.png"/><Relationship Id="rId112" Type="http://schemas.openxmlformats.org/officeDocument/2006/relationships/customXml" Target="../ink/ink540.xml"/><Relationship Id="rId107" Type="http://schemas.openxmlformats.org/officeDocument/2006/relationships/image" Target="../media/image507.png"/><Relationship Id="rId32" Type="http://schemas.openxmlformats.org/officeDocument/2006/relationships/image" Target="../media/image4610.png"/><Relationship Id="rId37" Type="http://schemas.openxmlformats.org/officeDocument/2006/relationships/image" Target="../media/image472.png"/><Relationship Id="rId53" Type="http://schemas.openxmlformats.org/officeDocument/2006/relationships/image" Target="../media/image480.png"/><Relationship Id="rId58" Type="http://schemas.openxmlformats.org/officeDocument/2006/relationships/customXml" Target="../ink/ink513.xml"/><Relationship Id="rId74" Type="http://schemas.openxmlformats.org/officeDocument/2006/relationships/customXml" Target="../ink/ink521.xml"/><Relationship Id="rId79" Type="http://schemas.openxmlformats.org/officeDocument/2006/relationships/image" Target="../media/image493.png"/><Relationship Id="rId102" Type="http://schemas.openxmlformats.org/officeDocument/2006/relationships/customXml" Target="../ink/ink535.xml"/><Relationship Id="rId5" Type="http://schemas.openxmlformats.org/officeDocument/2006/relationships/customXml" Target="../ink/ink495.xml"/><Relationship Id="rId90" Type="http://schemas.openxmlformats.org/officeDocument/2006/relationships/customXml" Target="../ink/ink529.xml"/><Relationship Id="rId95" Type="http://schemas.openxmlformats.org/officeDocument/2006/relationships/image" Target="../media/image501.png"/><Relationship Id="rId27" Type="http://schemas.openxmlformats.org/officeDocument/2006/relationships/customXml" Target="../ink/ink497.xml"/><Relationship Id="rId43" Type="http://schemas.openxmlformats.org/officeDocument/2006/relationships/image" Target="../media/image475.png"/><Relationship Id="rId48" Type="http://schemas.openxmlformats.org/officeDocument/2006/relationships/customXml" Target="../ink/ink508.xml"/><Relationship Id="rId64" Type="http://schemas.openxmlformats.org/officeDocument/2006/relationships/customXml" Target="../ink/ink516.xml"/><Relationship Id="rId69" Type="http://schemas.openxmlformats.org/officeDocument/2006/relationships/image" Target="../media/image488.png"/><Relationship Id="rId113" Type="http://schemas.openxmlformats.org/officeDocument/2006/relationships/image" Target="../media/image510.png"/><Relationship Id="rId80" Type="http://schemas.openxmlformats.org/officeDocument/2006/relationships/customXml" Target="../ink/ink524.xml"/><Relationship Id="rId85" Type="http://schemas.openxmlformats.org/officeDocument/2006/relationships/image" Target="../media/image496.png"/><Relationship Id="rId3" Type="http://schemas.openxmlformats.org/officeDocument/2006/relationships/image" Target="../media/image900.png"/><Relationship Id="rId25" Type="http://schemas.openxmlformats.org/officeDocument/2006/relationships/customXml" Target="../ink/ink496.xml"/><Relationship Id="rId33" Type="http://schemas.openxmlformats.org/officeDocument/2006/relationships/customXml" Target="../ink/ink500.xml"/><Relationship Id="rId38" Type="http://schemas.openxmlformats.org/officeDocument/2006/relationships/customXml" Target="../ink/ink503.xml"/><Relationship Id="rId46" Type="http://schemas.openxmlformats.org/officeDocument/2006/relationships/customXml" Target="../ink/ink507.xml"/><Relationship Id="rId59" Type="http://schemas.openxmlformats.org/officeDocument/2006/relationships/image" Target="../media/image483.png"/><Relationship Id="rId67" Type="http://schemas.openxmlformats.org/officeDocument/2006/relationships/image" Target="../media/image487.png"/><Relationship Id="rId103" Type="http://schemas.openxmlformats.org/officeDocument/2006/relationships/image" Target="../media/image505.png"/><Relationship Id="rId108" Type="http://schemas.openxmlformats.org/officeDocument/2006/relationships/customXml" Target="../ink/ink538.xml"/><Relationship Id="rId116" Type="http://schemas.openxmlformats.org/officeDocument/2006/relationships/customXml" Target="../ink/ink542.xml"/><Relationship Id="rId41" Type="http://schemas.openxmlformats.org/officeDocument/2006/relationships/image" Target="../media/image474.png"/><Relationship Id="rId54" Type="http://schemas.openxmlformats.org/officeDocument/2006/relationships/customXml" Target="../ink/ink511.xml"/><Relationship Id="rId62" Type="http://schemas.openxmlformats.org/officeDocument/2006/relationships/customXml" Target="../ink/ink515.xml"/><Relationship Id="rId70" Type="http://schemas.openxmlformats.org/officeDocument/2006/relationships/customXml" Target="../ink/ink519.xml"/><Relationship Id="rId75" Type="http://schemas.openxmlformats.org/officeDocument/2006/relationships/image" Target="../media/image491.png"/><Relationship Id="rId83" Type="http://schemas.openxmlformats.org/officeDocument/2006/relationships/image" Target="../media/image495.png"/><Relationship Id="rId88" Type="http://schemas.openxmlformats.org/officeDocument/2006/relationships/customXml" Target="../ink/ink528.xml"/><Relationship Id="rId91" Type="http://schemas.openxmlformats.org/officeDocument/2006/relationships/image" Target="../media/image499.png"/><Relationship Id="rId96" Type="http://schemas.openxmlformats.org/officeDocument/2006/relationships/customXml" Target="../ink/ink532.xml"/><Relationship Id="rId111" Type="http://schemas.openxmlformats.org/officeDocument/2006/relationships/image" Target="../media/image5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1.png"/><Relationship Id="rId28" Type="http://schemas.openxmlformats.org/officeDocument/2006/relationships/image" Target="../media/image4410.png"/><Relationship Id="rId36" Type="http://schemas.openxmlformats.org/officeDocument/2006/relationships/customXml" Target="../ink/ink502.xml"/><Relationship Id="rId49" Type="http://schemas.openxmlformats.org/officeDocument/2006/relationships/image" Target="../media/image478.png"/><Relationship Id="rId57" Type="http://schemas.openxmlformats.org/officeDocument/2006/relationships/image" Target="../media/image482.png"/><Relationship Id="rId106" Type="http://schemas.openxmlformats.org/officeDocument/2006/relationships/customXml" Target="../ink/ink537.xml"/><Relationship Id="rId114" Type="http://schemas.openxmlformats.org/officeDocument/2006/relationships/customXml" Target="../ink/ink541.xml"/><Relationship Id="rId31" Type="http://schemas.openxmlformats.org/officeDocument/2006/relationships/customXml" Target="../ink/ink499.xml"/><Relationship Id="rId44" Type="http://schemas.openxmlformats.org/officeDocument/2006/relationships/customXml" Target="../ink/ink506.xml"/><Relationship Id="rId52" Type="http://schemas.openxmlformats.org/officeDocument/2006/relationships/customXml" Target="../ink/ink510.xml"/><Relationship Id="rId60" Type="http://schemas.openxmlformats.org/officeDocument/2006/relationships/customXml" Target="../ink/ink514.xml"/><Relationship Id="rId65" Type="http://schemas.openxmlformats.org/officeDocument/2006/relationships/image" Target="../media/image486.png"/><Relationship Id="rId73" Type="http://schemas.openxmlformats.org/officeDocument/2006/relationships/image" Target="../media/image490.png"/><Relationship Id="rId78" Type="http://schemas.openxmlformats.org/officeDocument/2006/relationships/customXml" Target="../ink/ink523.xml"/><Relationship Id="rId81" Type="http://schemas.openxmlformats.org/officeDocument/2006/relationships/image" Target="../media/image494.png"/><Relationship Id="rId86" Type="http://schemas.openxmlformats.org/officeDocument/2006/relationships/customXml" Target="../ink/ink527.xml"/><Relationship Id="rId94" Type="http://schemas.openxmlformats.org/officeDocument/2006/relationships/customXml" Target="../ink/ink531.xml"/><Relationship Id="rId99" Type="http://schemas.openxmlformats.org/officeDocument/2006/relationships/image" Target="../media/image503.png"/><Relationship Id="rId101" Type="http://schemas.openxmlformats.org/officeDocument/2006/relationships/image" Target="../media/image504.png"/><Relationship Id="rId4" Type="http://schemas.openxmlformats.org/officeDocument/2006/relationships/chart" Target="../charts/chart12.xml"/><Relationship Id="rId39" Type="http://schemas.openxmlformats.org/officeDocument/2006/relationships/image" Target="../media/image473.png"/><Relationship Id="rId109" Type="http://schemas.openxmlformats.org/officeDocument/2006/relationships/image" Target="../media/image508.png"/><Relationship Id="rId34" Type="http://schemas.openxmlformats.org/officeDocument/2006/relationships/customXml" Target="../ink/ink501.xml"/><Relationship Id="rId50" Type="http://schemas.openxmlformats.org/officeDocument/2006/relationships/customXml" Target="../ink/ink509.xml"/><Relationship Id="rId55" Type="http://schemas.openxmlformats.org/officeDocument/2006/relationships/image" Target="../media/image481.png"/><Relationship Id="rId76" Type="http://schemas.openxmlformats.org/officeDocument/2006/relationships/customXml" Target="../ink/ink522.xml"/><Relationship Id="rId97" Type="http://schemas.openxmlformats.org/officeDocument/2006/relationships/image" Target="../media/image502.png"/><Relationship Id="rId104" Type="http://schemas.openxmlformats.org/officeDocument/2006/relationships/customXml" Target="../ink/ink536.xml"/><Relationship Id="rId71" Type="http://schemas.openxmlformats.org/officeDocument/2006/relationships/image" Target="../media/image489.png"/><Relationship Id="rId92" Type="http://schemas.openxmlformats.org/officeDocument/2006/relationships/customXml" Target="../ink/ink530.xml"/><Relationship Id="rId2" Type="http://schemas.openxmlformats.org/officeDocument/2006/relationships/notesSlide" Target="../notesSlides/notesSlide8.xml"/><Relationship Id="rId29" Type="http://schemas.openxmlformats.org/officeDocument/2006/relationships/customXml" Target="../ink/ink498.xml"/><Relationship Id="rId24" Type="http://schemas.openxmlformats.org/officeDocument/2006/relationships/image" Target="../media/image4250.png"/><Relationship Id="rId40" Type="http://schemas.openxmlformats.org/officeDocument/2006/relationships/customXml" Target="../ink/ink504.xml"/><Relationship Id="rId45" Type="http://schemas.openxmlformats.org/officeDocument/2006/relationships/image" Target="../media/image476.png"/><Relationship Id="rId66" Type="http://schemas.openxmlformats.org/officeDocument/2006/relationships/customXml" Target="../ink/ink517.xml"/><Relationship Id="rId87" Type="http://schemas.openxmlformats.org/officeDocument/2006/relationships/image" Target="../media/image497.png"/><Relationship Id="rId110" Type="http://schemas.openxmlformats.org/officeDocument/2006/relationships/customXml" Target="../ink/ink539.xml"/><Relationship Id="rId115" Type="http://schemas.openxmlformats.org/officeDocument/2006/relationships/image" Target="../media/image511.png"/><Relationship Id="rId61" Type="http://schemas.openxmlformats.org/officeDocument/2006/relationships/image" Target="../media/image484.png"/><Relationship Id="rId82" Type="http://schemas.openxmlformats.org/officeDocument/2006/relationships/customXml" Target="../ink/ink525.xml"/><Relationship Id="rId30" Type="http://schemas.openxmlformats.org/officeDocument/2006/relationships/image" Target="../media/image4510.png"/><Relationship Id="rId35" Type="http://schemas.openxmlformats.org/officeDocument/2006/relationships/image" Target="../media/image471.png"/><Relationship Id="rId56" Type="http://schemas.openxmlformats.org/officeDocument/2006/relationships/customXml" Target="../ink/ink512.xml"/><Relationship Id="rId77" Type="http://schemas.openxmlformats.org/officeDocument/2006/relationships/image" Target="../media/image492.png"/><Relationship Id="rId100" Type="http://schemas.openxmlformats.org/officeDocument/2006/relationships/customXml" Target="../ink/ink534.xml"/><Relationship Id="rId105" Type="http://schemas.openxmlformats.org/officeDocument/2006/relationships/image" Target="../media/image506.png"/><Relationship Id="rId51" Type="http://schemas.openxmlformats.org/officeDocument/2006/relationships/image" Target="../media/image479.png"/><Relationship Id="rId72" Type="http://schemas.openxmlformats.org/officeDocument/2006/relationships/customXml" Target="../ink/ink520.xml"/><Relationship Id="rId93" Type="http://schemas.openxmlformats.org/officeDocument/2006/relationships/image" Target="../media/image500.png"/><Relationship Id="rId98" Type="http://schemas.openxmlformats.org/officeDocument/2006/relationships/customXml" Target="../ink/ink53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4.xml"/></Relationships>
</file>

<file path=ppt/slides/_rels/slide6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47.xml"/><Relationship Id="rId18" Type="http://schemas.openxmlformats.org/officeDocument/2006/relationships/image" Target="../media/image519.png"/><Relationship Id="rId26" Type="http://schemas.openxmlformats.org/officeDocument/2006/relationships/image" Target="../media/image523.png"/><Relationship Id="rId39" Type="http://schemas.openxmlformats.org/officeDocument/2006/relationships/customXml" Target="../ink/ink560.xml"/><Relationship Id="rId21" Type="http://schemas.openxmlformats.org/officeDocument/2006/relationships/customXml" Target="../ink/ink551.xml"/><Relationship Id="rId34" Type="http://schemas.openxmlformats.org/officeDocument/2006/relationships/image" Target="../media/image527.png"/><Relationship Id="rId42" Type="http://schemas.openxmlformats.org/officeDocument/2006/relationships/image" Target="../media/image531.png"/><Relationship Id="rId7" Type="http://schemas.openxmlformats.org/officeDocument/2006/relationships/customXml" Target="../ink/ink544.xml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518.png"/><Relationship Id="rId20" Type="http://schemas.openxmlformats.org/officeDocument/2006/relationships/image" Target="../media/image520.png"/><Relationship Id="rId29" Type="http://schemas.openxmlformats.org/officeDocument/2006/relationships/customXml" Target="../ink/ink555.xml"/><Relationship Id="rId41" Type="http://schemas.openxmlformats.org/officeDocument/2006/relationships/customXml" Target="../ink/ink56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40.png"/><Relationship Id="rId11" Type="http://schemas.openxmlformats.org/officeDocument/2006/relationships/customXml" Target="../ink/ink546.xml"/><Relationship Id="rId24" Type="http://schemas.openxmlformats.org/officeDocument/2006/relationships/image" Target="../media/image522.png"/><Relationship Id="rId32" Type="http://schemas.openxmlformats.org/officeDocument/2006/relationships/image" Target="../media/image526.png"/><Relationship Id="rId37" Type="http://schemas.openxmlformats.org/officeDocument/2006/relationships/customXml" Target="../ink/ink559.xml"/><Relationship Id="rId40" Type="http://schemas.openxmlformats.org/officeDocument/2006/relationships/image" Target="../media/image530.png"/><Relationship Id="rId5" Type="http://schemas.openxmlformats.org/officeDocument/2006/relationships/customXml" Target="../ink/ink543.xml"/><Relationship Id="rId15" Type="http://schemas.openxmlformats.org/officeDocument/2006/relationships/customXml" Target="../ink/ink548.xml"/><Relationship Id="rId23" Type="http://schemas.openxmlformats.org/officeDocument/2006/relationships/customXml" Target="../ink/ink552.xml"/><Relationship Id="rId28" Type="http://schemas.openxmlformats.org/officeDocument/2006/relationships/image" Target="../media/image524.png"/><Relationship Id="rId36" Type="http://schemas.openxmlformats.org/officeDocument/2006/relationships/image" Target="../media/image528.png"/><Relationship Id="rId10" Type="http://schemas.openxmlformats.org/officeDocument/2006/relationships/image" Target="../media/image515.png"/><Relationship Id="rId19" Type="http://schemas.openxmlformats.org/officeDocument/2006/relationships/customXml" Target="../ink/ink550.xml"/><Relationship Id="rId31" Type="http://schemas.openxmlformats.org/officeDocument/2006/relationships/customXml" Target="../ink/ink556.xml"/><Relationship Id="rId44" Type="http://schemas.openxmlformats.org/officeDocument/2006/relationships/image" Target="../media/image532.png"/><Relationship Id="rId4" Type="http://schemas.openxmlformats.org/officeDocument/2006/relationships/chart" Target="../charts/chart15.xml"/><Relationship Id="rId9" Type="http://schemas.openxmlformats.org/officeDocument/2006/relationships/customXml" Target="../ink/ink545.xml"/><Relationship Id="rId14" Type="http://schemas.openxmlformats.org/officeDocument/2006/relationships/image" Target="../media/image517.png"/><Relationship Id="rId22" Type="http://schemas.openxmlformats.org/officeDocument/2006/relationships/image" Target="../media/image521.png"/><Relationship Id="rId27" Type="http://schemas.openxmlformats.org/officeDocument/2006/relationships/customXml" Target="../ink/ink554.xml"/><Relationship Id="rId30" Type="http://schemas.openxmlformats.org/officeDocument/2006/relationships/image" Target="../media/image525.png"/><Relationship Id="rId35" Type="http://schemas.openxmlformats.org/officeDocument/2006/relationships/customXml" Target="../ink/ink558.xml"/><Relationship Id="rId43" Type="http://schemas.openxmlformats.org/officeDocument/2006/relationships/customXml" Target="../ink/ink562.xml"/><Relationship Id="rId8" Type="http://schemas.openxmlformats.org/officeDocument/2006/relationships/image" Target="../media/image514.png"/><Relationship Id="rId3" Type="http://schemas.openxmlformats.org/officeDocument/2006/relationships/image" Target="../media/image4430.png"/><Relationship Id="rId12" Type="http://schemas.openxmlformats.org/officeDocument/2006/relationships/image" Target="../media/image516.png"/><Relationship Id="rId17" Type="http://schemas.openxmlformats.org/officeDocument/2006/relationships/customXml" Target="../ink/ink549.xml"/><Relationship Id="rId25" Type="http://schemas.openxmlformats.org/officeDocument/2006/relationships/customXml" Target="../ink/ink553.xml"/><Relationship Id="rId33" Type="http://schemas.openxmlformats.org/officeDocument/2006/relationships/customXml" Target="../ink/ink557.xml"/><Relationship Id="rId38" Type="http://schemas.openxmlformats.org/officeDocument/2006/relationships/image" Target="../media/image529.png"/></Relationships>
</file>

<file path=ppt/slides/_rels/slide66.xml.rels><?xml version="1.0" encoding="UTF-8" standalone="yes"?>
<Relationships xmlns="http://schemas.openxmlformats.org/package/2006/relationships"><Relationship Id="rId47" Type="http://schemas.openxmlformats.org/officeDocument/2006/relationships/customXml" Target="../ink/ink566.xml"/><Relationship Id="rId63" Type="http://schemas.openxmlformats.org/officeDocument/2006/relationships/customXml" Target="../ink/ink574.xml"/><Relationship Id="rId68" Type="http://schemas.openxmlformats.org/officeDocument/2006/relationships/image" Target="../media/image535.png"/><Relationship Id="rId84" Type="http://schemas.openxmlformats.org/officeDocument/2006/relationships/image" Target="../media/image543.png"/><Relationship Id="rId89" Type="http://schemas.openxmlformats.org/officeDocument/2006/relationships/customXml" Target="../ink/ink587.xml"/><Relationship Id="rId112" Type="http://schemas.openxmlformats.org/officeDocument/2006/relationships/image" Target="../media/image557.png"/><Relationship Id="rId2" Type="http://schemas.openxmlformats.org/officeDocument/2006/relationships/notesSlide" Target="../notesSlides/notesSlide12.xml"/><Relationship Id="rId107" Type="http://schemas.openxmlformats.org/officeDocument/2006/relationships/customXml" Target="../ink/ink596.xml"/><Relationship Id="rId53" Type="http://schemas.openxmlformats.org/officeDocument/2006/relationships/customXml" Target="../ink/ink569.xml"/><Relationship Id="rId58" Type="http://schemas.openxmlformats.org/officeDocument/2006/relationships/image" Target="../media/image4530.png"/><Relationship Id="rId66" Type="http://schemas.openxmlformats.org/officeDocument/2006/relationships/image" Target="../media/image534.png"/><Relationship Id="rId74" Type="http://schemas.openxmlformats.org/officeDocument/2006/relationships/image" Target="../media/image538.png"/><Relationship Id="rId79" Type="http://schemas.openxmlformats.org/officeDocument/2006/relationships/customXml" Target="../ink/ink582.xml"/><Relationship Id="rId87" Type="http://schemas.openxmlformats.org/officeDocument/2006/relationships/customXml" Target="../ink/ink586.xml"/><Relationship Id="rId102" Type="http://schemas.openxmlformats.org/officeDocument/2006/relationships/image" Target="../media/image552.png"/><Relationship Id="rId110" Type="http://schemas.openxmlformats.org/officeDocument/2006/relationships/image" Target="../media/image556.png"/><Relationship Id="rId5" Type="http://schemas.openxmlformats.org/officeDocument/2006/relationships/customXml" Target="../ink/ink563.xml"/><Relationship Id="rId61" Type="http://schemas.openxmlformats.org/officeDocument/2006/relationships/customXml" Target="../ink/ink573.xml"/><Relationship Id="rId82" Type="http://schemas.openxmlformats.org/officeDocument/2006/relationships/image" Target="../media/image542.png"/><Relationship Id="rId90" Type="http://schemas.openxmlformats.org/officeDocument/2006/relationships/image" Target="../media/image546.png"/><Relationship Id="rId95" Type="http://schemas.openxmlformats.org/officeDocument/2006/relationships/customXml" Target="../ink/ink590.xml"/><Relationship Id="rId14" Type="http://schemas.openxmlformats.org/officeDocument/2006/relationships/image" Target="../media/image4480.png"/><Relationship Id="rId48" Type="http://schemas.openxmlformats.org/officeDocument/2006/relationships/image" Target="../media/image6910.png"/><Relationship Id="rId56" Type="http://schemas.openxmlformats.org/officeDocument/2006/relationships/image" Target="../media/image4520.png"/><Relationship Id="rId64" Type="http://schemas.openxmlformats.org/officeDocument/2006/relationships/image" Target="../media/image533.png"/><Relationship Id="rId69" Type="http://schemas.openxmlformats.org/officeDocument/2006/relationships/customXml" Target="../ink/ink577.xml"/><Relationship Id="rId77" Type="http://schemas.openxmlformats.org/officeDocument/2006/relationships/customXml" Target="../ink/ink581.xml"/><Relationship Id="rId100" Type="http://schemas.openxmlformats.org/officeDocument/2006/relationships/image" Target="../media/image551.png"/><Relationship Id="rId105" Type="http://schemas.openxmlformats.org/officeDocument/2006/relationships/customXml" Target="../ink/ink595.xml"/><Relationship Id="rId51" Type="http://schemas.openxmlformats.org/officeDocument/2006/relationships/customXml" Target="../ink/ink568.xml"/><Relationship Id="rId72" Type="http://schemas.openxmlformats.org/officeDocument/2006/relationships/image" Target="../media/image537.png"/><Relationship Id="rId80" Type="http://schemas.openxmlformats.org/officeDocument/2006/relationships/image" Target="../media/image541.png"/><Relationship Id="rId85" Type="http://schemas.openxmlformats.org/officeDocument/2006/relationships/customXml" Target="../ink/ink585.xml"/><Relationship Id="rId93" Type="http://schemas.openxmlformats.org/officeDocument/2006/relationships/customXml" Target="../ink/ink589.xml"/><Relationship Id="rId98" Type="http://schemas.openxmlformats.org/officeDocument/2006/relationships/image" Target="../media/image550.png"/><Relationship Id="rId3" Type="http://schemas.openxmlformats.org/officeDocument/2006/relationships/image" Target="../media/image4710.png"/><Relationship Id="rId12" Type="http://schemas.openxmlformats.org/officeDocument/2006/relationships/image" Target="../media/image5210.png"/><Relationship Id="rId46" Type="http://schemas.openxmlformats.org/officeDocument/2006/relationships/image" Target="../media/image6810.png"/><Relationship Id="rId59" Type="http://schemas.openxmlformats.org/officeDocument/2006/relationships/customXml" Target="../ink/ink572.xml"/><Relationship Id="rId67" Type="http://schemas.openxmlformats.org/officeDocument/2006/relationships/customXml" Target="../ink/ink576.xml"/><Relationship Id="rId103" Type="http://schemas.openxmlformats.org/officeDocument/2006/relationships/customXml" Target="../ink/ink594.xml"/><Relationship Id="rId108" Type="http://schemas.openxmlformats.org/officeDocument/2006/relationships/image" Target="../media/image555.png"/><Relationship Id="rId54" Type="http://schemas.openxmlformats.org/officeDocument/2006/relationships/image" Target="../media/image4511.png"/><Relationship Id="rId62" Type="http://schemas.openxmlformats.org/officeDocument/2006/relationships/image" Target="../media/image4550.png"/><Relationship Id="rId70" Type="http://schemas.openxmlformats.org/officeDocument/2006/relationships/image" Target="../media/image536.png"/><Relationship Id="rId75" Type="http://schemas.openxmlformats.org/officeDocument/2006/relationships/customXml" Target="../ink/ink580.xml"/><Relationship Id="rId83" Type="http://schemas.openxmlformats.org/officeDocument/2006/relationships/customXml" Target="../ink/ink584.xml"/><Relationship Id="rId88" Type="http://schemas.openxmlformats.org/officeDocument/2006/relationships/image" Target="../media/image545.png"/><Relationship Id="rId91" Type="http://schemas.openxmlformats.org/officeDocument/2006/relationships/customXml" Target="../ink/ink588.xml"/><Relationship Id="rId96" Type="http://schemas.openxmlformats.org/officeDocument/2006/relationships/image" Target="../media/image549.png"/><Relationship Id="rId111" Type="http://schemas.openxmlformats.org/officeDocument/2006/relationships/customXml" Target="../ink/ink598.xml"/><Relationship Id="rId1" Type="http://schemas.openxmlformats.org/officeDocument/2006/relationships/slideLayout" Target="../slideLayouts/slideLayout2.xml"/><Relationship Id="rId15" Type="http://schemas.openxmlformats.org/officeDocument/2006/relationships/customXml" Target="../ink/ink565.xml"/><Relationship Id="rId49" Type="http://schemas.openxmlformats.org/officeDocument/2006/relationships/customXml" Target="../ink/ink567.xml"/><Relationship Id="rId57" Type="http://schemas.openxmlformats.org/officeDocument/2006/relationships/customXml" Target="../ink/ink571.xml"/><Relationship Id="rId106" Type="http://schemas.openxmlformats.org/officeDocument/2006/relationships/image" Target="../media/image554.png"/><Relationship Id="rId52" Type="http://schemas.openxmlformats.org/officeDocument/2006/relationships/image" Target="../media/image4500.png"/><Relationship Id="rId60" Type="http://schemas.openxmlformats.org/officeDocument/2006/relationships/image" Target="../media/image4540.png"/><Relationship Id="rId65" Type="http://schemas.openxmlformats.org/officeDocument/2006/relationships/customXml" Target="../ink/ink575.xml"/><Relationship Id="rId73" Type="http://schemas.openxmlformats.org/officeDocument/2006/relationships/customXml" Target="../ink/ink579.xml"/><Relationship Id="rId78" Type="http://schemas.openxmlformats.org/officeDocument/2006/relationships/image" Target="../media/image540.png"/><Relationship Id="rId81" Type="http://schemas.openxmlformats.org/officeDocument/2006/relationships/customXml" Target="../ink/ink583.xml"/><Relationship Id="rId86" Type="http://schemas.openxmlformats.org/officeDocument/2006/relationships/image" Target="../media/image544.png"/><Relationship Id="rId94" Type="http://schemas.openxmlformats.org/officeDocument/2006/relationships/image" Target="../media/image548.png"/><Relationship Id="rId99" Type="http://schemas.openxmlformats.org/officeDocument/2006/relationships/customXml" Target="../ink/ink592.xml"/><Relationship Id="rId101" Type="http://schemas.openxmlformats.org/officeDocument/2006/relationships/customXml" Target="../ink/ink593.xml"/><Relationship Id="rId4" Type="http://schemas.openxmlformats.org/officeDocument/2006/relationships/chart" Target="../charts/chart16.xml"/><Relationship Id="rId13" Type="http://schemas.openxmlformats.org/officeDocument/2006/relationships/customXml" Target="../ink/ink564.xml"/><Relationship Id="rId109" Type="http://schemas.openxmlformats.org/officeDocument/2006/relationships/customXml" Target="../ink/ink597.xml"/><Relationship Id="rId50" Type="http://schemas.openxmlformats.org/officeDocument/2006/relationships/image" Target="../media/image4490.png"/><Relationship Id="rId55" Type="http://schemas.openxmlformats.org/officeDocument/2006/relationships/customXml" Target="../ink/ink570.xml"/><Relationship Id="rId76" Type="http://schemas.openxmlformats.org/officeDocument/2006/relationships/image" Target="../media/image539.png"/><Relationship Id="rId97" Type="http://schemas.openxmlformats.org/officeDocument/2006/relationships/customXml" Target="../ink/ink591.xml"/><Relationship Id="rId104" Type="http://schemas.openxmlformats.org/officeDocument/2006/relationships/image" Target="../media/image553.png"/><Relationship Id="rId71" Type="http://schemas.openxmlformats.org/officeDocument/2006/relationships/customXml" Target="../ink/ink578.xml"/><Relationship Id="rId92" Type="http://schemas.openxmlformats.org/officeDocument/2006/relationships/image" Target="../media/image547.png"/></Relationships>
</file>

<file path=ppt/slides/_rels/slide6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670.png"/><Relationship Id="rId21" Type="http://schemas.openxmlformats.org/officeDocument/2006/relationships/customXml" Target="../ink/ink607.xml"/><Relationship Id="rId42" Type="http://schemas.openxmlformats.org/officeDocument/2006/relationships/image" Target="../media/image4750.png"/><Relationship Id="rId47" Type="http://schemas.openxmlformats.org/officeDocument/2006/relationships/customXml" Target="../ink/ink620.xml"/><Relationship Id="rId63" Type="http://schemas.openxmlformats.org/officeDocument/2006/relationships/customXml" Target="../ink/ink628.xml"/><Relationship Id="rId68" Type="http://schemas.openxmlformats.org/officeDocument/2006/relationships/image" Target="../media/image4880.png"/><Relationship Id="rId84" Type="http://schemas.openxmlformats.org/officeDocument/2006/relationships/image" Target="../media/image4960.png"/><Relationship Id="rId16" Type="http://schemas.openxmlformats.org/officeDocument/2006/relationships/image" Target="../media/image4620.png"/><Relationship Id="rId11" Type="http://schemas.openxmlformats.org/officeDocument/2006/relationships/customXml" Target="../ink/ink602.xml"/><Relationship Id="rId32" Type="http://schemas.openxmlformats.org/officeDocument/2006/relationships/image" Target="../media/image4700.png"/><Relationship Id="rId37" Type="http://schemas.openxmlformats.org/officeDocument/2006/relationships/customXml" Target="../ink/ink615.xml"/><Relationship Id="rId53" Type="http://schemas.openxmlformats.org/officeDocument/2006/relationships/customXml" Target="../ink/ink623.xml"/><Relationship Id="rId58" Type="http://schemas.openxmlformats.org/officeDocument/2006/relationships/image" Target="../media/image4830.png"/><Relationship Id="rId74" Type="http://schemas.openxmlformats.org/officeDocument/2006/relationships/image" Target="../media/image4910.png"/><Relationship Id="rId79" Type="http://schemas.openxmlformats.org/officeDocument/2006/relationships/customXml" Target="../ink/ink636.xml"/><Relationship Id="rId5" Type="http://schemas.openxmlformats.org/officeDocument/2006/relationships/customXml" Target="../ink/ink599.xml"/><Relationship Id="rId19" Type="http://schemas.openxmlformats.org/officeDocument/2006/relationships/customXml" Target="../ink/ink606.xml"/><Relationship Id="rId14" Type="http://schemas.openxmlformats.org/officeDocument/2006/relationships/image" Target="../media/image4611.png"/><Relationship Id="rId22" Type="http://schemas.openxmlformats.org/officeDocument/2006/relationships/image" Target="../media/image4650.png"/><Relationship Id="rId27" Type="http://schemas.openxmlformats.org/officeDocument/2006/relationships/customXml" Target="../ink/ink610.xml"/><Relationship Id="rId30" Type="http://schemas.openxmlformats.org/officeDocument/2006/relationships/image" Target="../media/image4690.png"/><Relationship Id="rId35" Type="http://schemas.openxmlformats.org/officeDocument/2006/relationships/customXml" Target="../ink/ink614.xml"/><Relationship Id="rId43" Type="http://schemas.openxmlformats.org/officeDocument/2006/relationships/customXml" Target="../ink/ink618.xml"/><Relationship Id="rId48" Type="http://schemas.openxmlformats.org/officeDocument/2006/relationships/image" Target="../media/image4780.png"/><Relationship Id="rId56" Type="http://schemas.openxmlformats.org/officeDocument/2006/relationships/image" Target="../media/image4820.png"/><Relationship Id="rId64" Type="http://schemas.openxmlformats.org/officeDocument/2006/relationships/image" Target="../media/image4860.png"/><Relationship Id="rId69" Type="http://schemas.openxmlformats.org/officeDocument/2006/relationships/customXml" Target="../ink/ink631.xml"/><Relationship Id="rId77" Type="http://schemas.openxmlformats.org/officeDocument/2006/relationships/customXml" Target="../ink/ink635.xml"/><Relationship Id="rId8" Type="http://schemas.openxmlformats.org/officeDocument/2006/relationships/image" Target="../media/image4580.png"/><Relationship Id="rId51" Type="http://schemas.openxmlformats.org/officeDocument/2006/relationships/customXml" Target="../ink/ink622.xml"/><Relationship Id="rId72" Type="http://schemas.openxmlformats.org/officeDocument/2006/relationships/image" Target="../media/image4900.png"/><Relationship Id="rId80" Type="http://schemas.openxmlformats.org/officeDocument/2006/relationships/image" Target="../media/image4940.png"/><Relationship Id="rId85" Type="http://schemas.openxmlformats.org/officeDocument/2006/relationships/customXml" Target="../ink/ink639.xml"/><Relationship Id="rId3" Type="http://schemas.openxmlformats.org/officeDocument/2006/relationships/image" Target="../media/image4560.png"/><Relationship Id="rId12" Type="http://schemas.openxmlformats.org/officeDocument/2006/relationships/image" Target="../media/image4600.png"/><Relationship Id="rId17" Type="http://schemas.openxmlformats.org/officeDocument/2006/relationships/customXml" Target="../ink/ink605.xml"/><Relationship Id="rId25" Type="http://schemas.openxmlformats.org/officeDocument/2006/relationships/customXml" Target="../ink/ink609.xml"/><Relationship Id="rId33" Type="http://schemas.openxmlformats.org/officeDocument/2006/relationships/customXml" Target="../ink/ink613.xml"/><Relationship Id="rId38" Type="http://schemas.openxmlformats.org/officeDocument/2006/relationships/image" Target="../media/image4730.png"/><Relationship Id="rId46" Type="http://schemas.openxmlformats.org/officeDocument/2006/relationships/image" Target="../media/image4770.png"/><Relationship Id="rId59" Type="http://schemas.openxmlformats.org/officeDocument/2006/relationships/customXml" Target="../ink/ink626.xml"/><Relationship Id="rId67" Type="http://schemas.openxmlformats.org/officeDocument/2006/relationships/customXml" Target="../ink/ink630.xml"/><Relationship Id="rId20" Type="http://schemas.openxmlformats.org/officeDocument/2006/relationships/image" Target="../media/image4640.png"/><Relationship Id="rId41" Type="http://schemas.openxmlformats.org/officeDocument/2006/relationships/customXml" Target="../ink/ink617.xml"/><Relationship Id="rId54" Type="http://schemas.openxmlformats.org/officeDocument/2006/relationships/image" Target="../media/image4810.png"/><Relationship Id="rId62" Type="http://schemas.openxmlformats.org/officeDocument/2006/relationships/image" Target="../media/image4850.png"/><Relationship Id="rId70" Type="http://schemas.openxmlformats.org/officeDocument/2006/relationships/image" Target="../media/image4890.png"/><Relationship Id="rId75" Type="http://schemas.openxmlformats.org/officeDocument/2006/relationships/customXml" Target="../ink/ink634.xml"/><Relationship Id="rId83" Type="http://schemas.openxmlformats.org/officeDocument/2006/relationships/customXml" Target="../ink/ink638.xml"/><Relationship Id="rId88" Type="http://schemas.openxmlformats.org/officeDocument/2006/relationships/image" Target="../media/image49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70.png"/><Relationship Id="rId15" Type="http://schemas.openxmlformats.org/officeDocument/2006/relationships/customXml" Target="../ink/ink604.xml"/><Relationship Id="rId23" Type="http://schemas.openxmlformats.org/officeDocument/2006/relationships/customXml" Target="../ink/ink608.xml"/><Relationship Id="rId28" Type="http://schemas.openxmlformats.org/officeDocument/2006/relationships/image" Target="../media/image4680.png"/><Relationship Id="rId36" Type="http://schemas.openxmlformats.org/officeDocument/2006/relationships/image" Target="../media/image4720.png"/><Relationship Id="rId49" Type="http://schemas.openxmlformats.org/officeDocument/2006/relationships/customXml" Target="../ink/ink621.xml"/><Relationship Id="rId57" Type="http://schemas.openxmlformats.org/officeDocument/2006/relationships/customXml" Target="../ink/ink625.xml"/><Relationship Id="rId10" Type="http://schemas.openxmlformats.org/officeDocument/2006/relationships/image" Target="../media/image4590.png"/><Relationship Id="rId31" Type="http://schemas.openxmlformats.org/officeDocument/2006/relationships/customXml" Target="../ink/ink612.xml"/><Relationship Id="rId44" Type="http://schemas.openxmlformats.org/officeDocument/2006/relationships/image" Target="../media/image4760.png"/><Relationship Id="rId52" Type="http://schemas.openxmlformats.org/officeDocument/2006/relationships/image" Target="../media/image4800.png"/><Relationship Id="rId60" Type="http://schemas.openxmlformats.org/officeDocument/2006/relationships/image" Target="../media/image4840.png"/><Relationship Id="rId65" Type="http://schemas.openxmlformats.org/officeDocument/2006/relationships/customXml" Target="../ink/ink629.xml"/><Relationship Id="rId73" Type="http://schemas.openxmlformats.org/officeDocument/2006/relationships/customXml" Target="../ink/ink633.xml"/><Relationship Id="rId78" Type="http://schemas.openxmlformats.org/officeDocument/2006/relationships/image" Target="../media/image4930.png"/><Relationship Id="rId81" Type="http://schemas.openxmlformats.org/officeDocument/2006/relationships/customXml" Target="../ink/ink637.xml"/><Relationship Id="rId86" Type="http://schemas.openxmlformats.org/officeDocument/2006/relationships/image" Target="../media/image4970.png"/><Relationship Id="rId4" Type="http://schemas.openxmlformats.org/officeDocument/2006/relationships/chart" Target="../charts/chart17.xml"/><Relationship Id="rId9" Type="http://schemas.openxmlformats.org/officeDocument/2006/relationships/customXml" Target="../ink/ink601.xml"/><Relationship Id="rId13" Type="http://schemas.openxmlformats.org/officeDocument/2006/relationships/customXml" Target="../ink/ink603.xml"/><Relationship Id="rId18" Type="http://schemas.openxmlformats.org/officeDocument/2006/relationships/image" Target="../media/image4630.png"/><Relationship Id="rId39" Type="http://schemas.openxmlformats.org/officeDocument/2006/relationships/customXml" Target="../ink/ink616.xml"/><Relationship Id="rId34" Type="http://schemas.openxmlformats.org/officeDocument/2006/relationships/image" Target="../media/image4711.png"/><Relationship Id="rId50" Type="http://schemas.openxmlformats.org/officeDocument/2006/relationships/image" Target="../media/image4790.png"/><Relationship Id="rId55" Type="http://schemas.openxmlformats.org/officeDocument/2006/relationships/customXml" Target="../ink/ink624.xml"/><Relationship Id="rId76" Type="http://schemas.openxmlformats.org/officeDocument/2006/relationships/image" Target="../media/image4920.png"/><Relationship Id="rId7" Type="http://schemas.openxmlformats.org/officeDocument/2006/relationships/customXml" Target="../ink/ink600.xml"/><Relationship Id="rId71" Type="http://schemas.openxmlformats.org/officeDocument/2006/relationships/customXml" Target="../ink/ink632.xml"/><Relationship Id="rId2" Type="http://schemas.openxmlformats.org/officeDocument/2006/relationships/notesSlide" Target="../notesSlides/notesSlide13.xml"/><Relationship Id="rId29" Type="http://schemas.openxmlformats.org/officeDocument/2006/relationships/customXml" Target="../ink/ink611.xml"/><Relationship Id="rId24" Type="http://schemas.openxmlformats.org/officeDocument/2006/relationships/image" Target="../media/image4660.png"/><Relationship Id="rId40" Type="http://schemas.openxmlformats.org/officeDocument/2006/relationships/image" Target="../media/image4740.png"/><Relationship Id="rId45" Type="http://schemas.openxmlformats.org/officeDocument/2006/relationships/customXml" Target="../ink/ink619.xml"/><Relationship Id="rId66" Type="http://schemas.openxmlformats.org/officeDocument/2006/relationships/image" Target="../media/image4870.png"/><Relationship Id="rId87" Type="http://schemas.openxmlformats.org/officeDocument/2006/relationships/customXml" Target="../ink/ink640.xml"/><Relationship Id="rId61" Type="http://schemas.openxmlformats.org/officeDocument/2006/relationships/customXml" Target="../ink/ink627.xml"/><Relationship Id="rId82" Type="http://schemas.openxmlformats.org/officeDocument/2006/relationships/image" Target="../media/image4950.png"/></Relationships>
</file>

<file path=ppt/slides/_rels/slide6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45.xml"/><Relationship Id="rId18" Type="http://schemas.openxmlformats.org/officeDocument/2006/relationships/image" Target="../media/image5040.png"/><Relationship Id="rId26" Type="http://schemas.openxmlformats.org/officeDocument/2006/relationships/image" Target="../media/image5080.png"/><Relationship Id="rId39" Type="http://schemas.openxmlformats.org/officeDocument/2006/relationships/customXml" Target="../ink/ink658.xml"/><Relationship Id="rId21" Type="http://schemas.openxmlformats.org/officeDocument/2006/relationships/customXml" Target="../ink/ink649.xml"/><Relationship Id="rId34" Type="http://schemas.openxmlformats.org/officeDocument/2006/relationships/image" Target="../media/image5120.png"/><Relationship Id="rId42" Type="http://schemas.openxmlformats.org/officeDocument/2006/relationships/image" Target="../media/image5160.png"/><Relationship Id="rId47" Type="http://schemas.openxmlformats.org/officeDocument/2006/relationships/customXml" Target="../ink/ink662.xml"/><Relationship Id="rId50" Type="http://schemas.openxmlformats.org/officeDocument/2006/relationships/image" Target="../media/image318.png"/><Relationship Id="rId7" Type="http://schemas.openxmlformats.org/officeDocument/2006/relationships/customXml" Target="../ink/ink642.xml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5030.png"/><Relationship Id="rId29" Type="http://schemas.openxmlformats.org/officeDocument/2006/relationships/customXml" Target="../ink/ink653.xml"/><Relationship Id="rId11" Type="http://schemas.openxmlformats.org/officeDocument/2006/relationships/customXml" Target="../ink/ink644.xml"/><Relationship Id="rId24" Type="http://schemas.openxmlformats.org/officeDocument/2006/relationships/image" Target="../media/image5070.png"/><Relationship Id="rId32" Type="http://schemas.openxmlformats.org/officeDocument/2006/relationships/image" Target="../media/image5110.png"/><Relationship Id="rId37" Type="http://schemas.openxmlformats.org/officeDocument/2006/relationships/customXml" Target="../ink/ink657.xml"/><Relationship Id="rId40" Type="http://schemas.openxmlformats.org/officeDocument/2006/relationships/image" Target="../media/image5150.png"/><Relationship Id="rId45" Type="http://schemas.openxmlformats.org/officeDocument/2006/relationships/customXml" Target="../ink/ink661.xml"/><Relationship Id="rId5" Type="http://schemas.openxmlformats.org/officeDocument/2006/relationships/customXml" Target="../ink/ink641.xml"/><Relationship Id="rId15" Type="http://schemas.openxmlformats.org/officeDocument/2006/relationships/customXml" Target="../ink/ink646.xml"/><Relationship Id="rId23" Type="http://schemas.openxmlformats.org/officeDocument/2006/relationships/customXml" Target="../ink/ink650.xml"/><Relationship Id="rId28" Type="http://schemas.openxmlformats.org/officeDocument/2006/relationships/image" Target="../media/image5090.png"/><Relationship Id="rId36" Type="http://schemas.openxmlformats.org/officeDocument/2006/relationships/image" Target="../media/image5130.png"/><Relationship Id="rId49" Type="http://schemas.openxmlformats.org/officeDocument/2006/relationships/customXml" Target="../ink/ink663.xml"/><Relationship Id="rId10" Type="http://schemas.openxmlformats.org/officeDocument/2006/relationships/image" Target="../media/image5000.png"/><Relationship Id="rId19" Type="http://schemas.openxmlformats.org/officeDocument/2006/relationships/customXml" Target="../ink/ink648.xml"/><Relationship Id="rId31" Type="http://schemas.openxmlformats.org/officeDocument/2006/relationships/customXml" Target="../ink/ink654.xml"/><Relationship Id="rId44" Type="http://schemas.openxmlformats.org/officeDocument/2006/relationships/image" Target="../media/image5170.png"/><Relationship Id="rId4" Type="http://schemas.openxmlformats.org/officeDocument/2006/relationships/chart" Target="../charts/chart18.xml"/><Relationship Id="rId9" Type="http://schemas.openxmlformats.org/officeDocument/2006/relationships/customXml" Target="../ink/ink643.xml"/><Relationship Id="rId14" Type="http://schemas.openxmlformats.org/officeDocument/2006/relationships/image" Target="../media/image5020.png"/><Relationship Id="rId22" Type="http://schemas.openxmlformats.org/officeDocument/2006/relationships/image" Target="../media/image5060.png"/><Relationship Id="rId27" Type="http://schemas.openxmlformats.org/officeDocument/2006/relationships/customXml" Target="../ink/ink652.xml"/><Relationship Id="rId30" Type="http://schemas.openxmlformats.org/officeDocument/2006/relationships/image" Target="../media/image5100.png"/><Relationship Id="rId35" Type="http://schemas.openxmlformats.org/officeDocument/2006/relationships/customXml" Target="../ink/ink656.xml"/><Relationship Id="rId43" Type="http://schemas.openxmlformats.org/officeDocument/2006/relationships/customXml" Target="../ink/ink660.xml"/><Relationship Id="rId48" Type="http://schemas.openxmlformats.org/officeDocument/2006/relationships/image" Target="../media/image5190.png"/><Relationship Id="rId8" Type="http://schemas.openxmlformats.org/officeDocument/2006/relationships/image" Target="../media/image4990.png"/><Relationship Id="rId51" Type="http://schemas.openxmlformats.org/officeDocument/2006/relationships/customXml" Target="../ink/ink664.xml"/><Relationship Id="rId3" Type="http://schemas.openxmlformats.org/officeDocument/2006/relationships/image" Target="../media/image4560.png"/><Relationship Id="rId12" Type="http://schemas.openxmlformats.org/officeDocument/2006/relationships/image" Target="../media/image5010.png"/><Relationship Id="rId17" Type="http://schemas.openxmlformats.org/officeDocument/2006/relationships/customXml" Target="../ink/ink647.xml"/><Relationship Id="rId25" Type="http://schemas.openxmlformats.org/officeDocument/2006/relationships/customXml" Target="../ink/ink651.xml"/><Relationship Id="rId33" Type="http://schemas.openxmlformats.org/officeDocument/2006/relationships/customXml" Target="../ink/ink655.xml"/><Relationship Id="rId38" Type="http://schemas.openxmlformats.org/officeDocument/2006/relationships/image" Target="../media/image5140.png"/><Relationship Id="rId46" Type="http://schemas.openxmlformats.org/officeDocument/2006/relationships/image" Target="../media/image5180.png"/><Relationship Id="rId20" Type="http://schemas.openxmlformats.org/officeDocument/2006/relationships/image" Target="../media/image5050.png"/><Relationship Id="rId41" Type="http://schemas.openxmlformats.org/officeDocument/2006/relationships/customXml" Target="../ink/ink65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70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9.png"/><Relationship Id="rId5" Type="http://schemas.openxmlformats.org/officeDocument/2006/relationships/customXml" Target="../ink/ink665.xml"/><Relationship Id="rId4" Type="http://schemas.openxmlformats.org/officeDocument/2006/relationships/chart" Target="../charts/char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77.xml"/><Relationship Id="rId117" Type="http://schemas.openxmlformats.org/officeDocument/2006/relationships/image" Target="../media/image617.png"/><Relationship Id="rId21" Type="http://schemas.openxmlformats.org/officeDocument/2006/relationships/image" Target="../media/image569.png"/><Relationship Id="rId42" Type="http://schemas.openxmlformats.org/officeDocument/2006/relationships/customXml" Target="../ink/ink685.xml"/><Relationship Id="rId47" Type="http://schemas.openxmlformats.org/officeDocument/2006/relationships/image" Target="../media/image582.png"/><Relationship Id="rId63" Type="http://schemas.openxmlformats.org/officeDocument/2006/relationships/image" Target="../media/image590.png"/><Relationship Id="rId68" Type="http://schemas.openxmlformats.org/officeDocument/2006/relationships/customXml" Target="../ink/ink698.xml"/><Relationship Id="rId84" Type="http://schemas.openxmlformats.org/officeDocument/2006/relationships/customXml" Target="../ink/ink706.xml"/><Relationship Id="rId89" Type="http://schemas.openxmlformats.org/officeDocument/2006/relationships/image" Target="../media/image603.png"/><Relationship Id="rId112" Type="http://schemas.openxmlformats.org/officeDocument/2006/relationships/customXml" Target="../ink/ink720.xml"/><Relationship Id="rId16" Type="http://schemas.openxmlformats.org/officeDocument/2006/relationships/customXml" Target="../ink/ink672.xml"/><Relationship Id="rId107" Type="http://schemas.openxmlformats.org/officeDocument/2006/relationships/image" Target="../media/image612.png"/><Relationship Id="rId11" Type="http://schemas.openxmlformats.org/officeDocument/2006/relationships/image" Target="../media/image564.png"/><Relationship Id="rId32" Type="http://schemas.openxmlformats.org/officeDocument/2006/relationships/customXml" Target="../ink/ink680.xml"/><Relationship Id="rId37" Type="http://schemas.openxmlformats.org/officeDocument/2006/relationships/image" Target="../media/image577.png"/><Relationship Id="rId53" Type="http://schemas.openxmlformats.org/officeDocument/2006/relationships/image" Target="../media/image585.png"/><Relationship Id="rId58" Type="http://schemas.openxmlformats.org/officeDocument/2006/relationships/customXml" Target="../ink/ink693.xml"/><Relationship Id="rId74" Type="http://schemas.openxmlformats.org/officeDocument/2006/relationships/customXml" Target="../ink/ink701.xml"/><Relationship Id="rId79" Type="http://schemas.openxmlformats.org/officeDocument/2006/relationships/image" Target="../media/image598.png"/><Relationship Id="rId102" Type="http://schemas.openxmlformats.org/officeDocument/2006/relationships/customXml" Target="../ink/ink715.xml"/><Relationship Id="rId123" Type="http://schemas.openxmlformats.org/officeDocument/2006/relationships/image" Target="../media/image620.png"/><Relationship Id="rId5" Type="http://schemas.openxmlformats.org/officeDocument/2006/relationships/image" Target="../media/image318.png"/><Relationship Id="rId90" Type="http://schemas.openxmlformats.org/officeDocument/2006/relationships/customXml" Target="../ink/ink709.xml"/><Relationship Id="rId95" Type="http://schemas.openxmlformats.org/officeDocument/2006/relationships/image" Target="../media/image606.png"/><Relationship Id="rId22" Type="http://schemas.openxmlformats.org/officeDocument/2006/relationships/customXml" Target="../ink/ink675.xml"/><Relationship Id="rId27" Type="http://schemas.openxmlformats.org/officeDocument/2006/relationships/image" Target="../media/image572.png"/><Relationship Id="rId43" Type="http://schemas.openxmlformats.org/officeDocument/2006/relationships/image" Target="../media/image580.png"/><Relationship Id="rId48" Type="http://schemas.openxmlformats.org/officeDocument/2006/relationships/customXml" Target="../ink/ink688.xml"/><Relationship Id="rId64" Type="http://schemas.openxmlformats.org/officeDocument/2006/relationships/customXml" Target="../ink/ink696.xml"/><Relationship Id="rId69" Type="http://schemas.openxmlformats.org/officeDocument/2006/relationships/image" Target="../media/image593.png"/><Relationship Id="rId113" Type="http://schemas.openxmlformats.org/officeDocument/2006/relationships/image" Target="../media/image615.png"/><Relationship Id="rId118" Type="http://schemas.openxmlformats.org/officeDocument/2006/relationships/customXml" Target="../ink/ink723.xml"/><Relationship Id="rId80" Type="http://schemas.openxmlformats.org/officeDocument/2006/relationships/customXml" Target="../ink/ink704.xml"/><Relationship Id="rId85" Type="http://schemas.openxmlformats.org/officeDocument/2006/relationships/image" Target="../media/image601.png"/><Relationship Id="rId12" Type="http://schemas.openxmlformats.org/officeDocument/2006/relationships/customXml" Target="../ink/ink670.xml"/><Relationship Id="rId17" Type="http://schemas.openxmlformats.org/officeDocument/2006/relationships/image" Target="../media/image567.png"/><Relationship Id="rId33" Type="http://schemas.openxmlformats.org/officeDocument/2006/relationships/image" Target="../media/image575.png"/><Relationship Id="rId38" Type="http://schemas.openxmlformats.org/officeDocument/2006/relationships/customXml" Target="../ink/ink683.xml"/><Relationship Id="rId59" Type="http://schemas.openxmlformats.org/officeDocument/2006/relationships/image" Target="../media/image588.png"/><Relationship Id="rId103" Type="http://schemas.openxmlformats.org/officeDocument/2006/relationships/image" Target="../media/image610.png"/><Relationship Id="rId108" Type="http://schemas.openxmlformats.org/officeDocument/2006/relationships/customXml" Target="../ink/ink718.xml"/><Relationship Id="rId124" Type="http://schemas.openxmlformats.org/officeDocument/2006/relationships/customXml" Target="../ink/ink726.xml"/><Relationship Id="rId54" Type="http://schemas.openxmlformats.org/officeDocument/2006/relationships/customXml" Target="../ink/ink691.xml"/><Relationship Id="rId70" Type="http://schemas.openxmlformats.org/officeDocument/2006/relationships/customXml" Target="../ink/ink699.xml"/><Relationship Id="rId75" Type="http://schemas.openxmlformats.org/officeDocument/2006/relationships/image" Target="../media/image596.png"/><Relationship Id="rId91" Type="http://schemas.openxmlformats.org/officeDocument/2006/relationships/image" Target="../media/image604.png"/><Relationship Id="rId96" Type="http://schemas.openxmlformats.org/officeDocument/2006/relationships/customXml" Target="../ink/ink71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67.xml"/><Relationship Id="rId23" Type="http://schemas.openxmlformats.org/officeDocument/2006/relationships/image" Target="../media/image570.png"/><Relationship Id="rId28" Type="http://schemas.openxmlformats.org/officeDocument/2006/relationships/customXml" Target="../ink/ink678.xml"/><Relationship Id="rId49" Type="http://schemas.openxmlformats.org/officeDocument/2006/relationships/image" Target="../media/image583.png"/><Relationship Id="rId114" Type="http://schemas.openxmlformats.org/officeDocument/2006/relationships/customXml" Target="../ink/ink721.xml"/><Relationship Id="rId119" Type="http://schemas.openxmlformats.org/officeDocument/2006/relationships/image" Target="../media/image618.png"/><Relationship Id="rId44" Type="http://schemas.openxmlformats.org/officeDocument/2006/relationships/customXml" Target="../ink/ink686.xml"/><Relationship Id="rId60" Type="http://schemas.openxmlformats.org/officeDocument/2006/relationships/customXml" Target="../ink/ink694.xml"/><Relationship Id="rId65" Type="http://schemas.openxmlformats.org/officeDocument/2006/relationships/image" Target="../media/image591.png"/><Relationship Id="rId81" Type="http://schemas.openxmlformats.org/officeDocument/2006/relationships/image" Target="../media/image599.png"/><Relationship Id="rId86" Type="http://schemas.openxmlformats.org/officeDocument/2006/relationships/customXml" Target="../ink/ink707.xml"/><Relationship Id="rId13" Type="http://schemas.openxmlformats.org/officeDocument/2006/relationships/image" Target="../media/image565.png"/><Relationship Id="rId18" Type="http://schemas.openxmlformats.org/officeDocument/2006/relationships/customXml" Target="../ink/ink673.xml"/><Relationship Id="rId39" Type="http://schemas.openxmlformats.org/officeDocument/2006/relationships/image" Target="../media/image578.png"/><Relationship Id="rId109" Type="http://schemas.openxmlformats.org/officeDocument/2006/relationships/image" Target="../media/image613.png"/><Relationship Id="rId34" Type="http://schemas.openxmlformats.org/officeDocument/2006/relationships/customXml" Target="../ink/ink681.xml"/><Relationship Id="rId50" Type="http://schemas.openxmlformats.org/officeDocument/2006/relationships/customXml" Target="../ink/ink689.xml"/><Relationship Id="rId55" Type="http://schemas.openxmlformats.org/officeDocument/2006/relationships/image" Target="../media/image586.png"/><Relationship Id="rId76" Type="http://schemas.openxmlformats.org/officeDocument/2006/relationships/customXml" Target="../ink/ink702.xml"/><Relationship Id="rId97" Type="http://schemas.openxmlformats.org/officeDocument/2006/relationships/image" Target="../media/image607.png"/><Relationship Id="rId104" Type="http://schemas.openxmlformats.org/officeDocument/2006/relationships/customXml" Target="../ink/ink716.xml"/><Relationship Id="rId120" Type="http://schemas.openxmlformats.org/officeDocument/2006/relationships/customXml" Target="../ink/ink724.xml"/><Relationship Id="rId125" Type="http://schemas.openxmlformats.org/officeDocument/2006/relationships/image" Target="../media/image621.png"/><Relationship Id="rId7" Type="http://schemas.openxmlformats.org/officeDocument/2006/relationships/customXml" Target="../ink/ink668.xml"/><Relationship Id="rId71" Type="http://schemas.openxmlformats.org/officeDocument/2006/relationships/image" Target="../media/image594.png"/><Relationship Id="rId92" Type="http://schemas.openxmlformats.org/officeDocument/2006/relationships/customXml" Target="../ink/ink710.xml"/><Relationship Id="rId2" Type="http://schemas.openxmlformats.org/officeDocument/2006/relationships/image" Target="../media/image560.png"/><Relationship Id="rId29" Type="http://schemas.openxmlformats.org/officeDocument/2006/relationships/image" Target="../media/image573.png"/><Relationship Id="rId24" Type="http://schemas.openxmlformats.org/officeDocument/2006/relationships/customXml" Target="../ink/ink676.xml"/><Relationship Id="rId40" Type="http://schemas.openxmlformats.org/officeDocument/2006/relationships/customXml" Target="../ink/ink684.xml"/><Relationship Id="rId45" Type="http://schemas.openxmlformats.org/officeDocument/2006/relationships/image" Target="../media/image581.png"/><Relationship Id="rId66" Type="http://schemas.openxmlformats.org/officeDocument/2006/relationships/customXml" Target="../ink/ink697.xml"/><Relationship Id="rId87" Type="http://schemas.openxmlformats.org/officeDocument/2006/relationships/image" Target="../media/image602.png"/><Relationship Id="rId110" Type="http://schemas.openxmlformats.org/officeDocument/2006/relationships/customXml" Target="../ink/ink719.xml"/><Relationship Id="rId115" Type="http://schemas.openxmlformats.org/officeDocument/2006/relationships/image" Target="../media/image616.png"/><Relationship Id="rId61" Type="http://schemas.openxmlformats.org/officeDocument/2006/relationships/image" Target="../media/image589.png"/><Relationship Id="rId82" Type="http://schemas.openxmlformats.org/officeDocument/2006/relationships/customXml" Target="../ink/ink705.xml"/><Relationship Id="rId19" Type="http://schemas.openxmlformats.org/officeDocument/2006/relationships/image" Target="../media/image568.png"/><Relationship Id="rId14" Type="http://schemas.openxmlformats.org/officeDocument/2006/relationships/customXml" Target="../ink/ink671.xml"/><Relationship Id="rId30" Type="http://schemas.openxmlformats.org/officeDocument/2006/relationships/customXml" Target="../ink/ink679.xml"/><Relationship Id="rId35" Type="http://schemas.openxmlformats.org/officeDocument/2006/relationships/image" Target="../media/image576.png"/><Relationship Id="rId56" Type="http://schemas.openxmlformats.org/officeDocument/2006/relationships/customXml" Target="../ink/ink692.xml"/><Relationship Id="rId77" Type="http://schemas.openxmlformats.org/officeDocument/2006/relationships/image" Target="../media/image597.png"/><Relationship Id="rId100" Type="http://schemas.openxmlformats.org/officeDocument/2006/relationships/customXml" Target="../ink/ink714.xml"/><Relationship Id="rId105" Type="http://schemas.openxmlformats.org/officeDocument/2006/relationships/image" Target="../media/image611.png"/><Relationship Id="rId126" Type="http://schemas.openxmlformats.org/officeDocument/2006/relationships/customXml" Target="../ink/ink727.xml"/><Relationship Id="rId8" Type="http://schemas.openxmlformats.org/officeDocument/2006/relationships/image" Target="../media/image562.png"/><Relationship Id="rId51" Type="http://schemas.openxmlformats.org/officeDocument/2006/relationships/image" Target="../media/image584.png"/><Relationship Id="rId72" Type="http://schemas.openxmlformats.org/officeDocument/2006/relationships/customXml" Target="../ink/ink700.xml"/><Relationship Id="rId93" Type="http://schemas.openxmlformats.org/officeDocument/2006/relationships/image" Target="../media/image605.png"/><Relationship Id="rId98" Type="http://schemas.openxmlformats.org/officeDocument/2006/relationships/customXml" Target="../ink/ink713.xml"/><Relationship Id="rId121" Type="http://schemas.openxmlformats.org/officeDocument/2006/relationships/image" Target="../media/image619.png"/><Relationship Id="rId3" Type="http://schemas.openxmlformats.org/officeDocument/2006/relationships/image" Target="../media/image561.png"/><Relationship Id="rId25" Type="http://schemas.openxmlformats.org/officeDocument/2006/relationships/image" Target="../media/image571.png"/><Relationship Id="rId46" Type="http://schemas.openxmlformats.org/officeDocument/2006/relationships/customXml" Target="../ink/ink687.xml"/><Relationship Id="rId67" Type="http://schemas.openxmlformats.org/officeDocument/2006/relationships/image" Target="../media/image592.png"/><Relationship Id="rId116" Type="http://schemas.openxmlformats.org/officeDocument/2006/relationships/customXml" Target="../ink/ink722.xml"/><Relationship Id="rId20" Type="http://schemas.openxmlformats.org/officeDocument/2006/relationships/customXml" Target="../ink/ink674.xml"/><Relationship Id="rId41" Type="http://schemas.openxmlformats.org/officeDocument/2006/relationships/image" Target="../media/image579.png"/><Relationship Id="rId62" Type="http://schemas.openxmlformats.org/officeDocument/2006/relationships/customXml" Target="../ink/ink695.xml"/><Relationship Id="rId83" Type="http://schemas.openxmlformats.org/officeDocument/2006/relationships/image" Target="../media/image600.png"/><Relationship Id="rId88" Type="http://schemas.openxmlformats.org/officeDocument/2006/relationships/customXml" Target="../ink/ink708.xml"/><Relationship Id="rId111" Type="http://schemas.openxmlformats.org/officeDocument/2006/relationships/image" Target="../media/image614.png"/><Relationship Id="rId15" Type="http://schemas.openxmlformats.org/officeDocument/2006/relationships/image" Target="../media/image566.png"/><Relationship Id="rId36" Type="http://schemas.openxmlformats.org/officeDocument/2006/relationships/customXml" Target="../ink/ink682.xml"/><Relationship Id="rId57" Type="http://schemas.openxmlformats.org/officeDocument/2006/relationships/image" Target="../media/image587.png"/><Relationship Id="rId106" Type="http://schemas.openxmlformats.org/officeDocument/2006/relationships/customXml" Target="../ink/ink717.xml"/><Relationship Id="rId127" Type="http://schemas.openxmlformats.org/officeDocument/2006/relationships/image" Target="../media/image622.png"/><Relationship Id="rId10" Type="http://schemas.openxmlformats.org/officeDocument/2006/relationships/customXml" Target="../ink/ink669.xml"/><Relationship Id="rId31" Type="http://schemas.openxmlformats.org/officeDocument/2006/relationships/image" Target="../media/image574.png"/><Relationship Id="rId52" Type="http://schemas.openxmlformats.org/officeDocument/2006/relationships/customXml" Target="../ink/ink690.xml"/><Relationship Id="rId73" Type="http://schemas.openxmlformats.org/officeDocument/2006/relationships/image" Target="../media/image595.png"/><Relationship Id="rId78" Type="http://schemas.openxmlformats.org/officeDocument/2006/relationships/customXml" Target="../ink/ink703.xml"/><Relationship Id="rId94" Type="http://schemas.openxmlformats.org/officeDocument/2006/relationships/customXml" Target="../ink/ink711.xml"/><Relationship Id="rId99" Type="http://schemas.openxmlformats.org/officeDocument/2006/relationships/image" Target="../media/image608.png"/><Relationship Id="rId101" Type="http://schemas.openxmlformats.org/officeDocument/2006/relationships/image" Target="../media/image609.png"/><Relationship Id="rId122" Type="http://schemas.openxmlformats.org/officeDocument/2006/relationships/customXml" Target="../ink/ink725.xml"/><Relationship Id="rId4" Type="http://schemas.openxmlformats.org/officeDocument/2006/relationships/customXml" Target="../ink/ink666.xml"/><Relationship Id="rId9" Type="http://schemas.openxmlformats.org/officeDocument/2006/relationships/image" Target="../media/image563.png"/></Relationships>
</file>

<file path=ppt/slides/_rels/slide7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738.xml"/><Relationship Id="rId21" Type="http://schemas.openxmlformats.org/officeDocument/2006/relationships/image" Target="../media/image563.png"/><Relationship Id="rId42" Type="http://schemas.openxmlformats.org/officeDocument/2006/relationships/customXml" Target="../ink/ink747.xml"/><Relationship Id="rId47" Type="http://schemas.openxmlformats.org/officeDocument/2006/relationships/image" Target="../media/image634.png"/><Relationship Id="rId63" Type="http://schemas.openxmlformats.org/officeDocument/2006/relationships/image" Target="../media/image642.png"/><Relationship Id="rId68" Type="http://schemas.openxmlformats.org/officeDocument/2006/relationships/customXml" Target="../ink/ink760.xml"/><Relationship Id="rId84" Type="http://schemas.openxmlformats.org/officeDocument/2006/relationships/customXml" Target="../ink/ink768.xml"/><Relationship Id="rId89" Type="http://schemas.openxmlformats.org/officeDocument/2006/relationships/image" Target="../media/image655.png"/><Relationship Id="rId16" Type="http://schemas.openxmlformats.org/officeDocument/2006/relationships/customXml" Target="../ink/ink734.xml"/><Relationship Id="rId11" Type="http://schemas.openxmlformats.org/officeDocument/2006/relationships/image" Target="../media/image318.png"/><Relationship Id="rId32" Type="http://schemas.openxmlformats.org/officeDocument/2006/relationships/customXml" Target="../ink/ink742.xml"/><Relationship Id="rId37" Type="http://schemas.openxmlformats.org/officeDocument/2006/relationships/image" Target="../media/image629.png"/><Relationship Id="rId53" Type="http://schemas.openxmlformats.org/officeDocument/2006/relationships/image" Target="../media/image637.png"/><Relationship Id="rId58" Type="http://schemas.openxmlformats.org/officeDocument/2006/relationships/customXml" Target="../ink/ink755.xml"/><Relationship Id="rId74" Type="http://schemas.openxmlformats.org/officeDocument/2006/relationships/customXml" Target="../ink/ink763.xml"/><Relationship Id="rId79" Type="http://schemas.openxmlformats.org/officeDocument/2006/relationships/image" Target="../media/image650.png"/><Relationship Id="rId5" Type="http://schemas.openxmlformats.org/officeDocument/2006/relationships/image" Target="../media/image5220.png"/><Relationship Id="rId90" Type="http://schemas.openxmlformats.org/officeDocument/2006/relationships/customXml" Target="../ink/ink771.xml"/><Relationship Id="rId22" Type="http://schemas.openxmlformats.org/officeDocument/2006/relationships/customXml" Target="../ink/ink736.xml"/><Relationship Id="rId27" Type="http://schemas.openxmlformats.org/officeDocument/2006/relationships/customXml" Target="../ink/ink739.xml"/><Relationship Id="rId43" Type="http://schemas.openxmlformats.org/officeDocument/2006/relationships/image" Target="../media/image632.png"/><Relationship Id="rId48" Type="http://schemas.openxmlformats.org/officeDocument/2006/relationships/customXml" Target="../ink/ink750.xml"/><Relationship Id="rId64" Type="http://schemas.openxmlformats.org/officeDocument/2006/relationships/customXml" Target="../ink/ink758.xml"/><Relationship Id="rId69" Type="http://schemas.openxmlformats.org/officeDocument/2006/relationships/image" Target="../media/image645.png"/><Relationship Id="rId8" Type="http://schemas.openxmlformats.org/officeDocument/2006/relationships/customXml" Target="../ink/ink730.xml"/><Relationship Id="rId51" Type="http://schemas.openxmlformats.org/officeDocument/2006/relationships/image" Target="../media/image636.png"/><Relationship Id="rId72" Type="http://schemas.openxmlformats.org/officeDocument/2006/relationships/customXml" Target="../ink/ink762.xml"/><Relationship Id="rId80" Type="http://schemas.openxmlformats.org/officeDocument/2006/relationships/customXml" Target="../ink/ink766.xml"/><Relationship Id="rId85" Type="http://schemas.openxmlformats.org/officeDocument/2006/relationships/image" Target="../media/image653.png"/><Relationship Id="rId93" Type="http://schemas.openxmlformats.org/officeDocument/2006/relationships/image" Target="../media/image657.png"/><Relationship Id="rId3" Type="http://schemas.openxmlformats.org/officeDocument/2006/relationships/image" Target="../media/image560.png"/><Relationship Id="rId12" Type="http://schemas.openxmlformats.org/officeDocument/2006/relationships/customXml" Target="../ink/ink732.xml"/><Relationship Id="rId17" Type="http://schemas.openxmlformats.org/officeDocument/2006/relationships/image" Target="../media/image4820.png"/><Relationship Id="rId25" Type="http://schemas.openxmlformats.org/officeDocument/2006/relationships/image" Target="../media/image624.png"/><Relationship Id="rId33" Type="http://schemas.openxmlformats.org/officeDocument/2006/relationships/image" Target="../media/image627.png"/><Relationship Id="rId38" Type="http://schemas.openxmlformats.org/officeDocument/2006/relationships/customXml" Target="../ink/ink745.xml"/><Relationship Id="rId46" Type="http://schemas.openxmlformats.org/officeDocument/2006/relationships/customXml" Target="../ink/ink749.xml"/><Relationship Id="rId59" Type="http://schemas.openxmlformats.org/officeDocument/2006/relationships/image" Target="../media/image640.png"/><Relationship Id="rId67" Type="http://schemas.openxmlformats.org/officeDocument/2006/relationships/image" Target="../media/image644.png"/><Relationship Id="rId20" Type="http://schemas.openxmlformats.org/officeDocument/2006/relationships/image" Target="../media/image562.png"/><Relationship Id="rId41" Type="http://schemas.openxmlformats.org/officeDocument/2006/relationships/image" Target="../media/image631.png"/><Relationship Id="rId54" Type="http://schemas.openxmlformats.org/officeDocument/2006/relationships/customXml" Target="../ink/ink753.xml"/><Relationship Id="rId62" Type="http://schemas.openxmlformats.org/officeDocument/2006/relationships/customXml" Target="../ink/ink757.xml"/><Relationship Id="rId70" Type="http://schemas.openxmlformats.org/officeDocument/2006/relationships/customXml" Target="../ink/ink761.xml"/><Relationship Id="rId75" Type="http://schemas.openxmlformats.org/officeDocument/2006/relationships/image" Target="../media/image648.png"/><Relationship Id="rId83" Type="http://schemas.openxmlformats.org/officeDocument/2006/relationships/image" Target="../media/image652.png"/><Relationship Id="rId88" Type="http://schemas.openxmlformats.org/officeDocument/2006/relationships/customXml" Target="../ink/ink770.xml"/><Relationship Id="rId91" Type="http://schemas.openxmlformats.org/officeDocument/2006/relationships/image" Target="../media/image65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29.xml"/><Relationship Id="rId15" Type="http://schemas.openxmlformats.org/officeDocument/2006/relationships/image" Target="../media/image5260.png"/><Relationship Id="rId23" Type="http://schemas.openxmlformats.org/officeDocument/2006/relationships/image" Target="../media/image623.png"/><Relationship Id="rId28" Type="http://schemas.openxmlformats.org/officeDocument/2006/relationships/customXml" Target="../ink/ink740.xml"/><Relationship Id="rId36" Type="http://schemas.openxmlformats.org/officeDocument/2006/relationships/customXml" Target="../ink/ink744.xml"/><Relationship Id="rId49" Type="http://schemas.openxmlformats.org/officeDocument/2006/relationships/image" Target="../media/image635.png"/><Relationship Id="rId57" Type="http://schemas.openxmlformats.org/officeDocument/2006/relationships/image" Target="../media/image639.png"/><Relationship Id="rId10" Type="http://schemas.openxmlformats.org/officeDocument/2006/relationships/customXml" Target="../ink/ink731.xml"/><Relationship Id="rId31" Type="http://schemas.openxmlformats.org/officeDocument/2006/relationships/image" Target="../media/image626.png"/><Relationship Id="rId44" Type="http://schemas.openxmlformats.org/officeDocument/2006/relationships/customXml" Target="../ink/ink748.xml"/><Relationship Id="rId52" Type="http://schemas.openxmlformats.org/officeDocument/2006/relationships/customXml" Target="../ink/ink752.xml"/><Relationship Id="rId60" Type="http://schemas.openxmlformats.org/officeDocument/2006/relationships/customXml" Target="../ink/ink756.xml"/><Relationship Id="rId65" Type="http://schemas.openxmlformats.org/officeDocument/2006/relationships/image" Target="../media/image643.png"/><Relationship Id="rId73" Type="http://schemas.openxmlformats.org/officeDocument/2006/relationships/image" Target="../media/image647.png"/><Relationship Id="rId78" Type="http://schemas.openxmlformats.org/officeDocument/2006/relationships/customXml" Target="../ink/ink765.xml"/><Relationship Id="rId81" Type="http://schemas.openxmlformats.org/officeDocument/2006/relationships/image" Target="../media/image651.png"/><Relationship Id="rId86" Type="http://schemas.openxmlformats.org/officeDocument/2006/relationships/customXml" Target="../ink/ink769.xml"/><Relationship Id="rId4" Type="http://schemas.openxmlformats.org/officeDocument/2006/relationships/customXml" Target="../ink/ink728.xml"/><Relationship Id="rId9" Type="http://schemas.openxmlformats.org/officeDocument/2006/relationships/image" Target="../media/image5240.png"/><Relationship Id="rId13" Type="http://schemas.openxmlformats.org/officeDocument/2006/relationships/image" Target="../media/image5250.png"/><Relationship Id="rId18" Type="http://schemas.openxmlformats.org/officeDocument/2006/relationships/customXml" Target="../ink/ink735.xml"/><Relationship Id="rId39" Type="http://schemas.openxmlformats.org/officeDocument/2006/relationships/image" Target="../media/image630.png"/><Relationship Id="rId34" Type="http://schemas.openxmlformats.org/officeDocument/2006/relationships/customXml" Target="../ink/ink743.xml"/><Relationship Id="rId50" Type="http://schemas.openxmlformats.org/officeDocument/2006/relationships/customXml" Target="../ink/ink751.xml"/><Relationship Id="rId55" Type="http://schemas.openxmlformats.org/officeDocument/2006/relationships/image" Target="../media/image638.png"/><Relationship Id="rId76" Type="http://schemas.openxmlformats.org/officeDocument/2006/relationships/customXml" Target="../ink/ink764.xml"/><Relationship Id="rId7" Type="http://schemas.openxmlformats.org/officeDocument/2006/relationships/image" Target="../media/image5230.png"/><Relationship Id="rId71" Type="http://schemas.openxmlformats.org/officeDocument/2006/relationships/image" Target="../media/image646.png"/><Relationship Id="rId92" Type="http://schemas.openxmlformats.org/officeDocument/2006/relationships/customXml" Target="../ink/ink772.xml"/><Relationship Id="rId2" Type="http://schemas.openxmlformats.org/officeDocument/2006/relationships/notesSlide" Target="../notesSlides/notesSlide16.xml"/><Relationship Id="rId29" Type="http://schemas.openxmlformats.org/officeDocument/2006/relationships/image" Target="../media/image625.png"/><Relationship Id="rId24" Type="http://schemas.openxmlformats.org/officeDocument/2006/relationships/customXml" Target="../ink/ink737.xml"/><Relationship Id="rId40" Type="http://schemas.openxmlformats.org/officeDocument/2006/relationships/customXml" Target="../ink/ink746.xml"/><Relationship Id="rId45" Type="http://schemas.openxmlformats.org/officeDocument/2006/relationships/image" Target="../media/image633.png"/><Relationship Id="rId66" Type="http://schemas.openxmlformats.org/officeDocument/2006/relationships/customXml" Target="../ink/ink759.xml"/><Relationship Id="rId87" Type="http://schemas.openxmlformats.org/officeDocument/2006/relationships/image" Target="../media/image654.png"/><Relationship Id="rId61" Type="http://schemas.openxmlformats.org/officeDocument/2006/relationships/image" Target="../media/image641.png"/><Relationship Id="rId82" Type="http://schemas.openxmlformats.org/officeDocument/2006/relationships/customXml" Target="../ink/ink767.xml"/><Relationship Id="rId19" Type="http://schemas.openxmlformats.org/officeDocument/2006/relationships/image" Target="../media/image5270.png"/><Relationship Id="rId14" Type="http://schemas.openxmlformats.org/officeDocument/2006/relationships/customXml" Target="../ink/ink733.xml"/><Relationship Id="rId30" Type="http://schemas.openxmlformats.org/officeDocument/2006/relationships/customXml" Target="../ink/ink741.xml"/><Relationship Id="rId35" Type="http://schemas.openxmlformats.org/officeDocument/2006/relationships/image" Target="../media/image628.png"/><Relationship Id="rId56" Type="http://schemas.openxmlformats.org/officeDocument/2006/relationships/customXml" Target="../ink/ink754.xml"/><Relationship Id="rId77" Type="http://schemas.openxmlformats.org/officeDocument/2006/relationships/image" Target="../media/image649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00.png"/><Relationship Id="rId3" Type="http://schemas.openxmlformats.org/officeDocument/2006/relationships/customXml" Target="../ink/ink773.xml"/><Relationship Id="rId7" Type="http://schemas.openxmlformats.org/officeDocument/2006/relationships/customXml" Target="../ink/ink775.xml"/><Relationship Id="rId2" Type="http://schemas.openxmlformats.org/officeDocument/2006/relationships/image" Target="../media/image6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5.png"/><Relationship Id="rId11" Type="http://schemas.openxmlformats.org/officeDocument/2006/relationships/image" Target="../media/image348.png"/><Relationship Id="rId5" Type="http://schemas.openxmlformats.org/officeDocument/2006/relationships/customXml" Target="../ink/ink774.xml"/><Relationship Id="rId10" Type="http://schemas.openxmlformats.org/officeDocument/2006/relationships/customXml" Target="../ink/ink777.xml"/><Relationship Id="rId4" Type="http://schemas.openxmlformats.org/officeDocument/2006/relationships/image" Target="../media/image5290.png"/><Relationship Id="rId9" Type="http://schemas.openxmlformats.org/officeDocument/2006/relationships/customXml" Target="../ink/ink776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5.png"/><Relationship Id="rId3" Type="http://schemas.openxmlformats.org/officeDocument/2006/relationships/customXml" Target="../ink/ink778.xml"/><Relationship Id="rId7" Type="http://schemas.openxmlformats.org/officeDocument/2006/relationships/customXml" Target="../ink/ink780.xml"/><Relationship Id="rId2" Type="http://schemas.openxmlformats.org/officeDocument/2006/relationships/image" Target="../media/image6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6.png"/><Relationship Id="rId5" Type="http://schemas.openxmlformats.org/officeDocument/2006/relationships/customXml" Target="../ink/ink779.xml"/><Relationship Id="rId4" Type="http://schemas.openxmlformats.org/officeDocument/2006/relationships/image" Target="../media/image5320.png"/><Relationship Id="rId9" Type="http://schemas.openxmlformats.org/officeDocument/2006/relationships/customXml" Target="../ink/ink78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1.png"/><Relationship Id="rId2" Type="http://schemas.openxmlformats.org/officeDocument/2006/relationships/image" Target="../media/image66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2.png"/><Relationship Id="rId2" Type="http://schemas.openxmlformats.org/officeDocument/2006/relationships/customXml" Target="../ink/ink78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3.png"/><Relationship Id="rId4" Type="http://schemas.openxmlformats.org/officeDocument/2006/relationships/customXml" Target="../ink/ink78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2.png"/><Relationship Id="rId7" Type="http://schemas.openxmlformats.org/officeDocument/2006/relationships/image" Target="../media/image663.png"/><Relationship Id="rId2" Type="http://schemas.openxmlformats.org/officeDocument/2006/relationships/customXml" Target="../ink/ink78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86.xml"/><Relationship Id="rId5" Type="http://schemas.openxmlformats.org/officeDocument/2006/relationships/image" Target="../media/image664.png"/><Relationship Id="rId4" Type="http://schemas.openxmlformats.org/officeDocument/2006/relationships/customXml" Target="../ink/ink785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2.png"/><Relationship Id="rId7" Type="http://schemas.openxmlformats.org/officeDocument/2006/relationships/image" Target="../media/image663.png"/><Relationship Id="rId2" Type="http://schemas.openxmlformats.org/officeDocument/2006/relationships/customXml" Target="../ink/ink78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89.xml"/><Relationship Id="rId5" Type="http://schemas.openxmlformats.org/officeDocument/2006/relationships/image" Target="../media/image664.png"/><Relationship Id="rId4" Type="http://schemas.openxmlformats.org/officeDocument/2006/relationships/customXml" Target="../ink/ink788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2.png"/><Relationship Id="rId7" Type="http://schemas.openxmlformats.org/officeDocument/2006/relationships/image" Target="../media/image663.png"/><Relationship Id="rId2" Type="http://schemas.openxmlformats.org/officeDocument/2006/relationships/customXml" Target="../ink/ink79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92.xml"/><Relationship Id="rId5" Type="http://schemas.openxmlformats.org/officeDocument/2006/relationships/image" Target="../media/image664.png"/><Relationship Id="rId4" Type="http://schemas.openxmlformats.org/officeDocument/2006/relationships/customXml" Target="../ink/ink79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2.png"/><Relationship Id="rId7" Type="http://schemas.openxmlformats.org/officeDocument/2006/relationships/image" Target="../media/image663.png"/><Relationship Id="rId2" Type="http://schemas.openxmlformats.org/officeDocument/2006/relationships/customXml" Target="../ink/ink79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95.xml"/><Relationship Id="rId5" Type="http://schemas.openxmlformats.org/officeDocument/2006/relationships/image" Target="../media/image664.png"/><Relationship Id="rId4" Type="http://schemas.openxmlformats.org/officeDocument/2006/relationships/customXml" Target="../ink/ink794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2.png"/><Relationship Id="rId7" Type="http://schemas.openxmlformats.org/officeDocument/2006/relationships/image" Target="../media/image663.png"/><Relationship Id="rId2" Type="http://schemas.openxmlformats.org/officeDocument/2006/relationships/customXml" Target="../ink/ink79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98.xml"/><Relationship Id="rId5" Type="http://schemas.openxmlformats.org/officeDocument/2006/relationships/image" Target="../media/image664.png"/><Relationship Id="rId4" Type="http://schemas.openxmlformats.org/officeDocument/2006/relationships/customXml" Target="../ink/ink79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6.png"/><Relationship Id="rId2" Type="http://schemas.openxmlformats.org/officeDocument/2006/relationships/image" Target="../media/image66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4.png"/><Relationship Id="rId4" Type="http://schemas.openxmlformats.org/officeDocument/2006/relationships/customXml" Target="../ink/ink799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customXml" Target="../ink/ink800.xml"/><Relationship Id="rId2" Type="http://schemas.openxmlformats.org/officeDocument/2006/relationships/image" Target="../media/image6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4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9.png"/><Relationship Id="rId2" Type="http://schemas.openxmlformats.org/officeDocument/2006/relationships/image" Target="../media/image66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4.png"/><Relationship Id="rId4" Type="http://schemas.openxmlformats.org/officeDocument/2006/relationships/customXml" Target="../ink/ink80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1.png"/><Relationship Id="rId2" Type="http://schemas.openxmlformats.org/officeDocument/2006/relationships/image" Target="../media/image6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4.png"/><Relationship Id="rId4" Type="http://schemas.openxmlformats.org/officeDocument/2006/relationships/customXml" Target="../ink/ink80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customXml" Target="../ink/ink803.xml"/><Relationship Id="rId2" Type="http://schemas.openxmlformats.org/officeDocument/2006/relationships/image" Target="../media/image6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4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3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8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51D02-9D45-4660-B5FE-4372FE3CD6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dirty="0"/>
              <a:t>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1EA678-F94E-41F6-9E91-CCACC43AB7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5F1074-BAB6-4CBA-A298-DC6DB2335A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630"/>
            <a:ext cx="12192000" cy="682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467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B6A48-FFDB-4EBB-BBC1-704ECD581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چه زمانی می توان سراغ روش هایی یادگیری ماشین رفت؟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EBF12-0EED-4094-BCCD-BC5A05BE7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b="1" dirty="0">
                <a:cs typeface="B Nazanin" panose="00000400000000000000" pitchFamily="2" charset="-78"/>
              </a:rPr>
              <a:t>2- نتوان این الگو را به شکل یک قانون ریاضی نوشت</a:t>
            </a: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یعنی نتوان یک رابطه ی ریاضی نوشت که فیچر ها را بگیرد و بدون اینکه به داده ها نگاه کند بتواند مقدار هدف را پیش بینی کند. </a:t>
            </a:r>
          </a:p>
          <a:p>
            <a:pPr algn="r" rtl="1"/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025D49-B901-408D-93CB-A3C2A95D6E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385"/>
          <a:stretch/>
        </p:blipFill>
        <p:spPr>
          <a:xfrm>
            <a:off x="838200" y="3013566"/>
            <a:ext cx="3838867" cy="316339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735CDAF-6FC6-4710-88E3-10A2740AE162}"/>
                  </a:ext>
                </a:extLst>
              </p14:cNvPr>
              <p14:cNvContentPartPr/>
              <p14:nvPr/>
            </p14:nvContentPartPr>
            <p14:xfrm>
              <a:off x="5934642" y="4494089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735CDAF-6FC6-4710-88E3-10A2740AE16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30322" y="4489769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7375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B6A48-FFDB-4EBB-BBC1-704ECD581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چه زمانی می توان سراغ روش هایی یادگیری ماشین رفت؟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EBF12-0EED-4094-BCCD-BC5A05BE7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fa-IR" b="1" dirty="0">
                <a:cs typeface="B Nazanin" panose="00000400000000000000" pitchFamily="2" charset="-78"/>
              </a:rPr>
              <a:t>3- داده </a:t>
            </a:r>
          </a:p>
          <a:p>
            <a:pPr marL="0" indent="0" algn="r" rtl="1">
              <a:buNone/>
            </a:pPr>
            <a:r>
              <a:rPr lang="fa-IR" dirty="0">
                <a:cs typeface="B Nazanin" panose="00000400000000000000" pitchFamily="2" charset="-78"/>
              </a:rPr>
              <a:t>ما برای اینکه بتوانیم الگوی موجود در داده با کمک یک فرمول ریاضی بدست بیاوریم باید داده داشته باشیم. </a:t>
            </a:r>
          </a:p>
          <a:p>
            <a:pPr marL="0" indent="0" algn="r" rtl="1">
              <a:buNone/>
            </a:pP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B91909-B3FC-4707-9CA6-6ED5AE4854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95161"/>
            <a:ext cx="3818206" cy="225394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7A3FB130-5FCA-40A8-8D96-1B23E8D1839D}"/>
                  </a:ext>
                </a:extLst>
              </p14:cNvPr>
              <p14:cNvContentPartPr/>
              <p14:nvPr/>
            </p14:nvContentPartPr>
            <p14:xfrm>
              <a:off x="7711820" y="3055287"/>
              <a:ext cx="6480" cy="154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7A3FB130-5FCA-40A8-8D96-1B23E8D1839D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7702820" y="3046647"/>
                <a:ext cx="2412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1524A8FD-662A-47C9-9C2F-767D5F5B38D7}"/>
                  </a:ext>
                </a:extLst>
              </p14:cNvPr>
              <p14:cNvContentPartPr/>
              <p14:nvPr/>
            </p14:nvContentPartPr>
            <p14:xfrm>
              <a:off x="9234620" y="2000847"/>
              <a:ext cx="15480" cy="50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1524A8FD-662A-47C9-9C2F-767D5F5B38D7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9225620" y="1992207"/>
                <a:ext cx="33120" cy="2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078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B6A48-FFDB-4EBB-BBC1-704ECD581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مهم ترین عنصر در یادگیری ماشین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EBF12-0EED-4094-BCCD-BC5A05BE7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fa-IR" dirty="0">
                <a:cs typeface="B Nazanin" panose="00000400000000000000" pitchFamily="2" charset="-78"/>
              </a:rPr>
              <a:t>وجود این سه مولفه در هر مسئله یادگیری ماشین نیاز است اما مهم ترین مولفه در بین مولفه های مطرح شده </a:t>
            </a:r>
            <a:r>
              <a:rPr lang="fa-IR" b="1" dirty="0">
                <a:solidFill>
                  <a:srgbClr val="FF0000"/>
                </a:solidFill>
                <a:cs typeface="B Nazanin" panose="00000400000000000000" pitchFamily="2" charset="-78"/>
              </a:rPr>
              <a:t>داده</a:t>
            </a:r>
            <a:r>
              <a:rPr lang="fa-IR" dirty="0">
                <a:cs typeface="B Nazanin" panose="00000400000000000000" pitchFamily="2" charset="-78"/>
              </a:rPr>
              <a:t> است. </a:t>
            </a:r>
          </a:p>
          <a:p>
            <a:pPr marL="0" indent="0" algn="r" rtl="1">
              <a:buNone/>
            </a:pPr>
            <a:r>
              <a:rPr lang="fa-IR" dirty="0">
                <a:cs typeface="B Nazanin" panose="00000400000000000000" pitchFamily="2" charset="-78"/>
              </a:rPr>
              <a:t>شاید بتوان بدون اینکه یک الگویی در داده وجود داشته باشد و با اینکه یک فرمول ریاضی برای حل مسله وجود داشته باشد یکی از روش های یادگیری ماشین را اعمال کنیم</a:t>
            </a:r>
          </a:p>
          <a:p>
            <a:pPr marL="0" indent="0" algn="r" rtl="1">
              <a:buNone/>
            </a:pPr>
            <a:r>
              <a:rPr lang="fa-IR" dirty="0">
                <a:cs typeface="B Nazanin" panose="00000400000000000000" pitchFamily="2" charset="-78"/>
              </a:rPr>
              <a:t>اما بدون وجود داده اساسا نمی توان ازیادگیری ماشین استفاده کنیم.</a:t>
            </a:r>
          </a:p>
          <a:p>
            <a:pPr marL="0" indent="0" algn="r" rtl="1">
              <a:buNone/>
            </a:pPr>
            <a:endParaRPr lang="fa-IR" dirty="0">
              <a:cs typeface="B Nazanin" panose="00000400000000000000" pitchFamily="2" charset="-78"/>
            </a:endParaRPr>
          </a:p>
          <a:p>
            <a:pPr algn="r" rtl="1"/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50844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EA5D7-FD18-4296-A6ED-522FAACDD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انواع روش های یادگیری ماشین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4" name="Picture 2" descr="Types of Machine Learning Algorithms | 7wData">
            <a:extLst>
              <a:ext uri="{FF2B5EF4-FFF2-40B4-BE49-F238E27FC236}">
                <a16:creationId xmlns:a16="http://schemas.microsoft.com/office/drawing/2014/main" id="{96034242-D162-4106-9EE1-5CD5E44B798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09" t="30686" r="36442" b="28787"/>
          <a:stretch/>
        </p:blipFill>
        <p:spPr bwMode="auto">
          <a:xfrm>
            <a:off x="4533004" y="2345269"/>
            <a:ext cx="3125991" cy="331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1064B65-451E-451E-A78E-FE33A288B7E5}"/>
                  </a:ext>
                </a:extLst>
              </p14:cNvPr>
              <p14:cNvContentPartPr/>
              <p14:nvPr/>
            </p14:nvContentPartPr>
            <p14:xfrm>
              <a:off x="4481640" y="2281708"/>
              <a:ext cx="255240" cy="4964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1064B65-451E-451E-A78E-FE33A288B7E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18640" y="2218708"/>
                <a:ext cx="380880" cy="622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82217A7E-1CC3-45B9-B191-DAF5CB9D0313}"/>
              </a:ext>
            </a:extLst>
          </p:cNvPr>
          <p:cNvGrpSpPr/>
          <p:nvPr/>
        </p:nvGrpSpPr>
        <p:grpSpPr>
          <a:xfrm>
            <a:off x="4448880" y="2671948"/>
            <a:ext cx="313560" cy="490320"/>
            <a:chOff x="4448880" y="2671948"/>
            <a:chExt cx="313560" cy="49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D6E6B49-84EB-47E0-8B4D-F06F1B2220C9}"/>
                    </a:ext>
                  </a:extLst>
                </p14:cNvPr>
                <p14:cNvContentPartPr/>
                <p14:nvPr/>
              </p14:nvContentPartPr>
              <p14:xfrm>
                <a:off x="4512960" y="2671948"/>
                <a:ext cx="249480" cy="2026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D6E6B49-84EB-47E0-8B4D-F06F1B2220C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449960" y="2608948"/>
                  <a:ext cx="37512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2C2ADB2-1F36-4BE1-A018-019BDABC549B}"/>
                    </a:ext>
                  </a:extLst>
                </p14:cNvPr>
                <p14:cNvContentPartPr/>
                <p14:nvPr/>
              </p14:nvContentPartPr>
              <p14:xfrm>
                <a:off x="4519800" y="2816668"/>
                <a:ext cx="167040" cy="579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2C2ADB2-1F36-4BE1-A018-019BDABC549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456800" y="2753668"/>
                  <a:ext cx="29268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938336B-F09A-4EB2-B0EB-A4577467C2DD}"/>
                    </a:ext>
                  </a:extLst>
                </p14:cNvPr>
                <p14:cNvContentPartPr/>
                <p14:nvPr/>
              </p14:nvContentPartPr>
              <p14:xfrm>
                <a:off x="4544280" y="2830348"/>
                <a:ext cx="135360" cy="51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938336B-F09A-4EB2-B0EB-A4577467C2D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481640" y="2767348"/>
                  <a:ext cx="26100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7C0AA2A-036D-4E53-81E5-9206577D4F7C}"/>
                    </a:ext>
                  </a:extLst>
                </p14:cNvPr>
                <p14:cNvContentPartPr/>
                <p14:nvPr/>
              </p14:nvContentPartPr>
              <p14:xfrm>
                <a:off x="4527000" y="2871388"/>
                <a:ext cx="22320" cy="694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7C0AA2A-036D-4E53-81E5-9206577D4F7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464000" y="2808388"/>
                  <a:ext cx="14796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A4E3311-3C1F-4CC8-B4F8-1DEAA076E583}"/>
                    </a:ext>
                  </a:extLst>
                </p14:cNvPr>
                <p14:cNvContentPartPr/>
                <p14:nvPr/>
              </p14:nvContentPartPr>
              <p14:xfrm>
                <a:off x="4464000" y="2819548"/>
                <a:ext cx="154440" cy="250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A4E3311-3C1F-4CC8-B4F8-1DEAA076E58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401360" y="2756548"/>
                  <a:ext cx="28008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5A5CD57-B2BD-4BBF-92B6-1EED700AC473}"/>
                    </a:ext>
                  </a:extLst>
                </p14:cNvPr>
                <p14:cNvContentPartPr/>
                <p14:nvPr/>
              </p14:nvContentPartPr>
              <p14:xfrm>
                <a:off x="4506120" y="3161908"/>
                <a:ext cx="36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5A5CD57-B2BD-4BBF-92B6-1EED700AC47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443120" y="3098908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835A502-194D-48C1-A3F9-5AB5D57002E4}"/>
                    </a:ext>
                  </a:extLst>
                </p14:cNvPr>
                <p14:cNvContentPartPr/>
                <p14:nvPr/>
              </p14:nvContentPartPr>
              <p14:xfrm>
                <a:off x="4448880" y="3113668"/>
                <a:ext cx="95760" cy="349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835A502-194D-48C1-A3F9-5AB5D57002E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386240" y="3050668"/>
                  <a:ext cx="2214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C0E7358-2301-4748-8BF7-679CF3A672FC}"/>
                    </a:ext>
                  </a:extLst>
                </p14:cNvPr>
                <p14:cNvContentPartPr/>
                <p14:nvPr/>
              </p14:nvContentPartPr>
              <p14:xfrm>
                <a:off x="4573440" y="2867068"/>
                <a:ext cx="75960" cy="266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C0E7358-2301-4748-8BF7-679CF3A672F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510800" y="2804068"/>
                  <a:ext cx="201600" cy="15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31717E3-53DB-459A-BC71-4D394E93010B}"/>
              </a:ext>
            </a:extLst>
          </p:cNvPr>
          <p:cNvGrpSpPr/>
          <p:nvPr/>
        </p:nvGrpSpPr>
        <p:grpSpPr>
          <a:xfrm>
            <a:off x="7404120" y="2207188"/>
            <a:ext cx="373680" cy="884160"/>
            <a:chOff x="7404120" y="2207188"/>
            <a:chExt cx="373680" cy="88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74157F4-B43C-4C61-BAE6-5E8323A817A8}"/>
                    </a:ext>
                  </a:extLst>
                </p14:cNvPr>
                <p14:cNvContentPartPr/>
                <p14:nvPr/>
              </p14:nvContentPartPr>
              <p14:xfrm>
                <a:off x="7533000" y="2818828"/>
                <a:ext cx="244800" cy="77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74157F4-B43C-4C61-BAE6-5E8323A817A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470000" y="2755828"/>
                  <a:ext cx="37044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BC85F5F-31F6-4FC1-8D90-53E7347D7769}"/>
                    </a:ext>
                  </a:extLst>
                </p14:cNvPr>
                <p14:cNvContentPartPr/>
                <p14:nvPr/>
              </p14:nvContentPartPr>
              <p14:xfrm>
                <a:off x="7575840" y="2823508"/>
                <a:ext cx="157320" cy="2678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BC85F5F-31F6-4FC1-8D90-53E7347D776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513200" y="2760508"/>
                  <a:ext cx="28296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55648F8-E8A4-4DDC-99B0-32E4E25F41B7}"/>
                    </a:ext>
                  </a:extLst>
                </p14:cNvPr>
                <p14:cNvContentPartPr/>
                <p14:nvPr/>
              </p14:nvContentPartPr>
              <p14:xfrm>
                <a:off x="7482960" y="2350828"/>
                <a:ext cx="255600" cy="520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55648F8-E8A4-4DDC-99B0-32E4E25F41B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420320" y="2288188"/>
                  <a:ext cx="381240" cy="64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79742D2-1DCC-4E42-B286-A874A06EB641}"/>
                    </a:ext>
                  </a:extLst>
                </p14:cNvPr>
                <p14:cNvContentPartPr/>
                <p14:nvPr/>
              </p14:nvContentPartPr>
              <p14:xfrm>
                <a:off x="7453440" y="2426428"/>
                <a:ext cx="81000" cy="3877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79742D2-1DCC-4E42-B286-A874A06EB64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390440" y="2363788"/>
                  <a:ext cx="206640" cy="51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D91E094-5294-49D7-BA36-5FD471D144CE}"/>
                    </a:ext>
                  </a:extLst>
                </p14:cNvPr>
                <p14:cNvContentPartPr/>
                <p14:nvPr/>
              </p14:nvContentPartPr>
              <p14:xfrm>
                <a:off x="7436160" y="2776348"/>
                <a:ext cx="100800" cy="943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D91E094-5294-49D7-BA36-5FD471D144C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373520" y="2713348"/>
                  <a:ext cx="2264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378E7C6-F760-44BC-8078-439369E04523}"/>
                    </a:ext>
                  </a:extLst>
                </p14:cNvPr>
                <p14:cNvContentPartPr/>
                <p14:nvPr/>
              </p14:nvContentPartPr>
              <p14:xfrm>
                <a:off x="7466400" y="2629828"/>
                <a:ext cx="231120" cy="2008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378E7C6-F760-44BC-8078-439369E0452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403760" y="2567188"/>
                  <a:ext cx="35676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D87B64D-65C4-4101-BCBB-9AD95E27D6CD}"/>
                    </a:ext>
                  </a:extLst>
                </p14:cNvPr>
                <p14:cNvContentPartPr/>
                <p14:nvPr/>
              </p14:nvContentPartPr>
              <p14:xfrm>
                <a:off x="7404120" y="2207188"/>
                <a:ext cx="224640" cy="4856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D87B64D-65C4-4101-BCBB-9AD95E27D6C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341480" y="2144548"/>
                  <a:ext cx="350280" cy="61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564BDA3-40CA-40F8-9752-F9EAE1441832}"/>
              </a:ext>
            </a:extLst>
          </p:cNvPr>
          <p:cNvGrpSpPr/>
          <p:nvPr/>
        </p:nvGrpSpPr>
        <p:grpSpPr>
          <a:xfrm>
            <a:off x="5838480" y="5614228"/>
            <a:ext cx="494280" cy="105120"/>
            <a:chOff x="5838480" y="5614228"/>
            <a:chExt cx="494280" cy="10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AD4C61E-CBB3-4F3D-BF3A-1185DE887B91}"/>
                    </a:ext>
                  </a:extLst>
                </p14:cNvPr>
                <p14:cNvContentPartPr/>
                <p14:nvPr/>
              </p14:nvContentPartPr>
              <p14:xfrm>
                <a:off x="5838480" y="5614228"/>
                <a:ext cx="494280" cy="550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AD4C61E-CBB3-4F3D-BF3A-1185DE887B9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775480" y="5551228"/>
                  <a:ext cx="6199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7AE5BAA-4302-45D0-B61D-129C666D9C10}"/>
                    </a:ext>
                  </a:extLst>
                </p14:cNvPr>
                <p14:cNvContentPartPr/>
                <p14:nvPr/>
              </p14:nvContentPartPr>
              <p14:xfrm>
                <a:off x="5922000" y="5649868"/>
                <a:ext cx="300960" cy="694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7AE5BAA-4302-45D0-B61D-129C666D9C1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859360" y="5586868"/>
                  <a:ext cx="426600" cy="195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72385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ypes of Machine Learning Algorithms | 7wData">
            <a:extLst>
              <a:ext uri="{FF2B5EF4-FFF2-40B4-BE49-F238E27FC236}">
                <a16:creationId xmlns:a16="http://schemas.microsoft.com/office/drawing/2014/main" id="{7DA8A72C-8D7A-4DB0-BB6C-CD4380A9B9F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83" b="29095"/>
          <a:stretch/>
        </p:blipFill>
        <p:spPr bwMode="auto">
          <a:xfrm>
            <a:off x="4712677" y="89611"/>
            <a:ext cx="6398455" cy="4735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CD2966C-070E-4790-8E3B-487AD774916F}"/>
                  </a:ext>
                </a:extLst>
              </p14:cNvPr>
              <p14:cNvContentPartPr/>
              <p14:nvPr/>
            </p14:nvContentPartPr>
            <p14:xfrm>
              <a:off x="5893560" y="3530548"/>
              <a:ext cx="14760" cy="14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CD2966C-070E-4790-8E3B-487AD774916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30920" y="3152548"/>
                <a:ext cx="140400" cy="77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48C03DFC-7CFB-4672-B08D-583744650478}"/>
              </a:ext>
            </a:extLst>
          </p:cNvPr>
          <p:cNvGrpSpPr/>
          <p:nvPr/>
        </p:nvGrpSpPr>
        <p:grpSpPr>
          <a:xfrm>
            <a:off x="4613040" y="768988"/>
            <a:ext cx="1167480" cy="1864440"/>
            <a:chOff x="4613040" y="768988"/>
            <a:chExt cx="1167480" cy="186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71D4A48-7EBB-4F2F-9A9D-40951849B2C3}"/>
                    </a:ext>
                  </a:extLst>
                </p14:cNvPr>
                <p14:cNvContentPartPr/>
                <p14:nvPr/>
              </p14:nvContentPartPr>
              <p14:xfrm>
                <a:off x="4656600" y="1057708"/>
                <a:ext cx="474840" cy="15757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71D4A48-7EBB-4F2F-9A9D-40951849B2C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593600" y="995068"/>
                  <a:ext cx="600480" cy="170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E0B9729-83F6-48C1-B9CA-6003496014FA}"/>
                    </a:ext>
                  </a:extLst>
                </p14:cNvPr>
                <p14:cNvContentPartPr/>
                <p14:nvPr/>
              </p14:nvContentPartPr>
              <p14:xfrm>
                <a:off x="4728960" y="768988"/>
                <a:ext cx="1051560" cy="5248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E0B9729-83F6-48C1-B9CA-6003496014F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665960" y="706348"/>
                  <a:ext cx="1177200" cy="65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B07600E-AC3F-4549-8C8D-94ACD44456F8}"/>
                    </a:ext>
                  </a:extLst>
                </p14:cNvPr>
                <p14:cNvContentPartPr/>
                <p14:nvPr/>
              </p14:nvContentPartPr>
              <p14:xfrm>
                <a:off x="4613040" y="2334268"/>
                <a:ext cx="300960" cy="2649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B07600E-AC3F-4549-8C8D-94ACD44456F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550400" y="2271268"/>
                  <a:ext cx="426600" cy="390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678F4D6-F641-4492-805E-95E0D2BF274F}"/>
                  </a:ext>
                </a:extLst>
              </p14:cNvPr>
              <p14:cNvContentPartPr/>
              <p14:nvPr/>
            </p14:nvContentPartPr>
            <p14:xfrm>
              <a:off x="4671360" y="72388"/>
              <a:ext cx="725400" cy="5104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678F4D6-F641-4492-805E-95E0D2BF274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608360" y="9388"/>
                <a:ext cx="851040" cy="63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8FF1B60-29AD-4F64-B3D2-8E183542A26B}"/>
                  </a:ext>
                </a:extLst>
              </p14:cNvPr>
              <p14:cNvContentPartPr/>
              <p14:nvPr/>
            </p14:nvContentPartPr>
            <p14:xfrm>
              <a:off x="4574520" y="2490812"/>
              <a:ext cx="298440" cy="3535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8FF1B60-29AD-4F64-B3D2-8E183542A26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511880" y="2427812"/>
                <a:ext cx="424080" cy="47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0617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ypes of Machine Learning Algorithms | 7wData">
            <a:extLst>
              <a:ext uri="{FF2B5EF4-FFF2-40B4-BE49-F238E27FC236}">
                <a16:creationId xmlns:a16="http://schemas.microsoft.com/office/drawing/2014/main" id="{7DA8A72C-8D7A-4DB0-BB6C-CD4380A9B9F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05"/>
          <a:stretch/>
        </p:blipFill>
        <p:spPr bwMode="auto">
          <a:xfrm>
            <a:off x="644932" y="972113"/>
            <a:ext cx="10030265" cy="472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3021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ypes of Machine Learning Algorithms | 7wData">
            <a:extLst>
              <a:ext uri="{FF2B5EF4-FFF2-40B4-BE49-F238E27FC236}">
                <a16:creationId xmlns:a16="http://schemas.microsoft.com/office/drawing/2014/main" id="{7DA8A72C-8D7A-4DB0-BB6C-CD4380A9B9F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867" y="89611"/>
            <a:ext cx="10030265" cy="6678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6560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2439F-83A4-48ED-A061-F231CB19D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9BD96-661F-4411-8513-01C67A0CA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fa-IR" dirty="0"/>
          </a:p>
          <a:p>
            <a:pPr marL="0" indent="0" algn="ctr">
              <a:buNone/>
            </a:pPr>
            <a:endParaRPr lang="fa-IR" dirty="0"/>
          </a:p>
          <a:p>
            <a:pPr marL="0" indent="0" algn="ctr">
              <a:buNone/>
            </a:pPr>
            <a:r>
              <a:rPr lang="fa-IR" dirty="0"/>
              <a:t>اجزای یادگیری ماشین؟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102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AC18D-F77A-43B3-A068-5E7D149C2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اجزاء یادگیری ماشین</a:t>
            </a:r>
            <a:br>
              <a:rPr lang="fa-IR" dirty="0">
                <a:cs typeface="B Nazanin" panose="00000400000000000000" pitchFamily="2" charset="-78"/>
              </a:rPr>
            </a:b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36E73-0DB0-438C-82C8-158D301BA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114" y="1825625"/>
            <a:ext cx="10706686" cy="4351338"/>
          </a:xfrm>
        </p:spPr>
        <p:txBody>
          <a:bodyPr/>
          <a:lstStyle/>
          <a:p>
            <a:pPr marL="0" indent="0" algn="r" rtl="1">
              <a:buNone/>
            </a:pPr>
            <a:r>
              <a:rPr lang="fa-IR" b="1" dirty="0">
                <a:cs typeface="B Nazanin" panose="00000400000000000000" pitchFamily="2" charset="-78"/>
              </a:rPr>
              <a:t>1- </a:t>
            </a:r>
            <a:r>
              <a:rPr lang="en-US" b="1" dirty="0">
                <a:cs typeface="B Nazanin" panose="00000400000000000000" pitchFamily="2" charset="-78"/>
              </a:rPr>
              <a:t>Input</a:t>
            </a:r>
            <a:r>
              <a:rPr lang="fa-IR" b="1" dirty="0">
                <a:cs typeface="B Nazanin" panose="00000400000000000000" pitchFamily="2" charset="-78"/>
              </a:rPr>
              <a:t> :</a:t>
            </a:r>
            <a:r>
              <a:rPr lang="en-US" b="1" dirty="0">
                <a:cs typeface="B Nazanin" panose="00000400000000000000" pitchFamily="2" charset="-78"/>
              </a:rPr>
              <a:t>X</a:t>
            </a:r>
          </a:p>
          <a:p>
            <a:pPr marL="0" indent="0" algn="r" rtl="1">
              <a:buNone/>
            </a:pPr>
            <a:r>
              <a:rPr lang="fa-IR" sz="2400" dirty="0">
                <a:cs typeface="B Nazanin" panose="00000400000000000000" pitchFamily="2" charset="-78"/>
              </a:rPr>
              <a:t>اولین نیازمندی، وردی الگوریتم است. </a:t>
            </a:r>
          </a:p>
          <a:p>
            <a:pPr marL="0" indent="0" algn="r" rtl="1">
              <a:buNone/>
            </a:pPr>
            <a:r>
              <a:rPr lang="fa-IR" sz="2400" dirty="0">
                <a:cs typeface="B Nazanin" panose="00000400000000000000" pitchFamily="2" charset="-78"/>
              </a:rPr>
              <a:t>یعنی الگوریتم یادگیری ماشینی که قرار است مسئله</a:t>
            </a:r>
            <a:r>
              <a:rPr lang="en-US" sz="2400" dirty="0">
                <a:cs typeface="B Nazanin" panose="00000400000000000000" pitchFamily="2" charset="-78"/>
              </a:rPr>
              <a:t> </a:t>
            </a:r>
            <a:r>
              <a:rPr lang="fa-IR" sz="2400" dirty="0">
                <a:cs typeface="B Nazanin" panose="00000400000000000000" pitchFamily="2" charset="-78"/>
              </a:rPr>
              <a:t>ما را حل کند طبیعتا یک سری ویژگی ها در باره </a:t>
            </a:r>
            <a:r>
              <a:rPr lang="en-US" sz="2400" dirty="0">
                <a:cs typeface="B Nazanin" panose="00000400000000000000" pitchFamily="2" charset="-78"/>
              </a:rPr>
              <a:t> </a:t>
            </a:r>
            <a:r>
              <a:rPr lang="fa-IR" sz="2400" dirty="0">
                <a:cs typeface="B Nazanin" panose="00000400000000000000" pitchFamily="2" charset="-78"/>
              </a:rPr>
              <a:t>در مورد آن مسئله دریافت کند.</a:t>
            </a:r>
          </a:p>
          <a:p>
            <a:pPr algn="r" rtl="1"/>
            <a:endParaRPr lang="en-US" dirty="0">
              <a:cs typeface="B Nazanin" panose="00000400000000000000" pitchFamily="2" charset="-78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8B3809DA-B276-47CF-BACA-D6633677EE9C}"/>
                  </a:ext>
                </a:extLst>
              </p14:cNvPr>
              <p14:cNvContentPartPr/>
              <p14:nvPr/>
            </p14:nvContentPartPr>
            <p14:xfrm>
              <a:off x="5060420" y="2138442"/>
              <a:ext cx="32400" cy="5292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8B3809DA-B276-47CF-BACA-D6633677EE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51420" y="2129442"/>
                <a:ext cx="5004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9F88742E-65CC-4CE7-AB02-9E5892CBC4F2}"/>
                  </a:ext>
                </a:extLst>
              </p14:cNvPr>
              <p14:cNvContentPartPr/>
              <p14:nvPr/>
            </p14:nvContentPartPr>
            <p14:xfrm>
              <a:off x="2031380" y="3766362"/>
              <a:ext cx="7560" cy="972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9F88742E-65CC-4CE7-AB02-9E5892CBC4F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21930" y="3757683"/>
                <a:ext cx="26082" cy="26730"/>
              </a:xfrm>
              <a:prstGeom prst="rect">
                <a:avLst/>
              </a:prstGeom>
            </p:spPr>
          </p:pic>
        </mc:Fallback>
      </mc:AlternateContent>
      <p:grpSp>
        <p:nvGrpSpPr>
          <p:cNvPr id="110" name="Group 109">
            <a:extLst>
              <a:ext uri="{FF2B5EF4-FFF2-40B4-BE49-F238E27FC236}">
                <a16:creationId xmlns:a16="http://schemas.microsoft.com/office/drawing/2014/main" id="{1F724AAB-BA27-441F-A706-AE0E209FC27A}"/>
              </a:ext>
            </a:extLst>
          </p:cNvPr>
          <p:cNvGrpSpPr/>
          <p:nvPr/>
        </p:nvGrpSpPr>
        <p:grpSpPr>
          <a:xfrm>
            <a:off x="4099220" y="4379082"/>
            <a:ext cx="40680" cy="20880"/>
            <a:chOff x="4099220" y="4379082"/>
            <a:chExt cx="40680" cy="2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D88CB50D-91A8-4B59-BCFE-0978A80B3BC0}"/>
                    </a:ext>
                  </a:extLst>
                </p14:cNvPr>
                <p14:cNvContentPartPr/>
                <p14:nvPr/>
              </p14:nvContentPartPr>
              <p14:xfrm>
                <a:off x="4130900" y="4379082"/>
                <a:ext cx="4680" cy="97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D88CB50D-91A8-4B59-BCFE-0978A80B3BC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22543" y="4370082"/>
                  <a:ext cx="210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6E984B2-9613-4CEF-BE0F-A69AB6F91370}"/>
                    </a:ext>
                  </a:extLst>
                </p14:cNvPr>
                <p14:cNvContentPartPr/>
                <p14:nvPr/>
              </p14:nvContentPartPr>
              <p14:xfrm>
                <a:off x="4139540" y="4392762"/>
                <a:ext cx="360" cy="3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6E984B2-9613-4CEF-BE0F-A69AB6F9137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130540" y="438376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854F9975-D840-46E4-8C6E-E2C3919797DC}"/>
                    </a:ext>
                  </a:extLst>
                </p14:cNvPr>
                <p14:cNvContentPartPr/>
                <p14:nvPr/>
              </p14:nvContentPartPr>
              <p14:xfrm>
                <a:off x="4099220" y="4399602"/>
                <a:ext cx="360" cy="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854F9975-D840-46E4-8C6E-E2C3919797D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90220" y="439060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AFEBF976-4FC8-47B6-91D1-E9F62ABF7394}"/>
              </a:ext>
            </a:extLst>
          </p:cNvPr>
          <p:cNvGrpSpPr/>
          <p:nvPr/>
        </p:nvGrpSpPr>
        <p:grpSpPr>
          <a:xfrm>
            <a:off x="10907900" y="4963362"/>
            <a:ext cx="147240" cy="14040"/>
            <a:chOff x="10907900" y="4963362"/>
            <a:chExt cx="147240" cy="1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B0ED17A2-6F6F-4F71-837D-7810A04B136D}"/>
                    </a:ext>
                  </a:extLst>
                </p14:cNvPr>
                <p14:cNvContentPartPr/>
                <p14:nvPr/>
              </p14:nvContentPartPr>
              <p14:xfrm>
                <a:off x="11054780" y="4963362"/>
                <a:ext cx="360" cy="3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B0ED17A2-6F6F-4F71-837D-7810A04B136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045780" y="495436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0C6A77A1-B6FF-408D-9E3D-B77C444C6A70}"/>
                    </a:ext>
                  </a:extLst>
                </p14:cNvPr>
                <p14:cNvContentPartPr/>
                <p14:nvPr/>
              </p14:nvContentPartPr>
              <p14:xfrm>
                <a:off x="10907900" y="4977042"/>
                <a:ext cx="360" cy="3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0C6A77A1-B6FF-408D-9E3D-B77C444C6A7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898900" y="496804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27686670-00D3-44B2-A03E-EC3974BC6126}"/>
              </a:ext>
            </a:extLst>
          </p:cNvPr>
          <p:cNvSpPr/>
          <p:nvPr/>
        </p:nvSpPr>
        <p:spPr>
          <a:xfrm>
            <a:off x="1871003" y="4399602"/>
            <a:ext cx="1448972" cy="577080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6C9EF8F-12B4-467D-8EB5-754CA018D7E2}"/>
              </a:ext>
            </a:extLst>
          </p:cNvPr>
          <p:cNvCxnSpPr/>
          <p:nvPr/>
        </p:nvCxnSpPr>
        <p:spPr>
          <a:xfrm>
            <a:off x="963111" y="4702210"/>
            <a:ext cx="907892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CC5D2CF-A72B-4A2F-A484-902F7EB0D446}"/>
              </a:ext>
            </a:extLst>
          </p:cNvPr>
          <p:cNvSpPr txBox="1"/>
          <p:nvPr/>
        </p:nvSpPr>
        <p:spPr>
          <a:xfrm>
            <a:off x="1349728" y="4244871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0B8D5FF8-E333-400D-B2D3-E007E41456E8}"/>
                  </a:ext>
                </a:extLst>
              </p14:cNvPr>
              <p14:cNvContentPartPr/>
              <p14:nvPr/>
            </p14:nvContentPartPr>
            <p14:xfrm>
              <a:off x="6512160" y="4024952"/>
              <a:ext cx="65520" cy="241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0B8D5FF8-E333-400D-B2D3-E007E41456E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503160" y="4016312"/>
                <a:ext cx="83160" cy="4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328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AC18D-F77A-43B3-A068-5E7D149C2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/>
              <a:t>اجزاء یادگیری ماشین</a:t>
            </a:r>
            <a:br>
              <a:rPr lang="fa-IR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36E73-0DB0-438C-82C8-158D301BA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114" y="1825625"/>
            <a:ext cx="10706686" cy="4351338"/>
          </a:xfrm>
        </p:spPr>
        <p:txBody>
          <a:bodyPr/>
          <a:lstStyle/>
          <a:p>
            <a:pPr marL="0" indent="0" algn="r" rtl="1">
              <a:buNone/>
            </a:pPr>
            <a:r>
              <a:rPr lang="fa-IR" sz="2000" b="1" dirty="0">
                <a:cs typeface="B Nazanin" panose="00000400000000000000" pitchFamily="2" charset="-78"/>
              </a:rPr>
              <a:t>1- </a:t>
            </a:r>
            <a:r>
              <a:rPr lang="en-US" sz="2000" b="1" dirty="0">
                <a:cs typeface="B Nazanin" panose="00000400000000000000" pitchFamily="2" charset="-78"/>
              </a:rPr>
              <a:t>Input</a:t>
            </a:r>
            <a:r>
              <a:rPr lang="fa-IR" sz="2000" b="1" dirty="0">
                <a:cs typeface="B Nazanin" panose="00000400000000000000" pitchFamily="2" charset="-78"/>
              </a:rPr>
              <a:t> :</a:t>
            </a:r>
            <a:r>
              <a:rPr lang="en-US" sz="2000" b="1" dirty="0">
                <a:cs typeface="B Nazanin" panose="00000400000000000000" pitchFamily="2" charset="-78"/>
              </a:rPr>
              <a:t>X</a:t>
            </a:r>
          </a:p>
          <a:p>
            <a:pPr marL="0" indent="0" algn="r" rtl="1">
              <a:buNone/>
            </a:pPr>
            <a:r>
              <a:rPr lang="en-US" b="1" dirty="0">
                <a:cs typeface="B Nazanin" panose="00000400000000000000" pitchFamily="2" charset="-78"/>
              </a:rPr>
              <a:t>2</a:t>
            </a:r>
            <a:r>
              <a:rPr lang="fa-IR" b="1" dirty="0">
                <a:cs typeface="B Nazanin" panose="00000400000000000000" pitchFamily="2" charset="-78"/>
              </a:rPr>
              <a:t>- </a:t>
            </a:r>
            <a:r>
              <a:rPr lang="en-US" b="1" dirty="0">
                <a:cs typeface="B Nazanin" panose="00000400000000000000" pitchFamily="2" charset="-78"/>
              </a:rPr>
              <a:t>Output</a:t>
            </a:r>
            <a:r>
              <a:rPr lang="fa-IR" b="1" dirty="0">
                <a:cs typeface="B Nazanin" panose="00000400000000000000" pitchFamily="2" charset="-78"/>
              </a:rPr>
              <a:t>:</a:t>
            </a:r>
            <a:r>
              <a:rPr lang="en-US" b="1" dirty="0">
                <a:cs typeface="B Nazanin" panose="00000400000000000000" pitchFamily="2" charset="-78"/>
              </a:rPr>
              <a:t>Y</a:t>
            </a:r>
          </a:p>
          <a:p>
            <a:pPr marL="0" indent="0" algn="r" rtl="1">
              <a:buNone/>
            </a:pPr>
            <a:r>
              <a:rPr lang="fa-IR" sz="2400" dirty="0">
                <a:cs typeface="B Nazanin" panose="00000400000000000000" pitchFamily="2" charset="-78"/>
              </a:rPr>
              <a:t>نیاز است که به ازای ورودی </a:t>
            </a:r>
            <a:r>
              <a:rPr lang="en-US" sz="2400" dirty="0">
                <a:cs typeface="B Nazanin" panose="00000400000000000000" pitchFamily="2" charset="-78"/>
              </a:rPr>
              <a:t>X </a:t>
            </a:r>
            <a:r>
              <a:rPr lang="fa-IR" sz="2400" dirty="0">
                <a:cs typeface="B Nazanin" panose="00000400000000000000" pitchFamily="2" charset="-78"/>
              </a:rPr>
              <a:t> خروجی آن را بدانیم و </a:t>
            </a:r>
          </a:p>
          <a:p>
            <a:pPr marL="0" indent="0" algn="r" rtl="1">
              <a:buNone/>
            </a:pPr>
            <a:r>
              <a:rPr lang="fa-IR" sz="2400" dirty="0">
                <a:cs typeface="B Nazanin" panose="00000400000000000000" pitchFamily="2" charset="-78"/>
              </a:rPr>
              <a:t>برای یک </a:t>
            </a:r>
            <a:r>
              <a:rPr lang="en-US" sz="2400" dirty="0">
                <a:cs typeface="B Nazanin" panose="00000400000000000000" pitchFamily="2" charset="-78"/>
              </a:rPr>
              <a:t>X </a:t>
            </a:r>
            <a:r>
              <a:rPr lang="fa-IR" sz="2400" dirty="0">
                <a:cs typeface="B Nazanin" panose="00000400000000000000" pitchFamily="2" charset="-78"/>
              </a:rPr>
              <a:t> ایی  که قرار است در آینده بیاید این </a:t>
            </a:r>
            <a:r>
              <a:rPr lang="en-US" sz="2400" dirty="0">
                <a:cs typeface="B Nazanin" panose="00000400000000000000" pitchFamily="2" charset="-78"/>
              </a:rPr>
              <a:t>Y </a:t>
            </a:r>
            <a:r>
              <a:rPr lang="fa-IR" sz="2400" dirty="0">
                <a:cs typeface="B Nazanin" panose="00000400000000000000" pitchFamily="2" charset="-78"/>
              </a:rPr>
              <a:t> را تخمین بزنیم.</a:t>
            </a:r>
          </a:p>
          <a:p>
            <a:pPr marL="0" indent="0" algn="r" rtl="1">
              <a:buNone/>
            </a:pPr>
            <a:endParaRPr lang="en-US" dirty="0"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endParaRPr lang="en-US" dirty="0">
              <a:cs typeface="B Nazanin" panose="00000400000000000000" pitchFamily="2" charset="-78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8B3809DA-B276-47CF-BACA-D6633677EE9C}"/>
                  </a:ext>
                </a:extLst>
              </p14:cNvPr>
              <p14:cNvContentPartPr/>
              <p14:nvPr/>
            </p14:nvContentPartPr>
            <p14:xfrm>
              <a:off x="5060420" y="2138442"/>
              <a:ext cx="32400" cy="5292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8B3809DA-B276-47CF-BACA-D6633677EE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51420" y="2129442"/>
                <a:ext cx="5004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9F88742E-65CC-4CE7-AB02-9E5892CBC4F2}"/>
                  </a:ext>
                </a:extLst>
              </p14:cNvPr>
              <p14:cNvContentPartPr/>
              <p14:nvPr/>
            </p14:nvContentPartPr>
            <p14:xfrm>
              <a:off x="2031380" y="3766362"/>
              <a:ext cx="7560" cy="972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9F88742E-65CC-4CE7-AB02-9E5892CBC4F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21930" y="3757683"/>
                <a:ext cx="26082" cy="26730"/>
              </a:xfrm>
              <a:prstGeom prst="rect">
                <a:avLst/>
              </a:prstGeom>
            </p:spPr>
          </p:pic>
        </mc:Fallback>
      </mc:AlternateContent>
      <p:grpSp>
        <p:nvGrpSpPr>
          <p:cNvPr id="110" name="Group 109">
            <a:extLst>
              <a:ext uri="{FF2B5EF4-FFF2-40B4-BE49-F238E27FC236}">
                <a16:creationId xmlns:a16="http://schemas.microsoft.com/office/drawing/2014/main" id="{1F724AAB-BA27-441F-A706-AE0E209FC27A}"/>
              </a:ext>
            </a:extLst>
          </p:cNvPr>
          <p:cNvGrpSpPr/>
          <p:nvPr/>
        </p:nvGrpSpPr>
        <p:grpSpPr>
          <a:xfrm>
            <a:off x="4099220" y="4379082"/>
            <a:ext cx="40680" cy="20880"/>
            <a:chOff x="4099220" y="4379082"/>
            <a:chExt cx="40680" cy="2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D88CB50D-91A8-4B59-BCFE-0978A80B3BC0}"/>
                    </a:ext>
                  </a:extLst>
                </p14:cNvPr>
                <p14:cNvContentPartPr/>
                <p14:nvPr/>
              </p14:nvContentPartPr>
              <p14:xfrm>
                <a:off x="4130900" y="4379082"/>
                <a:ext cx="4680" cy="97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D88CB50D-91A8-4B59-BCFE-0978A80B3BC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121900" y="4370442"/>
                  <a:ext cx="223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6E984B2-9613-4CEF-BE0F-A69AB6F91370}"/>
                    </a:ext>
                  </a:extLst>
                </p14:cNvPr>
                <p14:cNvContentPartPr/>
                <p14:nvPr/>
              </p14:nvContentPartPr>
              <p14:xfrm>
                <a:off x="4139540" y="4392762"/>
                <a:ext cx="360" cy="3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6E984B2-9613-4CEF-BE0F-A69AB6F9137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130900" y="438376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854F9975-D840-46E4-8C6E-E2C3919797DC}"/>
                    </a:ext>
                  </a:extLst>
                </p14:cNvPr>
                <p14:cNvContentPartPr/>
                <p14:nvPr/>
              </p14:nvContentPartPr>
              <p14:xfrm>
                <a:off x="4099220" y="4399602"/>
                <a:ext cx="360" cy="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854F9975-D840-46E4-8C6E-E2C3919797D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090220" y="439096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AFEBF976-4FC8-47B6-91D1-E9F62ABF7394}"/>
              </a:ext>
            </a:extLst>
          </p:cNvPr>
          <p:cNvGrpSpPr/>
          <p:nvPr/>
        </p:nvGrpSpPr>
        <p:grpSpPr>
          <a:xfrm>
            <a:off x="10907900" y="4963362"/>
            <a:ext cx="147240" cy="14040"/>
            <a:chOff x="10907900" y="4963362"/>
            <a:chExt cx="147240" cy="1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B0ED17A2-6F6F-4F71-837D-7810A04B136D}"/>
                    </a:ext>
                  </a:extLst>
                </p14:cNvPr>
                <p14:cNvContentPartPr/>
                <p14:nvPr/>
              </p14:nvContentPartPr>
              <p14:xfrm>
                <a:off x="11054780" y="4963362"/>
                <a:ext cx="360" cy="3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B0ED17A2-6F6F-4F71-837D-7810A04B136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1046140" y="495472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0C6A77A1-B6FF-408D-9E3D-B77C444C6A70}"/>
                    </a:ext>
                  </a:extLst>
                </p14:cNvPr>
                <p14:cNvContentPartPr/>
                <p14:nvPr/>
              </p14:nvContentPartPr>
              <p14:xfrm>
                <a:off x="10907900" y="4977042"/>
                <a:ext cx="360" cy="3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0C6A77A1-B6FF-408D-9E3D-B77C444C6A7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898900" y="496804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27686670-00D3-44B2-A03E-EC3974BC6126}"/>
              </a:ext>
            </a:extLst>
          </p:cNvPr>
          <p:cNvSpPr/>
          <p:nvPr/>
        </p:nvSpPr>
        <p:spPr>
          <a:xfrm>
            <a:off x="1871003" y="4399602"/>
            <a:ext cx="1448972" cy="577080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6C9EF8F-12B4-467D-8EB5-754CA018D7E2}"/>
              </a:ext>
            </a:extLst>
          </p:cNvPr>
          <p:cNvCxnSpPr/>
          <p:nvPr/>
        </p:nvCxnSpPr>
        <p:spPr>
          <a:xfrm>
            <a:off x="963111" y="4702210"/>
            <a:ext cx="907892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CC5D2CF-A72B-4A2F-A484-902F7EB0D446}"/>
              </a:ext>
            </a:extLst>
          </p:cNvPr>
          <p:cNvSpPr txBox="1"/>
          <p:nvPr/>
        </p:nvSpPr>
        <p:spPr>
          <a:xfrm>
            <a:off x="1349728" y="4244871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C050607-6463-4C9B-8A6A-FA1E8EEFB6B4}"/>
              </a:ext>
            </a:extLst>
          </p:cNvPr>
          <p:cNvCxnSpPr>
            <a:cxnSpLocks/>
          </p:cNvCxnSpPr>
          <p:nvPr/>
        </p:nvCxnSpPr>
        <p:spPr>
          <a:xfrm>
            <a:off x="3319975" y="4719878"/>
            <a:ext cx="907892" cy="0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4F722A0-3CCB-440E-9D4D-65F25012D804}"/>
              </a:ext>
            </a:extLst>
          </p:cNvPr>
          <p:cNvSpPr txBox="1"/>
          <p:nvPr/>
        </p:nvSpPr>
        <p:spPr>
          <a:xfrm>
            <a:off x="3620111" y="4258213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768929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BC3BA-DF8C-4FD6-A523-7D3CA4123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/>
              <a:t>سوال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AB294-7B65-4A37-BDE3-9D321F08C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r>
              <a:rPr lang="fa-IR" dirty="0"/>
              <a:t>تعریف شما از یادگیری ماشین چیست؟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503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AC18D-F77A-43B3-A068-5E7D149C2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/>
              <a:t>اجزاء یادگیری ماشین</a:t>
            </a:r>
            <a:br>
              <a:rPr lang="fa-IR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336E73-0DB0-438C-82C8-158D301BA1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7114" y="1825625"/>
                <a:ext cx="10706686" cy="4351338"/>
              </a:xfrm>
            </p:spPr>
            <p:txBody>
              <a:bodyPr/>
              <a:lstStyle/>
              <a:p>
                <a:pPr marL="0" indent="0" algn="r" rtl="1">
                  <a:buNone/>
                </a:pPr>
                <a:r>
                  <a:rPr lang="fa-IR" sz="2200" b="1" dirty="0">
                    <a:cs typeface="B Nazanin" panose="00000400000000000000" pitchFamily="2" charset="-78"/>
                  </a:rPr>
                  <a:t>1- </a:t>
                </a:r>
                <a:r>
                  <a:rPr lang="en-US" sz="2200" b="1" dirty="0">
                    <a:cs typeface="B Nazanin" panose="00000400000000000000" pitchFamily="2" charset="-78"/>
                  </a:rPr>
                  <a:t>Input</a:t>
                </a:r>
                <a:r>
                  <a:rPr lang="fa-IR" sz="2200" b="1" dirty="0">
                    <a:cs typeface="B Nazanin" panose="00000400000000000000" pitchFamily="2" charset="-78"/>
                  </a:rPr>
                  <a:t> :</a:t>
                </a:r>
                <a:r>
                  <a:rPr lang="en-US" sz="2200" b="1" dirty="0">
                    <a:cs typeface="B Nazanin" panose="00000400000000000000" pitchFamily="2" charset="-78"/>
                  </a:rPr>
                  <a:t>X</a:t>
                </a:r>
              </a:p>
              <a:p>
                <a:pPr marL="0" indent="0" algn="r" rtl="1">
                  <a:buNone/>
                </a:pPr>
                <a:r>
                  <a:rPr lang="fa-IR" sz="2200" b="1" dirty="0">
                    <a:cs typeface="B Nazanin" panose="00000400000000000000" pitchFamily="2" charset="-78"/>
                  </a:rPr>
                  <a:t>2- </a:t>
                </a:r>
                <a:r>
                  <a:rPr lang="en-US" sz="2200" b="1" dirty="0">
                    <a:cs typeface="B Nazanin" panose="00000400000000000000" pitchFamily="2" charset="-78"/>
                  </a:rPr>
                  <a:t>Output</a:t>
                </a:r>
                <a:r>
                  <a:rPr lang="fa-IR" sz="2200" b="1" dirty="0">
                    <a:cs typeface="B Nazanin" panose="00000400000000000000" pitchFamily="2" charset="-78"/>
                  </a:rPr>
                  <a:t>:</a:t>
                </a:r>
                <a:r>
                  <a:rPr lang="en-US" sz="2200" b="1" dirty="0">
                    <a:cs typeface="B Nazanin" panose="00000400000000000000" pitchFamily="2" charset="-78"/>
                  </a:rPr>
                  <a:t>Y</a:t>
                </a:r>
              </a:p>
              <a:p>
                <a:pPr marL="0" indent="0" algn="r" rtl="1">
                  <a:buNone/>
                </a:pPr>
                <a:r>
                  <a:rPr lang="fa-IR" b="1" dirty="0">
                    <a:cs typeface="B Nazanin" panose="00000400000000000000" pitchFamily="2" charset="-78"/>
                  </a:rPr>
                  <a:t>3- (</a:t>
                </a:r>
                <a:r>
                  <a:rPr lang="en-US" b="1" dirty="0">
                    <a:cs typeface="B Nazanin" panose="00000400000000000000" pitchFamily="2" charset="-78"/>
                  </a:rPr>
                  <a:t>target function</a:t>
                </a:r>
                <a:r>
                  <a:rPr lang="fa-IR" b="1" dirty="0">
                    <a:cs typeface="B Nazanin" panose="00000400000000000000" pitchFamily="2" charset="-78"/>
                  </a:rPr>
                  <a:t>) :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 </a:t>
                </a:r>
              </a:p>
              <a:p>
                <a:pPr marL="0" indent="0" algn="r" rtl="1">
                  <a:buNone/>
                </a:pPr>
                <a:r>
                  <a:rPr lang="fa-IR" sz="2400" dirty="0">
                    <a:cs typeface="B Nazanin" panose="00000400000000000000" pitchFamily="2" charset="-78"/>
                  </a:rPr>
                  <a:t>تابع هدف فرمول بهینه اینکه به ازای یک ورودی چه مقداری دارد می باشد . </a:t>
                </a:r>
              </a:p>
              <a:p>
                <a:pPr marL="0" indent="0" algn="r" rtl="1">
                  <a:buNone/>
                </a:pPr>
                <a:r>
                  <a:rPr lang="fa-IR" sz="2400" dirty="0">
                    <a:cs typeface="B Nazanin" panose="00000400000000000000" pitchFamily="2" charset="-78"/>
                  </a:rPr>
                  <a:t>بر اساس فرضیاتی که مطرح شد به این فرمول بهینه دسترسی نداریم صرفا فرض میکنیم که</a:t>
                </a:r>
              </a:p>
              <a:p>
                <a:pPr marL="0" indent="0" algn="r" rtl="1">
                  <a:buNone/>
                </a:pPr>
                <a:r>
                  <a:rPr lang="fa-IR" sz="2400" dirty="0">
                    <a:cs typeface="B Nazanin" panose="00000400000000000000" pitchFamily="2" charset="-78"/>
                  </a:rPr>
                  <a:t>یک تابعی واقعا وجود دارد که در حالت ایده آل یک </a:t>
                </a:r>
                <a:r>
                  <a:rPr lang="en-US" sz="2400" dirty="0">
                    <a:cs typeface="B Nazanin" panose="00000400000000000000" pitchFamily="2" charset="-78"/>
                  </a:rPr>
                  <a:t>X </a:t>
                </a:r>
                <a:r>
                  <a:rPr lang="fa-IR" sz="2400" dirty="0">
                    <a:cs typeface="B Nazanin" panose="00000400000000000000" pitchFamily="2" charset="-78"/>
                  </a:rPr>
                  <a:t> را میگیرد و دقیقا همان </a:t>
                </a:r>
                <a:r>
                  <a:rPr lang="en-US" sz="2400" dirty="0">
                    <a:cs typeface="B Nazanin" panose="00000400000000000000" pitchFamily="2" charset="-78"/>
                  </a:rPr>
                  <a:t>Y </a:t>
                </a:r>
                <a:r>
                  <a:rPr lang="fa-IR" sz="2400" dirty="0">
                    <a:cs typeface="B Nazanin" panose="00000400000000000000" pitchFamily="2" charset="-78"/>
                  </a:rPr>
                  <a:t> مورد انتظار به ازای </a:t>
                </a:r>
                <a:r>
                  <a:rPr lang="en-US" sz="2400" dirty="0">
                    <a:cs typeface="B Nazanin" panose="00000400000000000000" pitchFamily="2" charset="-78"/>
                  </a:rPr>
                  <a:t>X </a:t>
                </a:r>
                <a:r>
                  <a:rPr lang="fa-IR" sz="2400" dirty="0">
                    <a:cs typeface="B Nazanin" panose="00000400000000000000" pitchFamily="2" charset="-78"/>
                  </a:rPr>
                  <a:t> را به ما می دهد. لذا این </a:t>
                </a:r>
                <a:r>
                  <a:rPr lang="en-US" sz="2400" dirty="0">
                    <a:cs typeface="B Nazanin" panose="00000400000000000000" pitchFamily="2" charset="-78"/>
                  </a:rPr>
                  <a:t>target function </a:t>
                </a:r>
                <a:r>
                  <a:rPr lang="fa-IR" sz="2400" dirty="0">
                    <a:cs typeface="B Nazanin" panose="00000400000000000000" pitchFamily="2" charset="-78"/>
                  </a:rPr>
                  <a:t> ما </a:t>
                </a:r>
                <a:r>
                  <a:rPr lang="en-US" sz="2400" dirty="0">
                    <a:cs typeface="B Nazanin" panose="00000400000000000000" pitchFamily="2" charset="-78"/>
                  </a:rPr>
                  <a:t>unknown</a:t>
                </a:r>
                <a:r>
                  <a:rPr lang="fa-IR" sz="2400" dirty="0">
                    <a:cs typeface="B Nazanin" panose="00000400000000000000" pitchFamily="2" charset="-78"/>
                  </a:rPr>
                  <a:t> است </a:t>
                </a:r>
                <a:endParaRPr lang="en-US" sz="2400" dirty="0">
                  <a:cs typeface="B Nazanin" panose="00000400000000000000" pitchFamily="2" charset="-78"/>
                </a:endParaRPr>
              </a:p>
              <a:p>
                <a:pPr algn="r" rtl="1"/>
                <a:endParaRPr lang="en-US" dirty="0"/>
              </a:p>
              <a:p>
                <a:pPr marL="0" indent="0" algn="r" rtl="1">
                  <a:buNone/>
                </a:pPr>
                <a:endParaRPr lang="en-US" dirty="0"/>
              </a:p>
              <a:p>
                <a:pPr marL="0" indent="0" algn="r" rtl="1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336E73-0DB0-438C-82C8-158D301BA1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114" y="1825625"/>
                <a:ext cx="10706686" cy="4351338"/>
              </a:xfrm>
              <a:blipFill>
                <a:blip r:embed="rId2"/>
                <a:stretch>
                  <a:fillRect t="-2101" r="-1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8B3809DA-B276-47CF-BACA-D6633677EE9C}"/>
                  </a:ext>
                </a:extLst>
              </p14:cNvPr>
              <p14:cNvContentPartPr/>
              <p14:nvPr/>
            </p14:nvContentPartPr>
            <p14:xfrm>
              <a:off x="5060420" y="2138442"/>
              <a:ext cx="32400" cy="5292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8B3809DA-B276-47CF-BACA-D6633677EE9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51420" y="2129442"/>
                <a:ext cx="5004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9F88742E-65CC-4CE7-AB02-9E5892CBC4F2}"/>
                  </a:ext>
                </a:extLst>
              </p14:cNvPr>
              <p14:cNvContentPartPr/>
              <p14:nvPr/>
            </p14:nvContentPartPr>
            <p14:xfrm>
              <a:off x="2031380" y="3766362"/>
              <a:ext cx="7560" cy="972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9F88742E-65CC-4CE7-AB02-9E5892CBC4F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21930" y="3757683"/>
                <a:ext cx="26082" cy="26730"/>
              </a:xfrm>
              <a:prstGeom prst="rect">
                <a:avLst/>
              </a:prstGeom>
            </p:spPr>
          </p:pic>
        </mc:Fallback>
      </mc:AlternateContent>
      <p:grpSp>
        <p:nvGrpSpPr>
          <p:cNvPr id="110" name="Group 109">
            <a:extLst>
              <a:ext uri="{FF2B5EF4-FFF2-40B4-BE49-F238E27FC236}">
                <a16:creationId xmlns:a16="http://schemas.microsoft.com/office/drawing/2014/main" id="{1F724AAB-BA27-441F-A706-AE0E209FC27A}"/>
              </a:ext>
            </a:extLst>
          </p:cNvPr>
          <p:cNvGrpSpPr/>
          <p:nvPr/>
        </p:nvGrpSpPr>
        <p:grpSpPr>
          <a:xfrm>
            <a:off x="4099220" y="4379082"/>
            <a:ext cx="40680" cy="20880"/>
            <a:chOff x="4099220" y="4379082"/>
            <a:chExt cx="40680" cy="2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D88CB50D-91A8-4B59-BCFE-0978A80B3BC0}"/>
                    </a:ext>
                  </a:extLst>
                </p14:cNvPr>
                <p14:cNvContentPartPr/>
                <p14:nvPr/>
              </p14:nvContentPartPr>
              <p14:xfrm>
                <a:off x="4130900" y="4379082"/>
                <a:ext cx="4680" cy="97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D88CB50D-91A8-4B59-BCFE-0978A80B3BC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122543" y="4370082"/>
                  <a:ext cx="210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6E984B2-9613-4CEF-BE0F-A69AB6F91370}"/>
                    </a:ext>
                  </a:extLst>
                </p14:cNvPr>
                <p14:cNvContentPartPr/>
                <p14:nvPr/>
              </p14:nvContentPartPr>
              <p14:xfrm>
                <a:off x="4139540" y="4392762"/>
                <a:ext cx="360" cy="3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6E984B2-9613-4CEF-BE0F-A69AB6F9137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130540" y="438376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854F9975-D840-46E4-8C6E-E2C3919797DC}"/>
                    </a:ext>
                  </a:extLst>
                </p14:cNvPr>
                <p14:cNvContentPartPr/>
                <p14:nvPr/>
              </p14:nvContentPartPr>
              <p14:xfrm>
                <a:off x="4099220" y="4399602"/>
                <a:ext cx="360" cy="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854F9975-D840-46E4-8C6E-E2C3919797D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090220" y="439060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AFEBF976-4FC8-47B6-91D1-E9F62ABF7394}"/>
              </a:ext>
            </a:extLst>
          </p:cNvPr>
          <p:cNvGrpSpPr/>
          <p:nvPr/>
        </p:nvGrpSpPr>
        <p:grpSpPr>
          <a:xfrm>
            <a:off x="10907900" y="4963362"/>
            <a:ext cx="147240" cy="14040"/>
            <a:chOff x="10907900" y="4963362"/>
            <a:chExt cx="147240" cy="1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B0ED17A2-6F6F-4F71-837D-7810A04B136D}"/>
                    </a:ext>
                  </a:extLst>
                </p14:cNvPr>
                <p14:cNvContentPartPr/>
                <p14:nvPr/>
              </p14:nvContentPartPr>
              <p14:xfrm>
                <a:off x="11054780" y="4963362"/>
                <a:ext cx="360" cy="3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B0ED17A2-6F6F-4F71-837D-7810A04B136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1045780" y="495436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0C6A77A1-B6FF-408D-9E3D-B77C444C6A70}"/>
                    </a:ext>
                  </a:extLst>
                </p14:cNvPr>
                <p14:cNvContentPartPr/>
                <p14:nvPr/>
              </p14:nvContentPartPr>
              <p14:xfrm>
                <a:off x="10907900" y="4977042"/>
                <a:ext cx="360" cy="3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0C6A77A1-B6FF-408D-9E3D-B77C444C6A7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898900" y="496804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27686670-00D3-44B2-A03E-EC3974BC6126}"/>
              </a:ext>
            </a:extLst>
          </p:cNvPr>
          <p:cNvSpPr/>
          <p:nvPr/>
        </p:nvSpPr>
        <p:spPr>
          <a:xfrm>
            <a:off x="1871003" y="5428279"/>
            <a:ext cx="1448972" cy="57708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f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6C9EF8F-12B4-467D-8EB5-754CA018D7E2}"/>
              </a:ext>
            </a:extLst>
          </p:cNvPr>
          <p:cNvCxnSpPr/>
          <p:nvPr/>
        </p:nvCxnSpPr>
        <p:spPr>
          <a:xfrm>
            <a:off x="990476" y="5716819"/>
            <a:ext cx="907892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CC5D2CF-A72B-4A2F-A484-902F7EB0D446}"/>
              </a:ext>
            </a:extLst>
          </p:cNvPr>
          <p:cNvSpPr txBox="1"/>
          <p:nvPr/>
        </p:nvSpPr>
        <p:spPr>
          <a:xfrm>
            <a:off x="1106984" y="5255154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C050607-6463-4C9B-8A6A-FA1E8EEFB6B4}"/>
              </a:ext>
            </a:extLst>
          </p:cNvPr>
          <p:cNvCxnSpPr>
            <a:cxnSpLocks/>
          </p:cNvCxnSpPr>
          <p:nvPr/>
        </p:nvCxnSpPr>
        <p:spPr>
          <a:xfrm>
            <a:off x="3319975" y="5716819"/>
            <a:ext cx="907892" cy="0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4F722A0-3CCB-440E-9D4D-65F25012D804}"/>
              </a:ext>
            </a:extLst>
          </p:cNvPr>
          <p:cNvSpPr txBox="1"/>
          <p:nvPr/>
        </p:nvSpPr>
        <p:spPr>
          <a:xfrm>
            <a:off x="3566545" y="5319330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2334777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AC18D-F77A-43B3-A068-5E7D149C2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330" y="107650"/>
            <a:ext cx="10515600" cy="1325563"/>
          </a:xfrm>
        </p:spPr>
        <p:txBody>
          <a:bodyPr/>
          <a:lstStyle/>
          <a:p>
            <a:pPr algn="r" rtl="1"/>
            <a:r>
              <a:rPr lang="fa-IR" dirty="0"/>
              <a:t>اجزاء یادگیری ماشین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336E73-0DB0-438C-82C8-158D301BA1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9269" y="1221341"/>
                <a:ext cx="11000935" cy="5213022"/>
              </a:xfrm>
            </p:spPr>
            <p:txBody>
              <a:bodyPr>
                <a:noAutofit/>
              </a:bodyPr>
              <a:lstStyle/>
              <a:p>
                <a:pPr marL="0" indent="0" algn="r" rtl="1">
                  <a:buNone/>
                </a:pPr>
                <a:r>
                  <a:rPr lang="fa-IR" sz="2000" b="1" dirty="0">
                    <a:cs typeface="B Nazanin" panose="00000400000000000000" pitchFamily="2" charset="-78"/>
                  </a:rPr>
                  <a:t>1- </a:t>
                </a:r>
                <a:r>
                  <a:rPr lang="en-US" sz="2000" b="1" dirty="0">
                    <a:cs typeface="B Nazanin" panose="00000400000000000000" pitchFamily="2" charset="-78"/>
                  </a:rPr>
                  <a:t>Input</a:t>
                </a:r>
                <a:r>
                  <a:rPr lang="fa-IR" sz="2000" b="1" dirty="0">
                    <a:cs typeface="B Nazanin" panose="00000400000000000000" pitchFamily="2" charset="-78"/>
                  </a:rPr>
                  <a:t> :</a:t>
                </a:r>
                <a:r>
                  <a:rPr lang="en-US" sz="2000" b="1" dirty="0">
                    <a:cs typeface="B Nazanin" panose="00000400000000000000" pitchFamily="2" charset="-78"/>
                  </a:rPr>
                  <a:t>X</a:t>
                </a:r>
              </a:p>
              <a:p>
                <a:pPr marL="0" indent="0" algn="r" rtl="1">
                  <a:buNone/>
                </a:pPr>
                <a:r>
                  <a:rPr lang="fa-IR" sz="2000" b="1" dirty="0">
                    <a:cs typeface="B Nazanin" panose="00000400000000000000" pitchFamily="2" charset="-78"/>
                  </a:rPr>
                  <a:t>2- </a:t>
                </a:r>
                <a:r>
                  <a:rPr lang="en-US" sz="2000" b="1" dirty="0">
                    <a:cs typeface="B Nazanin" panose="00000400000000000000" pitchFamily="2" charset="-78"/>
                  </a:rPr>
                  <a:t>Output</a:t>
                </a:r>
                <a:r>
                  <a:rPr lang="fa-IR" sz="2000" b="1" dirty="0">
                    <a:cs typeface="B Nazanin" panose="00000400000000000000" pitchFamily="2" charset="-78"/>
                  </a:rPr>
                  <a:t>:</a:t>
                </a:r>
                <a:r>
                  <a:rPr lang="en-US" sz="2000" b="1" dirty="0">
                    <a:cs typeface="B Nazanin" panose="00000400000000000000" pitchFamily="2" charset="-78"/>
                  </a:rPr>
                  <a:t>Y</a:t>
                </a:r>
              </a:p>
              <a:p>
                <a:pPr marL="0" indent="0" algn="r" rtl="1">
                  <a:buNone/>
                </a:pPr>
                <a:r>
                  <a:rPr lang="fa-IR" sz="2000" b="1" dirty="0">
                    <a:cs typeface="B Nazanin" panose="00000400000000000000" pitchFamily="2" charset="-78"/>
                  </a:rPr>
                  <a:t>3- (</a:t>
                </a:r>
                <a:r>
                  <a:rPr lang="en-US" sz="2000" b="1" dirty="0">
                    <a:cs typeface="B Nazanin" panose="00000400000000000000" pitchFamily="2" charset="-78"/>
                  </a:rPr>
                  <a:t>target function</a:t>
                </a:r>
                <a:r>
                  <a:rPr lang="fa-IR" sz="2000" b="1" dirty="0">
                    <a:cs typeface="B Nazanin" panose="00000400000000000000" pitchFamily="2" charset="-78"/>
                  </a:rPr>
                  <a:t>) :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 </a:t>
                </a:r>
                <a:endParaRPr lang="fa-IR" sz="2000" b="1" dirty="0">
                  <a:cs typeface="B Nazanin" panose="00000400000000000000" pitchFamily="2" charset="-78"/>
                </a:endParaRPr>
              </a:p>
              <a:p>
                <a:pPr marL="0" indent="0" algn="r" rtl="1">
                  <a:buNone/>
                </a:pPr>
                <a:r>
                  <a:rPr lang="fa-IR" dirty="0">
                    <a:cs typeface="B Nazanin" panose="00000400000000000000" pitchFamily="2" charset="-78"/>
                  </a:rPr>
                  <a:t>4- </a:t>
                </a:r>
                <a:r>
                  <a:rPr lang="en-US" b="0" i="0" dirty="0">
                    <a:solidFill>
                      <a:srgbClr val="202124"/>
                    </a:solidFill>
                    <a:effectLst/>
                    <a:latin typeface="Google Sans"/>
                    <a:cs typeface="B Nazanin" panose="00000400000000000000" pitchFamily="2" charset="-78"/>
                  </a:rPr>
                  <a:t>Hypothesis </a:t>
                </a:r>
                <a:r>
                  <a:rPr lang="fa-IR" dirty="0">
                    <a:solidFill>
                      <a:srgbClr val="202124"/>
                    </a:solidFill>
                    <a:latin typeface="Google Sans"/>
                    <a:cs typeface="B Nazanin" panose="00000400000000000000" pitchFamily="2" charset="-78"/>
                  </a:rPr>
                  <a:t> (فرضیه)</a:t>
                </a:r>
              </a:p>
              <a:p>
                <a:pPr marL="0" indent="0" algn="r" rtl="1">
                  <a:buNone/>
                </a:pPr>
                <a:r>
                  <a:rPr lang="fa-IR" sz="2400" dirty="0">
                    <a:cs typeface="B Nazanin" panose="00000400000000000000" pitchFamily="2" charset="-78"/>
                  </a:rPr>
                  <a:t>فرضیه ما (</a:t>
                </a:r>
                <a:r>
                  <a:rPr lang="en-US" sz="2400" dirty="0">
                    <a:cs typeface="B Nazanin" panose="00000400000000000000" pitchFamily="2" charset="-78"/>
                  </a:rPr>
                  <a:t>g</a:t>
                </a:r>
                <a:r>
                  <a:rPr lang="fa-IR" sz="2400" dirty="0">
                    <a:cs typeface="B Nazanin" panose="00000400000000000000" pitchFamily="2" charset="-78"/>
                  </a:rPr>
                  <a:t>) سعی می کند که </a:t>
                </a:r>
                <a:r>
                  <a:rPr lang="en-US" sz="2400" dirty="0">
                    <a:cs typeface="B Nazanin" panose="00000400000000000000" pitchFamily="2" charset="-78"/>
                  </a:rPr>
                  <a:t>f </a:t>
                </a:r>
                <a:r>
                  <a:rPr lang="fa-IR" sz="2400" dirty="0">
                    <a:cs typeface="B Nazanin" panose="00000400000000000000" pitchFamily="2" charset="-78"/>
                  </a:rPr>
                  <a:t> را تقریب بزند، یعنی هدف این است که </a:t>
                </a:r>
                <a:r>
                  <a:rPr lang="en-US" sz="2400" dirty="0">
                    <a:cs typeface="B Nazanin" panose="00000400000000000000" pitchFamily="2" charset="-78"/>
                  </a:rPr>
                  <a:t>g</a:t>
                </a:r>
                <a:r>
                  <a:rPr lang="fa-IR" sz="2400" dirty="0">
                    <a:cs typeface="B Nazanin" panose="00000400000000000000" pitchFamily="2" charset="-78"/>
                  </a:rPr>
                  <a:t> به گونه ای طراحی شود که </a:t>
                </a:r>
                <a:r>
                  <a:rPr lang="en-US" sz="2400" dirty="0">
                    <a:cs typeface="B Nazanin" panose="00000400000000000000" pitchFamily="2" charset="-78"/>
                  </a:rPr>
                  <a:t>f </a:t>
                </a:r>
                <a:r>
                  <a:rPr lang="fa-IR" sz="2400" dirty="0">
                    <a:cs typeface="B Nazanin" panose="00000400000000000000" pitchFamily="2" charset="-78"/>
                  </a:rPr>
                  <a:t> را بتواند به خوبی تقریب بزند و برای اینکه </a:t>
                </a:r>
                <a:r>
                  <a:rPr lang="en-US" sz="2400" dirty="0">
                    <a:cs typeface="B Nazanin" panose="00000400000000000000" pitchFamily="2" charset="-78"/>
                  </a:rPr>
                  <a:t> g </a:t>
                </a:r>
                <a:r>
                  <a:rPr lang="fa-IR" sz="2400" dirty="0">
                    <a:cs typeface="B Nazanin" panose="00000400000000000000" pitchFamily="2" charset="-78"/>
                  </a:rPr>
                  <a:t> را طراحی کنیم می توانیم از دیتاستی که تهیه شده است استفاده کنیم.</a:t>
                </a:r>
              </a:p>
              <a:p>
                <a:pPr marL="0" indent="0" algn="r" rtl="1">
                  <a:buNone/>
                </a:pPr>
                <a:endParaRPr lang="en-US" sz="1800" dirty="0">
                  <a:cs typeface="B Nazanin" panose="00000400000000000000" pitchFamily="2" charset="-78"/>
                </a:endParaRPr>
              </a:p>
              <a:p>
                <a:pPr marL="0" indent="0" algn="r" rtl="1">
                  <a:buNone/>
                </a:pPr>
                <a:endParaRPr lang="en-US" sz="1800" dirty="0">
                  <a:cs typeface="B Nazanin" panose="00000400000000000000" pitchFamily="2" charset="-78"/>
                </a:endParaRPr>
              </a:p>
              <a:p>
                <a:pPr marL="0" indent="0" algn="r" rtl="1">
                  <a:buNone/>
                </a:pPr>
                <a:endParaRPr lang="en-US" sz="1800" dirty="0">
                  <a:cs typeface="B Nazanin" panose="00000400000000000000" pitchFamily="2" charset="-78"/>
                </a:endParaRPr>
              </a:p>
              <a:p>
                <a:pPr marL="0" indent="0" algn="r" rtl="1">
                  <a:buNone/>
                </a:pPr>
                <a:endParaRPr lang="en-US" sz="1800" dirty="0">
                  <a:cs typeface="B Nazanin" panose="00000400000000000000" pitchFamily="2" charset="-78"/>
                </a:endParaRPr>
              </a:p>
              <a:p>
                <a:pPr marL="0" indent="0" algn="r" rtl="1">
                  <a:buNone/>
                </a:pPr>
                <a:r>
                  <a:rPr lang="en-US" sz="1800" dirty="0">
                    <a:cs typeface="B Nazanin" panose="00000400000000000000" pitchFamily="2" charset="-78"/>
                  </a:rPr>
                  <a:t> </a:t>
                </a:r>
              </a:p>
              <a:p>
                <a:pPr marL="0" indent="0" algn="r" rtl="1">
                  <a:buNone/>
                </a:pPr>
                <a:endParaRPr lang="fa-IR" sz="1800" dirty="0">
                  <a:cs typeface="B Nazanin" panose="00000400000000000000" pitchFamily="2" charset="-78"/>
                </a:endParaRPr>
              </a:p>
              <a:p>
                <a:pPr marL="0" indent="0" algn="r" rtl="1">
                  <a:buNone/>
                </a:pPr>
                <a:r>
                  <a:rPr lang="fa-IR" sz="2000" b="1" dirty="0">
                    <a:solidFill>
                      <a:srgbClr val="FF0000"/>
                    </a:solidFill>
                    <a:cs typeface="B Nazanin" panose="00000400000000000000" pitchFamily="2" charset="-78"/>
                  </a:rPr>
                  <a:t>تلاش برای این است که </a:t>
                </a:r>
                <a:r>
                  <a:rPr lang="en-US" sz="2000" b="1" dirty="0">
                    <a:solidFill>
                      <a:srgbClr val="FF0000"/>
                    </a:solidFill>
                    <a:cs typeface="B Nazanin" panose="00000400000000000000" pitchFamily="2" charset="-78"/>
                  </a:rPr>
                  <a:t>g </a:t>
                </a:r>
                <a:r>
                  <a:rPr lang="fa-IR" sz="2000" b="1" dirty="0">
                    <a:solidFill>
                      <a:srgbClr val="FF0000"/>
                    </a:solidFill>
                    <a:cs typeface="B Nazanin" panose="00000400000000000000" pitchFamily="2" charset="-78"/>
                  </a:rPr>
                  <a:t> شبیه </a:t>
                </a:r>
                <a:r>
                  <a:rPr lang="en-US" sz="2000" b="1" dirty="0">
                    <a:solidFill>
                      <a:srgbClr val="FF0000"/>
                    </a:solidFill>
                    <a:cs typeface="B Nazanin" panose="00000400000000000000" pitchFamily="2" charset="-78"/>
                  </a:rPr>
                  <a:t>f </a:t>
                </a:r>
                <a:r>
                  <a:rPr lang="fa-IR" sz="2000" b="1" dirty="0">
                    <a:solidFill>
                      <a:srgbClr val="FF0000"/>
                    </a:solidFill>
                    <a:cs typeface="B Nazanin" panose="00000400000000000000" pitchFamily="2" charset="-78"/>
                  </a:rPr>
                  <a:t> باشد.</a:t>
                </a:r>
                <a:endParaRPr lang="en-US" sz="2000" b="1" dirty="0">
                  <a:solidFill>
                    <a:srgbClr val="FF0000"/>
                  </a:solidFill>
                  <a:cs typeface="B Nazanin" panose="00000400000000000000" pitchFamily="2" charset="-78"/>
                </a:endParaRPr>
              </a:p>
              <a:p>
                <a:pPr marL="0" indent="0" algn="r" rtl="1">
                  <a:buNone/>
                </a:pPr>
                <a:endParaRPr lang="en-US" sz="1800" dirty="0"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336E73-0DB0-438C-82C8-158D301BA1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9269" y="1221341"/>
                <a:ext cx="11000935" cy="5213022"/>
              </a:xfrm>
              <a:blipFill>
                <a:blip r:embed="rId2"/>
                <a:stretch>
                  <a:fillRect l="-997" t="-1519" r="-1163" b="-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6E09D45-0676-40E8-A43F-81D5BE1CDB66}"/>
              </a:ext>
            </a:extLst>
          </p:cNvPr>
          <p:cNvCxnSpPr>
            <a:cxnSpLocks/>
          </p:cNvCxnSpPr>
          <p:nvPr/>
        </p:nvCxnSpPr>
        <p:spPr>
          <a:xfrm>
            <a:off x="1350498" y="4480560"/>
            <a:ext cx="116761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F9E6979-1DA2-40E6-BEC2-688960EE1AB6}"/>
              </a:ext>
            </a:extLst>
          </p:cNvPr>
          <p:cNvSpPr txBox="1"/>
          <p:nvPr/>
        </p:nvSpPr>
        <p:spPr>
          <a:xfrm>
            <a:off x="1712999" y="4071633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x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C05DA7B-2BDE-4418-A9E8-45DE9841B372}"/>
              </a:ext>
            </a:extLst>
          </p:cNvPr>
          <p:cNvCxnSpPr>
            <a:cxnSpLocks/>
          </p:cNvCxnSpPr>
          <p:nvPr/>
        </p:nvCxnSpPr>
        <p:spPr>
          <a:xfrm>
            <a:off x="3938954" y="4459458"/>
            <a:ext cx="108321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E2CEE94-C3AE-4130-A633-EC89CFCFCD91}"/>
              </a:ext>
            </a:extLst>
          </p:cNvPr>
          <p:cNvSpPr txBox="1"/>
          <p:nvPr/>
        </p:nvSpPr>
        <p:spPr>
          <a:xfrm>
            <a:off x="4162844" y="4052314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y</a:t>
            </a:r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73A00D-66D0-47BF-ACDF-30F9DAB6CD8A}"/>
              </a:ext>
            </a:extLst>
          </p:cNvPr>
          <p:cNvSpPr txBox="1"/>
          <p:nvPr/>
        </p:nvSpPr>
        <p:spPr>
          <a:xfrm>
            <a:off x="2161278" y="4948864"/>
            <a:ext cx="2441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Unknown function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FA806CD-4D53-4DC3-B337-B96AB41BADBA}"/>
              </a:ext>
            </a:extLst>
          </p:cNvPr>
          <p:cNvCxnSpPr>
            <a:cxnSpLocks/>
          </p:cNvCxnSpPr>
          <p:nvPr/>
        </p:nvCxnSpPr>
        <p:spPr>
          <a:xfrm flipV="1">
            <a:off x="6757290" y="4525673"/>
            <a:ext cx="1104420" cy="76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85EE561-E6D8-42F5-98FB-F3AC02DD5348}"/>
              </a:ext>
            </a:extLst>
          </p:cNvPr>
          <p:cNvSpPr txBox="1"/>
          <p:nvPr/>
        </p:nvSpPr>
        <p:spPr>
          <a:xfrm>
            <a:off x="6886028" y="4071633"/>
            <a:ext cx="421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x</a:t>
            </a:r>
            <a:endParaRPr lang="en-US" b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7266131-11E6-45DC-B53F-0780005CB800}"/>
              </a:ext>
            </a:extLst>
          </p:cNvPr>
          <p:cNvCxnSpPr>
            <a:cxnSpLocks/>
          </p:cNvCxnSpPr>
          <p:nvPr/>
        </p:nvCxnSpPr>
        <p:spPr>
          <a:xfrm>
            <a:off x="9339936" y="4556450"/>
            <a:ext cx="94019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6F26A8E-EF1E-419A-9384-D33835E81922}"/>
                  </a:ext>
                </a:extLst>
              </p:cNvPr>
              <p:cNvSpPr txBox="1"/>
              <p:nvPr/>
            </p:nvSpPr>
            <p:spPr>
              <a:xfrm>
                <a:off x="9732714" y="4071633"/>
                <a:ext cx="326008" cy="4715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6F26A8E-EF1E-419A-9384-D33835E819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2714" y="4071633"/>
                <a:ext cx="326008" cy="471539"/>
              </a:xfrm>
              <a:prstGeom prst="rect">
                <a:avLst/>
              </a:prstGeom>
              <a:blipFill>
                <a:blip r:embed="rId3"/>
                <a:stretch>
                  <a:fillRect l="-7547" t="-5195" r="-18868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43E5437D-F4E9-4573-AF5F-7F2317B88EF1}"/>
              </a:ext>
            </a:extLst>
          </p:cNvPr>
          <p:cNvSpPr txBox="1"/>
          <p:nvPr/>
        </p:nvSpPr>
        <p:spPr>
          <a:xfrm>
            <a:off x="7863840" y="5092505"/>
            <a:ext cx="1964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Estimated method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6BFF688-0B78-428F-B907-17E466154FA6}"/>
                  </a:ext>
                </a:extLst>
              </p14:cNvPr>
              <p14:cNvContentPartPr/>
              <p14:nvPr/>
            </p14:nvContentPartPr>
            <p14:xfrm>
              <a:off x="12465980" y="2381442"/>
              <a:ext cx="16920" cy="4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6BFF688-0B78-428F-B907-17E466154FA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456980" y="2372442"/>
                <a:ext cx="3456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0A667EC-744A-49A7-BA51-B858624F294C}"/>
                  </a:ext>
                </a:extLst>
              </p14:cNvPr>
              <p14:cNvContentPartPr/>
              <p14:nvPr/>
            </p14:nvContentPartPr>
            <p14:xfrm>
              <a:off x="11537900" y="5260722"/>
              <a:ext cx="2520" cy="36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0A667EC-744A-49A7-BA51-B858624F294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528900" y="5252082"/>
                <a:ext cx="20160" cy="2124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4E849ED1-44C3-4BC3-8FE4-5BD3B3F50C9E}"/>
              </a:ext>
            </a:extLst>
          </p:cNvPr>
          <p:cNvSpPr/>
          <p:nvPr/>
        </p:nvSpPr>
        <p:spPr>
          <a:xfrm>
            <a:off x="2528614" y="4192020"/>
            <a:ext cx="1448972" cy="57708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f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357AC8-B7CB-477B-9B07-B0620740F5EC}"/>
              </a:ext>
            </a:extLst>
          </p:cNvPr>
          <p:cNvSpPr/>
          <p:nvPr/>
        </p:nvSpPr>
        <p:spPr>
          <a:xfrm>
            <a:off x="7861710" y="4247883"/>
            <a:ext cx="1448972" cy="57708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glow rad="139700">
              <a:schemeClr val="accent2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5931211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F12F42E-C59F-41FE-943B-8C09C3F5678E}"/>
                  </a:ext>
                </a:extLst>
              </p14:cNvPr>
              <p14:cNvContentPartPr/>
              <p14:nvPr/>
            </p14:nvContentPartPr>
            <p14:xfrm>
              <a:off x="2916402" y="3442605"/>
              <a:ext cx="14400" cy="129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F12F42E-C59F-41FE-943B-8C09C3F567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12082" y="3438285"/>
                <a:ext cx="2304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9D38732-B1FF-4AE8-9645-1A2DC5570F1A}"/>
                  </a:ext>
                </a:extLst>
              </p14:cNvPr>
              <p14:cNvContentPartPr/>
              <p14:nvPr/>
            </p14:nvContentPartPr>
            <p14:xfrm>
              <a:off x="6065682" y="852405"/>
              <a:ext cx="45360" cy="169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9D38732-B1FF-4AE8-9645-1A2DC5570F1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61362" y="848085"/>
                <a:ext cx="5400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CA11E832-5857-4329-8AB7-234BB1D9B911}"/>
                  </a:ext>
                </a:extLst>
              </p14:cNvPr>
              <p14:cNvContentPartPr/>
              <p14:nvPr/>
            </p14:nvContentPartPr>
            <p14:xfrm>
              <a:off x="7600002" y="3232549"/>
              <a:ext cx="38160" cy="2160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CA11E832-5857-4329-8AB7-234BB1D9B91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595682" y="3228229"/>
                <a:ext cx="4680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91808A16-2877-41D9-827B-90BF62B917F9}"/>
                  </a:ext>
                </a:extLst>
              </p14:cNvPr>
              <p14:cNvContentPartPr/>
              <p14:nvPr/>
            </p14:nvContentPartPr>
            <p14:xfrm>
              <a:off x="1766562" y="1365229"/>
              <a:ext cx="14400" cy="684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91808A16-2877-41D9-827B-90BF62B917F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57922" y="1356229"/>
                <a:ext cx="3204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A861E93E-44CE-454B-97E0-71826F9C5078}"/>
                  </a:ext>
                </a:extLst>
              </p14:cNvPr>
              <p14:cNvContentPartPr/>
              <p14:nvPr/>
            </p14:nvContentPartPr>
            <p14:xfrm>
              <a:off x="5970642" y="2848429"/>
              <a:ext cx="6480" cy="2484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A861E93E-44CE-454B-97E0-71826F9C507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962002" y="2839789"/>
                <a:ext cx="2412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E8D42815-07B5-487F-9414-CCB3AFAF1021}"/>
                  </a:ext>
                </a:extLst>
              </p14:cNvPr>
              <p14:cNvContentPartPr/>
              <p14:nvPr/>
            </p14:nvContentPartPr>
            <p14:xfrm>
              <a:off x="6820242" y="5651749"/>
              <a:ext cx="1080" cy="684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E8D42815-07B5-487F-9414-CCB3AFAF102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811242" y="5643109"/>
                <a:ext cx="1872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51A871FA-5627-423C-8237-E876F4282191}"/>
                  </a:ext>
                </a:extLst>
              </p14:cNvPr>
              <p14:cNvContentPartPr/>
              <p14:nvPr/>
            </p14:nvContentPartPr>
            <p14:xfrm>
              <a:off x="1168579" y="398444"/>
              <a:ext cx="47160" cy="576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51A871FA-5627-423C-8237-E876F428219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50939" y="380444"/>
                <a:ext cx="82800" cy="41400"/>
              </a:xfrm>
              <a:prstGeom prst="rect">
                <a:avLst/>
              </a:prstGeom>
            </p:spPr>
          </p:pic>
        </mc:Fallback>
      </mc:AlternateContent>
      <p:sp>
        <p:nvSpPr>
          <p:cNvPr id="188" name="Rectangle: Rounded Corners 187">
            <a:extLst>
              <a:ext uri="{FF2B5EF4-FFF2-40B4-BE49-F238E27FC236}">
                <a16:creationId xmlns:a16="http://schemas.microsoft.com/office/drawing/2014/main" id="{DB92165F-0AA1-4AB9-9ECF-03963D4A62A3}"/>
              </a:ext>
            </a:extLst>
          </p:cNvPr>
          <p:cNvSpPr/>
          <p:nvPr/>
        </p:nvSpPr>
        <p:spPr>
          <a:xfrm>
            <a:off x="3284620" y="478064"/>
            <a:ext cx="2172979" cy="78252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B6897536-CF57-47D3-9046-0C7E9199165A}"/>
                  </a:ext>
                </a:extLst>
              </p14:cNvPr>
              <p14:cNvContentPartPr/>
              <p14:nvPr/>
            </p14:nvContentPartPr>
            <p14:xfrm>
              <a:off x="704539" y="555404"/>
              <a:ext cx="360" cy="36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B6897536-CF57-47D3-9046-0C7E9199165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86539" y="537404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202" name="Rectangle: Rounded Corners 201">
            <a:extLst>
              <a:ext uri="{FF2B5EF4-FFF2-40B4-BE49-F238E27FC236}">
                <a16:creationId xmlns:a16="http://schemas.microsoft.com/office/drawing/2014/main" id="{45B8404D-9836-487B-B55D-0705E5FC0230}"/>
              </a:ext>
            </a:extLst>
          </p:cNvPr>
          <p:cNvSpPr/>
          <p:nvPr/>
        </p:nvSpPr>
        <p:spPr>
          <a:xfrm>
            <a:off x="3240140" y="2109708"/>
            <a:ext cx="2172979" cy="78252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Rectangle: Rounded Corners 250">
            <a:extLst>
              <a:ext uri="{FF2B5EF4-FFF2-40B4-BE49-F238E27FC236}">
                <a16:creationId xmlns:a16="http://schemas.microsoft.com/office/drawing/2014/main" id="{C03F2B59-EB1B-4726-B451-BB206CD5CB81}"/>
              </a:ext>
            </a:extLst>
          </p:cNvPr>
          <p:cNvSpPr/>
          <p:nvPr/>
        </p:nvSpPr>
        <p:spPr>
          <a:xfrm>
            <a:off x="3100509" y="5195084"/>
            <a:ext cx="2172979" cy="78252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708B3077-6CDE-486C-AE78-69952A3AD5B2}"/>
              </a:ext>
            </a:extLst>
          </p:cNvPr>
          <p:cNvGrpSpPr/>
          <p:nvPr/>
        </p:nvGrpSpPr>
        <p:grpSpPr>
          <a:xfrm>
            <a:off x="2413819" y="527324"/>
            <a:ext cx="790920" cy="468720"/>
            <a:chOff x="2413819" y="527324"/>
            <a:chExt cx="790920" cy="46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EF1DB72B-0BCF-4463-B8FE-0B158E750CE0}"/>
                    </a:ext>
                  </a:extLst>
                </p14:cNvPr>
                <p14:cNvContentPartPr/>
                <p14:nvPr/>
              </p14:nvContentPartPr>
              <p14:xfrm>
                <a:off x="2463859" y="818564"/>
                <a:ext cx="740880" cy="17748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EF1DB72B-0BCF-4463-B8FE-0B158E750CE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446219" y="800924"/>
                  <a:ext cx="77652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E6BC8293-2A2D-4C78-9E60-656F06F0CAB2}"/>
                    </a:ext>
                  </a:extLst>
                </p14:cNvPr>
                <p14:cNvContentPartPr/>
                <p14:nvPr/>
              </p14:nvContentPartPr>
              <p14:xfrm>
                <a:off x="2419579" y="527324"/>
                <a:ext cx="150840" cy="20988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E6BC8293-2A2D-4C78-9E60-656F06F0CAB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401939" y="509324"/>
                  <a:ext cx="18648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7CCEEC29-2D24-4616-A2C1-8B8DF268E84A}"/>
                    </a:ext>
                  </a:extLst>
                </p14:cNvPr>
                <p14:cNvContentPartPr/>
                <p14:nvPr/>
              </p14:nvContentPartPr>
              <p14:xfrm>
                <a:off x="2413819" y="559004"/>
                <a:ext cx="205560" cy="23904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7CCEEC29-2D24-4616-A2C1-8B8DF268E84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395819" y="541004"/>
                  <a:ext cx="241200" cy="27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15A93F37-DDE1-45B6-A8AD-FC780825B9A4}"/>
              </a:ext>
            </a:extLst>
          </p:cNvPr>
          <p:cNvGrpSpPr/>
          <p:nvPr/>
        </p:nvGrpSpPr>
        <p:grpSpPr>
          <a:xfrm>
            <a:off x="5601259" y="412124"/>
            <a:ext cx="690480" cy="501480"/>
            <a:chOff x="5601259" y="412124"/>
            <a:chExt cx="690480" cy="50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7B16CD6D-DA00-4DA8-B7F2-827C09D73184}"/>
                    </a:ext>
                  </a:extLst>
                </p14:cNvPr>
                <p14:cNvContentPartPr/>
                <p14:nvPr/>
              </p14:nvContentPartPr>
              <p14:xfrm>
                <a:off x="5601259" y="752324"/>
                <a:ext cx="690480" cy="16128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7B16CD6D-DA00-4DA8-B7F2-827C09D7318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583259" y="734684"/>
                  <a:ext cx="72612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17B88BDF-00C9-466E-A833-8A67444877B4}"/>
                    </a:ext>
                  </a:extLst>
                </p14:cNvPr>
                <p14:cNvContentPartPr/>
                <p14:nvPr/>
              </p14:nvContentPartPr>
              <p14:xfrm>
                <a:off x="5788459" y="412124"/>
                <a:ext cx="52560" cy="16380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17B88BDF-00C9-466E-A833-8A67444877B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770459" y="394124"/>
                  <a:ext cx="882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469ACCCC-F752-47AC-B58F-07D006EBBA02}"/>
                    </a:ext>
                  </a:extLst>
                </p14:cNvPr>
                <p14:cNvContentPartPr/>
                <p14:nvPr/>
              </p14:nvContentPartPr>
              <p14:xfrm>
                <a:off x="5866579" y="467924"/>
                <a:ext cx="113400" cy="7704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469ACCCC-F752-47AC-B58F-07D006EBBA0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848939" y="450284"/>
                  <a:ext cx="14904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E3A6F472-03CB-49AE-AF4A-AE6981AF4FEE}"/>
                    </a:ext>
                  </a:extLst>
                </p14:cNvPr>
                <p14:cNvContentPartPr/>
                <p14:nvPr/>
              </p14:nvContentPartPr>
              <p14:xfrm>
                <a:off x="5816179" y="553604"/>
                <a:ext cx="35280" cy="20844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E3A6F472-03CB-49AE-AF4A-AE6981AF4FE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798539" y="535604"/>
                  <a:ext cx="70920" cy="244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E49A38DD-D7D3-42CD-8086-5A9960599651}"/>
                  </a:ext>
                </a:extLst>
              </p14:cNvPr>
              <p14:cNvContentPartPr/>
              <p14:nvPr/>
            </p14:nvContentPartPr>
            <p14:xfrm>
              <a:off x="2123299" y="2456924"/>
              <a:ext cx="969120" cy="169200"/>
            </p14:xfrm>
          </p:contentPart>
        </mc:Choice>
        <mc:Fallback xmlns=""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E49A38DD-D7D3-42CD-8086-5A996059965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105659" y="2438924"/>
                <a:ext cx="100476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836376E7-0D1A-4004-8EDB-D15536F9E955}"/>
                  </a:ext>
                </a:extLst>
              </p14:cNvPr>
              <p14:cNvContentPartPr/>
              <p14:nvPr/>
            </p14:nvContentPartPr>
            <p14:xfrm>
              <a:off x="5511619" y="2529644"/>
              <a:ext cx="979560" cy="152640"/>
            </p14:xfrm>
          </p:contentPart>
        </mc:Choice>
        <mc:Fallback xmlns=""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836376E7-0D1A-4004-8EDB-D15536F9E95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493619" y="2511644"/>
                <a:ext cx="1015200" cy="188280"/>
              </a:xfrm>
              <a:prstGeom prst="rect">
                <a:avLst/>
              </a:prstGeom>
            </p:spPr>
          </p:pic>
        </mc:Fallback>
      </mc:AlternateContent>
      <p:grpSp>
        <p:nvGrpSpPr>
          <p:cNvPr id="332" name="Group 331">
            <a:extLst>
              <a:ext uri="{FF2B5EF4-FFF2-40B4-BE49-F238E27FC236}">
                <a16:creationId xmlns:a16="http://schemas.microsoft.com/office/drawing/2014/main" id="{A5FA1FBE-85DA-4556-94CD-8DCD1B95F673}"/>
              </a:ext>
            </a:extLst>
          </p:cNvPr>
          <p:cNvGrpSpPr/>
          <p:nvPr/>
        </p:nvGrpSpPr>
        <p:grpSpPr>
          <a:xfrm>
            <a:off x="3504259" y="686084"/>
            <a:ext cx="1281960" cy="387360"/>
            <a:chOff x="3504259" y="686084"/>
            <a:chExt cx="1281960" cy="38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EDE48AB8-F34B-437E-B793-A9BC08F7DF2D}"/>
                    </a:ext>
                  </a:extLst>
                </p14:cNvPr>
                <p14:cNvContentPartPr/>
                <p14:nvPr/>
              </p14:nvContentPartPr>
              <p14:xfrm>
                <a:off x="3504259" y="686084"/>
                <a:ext cx="119880" cy="34020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EDE48AB8-F34B-437E-B793-A9BC08F7DF2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486259" y="668084"/>
                  <a:ext cx="15552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3CDFD547-183D-47E8-B7F2-0CF817FAA8E9}"/>
                    </a:ext>
                  </a:extLst>
                </p14:cNvPr>
                <p14:cNvContentPartPr/>
                <p14:nvPr/>
              </p14:nvContentPartPr>
              <p14:xfrm>
                <a:off x="3509299" y="914324"/>
                <a:ext cx="182520" cy="2736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3CDFD547-183D-47E8-B7F2-0CF817FAA8E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491659" y="896324"/>
                  <a:ext cx="21816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FDEB2B25-1633-48D3-A68A-0590EECDF4AB}"/>
                    </a:ext>
                  </a:extLst>
                </p14:cNvPr>
                <p14:cNvContentPartPr/>
                <p14:nvPr/>
              </p14:nvContentPartPr>
              <p14:xfrm>
                <a:off x="3749419" y="816764"/>
                <a:ext cx="49320" cy="11268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FDEB2B25-1633-48D3-A68A-0590EECDF4A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731779" y="798764"/>
                  <a:ext cx="849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EB6C18F9-9DB6-4EF4-9E75-C7A251CCE888}"/>
                    </a:ext>
                  </a:extLst>
                </p14:cNvPr>
                <p14:cNvContentPartPr/>
                <p14:nvPr/>
              </p14:nvContentPartPr>
              <p14:xfrm>
                <a:off x="3941659" y="795164"/>
                <a:ext cx="110880" cy="19656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EB6C18F9-9DB6-4EF4-9E75-C7A251CCE88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924019" y="777164"/>
                  <a:ext cx="14652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6C94BF31-BB18-47C0-8E11-748BEF41DC01}"/>
                    </a:ext>
                  </a:extLst>
                </p14:cNvPr>
                <p14:cNvContentPartPr/>
                <p14:nvPr/>
              </p14:nvContentPartPr>
              <p14:xfrm>
                <a:off x="3962539" y="808844"/>
                <a:ext cx="112680" cy="17028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6C94BF31-BB18-47C0-8E11-748BEF41DC0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944899" y="790844"/>
                  <a:ext cx="14832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595D5C0B-65CA-46BD-9619-E555251D7F6A}"/>
                    </a:ext>
                  </a:extLst>
                </p14:cNvPr>
                <p14:cNvContentPartPr/>
                <p14:nvPr/>
              </p14:nvContentPartPr>
              <p14:xfrm>
                <a:off x="4114819" y="890924"/>
                <a:ext cx="446400" cy="16164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595D5C0B-65CA-46BD-9619-E555251D7F6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097179" y="873284"/>
                  <a:ext cx="48204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A8CD7E3E-6C8C-44BF-AD69-9D525C173047}"/>
                    </a:ext>
                  </a:extLst>
                </p14:cNvPr>
                <p14:cNvContentPartPr/>
                <p14:nvPr/>
              </p14:nvContentPartPr>
              <p14:xfrm>
                <a:off x="4652659" y="773564"/>
                <a:ext cx="48240" cy="11412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A8CD7E3E-6C8C-44BF-AD69-9D525C17304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634659" y="755564"/>
                  <a:ext cx="8388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028C9251-6A89-4B4C-8464-B425F32521D7}"/>
                    </a:ext>
                  </a:extLst>
                </p14:cNvPr>
                <p14:cNvContentPartPr/>
                <p14:nvPr/>
              </p14:nvContentPartPr>
              <p14:xfrm>
                <a:off x="4676779" y="787964"/>
                <a:ext cx="109440" cy="8892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028C9251-6A89-4B4C-8464-B425F32521D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658779" y="770324"/>
                  <a:ext cx="1450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8E1F454C-5B07-447A-83AD-BC99043CC22F}"/>
                    </a:ext>
                  </a:extLst>
                </p14:cNvPr>
                <p14:cNvContentPartPr/>
                <p14:nvPr/>
              </p14:nvContentPartPr>
              <p14:xfrm>
                <a:off x="4641139" y="875804"/>
                <a:ext cx="44640" cy="19764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8E1F454C-5B07-447A-83AD-BC99043CC22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623499" y="857804"/>
                  <a:ext cx="80280" cy="23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E6EB59BD-A065-43F0-BA9D-8F72CBB00747}"/>
              </a:ext>
            </a:extLst>
          </p:cNvPr>
          <p:cNvGrpSpPr/>
          <p:nvPr/>
        </p:nvGrpSpPr>
        <p:grpSpPr>
          <a:xfrm>
            <a:off x="4059379" y="2214284"/>
            <a:ext cx="219600" cy="362880"/>
            <a:chOff x="4059379" y="2214284"/>
            <a:chExt cx="219600" cy="36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8639139F-F3FB-4E2B-BF02-4226530DBDEC}"/>
                    </a:ext>
                  </a:extLst>
                </p14:cNvPr>
                <p14:cNvContentPartPr/>
                <p14:nvPr/>
              </p14:nvContentPartPr>
              <p14:xfrm>
                <a:off x="4089259" y="2214284"/>
                <a:ext cx="174240" cy="36288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8639139F-F3FB-4E2B-BF02-4226530DBDE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071259" y="2196284"/>
                  <a:ext cx="20988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314AAB3E-2BF5-4AD0-BD6C-A08A52A41BDC}"/>
                    </a:ext>
                  </a:extLst>
                </p14:cNvPr>
                <p14:cNvContentPartPr/>
                <p14:nvPr/>
              </p14:nvContentPartPr>
              <p14:xfrm>
                <a:off x="4059379" y="2461604"/>
                <a:ext cx="219600" cy="5508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314AAB3E-2BF5-4AD0-BD6C-A08A52A41BD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041379" y="2443964"/>
                  <a:ext cx="255240" cy="9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0" name="Group 359">
            <a:extLst>
              <a:ext uri="{FF2B5EF4-FFF2-40B4-BE49-F238E27FC236}">
                <a16:creationId xmlns:a16="http://schemas.microsoft.com/office/drawing/2014/main" id="{5DA5AD10-21B4-46A3-91A3-98E4AF6E9BB7}"/>
              </a:ext>
            </a:extLst>
          </p:cNvPr>
          <p:cNvGrpSpPr/>
          <p:nvPr/>
        </p:nvGrpSpPr>
        <p:grpSpPr>
          <a:xfrm>
            <a:off x="7108219" y="527684"/>
            <a:ext cx="2561760" cy="512280"/>
            <a:chOff x="7108219" y="527684"/>
            <a:chExt cx="2561760" cy="51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1190EEFE-8503-446F-8D45-04C457976B7C}"/>
                    </a:ext>
                  </a:extLst>
                </p14:cNvPr>
                <p14:cNvContentPartPr/>
                <p14:nvPr/>
              </p14:nvContentPartPr>
              <p14:xfrm>
                <a:off x="7133059" y="527684"/>
                <a:ext cx="156960" cy="36720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1190EEFE-8503-446F-8D45-04C457976B7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115419" y="509684"/>
                  <a:ext cx="19260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73FE3393-3267-4318-BB3E-7A8D027882AE}"/>
                    </a:ext>
                  </a:extLst>
                </p14:cNvPr>
                <p14:cNvContentPartPr/>
                <p14:nvPr/>
              </p14:nvContentPartPr>
              <p14:xfrm>
                <a:off x="7138819" y="741884"/>
                <a:ext cx="218880" cy="7308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73FE3393-3267-4318-BB3E-7A8D027882A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121179" y="724244"/>
                  <a:ext cx="25452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597FFD1B-72DD-4298-A6D3-CD6DE8A4E386}"/>
                    </a:ext>
                  </a:extLst>
                </p14:cNvPr>
                <p14:cNvContentPartPr/>
                <p14:nvPr/>
              </p14:nvContentPartPr>
              <p14:xfrm>
                <a:off x="7582339" y="622004"/>
                <a:ext cx="24840" cy="18756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597FFD1B-72DD-4298-A6D3-CD6DE8A4E38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564339" y="604004"/>
                  <a:ext cx="6048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E59E8984-FB43-43E1-BDC0-179714C8AFB4}"/>
                    </a:ext>
                  </a:extLst>
                </p14:cNvPr>
                <p14:cNvContentPartPr/>
                <p14:nvPr/>
              </p14:nvContentPartPr>
              <p14:xfrm>
                <a:off x="7700779" y="653324"/>
                <a:ext cx="5400" cy="576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E59E8984-FB43-43E1-BDC0-179714C8AFB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683139" y="635324"/>
                  <a:ext cx="410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0B8920CF-BA81-4ACF-9620-77AA50ABDE75}"/>
                    </a:ext>
                  </a:extLst>
                </p14:cNvPr>
                <p14:cNvContentPartPr/>
                <p14:nvPr/>
              </p14:nvContentPartPr>
              <p14:xfrm>
                <a:off x="7675939" y="656924"/>
                <a:ext cx="98280" cy="15912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0B8920CF-BA81-4ACF-9620-77AA50ABDE7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658299" y="638924"/>
                  <a:ext cx="1339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33DB990E-77FA-4905-8B5F-EA984E64B714}"/>
                    </a:ext>
                  </a:extLst>
                </p14:cNvPr>
                <p14:cNvContentPartPr/>
                <p14:nvPr/>
              </p14:nvContentPartPr>
              <p14:xfrm>
                <a:off x="7971499" y="621644"/>
                <a:ext cx="163800" cy="18288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33DB990E-77FA-4905-8B5F-EA984E64B71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953859" y="604004"/>
                  <a:ext cx="19944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DBD3B6AF-98D8-4F89-8C5B-E4F41A7258E8}"/>
                    </a:ext>
                  </a:extLst>
                </p14:cNvPr>
                <p14:cNvContentPartPr/>
                <p14:nvPr/>
              </p14:nvContentPartPr>
              <p14:xfrm>
                <a:off x="8182099" y="665564"/>
                <a:ext cx="111600" cy="14904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DBD3B6AF-98D8-4F89-8C5B-E4F41A7258E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164099" y="647564"/>
                  <a:ext cx="1472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9D86E649-0647-4A76-8FB4-3B11D243A0EA}"/>
                    </a:ext>
                  </a:extLst>
                </p14:cNvPr>
                <p14:cNvContentPartPr/>
                <p14:nvPr/>
              </p14:nvContentPartPr>
              <p14:xfrm>
                <a:off x="8379019" y="600404"/>
                <a:ext cx="35280" cy="24408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9D86E649-0647-4A76-8FB4-3B11D243A0E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361379" y="582764"/>
                  <a:ext cx="7092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895BFADE-4329-43E7-9CF7-CEE389628604}"/>
                    </a:ext>
                  </a:extLst>
                </p14:cNvPr>
                <p14:cNvContentPartPr/>
                <p14:nvPr/>
              </p14:nvContentPartPr>
              <p14:xfrm>
                <a:off x="8393059" y="637124"/>
                <a:ext cx="127080" cy="19656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895BFADE-4329-43E7-9CF7-CEE38962860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375059" y="619124"/>
                  <a:ext cx="16272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5CCB8918-8A82-47BE-91B7-69BB8F95BFAE}"/>
                    </a:ext>
                  </a:extLst>
                </p14:cNvPr>
                <p14:cNvContentPartPr/>
                <p14:nvPr/>
              </p14:nvContentPartPr>
              <p14:xfrm>
                <a:off x="8599699" y="679244"/>
                <a:ext cx="140760" cy="15660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5CCB8918-8A82-47BE-91B7-69BB8F95BFA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582059" y="661244"/>
                  <a:ext cx="17640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2B4ADA43-79EE-4BDA-8E86-7822101EE930}"/>
                    </a:ext>
                  </a:extLst>
                </p14:cNvPr>
                <p14:cNvContentPartPr/>
                <p14:nvPr/>
              </p14:nvContentPartPr>
              <p14:xfrm>
                <a:off x="8790499" y="699044"/>
                <a:ext cx="104400" cy="11448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2B4ADA43-79EE-4BDA-8E86-7822101EE93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772859" y="681044"/>
                  <a:ext cx="14004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84E50EBA-C1A6-4BF2-BBC6-9DB234C455A3}"/>
                    </a:ext>
                  </a:extLst>
                </p14:cNvPr>
                <p14:cNvContentPartPr/>
                <p14:nvPr/>
              </p14:nvContentPartPr>
              <p14:xfrm>
                <a:off x="8926939" y="623444"/>
                <a:ext cx="214200" cy="14328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84E50EBA-C1A6-4BF2-BBC6-9DB234C455A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909299" y="605444"/>
                  <a:ext cx="24984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FE2AA34F-299D-4A54-B0FB-5F06D705B09C}"/>
                    </a:ext>
                  </a:extLst>
                </p14:cNvPr>
                <p14:cNvContentPartPr/>
                <p14:nvPr/>
              </p14:nvContentPartPr>
              <p14:xfrm>
                <a:off x="9220699" y="602924"/>
                <a:ext cx="164880" cy="18504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FE2AA34F-299D-4A54-B0FB-5F06D705B09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202699" y="585284"/>
                  <a:ext cx="2005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A42ABB87-2E41-420A-8166-65E8F16F9763}"/>
                    </a:ext>
                  </a:extLst>
                </p14:cNvPr>
                <p14:cNvContentPartPr/>
                <p14:nvPr/>
              </p14:nvContentPartPr>
              <p14:xfrm>
                <a:off x="7108219" y="926564"/>
                <a:ext cx="2561760" cy="11340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A42ABB87-2E41-420A-8166-65E8F16F976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090219" y="908924"/>
                  <a:ext cx="2597400" cy="14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BDA370D5-896F-4934-83F6-B573F6FCA018}"/>
              </a:ext>
            </a:extLst>
          </p:cNvPr>
          <p:cNvGrpSpPr/>
          <p:nvPr/>
        </p:nvGrpSpPr>
        <p:grpSpPr>
          <a:xfrm>
            <a:off x="5618179" y="2037164"/>
            <a:ext cx="1083960" cy="517680"/>
            <a:chOff x="5618179" y="2037164"/>
            <a:chExt cx="1083960" cy="51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A89A1DC7-88BE-46D2-9F3F-82870BAAEA4D}"/>
                    </a:ext>
                  </a:extLst>
                </p14:cNvPr>
                <p14:cNvContentPartPr/>
                <p14:nvPr/>
              </p14:nvContentPartPr>
              <p14:xfrm>
                <a:off x="5618179" y="2079284"/>
                <a:ext cx="111600" cy="47556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A89A1DC7-88BE-46D2-9F3F-82870BAAEA4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609179" y="2070284"/>
                  <a:ext cx="129240" cy="49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4128D808-61EE-492C-AC74-56C1D7BAD721}"/>
                    </a:ext>
                  </a:extLst>
                </p14:cNvPr>
                <p14:cNvContentPartPr/>
                <p14:nvPr/>
              </p14:nvContentPartPr>
              <p14:xfrm>
                <a:off x="5768299" y="2189084"/>
                <a:ext cx="181800" cy="195480"/>
              </p14:xfrm>
            </p:contentPart>
          </mc:Choice>
          <mc:Fallback xmlns=""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4128D808-61EE-492C-AC74-56C1D7BAD72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759659" y="2180084"/>
                  <a:ext cx="19944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5228EBDF-5083-4294-8CE8-A5F831845638}"/>
                    </a:ext>
                  </a:extLst>
                </p14:cNvPr>
                <p14:cNvContentPartPr/>
                <p14:nvPr/>
              </p14:nvContentPartPr>
              <p14:xfrm>
                <a:off x="5960539" y="2299604"/>
                <a:ext cx="41760" cy="85320"/>
              </p14:xfrm>
            </p:contentPart>
          </mc:Choice>
          <mc:Fallback xmlns=""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5228EBDF-5083-4294-8CE8-A5F83184563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951899" y="2290964"/>
                  <a:ext cx="594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FCB08D77-1109-48A3-8084-4815DF5D3AF6}"/>
                    </a:ext>
                  </a:extLst>
                </p14:cNvPr>
                <p14:cNvContentPartPr/>
                <p14:nvPr/>
              </p14:nvContentPartPr>
              <p14:xfrm>
                <a:off x="6083299" y="2172884"/>
                <a:ext cx="176760" cy="126000"/>
              </p14:xfrm>
            </p:contentPart>
          </mc:Choice>
          <mc:Fallback xmlns=""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FCB08D77-1109-48A3-8084-4815DF5D3AF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074299" y="2164244"/>
                  <a:ext cx="1944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102230E6-1112-4156-8BAD-A8B7C07DDB24}"/>
                    </a:ext>
                  </a:extLst>
                </p14:cNvPr>
                <p14:cNvContentPartPr/>
                <p14:nvPr/>
              </p14:nvContentPartPr>
              <p14:xfrm>
                <a:off x="6199219" y="2208884"/>
                <a:ext cx="23760" cy="182520"/>
              </p14:xfrm>
            </p:contentPart>
          </mc:Choice>
          <mc:Fallback xmlns=""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102230E6-1112-4156-8BAD-A8B7C07DDB2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190579" y="2199884"/>
                  <a:ext cx="414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48357423-8256-41C5-B333-6AF84A1BE9DF}"/>
                    </a:ext>
                  </a:extLst>
                </p14:cNvPr>
                <p14:cNvContentPartPr/>
                <p14:nvPr/>
              </p14:nvContentPartPr>
              <p14:xfrm>
                <a:off x="6296779" y="2281964"/>
                <a:ext cx="43920" cy="59760"/>
              </p14:xfrm>
            </p:contentPart>
          </mc:Choice>
          <mc:Fallback xmlns=""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48357423-8256-41C5-B333-6AF84A1BE9D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287779" y="2273324"/>
                  <a:ext cx="615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87AF5554-EDEB-40D7-B5AB-7B6A1CCD647D}"/>
                    </a:ext>
                  </a:extLst>
                </p14:cNvPr>
                <p14:cNvContentPartPr/>
                <p14:nvPr/>
              </p14:nvContentPartPr>
              <p14:xfrm>
                <a:off x="6418459" y="2149484"/>
                <a:ext cx="96480" cy="168120"/>
              </p14:xfrm>
            </p:contentPart>
          </mc:Choice>
          <mc:Fallback xmlns=""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87AF5554-EDEB-40D7-B5AB-7B6A1CCD647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409459" y="2140844"/>
                  <a:ext cx="1141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36396226-C170-4B17-8D77-EC456B913088}"/>
                    </a:ext>
                  </a:extLst>
                </p14:cNvPr>
                <p14:cNvContentPartPr/>
                <p14:nvPr/>
              </p14:nvContentPartPr>
              <p14:xfrm>
                <a:off x="6559219" y="2037164"/>
                <a:ext cx="142920" cy="441720"/>
              </p14:xfrm>
            </p:contentPart>
          </mc:Choice>
          <mc:Fallback xmlns=""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36396226-C170-4B17-8D77-EC456B91308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550579" y="2028524"/>
                  <a:ext cx="160560" cy="45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2" name="Group 371">
            <a:extLst>
              <a:ext uri="{FF2B5EF4-FFF2-40B4-BE49-F238E27FC236}">
                <a16:creationId xmlns:a16="http://schemas.microsoft.com/office/drawing/2014/main" id="{F4C7CACF-AFA8-4861-AAFE-94FC0165EBE2}"/>
              </a:ext>
            </a:extLst>
          </p:cNvPr>
          <p:cNvGrpSpPr/>
          <p:nvPr/>
        </p:nvGrpSpPr>
        <p:grpSpPr>
          <a:xfrm>
            <a:off x="4124899" y="3047684"/>
            <a:ext cx="271800" cy="497880"/>
            <a:chOff x="4124899" y="3047684"/>
            <a:chExt cx="271800" cy="49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5A450B75-0A0E-40A9-92B2-CDA3E4830A5F}"/>
                    </a:ext>
                  </a:extLst>
                </p14:cNvPr>
                <p14:cNvContentPartPr/>
                <p14:nvPr/>
              </p14:nvContentPartPr>
              <p14:xfrm>
                <a:off x="4227499" y="3047684"/>
                <a:ext cx="34200" cy="41832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5A450B75-0A0E-40A9-92B2-CDA3E4830A5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218859" y="3038684"/>
                  <a:ext cx="5184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98C59638-12E7-4732-A8C3-C942B2E0B89E}"/>
                    </a:ext>
                  </a:extLst>
                </p14:cNvPr>
                <p14:cNvContentPartPr/>
                <p14:nvPr/>
              </p14:nvContentPartPr>
              <p14:xfrm>
                <a:off x="4124899" y="3395444"/>
                <a:ext cx="271800" cy="150120"/>
              </p14:xfrm>
            </p:contentPart>
          </mc:Choice>
          <mc:Fallback xmlns=""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98C59638-12E7-4732-A8C3-C942B2E0B89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116259" y="3386804"/>
                  <a:ext cx="289440" cy="16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1" name="Group 380">
            <a:extLst>
              <a:ext uri="{FF2B5EF4-FFF2-40B4-BE49-F238E27FC236}">
                <a16:creationId xmlns:a16="http://schemas.microsoft.com/office/drawing/2014/main" id="{24273E23-4B4D-4472-9F49-EB207D207477}"/>
              </a:ext>
            </a:extLst>
          </p:cNvPr>
          <p:cNvGrpSpPr/>
          <p:nvPr/>
        </p:nvGrpSpPr>
        <p:grpSpPr>
          <a:xfrm>
            <a:off x="3450259" y="3608204"/>
            <a:ext cx="1152720" cy="354960"/>
            <a:chOff x="3450259" y="3608204"/>
            <a:chExt cx="1152720" cy="35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A54D2A20-BD75-46FF-AA67-BB0DE5FA0777}"/>
                    </a:ext>
                  </a:extLst>
                </p14:cNvPr>
                <p14:cNvContentPartPr/>
                <p14:nvPr/>
              </p14:nvContentPartPr>
              <p14:xfrm>
                <a:off x="4398139" y="3686324"/>
                <a:ext cx="204840" cy="215280"/>
              </p14:xfrm>
            </p:contentPart>
          </mc:Choice>
          <mc:Fallback xmlns=""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A54D2A20-BD75-46FF-AA67-BB0DE5FA077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380139" y="3668324"/>
                  <a:ext cx="24048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61B188E2-E177-4ACA-9CA9-DADFAA3DA501}"/>
                    </a:ext>
                  </a:extLst>
                </p14:cNvPr>
                <p14:cNvContentPartPr/>
                <p14:nvPr/>
              </p14:nvContentPartPr>
              <p14:xfrm>
                <a:off x="3998539" y="3755444"/>
                <a:ext cx="376920" cy="137160"/>
              </p14:xfrm>
            </p:contentPart>
          </mc:Choice>
          <mc:Fallback xmlns=""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61B188E2-E177-4ACA-9CA9-DADFAA3DA50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980539" y="3737444"/>
                  <a:ext cx="4125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3158D8F8-4847-4603-B31F-082EFCA4FF19}"/>
                    </a:ext>
                  </a:extLst>
                </p14:cNvPr>
                <p14:cNvContentPartPr/>
                <p14:nvPr/>
              </p14:nvContentPartPr>
              <p14:xfrm>
                <a:off x="4145779" y="3706844"/>
                <a:ext cx="44640" cy="33480"/>
              </p14:xfrm>
            </p:contentPart>
          </mc:Choice>
          <mc:Fallback xmlns=""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3158D8F8-4847-4603-B31F-082EFCA4FF1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128139" y="3689204"/>
                  <a:ext cx="8028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1ACDA5E7-8EDD-44A6-9B95-2E1315C9EF7A}"/>
                    </a:ext>
                  </a:extLst>
                </p14:cNvPr>
                <p14:cNvContentPartPr/>
                <p14:nvPr/>
              </p14:nvContentPartPr>
              <p14:xfrm>
                <a:off x="3725659" y="3608204"/>
                <a:ext cx="147600" cy="233640"/>
              </p14:xfrm>
            </p:contentPart>
          </mc:Choice>
          <mc:Fallback xmlns=""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1ACDA5E7-8EDD-44A6-9B95-2E1315C9EF7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707659" y="3590564"/>
                  <a:ext cx="18324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4EBDEBBE-B7CF-41D1-978B-317654754B5B}"/>
                    </a:ext>
                  </a:extLst>
                </p14:cNvPr>
                <p14:cNvContentPartPr/>
                <p14:nvPr/>
              </p14:nvContentPartPr>
              <p14:xfrm>
                <a:off x="3450259" y="3641324"/>
                <a:ext cx="97920" cy="254520"/>
              </p14:xfrm>
            </p:contentPart>
          </mc:Choice>
          <mc:Fallback xmlns=""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4EBDEBBE-B7CF-41D1-978B-317654754B5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432619" y="3623684"/>
                  <a:ext cx="13356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F39B667F-2DC9-4CC7-8F12-91F26FDAA228}"/>
                    </a:ext>
                  </a:extLst>
                </p14:cNvPr>
                <p14:cNvContentPartPr/>
                <p14:nvPr/>
              </p14:nvContentPartPr>
              <p14:xfrm>
                <a:off x="3518299" y="3939404"/>
                <a:ext cx="8640" cy="23760"/>
              </p14:xfrm>
            </p:contentPart>
          </mc:Choice>
          <mc:Fallback xmlns=""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F39B667F-2DC9-4CC7-8F12-91F26FDAA22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500659" y="3921404"/>
                  <a:ext cx="44280" cy="5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6" name="Group 395">
            <a:extLst>
              <a:ext uri="{FF2B5EF4-FFF2-40B4-BE49-F238E27FC236}">
                <a16:creationId xmlns:a16="http://schemas.microsoft.com/office/drawing/2014/main" id="{9F584445-95D7-4CA0-A6A0-8640A8EE8D48}"/>
              </a:ext>
            </a:extLst>
          </p:cNvPr>
          <p:cNvGrpSpPr/>
          <p:nvPr/>
        </p:nvGrpSpPr>
        <p:grpSpPr>
          <a:xfrm>
            <a:off x="4793419" y="4350922"/>
            <a:ext cx="583920" cy="130320"/>
            <a:chOff x="4793419" y="4350922"/>
            <a:chExt cx="583920" cy="13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F3BE349D-F034-425C-B72D-A0576EE1F7FF}"/>
                    </a:ext>
                  </a:extLst>
                </p14:cNvPr>
                <p14:cNvContentPartPr/>
                <p14:nvPr/>
              </p14:nvContentPartPr>
              <p14:xfrm>
                <a:off x="5195899" y="4350922"/>
                <a:ext cx="181440" cy="130320"/>
              </p14:xfrm>
            </p:contentPart>
          </mc:Choice>
          <mc:Fallback xmlns=""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F3BE349D-F034-425C-B72D-A0576EE1F7F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186899" y="4342282"/>
                  <a:ext cx="1990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482C188B-CEAE-48B0-84B1-483FA21EA298}"/>
                    </a:ext>
                  </a:extLst>
                </p14:cNvPr>
                <p14:cNvContentPartPr/>
                <p14:nvPr/>
              </p14:nvContentPartPr>
              <p14:xfrm>
                <a:off x="4793419" y="4376122"/>
                <a:ext cx="368280" cy="103320"/>
              </p14:xfrm>
            </p:contentPart>
          </mc:Choice>
          <mc:Fallback xmlns=""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482C188B-CEAE-48B0-84B1-483FA21EA29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784419" y="4367122"/>
                  <a:ext cx="3859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56E83C9C-10D6-4518-9FB7-CBCB695E4E2C}"/>
                    </a:ext>
                  </a:extLst>
                </p14:cNvPr>
                <p14:cNvContentPartPr/>
                <p14:nvPr/>
              </p14:nvContentPartPr>
              <p14:xfrm>
                <a:off x="4881979" y="4352722"/>
                <a:ext cx="16560" cy="3960"/>
              </p14:xfrm>
            </p:contentPart>
          </mc:Choice>
          <mc:Fallback xmlns=""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56E83C9C-10D6-4518-9FB7-CBCB695E4E2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872979" y="4343722"/>
                  <a:ext cx="34200" cy="21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433" name="Ink 432">
                <a:extLst>
                  <a:ext uri="{FF2B5EF4-FFF2-40B4-BE49-F238E27FC236}">
                    <a16:creationId xmlns:a16="http://schemas.microsoft.com/office/drawing/2014/main" id="{BA613ECF-5DE9-4359-918E-EDBFB71CB7A7}"/>
                  </a:ext>
                </a:extLst>
              </p14:cNvPr>
              <p14:cNvContentPartPr/>
              <p14:nvPr/>
            </p14:nvContentPartPr>
            <p14:xfrm>
              <a:off x="3484459" y="5443162"/>
              <a:ext cx="208440" cy="403200"/>
            </p14:xfrm>
          </p:contentPart>
        </mc:Choice>
        <mc:Fallback xmlns="">
          <p:pic>
            <p:nvPicPr>
              <p:cNvPr id="433" name="Ink 432">
                <a:extLst>
                  <a:ext uri="{FF2B5EF4-FFF2-40B4-BE49-F238E27FC236}">
                    <a16:creationId xmlns:a16="http://schemas.microsoft.com/office/drawing/2014/main" id="{BA613ECF-5DE9-4359-918E-EDBFB71CB7A7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466459" y="5425522"/>
                <a:ext cx="244080" cy="438840"/>
              </a:xfrm>
              <a:prstGeom prst="rect">
                <a:avLst/>
              </a:prstGeom>
            </p:spPr>
          </p:pic>
        </mc:Fallback>
      </mc:AlternateContent>
      <p:grpSp>
        <p:nvGrpSpPr>
          <p:cNvPr id="438" name="Group 437">
            <a:extLst>
              <a:ext uri="{FF2B5EF4-FFF2-40B4-BE49-F238E27FC236}">
                <a16:creationId xmlns:a16="http://schemas.microsoft.com/office/drawing/2014/main" id="{BA0E6FBE-016E-4F78-A128-66A4DA1D1034}"/>
              </a:ext>
            </a:extLst>
          </p:cNvPr>
          <p:cNvGrpSpPr/>
          <p:nvPr/>
        </p:nvGrpSpPr>
        <p:grpSpPr>
          <a:xfrm>
            <a:off x="3955699" y="5320402"/>
            <a:ext cx="635040" cy="400680"/>
            <a:chOff x="3955699" y="5320402"/>
            <a:chExt cx="635040" cy="40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F848C1E6-3C42-4CB9-879A-5DBDD4F60AF2}"/>
                    </a:ext>
                  </a:extLst>
                </p14:cNvPr>
                <p14:cNvContentPartPr/>
                <p14:nvPr/>
              </p14:nvContentPartPr>
              <p14:xfrm>
                <a:off x="3955699" y="5551162"/>
                <a:ext cx="210960" cy="136800"/>
              </p14:xfrm>
            </p:contentPart>
          </mc:Choice>
          <mc:Fallback xmlns=""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F848C1E6-3C42-4CB9-879A-5DBDD4F60AF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937699" y="5533162"/>
                  <a:ext cx="2466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5F6325BC-7FB0-4AE0-B3FE-A1BD757FE4CF}"/>
                    </a:ext>
                  </a:extLst>
                </p14:cNvPr>
                <p14:cNvContentPartPr/>
                <p14:nvPr/>
              </p14:nvContentPartPr>
              <p14:xfrm>
                <a:off x="4041379" y="5633962"/>
                <a:ext cx="143640" cy="61200"/>
              </p14:xfrm>
            </p:contentPart>
          </mc:Choice>
          <mc:Fallback xmlns=""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5F6325BC-7FB0-4AE0-B3FE-A1BD757FE4C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023739" y="5616322"/>
                  <a:ext cx="17928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8081E839-1821-486D-8CFD-C81DD93E48B3}"/>
                    </a:ext>
                  </a:extLst>
                </p14:cNvPr>
                <p14:cNvContentPartPr/>
                <p14:nvPr/>
              </p14:nvContentPartPr>
              <p14:xfrm>
                <a:off x="4381219" y="5320402"/>
                <a:ext cx="161640" cy="400680"/>
              </p14:xfrm>
            </p:contentPart>
          </mc:Choice>
          <mc:Fallback xmlns=""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8081E839-1821-486D-8CFD-C81DD93E48B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363219" y="5302762"/>
                  <a:ext cx="19728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437" name="Ink 436">
                  <a:extLst>
                    <a:ext uri="{FF2B5EF4-FFF2-40B4-BE49-F238E27FC236}">
                      <a16:creationId xmlns:a16="http://schemas.microsoft.com/office/drawing/2014/main" id="{B4C62B1B-7A4F-4B09-92FA-B25AA39E62DA}"/>
                    </a:ext>
                  </a:extLst>
                </p14:cNvPr>
                <p14:cNvContentPartPr/>
                <p14:nvPr/>
              </p14:nvContentPartPr>
              <p14:xfrm>
                <a:off x="4368259" y="5543242"/>
                <a:ext cx="222480" cy="78480"/>
              </p14:xfrm>
            </p:contentPart>
          </mc:Choice>
          <mc:Fallback xmlns="">
            <p:pic>
              <p:nvPicPr>
                <p:cNvPr id="437" name="Ink 436">
                  <a:extLst>
                    <a:ext uri="{FF2B5EF4-FFF2-40B4-BE49-F238E27FC236}">
                      <a16:creationId xmlns:a16="http://schemas.microsoft.com/office/drawing/2014/main" id="{B4C62B1B-7A4F-4B09-92FA-B25AA39E62D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350259" y="5525242"/>
                  <a:ext cx="258120" cy="11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0" name="Group 479">
            <a:extLst>
              <a:ext uri="{FF2B5EF4-FFF2-40B4-BE49-F238E27FC236}">
                <a16:creationId xmlns:a16="http://schemas.microsoft.com/office/drawing/2014/main" id="{BF3EA3B9-230B-4268-A494-C1C7D353607F}"/>
              </a:ext>
            </a:extLst>
          </p:cNvPr>
          <p:cNvGrpSpPr/>
          <p:nvPr/>
        </p:nvGrpSpPr>
        <p:grpSpPr>
          <a:xfrm>
            <a:off x="6109219" y="4563682"/>
            <a:ext cx="4755240" cy="1311840"/>
            <a:chOff x="6109219" y="4563682"/>
            <a:chExt cx="4755240" cy="131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9FD11397-0B36-4160-A50E-C7202B22079A}"/>
                    </a:ext>
                  </a:extLst>
                </p14:cNvPr>
                <p14:cNvContentPartPr/>
                <p14:nvPr/>
              </p14:nvContentPartPr>
              <p14:xfrm>
                <a:off x="6109219" y="4860682"/>
                <a:ext cx="310320" cy="977040"/>
              </p14:xfrm>
            </p:contentPart>
          </mc:Choice>
          <mc:Fallback xmlns=""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9FD11397-0B36-4160-A50E-C7202B22079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091219" y="4842682"/>
                  <a:ext cx="345960" cy="10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C684AB86-D3A1-46E9-8AAB-979238B5A363}"/>
                    </a:ext>
                  </a:extLst>
                </p14:cNvPr>
                <p14:cNvContentPartPr/>
                <p14:nvPr/>
              </p14:nvContentPartPr>
              <p14:xfrm>
                <a:off x="6569299" y="4792282"/>
                <a:ext cx="226440" cy="166680"/>
              </p14:xfrm>
            </p:contentPart>
          </mc:Choice>
          <mc:Fallback xmlns=""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C684AB86-D3A1-46E9-8AAB-979238B5A36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551659" y="4774642"/>
                  <a:ext cx="26208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943FA16F-928A-467D-976B-CC62603AF684}"/>
                    </a:ext>
                  </a:extLst>
                </p14:cNvPr>
                <p14:cNvContentPartPr/>
                <p14:nvPr/>
              </p14:nvContentPartPr>
              <p14:xfrm>
                <a:off x="6874939" y="4884802"/>
                <a:ext cx="360" cy="360"/>
              </p14:xfrm>
            </p:contentPart>
          </mc:Choice>
          <mc:Fallback xmlns=""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943FA16F-928A-467D-976B-CC62603AF68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857299" y="486680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E4F493FF-B4C4-47C7-A023-6F506A679C25}"/>
                    </a:ext>
                  </a:extLst>
                </p14:cNvPr>
                <p14:cNvContentPartPr/>
                <p14:nvPr/>
              </p14:nvContentPartPr>
              <p14:xfrm>
                <a:off x="6891139" y="4820002"/>
                <a:ext cx="1440" cy="11880"/>
              </p14:xfrm>
            </p:contentPart>
          </mc:Choice>
          <mc:Fallback xmlns=""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E4F493FF-B4C4-47C7-A023-6F506A679C2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873139" y="4802362"/>
                  <a:ext cx="370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E28EB8AC-2158-461F-BB46-848220664B67}"/>
                    </a:ext>
                  </a:extLst>
                </p14:cNvPr>
                <p14:cNvContentPartPr/>
                <p14:nvPr/>
              </p14:nvContentPartPr>
              <p14:xfrm>
                <a:off x="7043419" y="4680322"/>
                <a:ext cx="74160" cy="170640"/>
              </p14:xfrm>
            </p:contentPart>
          </mc:Choice>
          <mc:Fallback xmlns=""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E28EB8AC-2158-461F-BB46-848220664B6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025779" y="4662322"/>
                  <a:ext cx="10980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DE89040A-99D5-4C52-8995-D811FFC23D8A}"/>
                    </a:ext>
                  </a:extLst>
                </p14:cNvPr>
                <p14:cNvContentPartPr/>
                <p14:nvPr/>
              </p14:nvContentPartPr>
              <p14:xfrm>
                <a:off x="7192819" y="4810282"/>
                <a:ext cx="47160" cy="115920"/>
              </p14:xfrm>
            </p:contentPart>
          </mc:Choice>
          <mc:Fallback xmlns="">
            <p:pic>
              <p:nvPicPr>
                <p:cNvPr id="445" name="Ink 444">
                  <a:extLst>
                    <a:ext uri="{FF2B5EF4-FFF2-40B4-BE49-F238E27FC236}">
                      <a16:creationId xmlns:a16="http://schemas.microsoft.com/office/drawing/2014/main" id="{DE89040A-99D5-4C52-8995-D811FFC23D8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175179" y="4792282"/>
                  <a:ext cx="828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446" name="Ink 445">
                  <a:extLst>
                    <a:ext uri="{FF2B5EF4-FFF2-40B4-BE49-F238E27FC236}">
                      <a16:creationId xmlns:a16="http://schemas.microsoft.com/office/drawing/2014/main" id="{02BAAA2C-63F3-4A05-90EA-A5D1F4F71777}"/>
                    </a:ext>
                  </a:extLst>
                </p14:cNvPr>
                <p14:cNvContentPartPr/>
                <p14:nvPr/>
              </p14:nvContentPartPr>
              <p14:xfrm>
                <a:off x="7386859" y="4738642"/>
                <a:ext cx="150120" cy="147960"/>
              </p14:xfrm>
            </p:contentPart>
          </mc:Choice>
          <mc:Fallback xmlns="">
            <p:pic>
              <p:nvPicPr>
                <p:cNvPr id="446" name="Ink 445">
                  <a:extLst>
                    <a:ext uri="{FF2B5EF4-FFF2-40B4-BE49-F238E27FC236}">
                      <a16:creationId xmlns:a16="http://schemas.microsoft.com/office/drawing/2014/main" id="{02BAAA2C-63F3-4A05-90EA-A5D1F4F7177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368859" y="4721002"/>
                  <a:ext cx="18576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FF0D0A40-3F4F-4472-9EB8-2E7F0F26A584}"/>
                    </a:ext>
                  </a:extLst>
                </p14:cNvPr>
                <p14:cNvContentPartPr/>
                <p14:nvPr/>
              </p14:nvContentPartPr>
              <p14:xfrm>
                <a:off x="6964579" y="4603282"/>
                <a:ext cx="94680" cy="399240"/>
              </p14:xfrm>
            </p:contentPart>
          </mc:Choice>
          <mc:Fallback xmlns=""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FF0D0A40-3F4F-4472-9EB8-2E7F0F26A58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946939" y="4585282"/>
                  <a:ext cx="130320" cy="43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447" name="Ink 446">
                  <a:extLst>
                    <a:ext uri="{FF2B5EF4-FFF2-40B4-BE49-F238E27FC236}">
                      <a16:creationId xmlns:a16="http://schemas.microsoft.com/office/drawing/2014/main" id="{3D363436-25C4-4FF4-B2D5-A0773191C33F}"/>
                    </a:ext>
                  </a:extLst>
                </p14:cNvPr>
                <p14:cNvContentPartPr/>
                <p14:nvPr/>
              </p14:nvContentPartPr>
              <p14:xfrm>
                <a:off x="7713739" y="4695442"/>
                <a:ext cx="175680" cy="204120"/>
              </p14:xfrm>
            </p:contentPart>
          </mc:Choice>
          <mc:Fallback xmlns="">
            <p:pic>
              <p:nvPicPr>
                <p:cNvPr id="447" name="Ink 446">
                  <a:extLst>
                    <a:ext uri="{FF2B5EF4-FFF2-40B4-BE49-F238E27FC236}">
                      <a16:creationId xmlns:a16="http://schemas.microsoft.com/office/drawing/2014/main" id="{3D363436-25C4-4FF4-B2D5-A0773191C33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696099" y="4677442"/>
                  <a:ext cx="21132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67178B76-435D-4F01-8CCD-A2D0270002B4}"/>
                    </a:ext>
                  </a:extLst>
                </p14:cNvPr>
                <p14:cNvContentPartPr/>
                <p14:nvPr/>
              </p14:nvContentPartPr>
              <p14:xfrm>
                <a:off x="7820659" y="4563682"/>
                <a:ext cx="203400" cy="421920"/>
              </p14:xfrm>
            </p:contentPart>
          </mc:Choice>
          <mc:Fallback xmlns=""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67178B76-435D-4F01-8CCD-A2D0270002B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803019" y="4545682"/>
                  <a:ext cx="23904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450" name="Ink 449">
                  <a:extLst>
                    <a:ext uri="{FF2B5EF4-FFF2-40B4-BE49-F238E27FC236}">
                      <a16:creationId xmlns:a16="http://schemas.microsoft.com/office/drawing/2014/main" id="{F5D21B38-6060-45F6-B60D-10A2E6648AD9}"/>
                    </a:ext>
                  </a:extLst>
                </p14:cNvPr>
                <p14:cNvContentPartPr/>
                <p14:nvPr/>
              </p14:nvContentPartPr>
              <p14:xfrm>
                <a:off x="6541579" y="5385202"/>
                <a:ext cx="80280" cy="124920"/>
              </p14:xfrm>
            </p:contentPart>
          </mc:Choice>
          <mc:Fallback xmlns="">
            <p:pic>
              <p:nvPicPr>
                <p:cNvPr id="450" name="Ink 449">
                  <a:extLst>
                    <a:ext uri="{FF2B5EF4-FFF2-40B4-BE49-F238E27FC236}">
                      <a16:creationId xmlns:a16="http://schemas.microsoft.com/office/drawing/2014/main" id="{F5D21B38-6060-45F6-B60D-10A2E6648AD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523579" y="5367562"/>
                  <a:ext cx="1159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34020C4F-F0EB-41ED-A9DC-021126873A90}"/>
                    </a:ext>
                  </a:extLst>
                </p14:cNvPr>
                <p14:cNvContentPartPr/>
                <p14:nvPr/>
              </p14:nvContentPartPr>
              <p14:xfrm>
                <a:off x="6641659" y="5415802"/>
                <a:ext cx="86400" cy="272160"/>
              </p14:xfrm>
            </p:contentPart>
          </mc:Choice>
          <mc:Fallback xmlns=""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34020C4F-F0EB-41ED-A9DC-021126873A90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623659" y="5397802"/>
                  <a:ext cx="12204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452" name="Ink 451">
                  <a:extLst>
                    <a:ext uri="{FF2B5EF4-FFF2-40B4-BE49-F238E27FC236}">
                      <a16:creationId xmlns:a16="http://schemas.microsoft.com/office/drawing/2014/main" id="{AB80F8D1-5922-43C2-9768-F3AE23A308DE}"/>
                    </a:ext>
                  </a:extLst>
                </p14:cNvPr>
                <p14:cNvContentPartPr/>
                <p14:nvPr/>
              </p14:nvContentPartPr>
              <p14:xfrm>
                <a:off x="6994099" y="5621722"/>
                <a:ext cx="1800" cy="11880"/>
              </p14:xfrm>
            </p:contentPart>
          </mc:Choice>
          <mc:Fallback xmlns="">
            <p:pic>
              <p:nvPicPr>
                <p:cNvPr id="452" name="Ink 451">
                  <a:extLst>
                    <a:ext uri="{FF2B5EF4-FFF2-40B4-BE49-F238E27FC236}">
                      <a16:creationId xmlns:a16="http://schemas.microsoft.com/office/drawing/2014/main" id="{AB80F8D1-5922-43C2-9768-F3AE23A308D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976099" y="5603722"/>
                  <a:ext cx="3744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453" name="Ink 452">
                  <a:extLst>
                    <a:ext uri="{FF2B5EF4-FFF2-40B4-BE49-F238E27FC236}">
                      <a16:creationId xmlns:a16="http://schemas.microsoft.com/office/drawing/2014/main" id="{C4A19158-568D-42CF-B0B3-1517D1EAF3DD}"/>
                    </a:ext>
                  </a:extLst>
                </p14:cNvPr>
                <p14:cNvContentPartPr/>
                <p14:nvPr/>
              </p14:nvContentPartPr>
              <p14:xfrm>
                <a:off x="6980779" y="5552242"/>
                <a:ext cx="6120" cy="23760"/>
              </p14:xfrm>
            </p:contentPart>
          </mc:Choice>
          <mc:Fallback xmlns="">
            <p:pic>
              <p:nvPicPr>
                <p:cNvPr id="453" name="Ink 452">
                  <a:extLst>
                    <a:ext uri="{FF2B5EF4-FFF2-40B4-BE49-F238E27FC236}">
                      <a16:creationId xmlns:a16="http://schemas.microsoft.com/office/drawing/2014/main" id="{C4A19158-568D-42CF-B0B3-1517D1EAF3D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963139" y="5534242"/>
                  <a:ext cx="4176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454" name="Ink 453">
                  <a:extLst>
                    <a:ext uri="{FF2B5EF4-FFF2-40B4-BE49-F238E27FC236}">
                      <a16:creationId xmlns:a16="http://schemas.microsoft.com/office/drawing/2014/main" id="{93FB83F2-E92C-4BB3-B7D4-797F620DB8E4}"/>
                    </a:ext>
                  </a:extLst>
                </p14:cNvPr>
                <p14:cNvContentPartPr/>
                <p14:nvPr/>
              </p14:nvContentPartPr>
              <p14:xfrm>
                <a:off x="7138819" y="5309602"/>
                <a:ext cx="57240" cy="486360"/>
              </p14:xfrm>
            </p:contentPart>
          </mc:Choice>
          <mc:Fallback xmlns="">
            <p:pic>
              <p:nvPicPr>
                <p:cNvPr id="454" name="Ink 453">
                  <a:extLst>
                    <a:ext uri="{FF2B5EF4-FFF2-40B4-BE49-F238E27FC236}">
                      <a16:creationId xmlns:a16="http://schemas.microsoft.com/office/drawing/2014/main" id="{93FB83F2-E92C-4BB3-B7D4-797F620DB8E4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121179" y="5291602"/>
                  <a:ext cx="92880" cy="52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461" name="Ink 460">
                  <a:extLst>
                    <a:ext uri="{FF2B5EF4-FFF2-40B4-BE49-F238E27FC236}">
                      <a16:creationId xmlns:a16="http://schemas.microsoft.com/office/drawing/2014/main" id="{09006CAB-F818-4A71-8D88-151533FA0508}"/>
                    </a:ext>
                  </a:extLst>
                </p14:cNvPr>
                <p14:cNvContentPartPr/>
                <p14:nvPr/>
              </p14:nvContentPartPr>
              <p14:xfrm>
                <a:off x="7298299" y="5455042"/>
                <a:ext cx="214200" cy="246240"/>
              </p14:xfrm>
            </p:contentPart>
          </mc:Choice>
          <mc:Fallback xmlns="">
            <p:pic>
              <p:nvPicPr>
                <p:cNvPr id="461" name="Ink 460">
                  <a:extLst>
                    <a:ext uri="{FF2B5EF4-FFF2-40B4-BE49-F238E27FC236}">
                      <a16:creationId xmlns:a16="http://schemas.microsoft.com/office/drawing/2014/main" id="{09006CAB-F818-4A71-8D88-151533FA050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280299" y="5437402"/>
                  <a:ext cx="24984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462" name="Ink 461">
                  <a:extLst>
                    <a:ext uri="{FF2B5EF4-FFF2-40B4-BE49-F238E27FC236}">
                      <a16:creationId xmlns:a16="http://schemas.microsoft.com/office/drawing/2014/main" id="{9F778096-B79F-42BD-B079-9F9E34AD739B}"/>
                    </a:ext>
                  </a:extLst>
                </p14:cNvPr>
                <p14:cNvContentPartPr/>
                <p14:nvPr/>
              </p14:nvContentPartPr>
              <p14:xfrm>
                <a:off x="7561459" y="5595442"/>
                <a:ext cx="74160" cy="114840"/>
              </p14:xfrm>
            </p:contentPart>
          </mc:Choice>
          <mc:Fallback xmlns="">
            <p:pic>
              <p:nvPicPr>
                <p:cNvPr id="462" name="Ink 461">
                  <a:extLst>
                    <a:ext uri="{FF2B5EF4-FFF2-40B4-BE49-F238E27FC236}">
                      <a16:creationId xmlns:a16="http://schemas.microsoft.com/office/drawing/2014/main" id="{9F778096-B79F-42BD-B079-9F9E34AD739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543459" y="5577802"/>
                  <a:ext cx="1098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463" name="Ink 462">
                  <a:extLst>
                    <a:ext uri="{FF2B5EF4-FFF2-40B4-BE49-F238E27FC236}">
                      <a16:creationId xmlns:a16="http://schemas.microsoft.com/office/drawing/2014/main" id="{88B29A5F-F48C-4679-A8A0-4158E1C548E2}"/>
                    </a:ext>
                  </a:extLst>
                </p14:cNvPr>
                <p14:cNvContentPartPr/>
                <p14:nvPr/>
              </p14:nvContentPartPr>
              <p14:xfrm>
                <a:off x="7737499" y="5482042"/>
                <a:ext cx="138600" cy="109080"/>
              </p14:xfrm>
            </p:contentPart>
          </mc:Choice>
          <mc:Fallback xmlns="">
            <p:pic>
              <p:nvPicPr>
                <p:cNvPr id="463" name="Ink 462">
                  <a:extLst>
                    <a:ext uri="{FF2B5EF4-FFF2-40B4-BE49-F238E27FC236}">
                      <a16:creationId xmlns:a16="http://schemas.microsoft.com/office/drawing/2014/main" id="{88B29A5F-F48C-4679-A8A0-4158E1C548E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719499" y="5464042"/>
                  <a:ext cx="17424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464" name="Ink 463">
                  <a:extLst>
                    <a:ext uri="{FF2B5EF4-FFF2-40B4-BE49-F238E27FC236}">
                      <a16:creationId xmlns:a16="http://schemas.microsoft.com/office/drawing/2014/main" id="{69D2B241-37F4-4976-9F5C-F996F88F80C7}"/>
                    </a:ext>
                  </a:extLst>
                </p14:cNvPr>
                <p14:cNvContentPartPr/>
                <p14:nvPr/>
              </p14:nvContentPartPr>
              <p14:xfrm>
                <a:off x="7796899" y="5477002"/>
                <a:ext cx="28800" cy="221760"/>
              </p14:xfrm>
            </p:contentPart>
          </mc:Choice>
          <mc:Fallback xmlns="">
            <p:pic>
              <p:nvPicPr>
                <p:cNvPr id="464" name="Ink 463">
                  <a:extLst>
                    <a:ext uri="{FF2B5EF4-FFF2-40B4-BE49-F238E27FC236}">
                      <a16:creationId xmlns:a16="http://schemas.microsoft.com/office/drawing/2014/main" id="{69D2B241-37F4-4976-9F5C-F996F88F80C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779259" y="5459362"/>
                  <a:ext cx="644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465" name="Ink 464">
                  <a:extLst>
                    <a:ext uri="{FF2B5EF4-FFF2-40B4-BE49-F238E27FC236}">
                      <a16:creationId xmlns:a16="http://schemas.microsoft.com/office/drawing/2014/main" id="{9F3DF9D6-AD24-49D3-8D1C-75D6D3006D79}"/>
                    </a:ext>
                  </a:extLst>
                </p14:cNvPr>
                <p14:cNvContentPartPr/>
                <p14:nvPr/>
              </p14:nvContentPartPr>
              <p14:xfrm>
                <a:off x="7925059" y="5618122"/>
                <a:ext cx="57600" cy="87840"/>
              </p14:xfrm>
            </p:contentPart>
          </mc:Choice>
          <mc:Fallback xmlns="">
            <p:pic>
              <p:nvPicPr>
                <p:cNvPr id="465" name="Ink 464">
                  <a:extLst>
                    <a:ext uri="{FF2B5EF4-FFF2-40B4-BE49-F238E27FC236}">
                      <a16:creationId xmlns:a16="http://schemas.microsoft.com/office/drawing/2014/main" id="{9F3DF9D6-AD24-49D3-8D1C-75D6D3006D7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907059" y="5600482"/>
                  <a:ext cx="932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467" name="Ink 466">
                  <a:extLst>
                    <a:ext uri="{FF2B5EF4-FFF2-40B4-BE49-F238E27FC236}">
                      <a16:creationId xmlns:a16="http://schemas.microsoft.com/office/drawing/2014/main" id="{0650A3FF-ACE0-43E5-9867-50D7E7154BEC}"/>
                    </a:ext>
                  </a:extLst>
                </p14:cNvPr>
                <p14:cNvContentPartPr/>
                <p14:nvPr/>
              </p14:nvContentPartPr>
              <p14:xfrm>
                <a:off x="8101099" y="5417242"/>
                <a:ext cx="131040" cy="196920"/>
              </p14:xfrm>
            </p:contentPart>
          </mc:Choice>
          <mc:Fallback xmlns="">
            <p:pic>
              <p:nvPicPr>
                <p:cNvPr id="467" name="Ink 466">
                  <a:extLst>
                    <a:ext uri="{FF2B5EF4-FFF2-40B4-BE49-F238E27FC236}">
                      <a16:creationId xmlns:a16="http://schemas.microsoft.com/office/drawing/2014/main" id="{0650A3FF-ACE0-43E5-9867-50D7E7154BEC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083099" y="5399242"/>
                  <a:ext cx="16668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468" name="Ink 467">
                  <a:extLst>
                    <a:ext uri="{FF2B5EF4-FFF2-40B4-BE49-F238E27FC236}">
                      <a16:creationId xmlns:a16="http://schemas.microsoft.com/office/drawing/2014/main" id="{624752D4-596F-4C26-AD72-A77221A042A6}"/>
                    </a:ext>
                  </a:extLst>
                </p14:cNvPr>
                <p14:cNvContentPartPr/>
                <p14:nvPr/>
              </p14:nvContentPartPr>
              <p14:xfrm>
                <a:off x="8261659" y="5288002"/>
                <a:ext cx="160200" cy="587520"/>
              </p14:xfrm>
            </p:contentPart>
          </mc:Choice>
          <mc:Fallback xmlns="">
            <p:pic>
              <p:nvPicPr>
                <p:cNvPr id="468" name="Ink 467">
                  <a:extLst>
                    <a:ext uri="{FF2B5EF4-FFF2-40B4-BE49-F238E27FC236}">
                      <a16:creationId xmlns:a16="http://schemas.microsoft.com/office/drawing/2014/main" id="{624752D4-596F-4C26-AD72-A77221A042A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243659" y="5270002"/>
                  <a:ext cx="195840" cy="62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470" name="Ink 469">
                  <a:extLst>
                    <a:ext uri="{FF2B5EF4-FFF2-40B4-BE49-F238E27FC236}">
                      <a16:creationId xmlns:a16="http://schemas.microsoft.com/office/drawing/2014/main" id="{57359B7B-00A8-45DF-9B44-B31972247CC1}"/>
                    </a:ext>
                  </a:extLst>
                </p14:cNvPr>
                <p14:cNvContentPartPr/>
                <p14:nvPr/>
              </p14:nvContentPartPr>
              <p14:xfrm>
                <a:off x="8568379" y="5051122"/>
                <a:ext cx="443520" cy="226080"/>
              </p14:xfrm>
            </p:contentPart>
          </mc:Choice>
          <mc:Fallback xmlns="">
            <p:pic>
              <p:nvPicPr>
                <p:cNvPr id="470" name="Ink 469">
                  <a:extLst>
                    <a:ext uri="{FF2B5EF4-FFF2-40B4-BE49-F238E27FC236}">
                      <a16:creationId xmlns:a16="http://schemas.microsoft.com/office/drawing/2014/main" id="{57359B7B-00A8-45DF-9B44-B31972247CC1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550379" y="5033122"/>
                  <a:ext cx="47916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472" name="Ink 471">
                  <a:extLst>
                    <a:ext uri="{FF2B5EF4-FFF2-40B4-BE49-F238E27FC236}">
                      <a16:creationId xmlns:a16="http://schemas.microsoft.com/office/drawing/2014/main" id="{6FD8A4CF-318F-4FB5-9E71-CD92650E25A6}"/>
                    </a:ext>
                  </a:extLst>
                </p14:cNvPr>
                <p14:cNvContentPartPr/>
                <p14:nvPr/>
              </p14:nvContentPartPr>
              <p14:xfrm>
                <a:off x="9278659" y="4973722"/>
                <a:ext cx="355680" cy="430560"/>
              </p14:xfrm>
            </p:contentPart>
          </mc:Choice>
          <mc:Fallback xmlns="">
            <p:pic>
              <p:nvPicPr>
                <p:cNvPr id="472" name="Ink 471">
                  <a:extLst>
                    <a:ext uri="{FF2B5EF4-FFF2-40B4-BE49-F238E27FC236}">
                      <a16:creationId xmlns:a16="http://schemas.microsoft.com/office/drawing/2014/main" id="{6FD8A4CF-318F-4FB5-9E71-CD92650E25A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261019" y="4955722"/>
                  <a:ext cx="391320" cy="4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473" name="Ink 472">
                  <a:extLst>
                    <a:ext uri="{FF2B5EF4-FFF2-40B4-BE49-F238E27FC236}">
                      <a16:creationId xmlns:a16="http://schemas.microsoft.com/office/drawing/2014/main" id="{8CE7CCC7-7662-4C83-860B-74BD1C3A9928}"/>
                    </a:ext>
                  </a:extLst>
                </p14:cNvPr>
                <p14:cNvContentPartPr/>
                <p14:nvPr/>
              </p14:nvContentPartPr>
              <p14:xfrm>
                <a:off x="9769339" y="5175322"/>
                <a:ext cx="117360" cy="29520"/>
              </p14:xfrm>
            </p:contentPart>
          </mc:Choice>
          <mc:Fallback xmlns="">
            <p:pic>
              <p:nvPicPr>
                <p:cNvPr id="473" name="Ink 472">
                  <a:extLst>
                    <a:ext uri="{FF2B5EF4-FFF2-40B4-BE49-F238E27FC236}">
                      <a16:creationId xmlns:a16="http://schemas.microsoft.com/office/drawing/2014/main" id="{8CE7CCC7-7662-4C83-860B-74BD1C3A992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751339" y="5157322"/>
                  <a:ext cx="15300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474" name="Ink 473">
                  <a:extLst>
                    <a:ext uri="{FF2B5EF4-FFF2-40B4-BE49-F238E27FC236}">
                      <a16:creationId xmlns:a16="http://schemas.microsoft.com/office/drawing/2014/main" id="{0F804C20-0086-4FB8-95F3-FEBBC746A4FC}"/>
                    </a:ext>
                  </a:extLst>
                </p14:cNvPr>
                <p14:cNvContentPartPr/>
                <p14:nvPr/>
              </p14:nvContentPartPr>
              <p14:xfrm>
                <a:off x="9745579" y="5096122"/>
                <a:ext cx="115560" cy="23400"/>
              </p14:xfrm>
            </p:contentPart>
          </mc:Choice>
          <mc:Fallback xmlns="">
            <p:pic>
              <p:nvPicPr>
                <p:cNvPr id="474" name="Ink 473">
                  <a:extLst>
                    <a:ext uri="{FF2B5EF4-FFF2-40B4-BE49-F238E27FC236}">
                      <a16:creationId xmlns:a16="http://schemas.microsoft.com/office/drawing/2014/main" id="{0F804C20-0086-4FB8-95F3-FEBBC746A4F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727939" y="5078122"/>
                  <a:ext cx="1512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475" name="Ink 474">
                  <a:extLst>
                    <a:ext uri="{FF2B5EF4-FFF2-40B4-BE49-F238E27FC236}">
                      <a16:creationId xmlns:a16="http://schemas.microsoft.com/office/drawing/2014/main" id="{BE007F4D-164D-4E15-B01E-87F18854D3F8}"/>
                    </a:ext>
                  </a:extLst>
                </p14:cNvPr>
                <p14:cNvContentPartPr/>
                <p14:nvPr/>
              </p14:nvContentPartPr>
              <p14:xfrm>
                <a:off x="10082899" y="5009002"/>
                <a:ext cx="241920" cy="279720"/>
              </p14:xfrm>
            </p:contentPart>
          </mc:Choice>
          <mc:Fallback xmlns="">
            <p:pic>
              <p:nvPicPr>
                <p:cNvPr id="475" name="Ink 474">
                  <a:extLst>
                    <a:ext uri="{FF2B5EF4-FFF2-40B4-BE49-F238E27FC236}">
                      <a16:creationId xmlns:a16="http://schemas.microsoft.com/office/drawing/2014/main" id="{BE007F4D-164D-4E15-B01E-87F18854D3F8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064899" y="4991362"/>
                  <a:ext cx="27756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477" name="Ink 476">
                  <a:extLst>
                    <a:ext uri="{FF2B5EF4-FFF2-40B4-BE49-F238E27FC236}">
                      <a16:creationId xmlns:a16="http://schemas.microsoft.com/office/drawing/2014/main" id="{CFA6DEBD-9846-44C8-B5B7-C1F40B911F73}"/>
                    </a:ext>
                  </a:extLst>
                </p14:cNvPr>
                <p14:cNvContentPartPr/>
                <p14:nvPr/>
              </p14:nvContentPartPr>
              <p14:xfrm>
                <a:off x="10450819" y="5024122"/>
                <a:ext cx="136080" cy="256680"/>
              </p14:xfrm>
            </p:contentPart>
          </mc:Choice>
          <mc:Fallback xmlns="">
            <p:pic>
              <p:nvPicPr>
                <p:cNvPr id="477" name="Ink 476">
                  <a:extLst>
                    <a:ext uri="{FF2B5EF4-FFF2-40B4-BE49-F238E27FC236}">
                      <a16:creationId xmlns:a16="http://schemas.microsoft.com/office/drawing/2014/main" id="{CFA6DEBD-9846-44C8-B5B7-C1F40B911F73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433179" y="5006482"/>
                  <a:ext cx="17172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478" name="Ink 477">
                  <a:extLst>
                    <a:ext uri="{FF2B5EF4-FFF2-40B4-BE49-F238E27FC236}">
                      <a16:creationId xmlns:a16="http://schemas.microsoft.com/office/drawing/2014/main" id="{BF7A5981-4736-4B62-9947-F9CDAE722846}"/>
                    </a:ext>
                  </a:extLst>
                </p14:cNvPr>
                <p14:cNvContentPartPr/>
                <p14:nvPr/>
              </p14:nvContentPartPr>
              <p14:xfrm>
                <a:off x="10485739" y="5039242"/>
                <a:ext cx="201600" cy="279360"/>
              </p14:xfrm>
            </p:contentPart>
          </mc:Choice>
          <mc:Fallback xmlns="">
            <p:pic>
              <p:nvPicPr>
                <p:cNvPr id="478" name="Ink 477">
                  <a:extLst>
                    <a:ext uri="{FF2B5EF4-FFF2-40B4-BE49-F238E27FC236}">
                      <a16:creationId xmlns:a16="http://schemas.microsoft.com/office/drawing/2014/main" id="{BF7A5981-4736-4B62-9947-F9CDAE722846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468099" y="5021602"/>
                  <a:ext cx="23724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479" name="Ink 478">
                  <a:extLst>
                    <a:ext uri="{FF2B5EF4-FFF2-40B4-BE49-F238E27FC236}">
                      <a16:creationId xmlns:a16="http://schemas.microsoft.com/office/drawing/2014/main" id="{618159E1-DB8E-4A38-B979-B6547AB9C1E7}"/>
                    </a:ext>
                  </a:extLst>
                </p14:cNvPr>
                <p14:cNvContentPartPr/>
                <p14:nvPr/>
              </p14:nvContentPartPr>
              <p14:xfrm>
                <a:off x="9106219" y="4792282"/>
                <a:ext cx="1758240" cy="698760"/>
              </p14:xfrm>
            </p:contentPart>
          </mc:Choice>
          <mc:Fallback xmlns="">
            <p:pic>
              <p:nvPicPr>
                <p:cNvPr id="479" name="Ink 478">
                  <a:extLst>
                    <a:ext uri="{FF2B5EF4-FFF2-40B4-BE49-F238E27FC236}">
                      <a16:creationId xmlns:a16="http://schemas.microsoft.com/office/drawing/2014/main" id="{618159E1-DB8E-4A38-B979-B6547AB9C1E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088579" y="4774642"/>
                  <a:ext cx="1793880" cy="73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8" name="Group 487">
            <a:extLst>
              <a:ext uri="{FF2B5EF4-FFF2-40B4-BE49-F238E27FC236}">
                <a16:creationId xmlns:a16="http://schemas.microsoft.com/office/drawing/2014/main" id="{E8EE9615-5C71-46DA-8E0B-374EC2C3D93B}"/>
              </a:ext>
            </a:extLst>
          </p:cNvPr>
          <p:cNvGrpSpPr/>
          <p:nvPr/>
        </p:nvGrpSpPr>
        <p:grpSpPr>
          <a:xfrm>
            <a:off x="1675459" y="1999194"/>
            <a:ext cx="1044360" cy="528120"/>
            <a:chOff x="1675459" y="1999194"/>
            <a:chExt cx="1044360" cy="52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481" name="Ink 480">
                  <a:extLst>
                    <a:ext uri="{FF2B5EF4-FFF2-40B4-BE49-F238E27FC236}">
                      <a16:creationId xmlns:a16="http://schemas.microsoft.com/office/drawing/2014/main" id="{EFEADA68-10F9-43D4-90A7-69449C99CD39}"/>
                    </a:ext>
                  </a:extLst>
                </p14:cNvPr>
                <p14:cNvContentPartPr/>
                <p14:nvPr/>
              </p14:nvContentPartPr>
              <p14:xfrm>
                <a:off x="1675459" y="2040954"/>
                <a:ext cx="91800" cy="426960"/>
              </p14:xfrm>
            </p:contentPart>
          </mc:Choice>
          <mc:Fallback xmlns="">
            <p:pic>
              <p:nvPicPr>
                <p:cNvPr id="481" name="Ink 480">
                  <a:extLst>
                    <a:ext uri="{FF2B5EF4-FFF2-40B4-BE49-F238E27FC236}">
                      <a16:creationId xmlns:a16="http://schemas.microsoft.com/office/drawing/2014/main" id="{EFEADA68-10F9-43D4-90A7-69449C99CD3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666819" y="2031954"/>
                  <a:ext cx="10944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482" name="Ink 481">
                  <a:extLst>
                    <a:ext uri="{FF2B5EF4-FFF2-40B4-BE49-F238E27FC236}">
                      <a16:creationId xmlns:a16="http://schemas.microsoft.com/office/drawing/2014/main" id="{AC26021B-A102-430E-ACC7-7F7E0BA5A107}"/>
                    </a:ext>
                  </a:extLst>
                </p14:cNvPr>
                <p14:cNvContentPartPr/>
                <p14:nvPr/>
              </p14:nvContentPartPr>
              <p14:xfrm>
                <a:off x="1855819" y="2148954"/>
                <a:ext cx="57960" cy="195120"/>
              </p14:xfrm>
            </p:contentPart>
          </mc:Choice>
          <mc:Fallback xmlns="">
            <p:pic>
              <p:nvPicPr>
                <p:cNvPr id="482" name="Ink 481">
                  <a:extLst>
                    <a:ext uri="{FF2B5EF4-FFF2-40B4-BE49-F238E27FC236}">
                      <a16:creationId xmlns:a16="http://schemas.microsoft.com/office/drawing/2014/main" id="{AC26021B-A102-430E-ACC7-7F7E0BA5A107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847179" y="2140314"/>
                  <a:ext cx="756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483" name="Ink 482">
                  <a:extLst>
                    <a:ext uri="{FF2B5EF4-FFF2-40B4-BE49-F238E27FC236}">
                      <a16:creationId xmlns:a16="http://schemas.microsoft.com/office/drawing/2014/main" id="{6CB9E789-6F8C-4B17-A757-39AB1F99ECE5}"/>
                    </a:ext>
                  </a:extLst>
                </p14:cNvPr>
                <p14:cNvContentPartPr/>
                <p14:nvPr/>
              </p14:nvContentPartPr>
              <p14:xfrm>
                <a:off x="1938619" y="2282154"/>
                <a:ext cx="72720" cy="86040"/>
              </p14:xfrm>
            </p:contentPart>
          </mc:Choice>
          <mc:Fallback xmlns="">
            <p:pic>
              <p:nvPicPr>
                <p:cNvPr id="483" name="Ink 482">
                  <a:extLst>
                    <a:ext uri="{FF2B5EF4-FFF2-40B4-BE49-F238E27FC236}">
                      <a16:creationId xmlns:a16="http://schemas.microsoft.com/office/drawing/2014/main" id="{6CB9E789-6F8C-4B17-A757-39AB1F99ECE5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929619" y="2273154"/>
                  <a:ext cx="9036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484" name="Ink 483">
                  <a:extLst>
                    <a:ext uri="{FF2B5EF4-FFF2-40B4-BE49-F238E27FC236}">
                      <a16:creationId xmlns:a16="http://schemas.microsoft.com/office/drawing/2014/main" id="{999C6575-AB20-4E81-98C1-5693C42C8145}"/>
                    </a:ext>
                  </a:extLst>
                </p14:cNvPr>
                <p14:cNvContentPartPr/>
                <p14:nvPr/>
              </p14:nvContentPartPr>
              <p14:xfrm>
                <a:off x="2062099" y="2198274"/>
                <a:ext cx="205560" cy="159120"/>
              </p14:xfrm>
            </p:contentPart>
          </mc:Choice>
          <mc:Fallback xmlns="">
            <p:pic>
              <p:nvPicPr>
                <p:cNvPr id="484" name="Ink 483">
                  <a:extLst>
                    <a:ext uri="{FF2B5EF4-FFF2-40B4-BE49-F238E27FC236}">
                      <a16:creationId xmlns:a16="http://schemas.microsoft.com/office/drawing/2014/main" id="{999C6575-AB20-4E81-98C1-5693C42C8145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053099" y="2189634"/>
                  <a:ext cx="22320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485" name="Ink 484">
                  <a:extLst>
                    <a:ext uri="{FF2B5EF4-FFF2-40B4-BE49-F238E27FC236}">
                      <a16:creationId xmlns:a16="http://schemas.microsoft.com/office/drawing/2014/main" id="{898FC21A-8402-4F25-8557-A53112BAFFA1}"/>
                    </a:ext>
                  </a:extLst>
                </p14:cNvPr>
                <p14:cNvContentPartPr/>
                <p14:nvPr/>
              </p14:nvContentPartPr>
              <p14:xfrm>
                <a:off x="2287099" y="2305194"/>
                <a:ext cx="34920" cy="68400"/>
              </p14:xfrm>
            </p:contentPart>
          </mc:Choice>
          <mc:Fallback xmlns="">
            <p:pic>
              <p:nvPicPr>
                <p:cNvPr id="485" name="Ink 484">
                  <a:extLst>
                    <a:ext uri="{FF2B5EF4-FFF2-40B4-BE49-F238E27FC236}">
                      <a16:creationId xmlns:a16="http://schemas.microsoft.com/office/drawing/2014/main" id="{898FC21A-8402-4F25-8557-A53112BAFFA1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278459" y="2296554"/>
                  <a:ext cx="525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486" name="Ink 485">
                  <a:extLst>
                    <a:ext uri="{FF2B5EF4-FFF2-40B4-BE49-F238E27FC236}">
                      <a16:creationId xmlns:a16="http://schemas.microsoft.com/office/drawing/2014/main" id="{23D710FA-7877-4255-9FDC-78F944E485CA}"/>
                    </a:ext>
                  </a:extLst>
                </p14:cNvPr>
                <p14:cNvContentPartPr/>
                <p14:nvPr/>
              </p14:nvContentPartPr>
              <p14:xfrm>
                <a:off x="2384299" y="2166594"/>
                <a:ext cx="154080" cy="183960"/>
              </p14:xfrm>
            </p:contentPart>
          </mc:Choice>
          <mc:Fallback xmlns="">
            <p:pic>
              <p:nvPicPr>
                <p:cNvPr id="486" name="Ink 485">
                  <a:extLst>
                    <a:ext uri="{FF2B5EF4-FFF2-40B4-BE49-F238E27FC236}">
                      <a16:creationId xmlns:a16="http://schemas.microsoft.com/office/drawing/2014/main" id="{23D710FA-7877-4255-9FDC-78F944E485C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375299" y="2157954"/>
                  <a:ext cx="1717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487" name="Ink 486">
                  <a:extLst>
                    <a:ext uri="{FF2B5EF4-FFF2-40B4-BE49-F238E27FC236}">
                      <a16:creationId xmlns:a16="http://schemas.microsoft.com/office/drawing/2014/main" id="{83D72FC8-EE26-42D1-9E52-99DA7DC89856}"/>
                    </a:ext>
                  </a:extLst>
                </p14:cNvPr>
                <p14:cNvContentPartPr/>
                <p14:nvPr/>
              </p14:nvContentPartPr>
              <p14:xfrm>
                <a:off x="2569339" y="1999194"/>
                <a:ext cx="150480" cy="528120"/>
              </p14:xfrm>
            </p:contentPart>
          </mc:Choice>
          <mc:Fallback xmlns="">
            <p:pic>
              <p:nvPicPr>
                <p:cNvPr id="487" name="Ink 486">
                  <a:extLst>
                    <a:ext uri="{FF2B5EF4-FFF2-40B4-BE49-F238E27FC236}">
                      <a16:creationId xmlns:a16="http://schemas.microsoft.com/office/drawing/2014/main" id="{83D72FC8-EE26-42D1-9E52-99DA7DC89856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560339" y="1990194"/>
                  <a:ext cx="168120" cy="54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9" name="Group 508">
            <a:extLst>
              <a:ext uri="{FF2B5EF4-FFF2-40B4-BE49-F238E27FC236}">
                <a16:creationId xmlns:a16="http://schemas.microsoft.com/office/drawing/2014/main" id="{05BB6D41-C5E1-444E-A5C0-0D0D581C4B10}"/>
              </a:ext>
            </a:extLst>
          </p:cNvPr>
          <p:cNvGrpSpPr/>
          <p:nvPr/>
        </p:nvGrpSpPr>
        <p:grpSpPr>
          <a:xfrm>
            <a:off x="1843939" y="184434"/>
            <a:ext cx="582120" cy="225000"/>
            <a:chOff x="1843939" y="184434"/>
            <a:chExt cx="582120" cy="22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497" name="Ink 496">
                  <a:extLst>
                    <a:ext uri="{FF2B5EF4-FFF2-40B4-BE49-F238E27FC236}">
                      <a16:creationId xmlns:a16="http://schemas.microsoft.com/office/drawing/2014/main" id="{EFB3BF7C-AD9B-4BD2-80C8-C45D81B4F271}"/>
                    </a:ext>
                  </a:extLst>
                </p14:cNvPr>
                <p14:cNvContentPartPr/>
                <p14:nvPr/>
              </p14:nvContentPartPr>
              <p14:xfrm>
                <a:off x="2323099" y="184434"/>
                <a:ext cx="102960" cy="145800"/>
              </p14:xfrm>
            </p:contentPart>
          </mc:Choice>
          <mc:Fallback xmlns="">
            <p:pic>
              <p:nvPicPr>
                <p:cNvPr id="497" name="Ink 496">
                  <a:extLst>
                    <a:ext uri="{FF2B5EF4-FFF2-40B4-BE49-F238E27FC236}">
                      <a16:creationId xmlns:a16="http://schemas.microsoft.com/office/drawing/2014/main" id="{EFB3BF7C-AD9B-4BD2-80C8-C45D81B4F271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314099" y="175794"/>
                  <a:ext cx="12060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498" name="Ink 497">
                  <a:extLst>
                    <a:ext uri="{FF2B5EF4-FFF2-40B4-BE49-F238E27FC236}">
                      <a16:creationId xmlns:a16="http://schemas.microsoft.com/office/drawing/2014/main" id="{ACADB21B-A806-4095-9B35-BF920BDAA2CA}"/>
                    </a:ext>
                  </a:extLst>
                </p14:cNvPr>
                <p14:cNvContentPartPr/>
                <p14:nvPr/>
              </p14:nvContentPartPr>
              <p14:xfrm>
                <a:off x="2231299" y="217914"/>
                <a:ext cx="48240" cy="126720"/>
              </p14:xfrm>
            </p:contentPart>
          </mc:Choice>
          <mc:Fallback xmlns="">
            <p:pic>
              <p:nvPicPr>
                <p:cNvPr id="498" name="Ink 497">
                  <a:extLst>
                    <a:ext uri="{FF2B5EF4-FFF2-40B4-BE49-F238E27FC236}">
                      <a16:creationId xmlns:a16="http://schemas.microsoft.com/office/drawing/2014/main" id="{ACADB21B-A806-4095-9B35-BF920BDAA2CA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222659" y="208914"/>
                  <a:ext cx="658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499" name="Ink 498">
                  <a:extLst>
                    <a:ext uri="{FF2B5EF4-FFF2-40B4-BE49-F238E27FC236}">
                      <a16:creationId xmlns:a16="http://schemas.microsoft.com/office/drawing/2014/main" id="{2E9FFDDA-D806-4923-8CDF-0FB4B44C2AE1}"/>
                    </a:ext>
                  </a:extLst>
                </p14:cNvPr>
                <p14:cNvContentPartPr/>
                <p14:nvPr/>
              </p14:nvContentPartPr>
              <p14:xfrm>
                <a:off x="2118979" y="231954"/>
                <a:ext cx="79920" cy="131400"/>
              </p14:xfrm>
            </p:contentPart>
          </mc:Choice>
          <mc:Fallback xmlns="">
            <p:pic>
              <p:nvPicPr>
                <p:cNvPr id="499" name="Ink 498">
                  <a:extLst>
                    <a:ext uri="{FF2B5EF4-FFF2-40B4-BE49-F238E27FC236}">
                      <a16:creationId xmlns:a16="http://schemas.microsoft.com/office/drawing/2014/main" id="{2E9FFDDA-D806-4923-8CDF-0FB4B44C2AE1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109979" y="222954"/>
                  <a:ext cx="9756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500" name="Ink 499">
                  <a:extLst>
                    <a:ext uri="{FF2B5EF4-FFF2-40B4-BE49-F238E27FC236}">
                      <a16:creationId xmlns:a16="http://schemas.microsoft.com/office/drawing/2014/main" id="{16927CAC-C7E3-45FC-8254-E5CADB6DAA59}"/>
                    </a:ext>
                  </a:extLst>
                </p14:cNvPr>
                <p14:cNvContentPartPr/>
                <p14:nvPr/>
              </p14:nvContentPartPr>
              <p14:xfrm>
                <a:off x="2046259" y="252474"/>
                <a:ext cx="37800" cy="109080"/>
              </p14:xfrm>
            </p:contentPart>
          </mc:Choice>
          <mc:Fallback xmlns="">
            <p:pic>
              <p:nvPicPr>
                <p:cNvPr id="500" name="Ink 499">
                  <a:extLst>
                    <a:ext uri="{FF2B5EF4-FFF2-40B4-BE49-F238E27FC236}">
                      <a16:creationId xmlns:a16="http://schemas.microsoft.com/office/drawing/2014/main" id="{16927CAC-C7E3-45FC-8254-E5CADB6DAA59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037259" y="243834"/>
                  <a:ext cx="5544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501" name="Ink 500">
                  <a:extLst>
                    <a:ext uri="{FF2B5EF4-FFF2-40B4-BE49-F238E27FC236}">
                      <a16:creationId xmlns:a16="http://schemas.microsoft.com/office/drawing/2014/main" id="{EC0CFCC8-DB05-41E3-8412-1660EF74C762}"/>
                    </a:ext>
                  </a:extLst>
                </p14:cNvPr>
                <p14:cNvContentPartPr/>
                <p14:nvPr/>
              </p14:nvContentPartPr>
              <p14:xfrm>
                <a:off x="1843939" y="225834"/>
                <a:ext cx="127800" cy="183600"/>
              </p14:xfrm>
            </p:contentPart>
          </mc:Choice>
          <mc:Fallback xmlns="">
            <p:pic>
              <p:nvPicPr>
                <p:cNvPr id="501" name="Ink 500">
                  <a:extLst>
                    <a:ext uri="{FF2B5EF4-FFF2-40B4-BE49-F238E27FC236}">
                      <a16:creationId xmlns:a16="http://schemas.microsoft.com/office/drawing/2014/main" id="{EC0CFCC8-DB05-41E3-8412-1660EF74C762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835299" y="216834"/>
                  <a:ext cx="145440" cy="20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8" name="Group 507">
            <a:extLst>
              <a:ext uri="{FF2B5EF4-FFF2-40B4-BE49-F238E27FC236}">
                <a16:creationId xmlns:a16="http://schemas.microsoft.com/office/drawing/2014/main" id="{53597B09-AE27-4437-924F-47E8FD62132E}"/>
              </a:ext>
            </a:extLst>
          </p:cNvPr>
          <p:cNvGrpSpPr/>
          <p:nvPr/>
        </p:nvGrpSpPr>
        <p:grpSpPr>
          <a:xfrm>
            <a:off x="5662099" y="64914"/>
            <a:ext cx="457560" cy="211320"/>
            <a:chOff x="5662099" y="64914"/>
            <a:chExt cx="457560" cy="21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502" name="Ink 501">
                  <a:extLst>
                    <a:ext uri="{FF2B5EF4-FFF2-40B4-BE49-F238E27FC236}">
                      <a16:creationId xmlns:a16="http://schemas.microsoft.com/office/drawing/2014/main" id="{5ADC861B-7BDB-4888-B26E-A258C2EF6033}"/>
                    </a:ext>
                  </a:extLst>
                </p14:cNvPr>
                <p14:cNvContentPartPr/>
                <p14:nvPr/>
              </p14:nvContentPartPr>
              <p14:xfrm>
                <a:off x="5951899" y="136914"/>
                <a:ext cx="167760" cy="139320"/>
              </p14:xfrm>
            </p:contentPart>
          </mc:Choice>
          <mc:Fallback xmlns="">
            <p:pic>
              <p:nvPicPr>
                <p:cNvPr id="502" name="Ink 501">
                  <a:extLst>
                    <a:ext uri="{FF2B5EF4-FFF2-40B4-BE49-F238E27FC236}">
                      <a16:creationId xmlns:a16="http://schemas.microsoft.com/office/drawing/2014/main" id="{5ADC861B-7BDB-4888-B26E-A258C2EF6033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942899" y="128274"/>
                  <a:ext cx="1854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503" name="Ink 502">
                  <a:extLst>
                    <a:ext uri="{FF2B5EF4-FFF2-40B4-BE49-F238E27FC236}">
                      <a16:creationId xmlns:a16="http://schemas.microsoft.com/office/drawing/2014/main" id="{9EDC71E9-C0A6-4C5D-96CE-E66185A2B43E}"/>
                    </a:ext>
                  </a:extLst>
                </p14:cNvPr>
                <p14:cNvContentPartPr/>
                <p14:nvPr/>
              </p14:nvContentPartPr>
              <p14:xfrm>
                <a:off x="6026419" y="113514"/>
                <a:ext cx="3240" cy="4680"/>
              </p14:xfrm>
            </p:contentPart>
          </mc:Choice>
          <mc:Fallback xmlns="">
            <p:pic>
              <p:nvPicPr>
                <p:cNvPr id="503" name="Ink 502">
                  <a:extLst>
                    <a:ext uri="{FF2B5EF4-FFF2-40B4-BE49-F238E27FC236}">
                      <a16:creationId xmlns:a16="http://schemas.microsoft.com/office/drawing/2014/main" id="{9EDC71E9-C0A6-4C5D-96CE-E66185A2B43E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017779" y="104874"/>
                  <a:ext cx="2088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504" name="Ink 503">
                  <a:extLst>
                    <a:ext uri="{FF2B5EF4-FFF2-40B4-BE49-F238E27FC236}">
                      <a16:creationId xmlns:a16="http://schemas.microsoft.com/office/drawing/2014/main" id="{426CDEE4-A4B0-4349-9247-93D61781051E}"/>
                    </a:ext>
                  </a:extLst>
                </p14:cNvPr>
                <p14:cNvContentPartPr/>
                <p14:nvPr/>
              </p14:nvContentPartPr>
              <p14:xfrm>
                <a:off x="5920939" y="162834"/>
                <a:ext cx="33120" cy="60480"/>
              </p14:xfrm>
            </p:contentPart>
          </mc:Choice>
          <mc:Fallback xmlns="">
            <p:pic>
              <p:nvPicPr>
                <p:cNvPr id="504" name="Ink 503">
                  <a:extLst>
                    <a:ext uri="{FF2B5EF4-FFF2-40B4-BE49-F238E27FC236}">
                      <a16:creationId xmlns:a16="http://schemas.microsoft.com/office/drawing/2014/main" id="{426CDEE4-A4B0-4349-9247-93D61781051E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911939" y="154194"/>
                  <a:ext cx="507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505" name="Ink 504">
                  <a:extLst>
                    <a:ext uri="{FF2B5EF4-FFF2-40B4-BE49-F238E27FC236}">
                      <a16:creationId xmlns:a16="http://schemas.microsoft.com/office/drawing/2014/main" id="{36BF9069-0202-4EA6-BB37-515DA6A9460F}"/>
                    </a:ext>
                  </a:extLst>
                </p14:cNvPr>
                <p14:cNvContentPartPr/>
                <p14:nvPr/>
              </p14:nvContentPartPr>
              <p14:xfrm>
                <a:off x="5662099" y="92634"/>
                <a:ext cx="188640" cy="183600"/>
              </p14:xfrm>
            </p:contentPart>
          </mc:Choice>
          <mc:Fallback xmlns="">
            <p:pic>
              <p:nvPicPr>
                <p:cNvPr id="505" name="Ink 504">
                  <a:extLst>
                    <a:ext uri="{FF2B5EF4-FFF2-40B4-BE49-F238E27FC236}">
                      <a16:creationId xmlns:a16="http://schemas.microsoft.com/office/drawing/2014/main" id="{36BF9069-0202-4EA6-BB37-515DA6A9460F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653099" y="83994"/>
                  <a:ext cx="20628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506" name="Ink 505">
                  <a:extLst>
                    <a:ext uri="{FF2B5EF4-FFF2-40B4-BE49-F238E27FC236}">
                      <a16:creationId xmlns:a16="http://schemas.microsoft.com/office/drawing/2014/main" id="{6E8E7D5E-4376-406B-B7E1-778DF005FF11}"/>
                    </a:ext>
                  </a:extLst>
                </p14:cNvPr>
                <p14:cNvContentPartPr/>
                <p14:nvPr/>
              </p14:nvContentPartPr>
              <p14:xfrm>
                <a:off x="5820139" y="228354"/>
                <a:ext cx="11160" cy="19080"/>
              </p14:xfrm>
            </p:contentPart>
          </mc:Choice>
          <mc:Fallback xmlns="">
            <p:pic>
              <p:nvPicPr>
                <p:cNvPr id="506" name="Ink 505">
                  <a:extLst>
                    <a:ext uri="{FF2B5EF4-FFF2-40B4-BE49-F238E27FC236}">
                      <a16:creationId xmlns:a16="http://schemas.microsoft.com/office/drawing/2014/main" id="{6E8E7D5E-4376-406B-B7E1-778DF005FF11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811499" y="219714"/>
                  <a:ext cx="288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507" name="Ink 506">
                  <a:extLst>
                    <a:ext uri="{FF2B5EF4-FFF2-40B4-BE49-F238E27FC236}">
                      <a16:creationId xmlns:a16="http://schemas.microsoft.com/office/drawing/2014/main" id="{80AC9A95-A3FA-4AFB-8B93-9B105E4598F4}"/>
                    </a:ext>
                  </a:extLst>
                </p14:cNvPr>
                <p14:cNvContentPartPr/>
                <p14:nvPr/>
              </p14:nvContentPartPr>
              <p14:xfrm>
                <a:off x="5790259" y="64914"/>
                <a:ext cx="54360" cy="55080"/>
              </p14:xfrm>
            </p:contentPart>
          </mc:Choice>
          <mc:Fallback xmlns="">
            <p:pic>
              <p:nvPicPr>
                <p:cNvPr id="507" name="Ink 506">
                  <a:extLst>
                    <a:ext uri="{FF2B5EF4-FFF2-40B4-BE49-F238E27FC236}">
                      <a16:creationId xmlns:a16="http://schemas.microsoft.com/office/drawing/2014/main" id="{80AC9A95-A3FA-4AFB-8B93-9B105E4598F4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781619" y="56274"/>
                  <a:ext cx="72000" cy="7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2" name="Group 511">
            <a:extLst>
              <a:ext uri="{FF2B5EF4-FFF2-40B4-BE49-F238E27FC236}">
                <a16:creationId xmlns:a16="http://schemas.microsoft.com/office/drawing/2014/main" id="{32DFF5FF-74FA-4495-BE9C-0DEBBDB4F76B}"/>
              </a:ext>
            </a:extLst>
          </p:cNvPr>
          <p:cNvGrpSpPr/>
          <p:nvPr/>
        </p:nvGrpSpPr>
        <p:grpSpPr>
          <a:xfrm>
            <a:off x="947179" y="3901642"/>
            <a:ext cx="3683520" cy="797760"/>
            <a:chOff x="947179" y="3901642"/>
            <a:chExt cx="3683520" cy="79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85A0C133-1E7D-4F06-9D2D-2D5B28003CDB}"/>
                    </a:ext>
                  </a:extLst>
                </p14:cNvPr>
                <p14:cNvContentPartPr/>
                <p14:nvPr/>
              </p14:nvContentPartPr>
              <p14:xfrm>
                <a:off x="4406779" y="4352722"/>
                <a:ext cx="223920" cy="107280"/>
              </p14:xfrm>
            </p:contentPart>
          </mc:Choice>
          <mc:Fallback xmlns=""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85A0C133-1E7D-4F06-9D2D-2D5B28003CDB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398139" y="4343722"/>
                  <a:ext cx="2415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0993A97F-EF4C-4210-80CB-5E62BC52E1DD}"/>
                    </a:ext>
                  </a:extLst>
                </p14:cNvPr>
                <p14:cNvContentPartPr/>
                <p14:nvPr/>
              </p14:nvContentPartPr>
              <p14:xfrm>
                <a:off x="4496419" y="4463962"/>
                <a:ext cx="82800" cy="37800"/>
              </p14:xfrm>
            </p:contentPart>
          </mc:Choice>
          <mc:Fallback xmlns=""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0993A97F-EF4C-4210-80CB-5E62BC52E1D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487779" y="4454962"/>
                  <a:ext cx="10044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D96CD757-0D8B-4AD8-B8CA-B0397C2908C6}"/>
                    </a:ext>
                  </a:extLst>
                </p14:cNvPr>
                <p14:cNvContentPartPr/>
                <p14:nvPr/>
              </p14:nvContentPartPr>
              <p14:xfrm>
                <a:off x="4395979" y="4223482"/>
                <a:ext cx="118800" cy="325800"/>
              </p14:xfrm>
            </p:contentPart>
          </mc:Choice>
          <mc:Fallback xmlns=""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D96CD757-0D8B-4AD8-B8CA-B0397C2908C6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386979" y="4214842"/>
                  <a:ext cx="13644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2848E9C0-82F6-4643-8CE4-C0473E03660E}"/>
                    </a:ext>
                  </a:extLst>
                </p14:cNvPr>
                <p14:cNvContentPartPr/>
                <p14:nvPr/>
              </p14:nvContentPartPr>
              <p14:xfrm>
                <a:off x="4051819" y="4314922"/>
                <a:ext cx="201240" cy="233640"/>
              </p14:xfrm>
            </p:contentPart>
          </mc:Choice>
          <mc:Fallback xmlns=""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2848E9C0-82F6-4643-8CE4-C0473E03660E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042819" y="4306282"/>
                  <a:ext cx="21888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EA8D816E-5CF4-46DE-B39F-31A0513177E6}"/>
                    </a:ext>
                  </a:extLst>
                </p14:cNvPr>
                <p14:cNvContentPartPr/>
                <p14:nvPr/>
              </p14:nvContentPartPr>
              <p14:xfrm>
                <a:off x="4191859" y="4044922"/>
                <a:ext cx="229320" cy="276840"/>
              </p14:xfrm>
            </p:contentPart>
          </mc:Choice>
          <mc:Fallback xmlns=""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EA8D816E-5CF4-46DE-B39F-31A0513177E6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182859" y="4036282"/>
                  <a:ext cx="24696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FEC636FF-CD0A-4585-88BD-EBCC9446CE8E}"/>
                    </a:ext>
                  </a:extLst>
                </p14:cNvPr>
                <p14:cNvContentPartPr/>
                <p14:nvPr/>
              </p14:nvContentPartPr>
              <p14:xfrm>
                <a:off x="4107979" y="4299802"/>
                <a:ext cx="69120" cy="74880"/>
              </p14:xfrm>
            </p:contentPart>
          </mc:Choice>
          <mc:Fallback xmlns=""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FEC636FF-CD0A-4585-88BD-EBCC9446CE8E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099339" y="4291162"/>
                  <a:ext cx="867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9EFC1A39-D5DE-4E19-8AF1-01E450502FDC}"/>
                    </a:ext>
                  </a:extLst>
                </p14:cNvPr>
                <p14:cNvContentPartPr/>
                <p14:nvPr/>
              </p14:nvContentPartPr>
              <p14:xfrm>
                <a:off x="3892339" y="4269922"/>
                <a:ext cx="165240" cy="156600"/>
              </p14:xfrm>
            </p:contentPart>
          </mc:Choice>
          <mc:Fallback xmlns=""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9EFC1A39-D5DE-4E19-8AF1-01E450502FDC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3883339" y="4261282"/>
                  <a:ext cx="18288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969EB9FB-09FD-4F83-8275-2A9127636A13}"/>
                    </a:ext>
                  </a:extLst>
                </p14:cNvPr>
                <p14:cNvContentPartPr/>
                <p14:nvPr/>
              </p14:nvContentPartPr>
              <p14:xfrm>
                <a:off x="3490579" y="4284322"/>
                <a:ext cx="348120" cy="71640"/>
              </p14:xfrm>
            </p:contentPart>
          </mc:Choice>
          <mc:Fallback xmlns=""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969EB9FB-09FD-4F83-8275-2A9127636A13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481579" y="4275682"/>
                  <a:ext cx="3657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6C843575-0E32-4DA2-BCDC-D90346C83A4B}"/>
                    </a:ext>
                  </a:extLst>
                </p14:cNvPr>
                <p14:cNvContentPartPr/>
                <p14:nvPr/>
              </p14:nvContentPartPr>
              <p14:xfrm>
                <a:off x="3570139" y="4424362"/>
                <a:ext cx="178560" cy="64080"/>
              </p14:xfrm>
            </p:contentPart>
          </mc:Choice>
          <mc:Fallback xmlns=""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6C843575-0E32-4DA2-BCDC-D90346C83A4B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3561499" y="4415722"/>
                  <a:ext cx="1962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422BE655-B533-4FAE-913E-8DD073AF6AF6}"/>
                    </a:ext>
                  </a:extLst>
                </p14:cNvPr>
                <p14:cNvContentPartPr/>
                <p14:nvPr/>
              </p14:nvContentPartPr>
              <p14:xfrm>
                <a:off x="3815299" y="4012882"/>
                <a:ext cx="199440" cy="164520"/>
              </p14:xfrm>
            </p:contentPart>
          </mc:Choice>
          <mc:Fallback xmlns=""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422BE655-B533-4FAE-913E-8DD073AF6AF6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3806299" y="4003882"/>
                  <a:ext cx="2170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4D989A55-DEAF-4C65-BCAF-5E6DA707F865}"/>
                    </a:ext>
                  </a:extLst>
                </p14:cNvPr>
                <p14:cNvContentPartPr/>
                <p14:nvPr/>
              </p14:nvContentPartPr>
              <p14:xfrm>
                <a:off x="3308779" y="4173082"/>
                <a:ext cx="114840" cy="160560"/>
              </p14:xfrm>
            </p:contentPart>
          </mc:Choice>
          <mc:Fallback xmlns=""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4D989A55-DEAF-4C65-BCAF-5E6DA707F86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3300139" y="4164082"/>
                  <a:ext cx="1324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ECFE59D0-3746-42F5-85AA-EDFB3E56FC29}"/>
                    </a:ext>
                  </a:extLst>
                </p14:cNvPr>
                <p14:cNvContentPartPr/>
                <p14:nvPr/>
              </p14:nvContentPartPr>
              <p14:xfrm>
                <a:off x="3345139" y="4199362"/>
                <a:ext cx="77040" cy="15120"/>
              </p14:xfrm>
            </p:contentPart>
          </mc:Choice>
          <mc:Fallback xmlns=""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ECFE59D0-3746-42F5-85AA-EDFB3E56FC29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3336139" y="4190362"/>
                  <a:ext cx="9468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1F06CFAB-1544-4607-B3CA-AB7093AB8125}"/>
                    </a:ext>
                  </a:extLst>
                </p14:cNvPr>
                <p14:cNvContentPartPr/>
                <p14:nvPr/>
              </p14:nvContentPartPr>
              <p14:xfrm>
                <a:off x="3044899" y="4278202"/>
                <a:ext cx="324360" cy="421200"/>
              </p14:xfrm>
            </p:contentPart>
          </mc:Choice>
          <mc:Fallback xmlns=""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1F06CFAB-1544-4607-B3CA-AB7093AB8125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036259" y="4269202"/>
                  <a:ext cx="34200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9EE6FD36-6724-479C-9D5B-E9619B6C1D85}"/>
                    </a:ext>
                  </a:extLst>
                </p14:cNvPr>
                <p14:cNvContentPartPr/>
                <p14:nvPr/>
              </p14:nvContentPartPr>
              <p14:xfrm>
                <a:off x="3246499" y="4494562"/>
                <a:ext cx="24120" cy="17280"/>
              </p14:xfrm>
            </p:contentPart>
          </mc:Choice>
          <mc:Fallback xmlns=""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9EE6FD36-6724-479C-9D5B-E9619B6C1D85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237499" y="4485562"/>
                  <a:ext cx="417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810DCD08-4D15-4DD8-86B4-8FDD9B83C66B}"/>
                    </a:ext>
                  </a:extLst>
                </p14:cNvPr>
                <p14:cNvContentPartPr/>
                <p14:nvPr/>
              </p14:nvContentPartPr>
              <p14:xfrm>
                <a:off x="2840059" y="4226362"/>
                <a:ext cx="104040" cy="101160"/>
              </p14:xfrm>
            </p:contentPart>
          </mc:Choice>
          <mc:Fallback xmlns=""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810DCD08-4D15-4DD8-86B4-8FDD9B83C66B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2831059" y="4217362"/>
                  <a:ext cx="12168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DE0FF574-58BB-4C2E-89D3-D77C539C3146}"/>
                    </a:ext>
                  </a:extLst>
                </p14:cNvPr>
                <p14:cNvContentPartPr/>
                <p14:nvPr/>
              </p14:nvContentPartPr>
              <p14:xfrm>
                <a:off x="2941579" y="3901642"/>
                <a:ext cx="185760" cy="210240"/>
              </p14:xfrm>
            </p:contentPart>
          </mc:Choice>
          <mc:Fallback xmlns=""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DE0FF574-58BB-4C2E-89D3-D77C539C3146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932939" y="3892642"/>
                  <a:ext cx="20340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D061DBCC-208C-41C7-80F1-64D2B14AB9E3}"/>
                    </a:ext>
                  </a:extLst>
                </p14:cNvPr>
                <p14:cNvContentPartPr/>
                <p14:nvPr/>
              </p14:nvContentPartPr>
              <p14:xfrm>
                <a:off x="2625859" y="4237882"/>
                <a:ext cx="117000" cy="48240"/>
              </p14:xfrm>
            </p:contentPart>
          </mc:Choice>
          <mc:Fallback xmlns=""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D061DBCC-208C-41C7-80F1-64D2B14AB9E3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617219" y="4228882"/>
                  <a:ext cx="13464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B97961AC-C0F9-4AAD-A098-3B316465B32E}"/>
                    </a:ext>
                  </a:extLst>
                </p14:cNvPr>
                <p14:cNvContentPartPr/>
                <p14:nvPr/>
              </p14:nvContentPartPr>
              <p14:xfrm>
                <a:off x="2650699" y="4145362"/>
                <a:ext cx="48240" cy="20880"/>
              </p14:xfrm>
            </p:contentPart>
          </mc:Choice>
          <mc:Fallback xmlns=""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B97961AC-C0F9-4AAD-A098-3B316465B32E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642059" y="4136722"/>
                  <a:ext cx="658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E9B0DBB8-31EB-49DF-8AD7-CA5796B4A294}"/>
                    </a:ext>
                  </a:extLst>
                </p14:cNvPr>
                <p14:cNvContentPartPr/>
                <p14:nvPr/>
              </p14:nvContentPartPr>
              <p14:xfrm>
                <a:off x="2239219" y="4237882"/>
                <a:ext cx="423000" cy="239400"/>
              </p14:xfrm>
            </p:contentPart>
          </mc:Choice>
          <mc:Fallback xmlns=""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E9B0DBB8-31EB-49DF-8AD7-CA5796B4A294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230579" y="4229242"/>
                  <a:ext cx="44064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5D2ACEAA-9D90-4052-9428-15D2C1A71D12}"/>
                    </a:ext>
                  </a:extLst>
                </p14:cNvPr>
                <p14:cNvContentPartPr/>
                <p14:nvPr/>
              </p14:nvContentPartPr>
              <p14:xfrm>
                <a:off x="2484379" y="4119442"/>
                <a:ext cx="14400" cy="29880"/>
              </p14:xfrm>
            </p:contentPart>
          </mc:Choice>
          <mc:Fallback xmlns=""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5D2ACEAA-9D90-4052-9428-15D2C1A71D12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475739" y="4110802"/>
                  <a:ext cx="3204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5071F66C-B0D3-4DA9-B188-AF6BBD01F217}"/>
                    </a:ext>
                  </a:extLst>
                </p14:cNvPr>
                <p14:cNvContentPartPr/>
                <p14:nvPr/>
              </p14:nvContentPartPr>
              <p14:xfrm>
                <a:off x="2350819" y="4264882"/>
                <a:ext cx="177480" cy="255240"/>
              </p14:xfrm>
            </p:contentPart>
          </mc:Choice>
          <mc:Fallback xmlns=""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5071F66C-B0D3-4DA9-B188-AF6BBD01F217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342179" y="4255882"/>
                  <a:ext cx="19512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D6738BE9-DB9A-40AB-9BC3-D0D5ED8538D1}"/>
                    </a:ext>
                  </a:extLst>
                </p14:cNvPr>
                <p14:cNvContentPartPr/>
                <p14:nvPr/>
              </p14:nvContentPartPr>
              <p14:xfrm>
                <a:off x="2030059" y="4139962"/>
                <a:ext cx="82800" cy="251640"/>
              </p14:xfrm>
            </p:contentPart>
          </mc:Choice>
          <mc:Fallback xmlns=""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D6738BE9-DB9A-40AB-9BC3-D0D5ED8538D1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021419" y="4131322"/>
                  <a:ext cx="10044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1DCE5849-19E5-4866-B2D5-F1B21E893C59}"/>
                    </a:ext>
                  </a:extLst>
                </p14:cNvPr>
                <p14:cNvContentPartPr/>
                <p14:nvPr/>
              </p14:nvContentPartPr>
              <p14:xfrm>
                <a:off x="2017099" y="4292242"/>
                <a:ext cx="8280" cy="12600"/>
              </p14:xfrm>
            </p:contentPart>
          </mc:Choice>
          <mc:Fallback xmlns=""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1DCE5849-19E5-4866-B2D5-F1B21E893C59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008459" y="4283242"/>
                  <a:ext cx="259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A65F1BF9-6F44-4573-B8E8-9FAEC1E69002}"/>
                    </a:ext>
                  </a:extLst>
                </p14:cNvPr>
                <p14:cNvContentPartPr/>
                <p14:nvPr/>
              </p14:nvContentPartPr>
              <p14:xfrm>
                <a:off x="1540099" y="4120882"/>
                <a:ext cx="48240" cy="214920"/>
              </p14:xfrm>
            </p:contentPart>
          </mc:Choice>
          <mc:Fallback xmlns=""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A65F1BF9-6F44-4573-B8E8-9FAEC1E69002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531459" y="4112242"/>
                  <a:ext cx="6588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44CE0E01-1330-4BA3-9E34-1E0D67FF9FD2}"/>
                    </a:ext>
                  </a:extLst>
                </p14:cNvPr>
                <p14:cNvContentPartPr/>
                <p14:nvPr/>
              </p14:nvContentPartPr>
              <p14:xfrm>
                <a:off x="947179" y="4234282"/>
                <a:ext cx="569160" cy="164160"/>
              </p14:xfrm>
            </p:contentPart>
          </mc:Choice>
          <mc:Fallback xmlns=""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44CE0E01-1330-4BA3-9E34-1E0D67FF9FD2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938539" y="4225642"/>
                  <a:ext cx="5868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C2F4CFE7-11B8-445F-BC8A-37AD68DAD2EC}"/>
                    </a:ext>
                  </a:extLst>
                </p14:cNvPr>
                <p14:cNvContentPartPr/>
                <p14:nvPr/>
              </p14:nvContentPartPr>
              <p14:xfrm>
                <a:off x="1056979" y="4207282"/>
                <a:ext cx="205560" cy="22680"/>
              </p14:xfrm>
            </p:contentPart>
          </mc:Choice>
          <mc:Fallback xmlns=""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C2F4CFE7-11B8-445F-BC8A-37AD68DAD2EC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048339" y="4198642"/>
                  <a:ext cx="2232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510" name="Ink 509">
                  <a:extLst>
                    <a:ext uri="{FF2B5EF4-FFF2-40B4-BE49-F238E27FC236}">
                      <a16:creationId xmlns:a16="http://schemas.microsoft.com/office/drawing/2014/main" id="{BF6175CD-E883-4BE3-B4F4-2938297E9871}"/>
                    </a:ext>
                  </a:extLst>
                </p14:cNvPr>
                <p14:cNvContentPartPr/>
                <p14:nvPr/>
              </p14:nvContentPartPr>
              <p14:xfrm>
                <a:off x="1749259" y="4083234"/>
                <a:ext cx="101520" cy="338760"/>
              </p14:xfrm>
            </p:contentPart>
          </mc:Choice>
          <mc:Fallback xmlns="">
            <p:pic>
              <p:nvPicPr>
                <p:cNvPr id="510" name="Ink 509">
                  <a:extLst>
                    <a:ext uri="{FF2B5EF4-FFF2-40B4-BE49-F238E27FC236}">
                      <a16:creationId xmlns:a16="http://schemas.microsoft.com/office/drawing/2014/main" id="{BF6175CD-E883-4BE3-B4F4-2938297E9871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731619" y="4065594"/>
                  <a:ext cx="13716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511" name="Ink 510">
                  <a:extLst>
                    <a:ext uri="{FF2B5EF4-FFF2-40B4-BE49-F238E27FC236}">
                      <a16:creationId xmlns:a16="http://schemas.microsoft.com/office/drawing/2014/main" id="{DEE56F95-E99F-4B1E-BF53-658D0A73EB44}"/>
                    </a:ext>
                  </a:extLst>
                </p14:cNvPr>
                <p14:cNvContentPartPr/>
                <p14:nvPr/>
              </p14:nvContentPartPr>
              <p14:xfrm>
                <a:off x="1747459" y="4297074"/>
                <a:ext cx="122040" cy="35280"/>
              </p14:xfrm>
            </p:contentPart>
          </mc:Choice>
          <mc:Fallback xmlns="">
            <p:pic>
              <p:nvPicPr>
                <p:cNvPr id="511" name="Ink 510">
                  <a:extLst>
                    <a:ext uri="{FF2B5EF4-FFF2-40B4-BE49-F238E27FC236}">
                      <a16:creationId xmlns:a16="http://schemas.microsoft.com/office/drawing/2014/main" id="{DEE56F95-E99F-4B1E-BF53-658D0A73EB44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729459" y="4279074"/>
                  <a:ext cx="157680" cy="70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574509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931A-3AA4-456A-9ADA-7AFE59752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/>
              <a:t>سوال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9DB3B-7CD8-4183-9715-63C4FF5B1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fa-IR" b="1" dirty="0">
                <a:cs typeface="B Nazanin" panose="00000400000000000000" pitchFamily="2" charset="-78"/>
              </a:rPr>
              <a:t>چرا می گوییم </a:t>
            </a:r>
            <a:r>
              <a:rPr lang="en-US" b="1" dirty="0">
                <a:cs typeface="B Nazanin" panose="00000400000000000000" pitchFamily="2" charset="-78"/>
              </a:rPr>
              <a:t>g </a:t>
            </a:r>
            <a:r>
              <a:rPr lang="fa-IR" b="1" dirty="0">
                <a:cs typeface="B Nazanin" panose="00000400000000000000" pitchFamily="2" charset="-78"/>
              </a:rPr>
              <a:t> یک تخمین از </a:t>
            </a:r>
            <a:r>
              <a:rPr lang="en-US" b="1" dirty="0">
                <a:cs typeface="B Nazanin" panose="00000400000000000000" pitchFamily="2" charset="-78"/>
              </a:rPr>
              <a:t>f </a:t>
            </a:r>
            <a:r>
              <a:rPr lang="fa-IR" b="1" dirty="0">
                <a:cs typeface="B Nazanin" panose="00000400000000000000" pitchFamily="2" charset="-78"/>
              </a:rPr>
              <a:t> است؟ و خود </a:t>
            </a:r>
            <a:r>
              <a:rPr lang="en-US" b="1" dirty="0">
                <a:cs typeface="B Nazanin" panose="00000400000000000000" pitchFamily="2" charset="-78"/>
              </a:rPr>
              <a:t>f </a:t>
            </a:r>
            <a:r>
              <a:rPr lang="fa-IR" b="1" dirty="0">
                <a:cs typeface="B Nazanin" panose="00000400000000000000" pitchFamily="2" charset="-78"/>
              </a:rPr>
              <a:t> نیست؟</a:t>
            </a:r>
          </a:p>
          <a:p>
            <a:pPr marL="0" indent="0" algn="r" rtl="1">
              <a:buNone/>
            </a:pPr>
            <a:r>
              <a:rPr lang="fa-IR" dirty="0">
                <a:cs typeface="B Nazanin" panose="00000400000000000000" pitchFamily="2" charset="-78"/>
              </a:rPr>
              <a:t>یعنی تابعی که ما بدست آورده ایم (</a:t>
            </a:r>
            <a:r>
              <a:rPr lang="en-US" dirty="0">
                <a:cs typeface="B Nazanin" panose="00000400000000000000" pitchFamily="2" charset="-78"/>
              </a:rPr>
              <a:t>g</a:t>
            </a:r>
            <a:r>
              <a:rPr lang="fa-IR" dirty="0">
                <a:cs typeface="B Nazanin" panose="00000400000000000000" pitchFamily="2" charset="-78"/>
              </a:rPr>
              <a:t>)، خود تابع ناشناخته (</a:t>
            </a:r>
            <a:r>
              <a:rPr lang="en-US" dirty="0">
                <a:cs typeface="B Nazanin" panose="00000400000000000000" pitchFamily="2" charset="-78"/>
              </a:rPr>
              <a:t>f </a:t>
            </a:r>
            <a:r>
              <a:rPr lang="fa-IR" dirty="0">
                <a:cs typeface="B Nazanin" panose="00000400000000000000" pitchFamily="2" charset="-78"/>
              </a:rPr>
              <a:t> ) ما نیست؟</a:t>
            </a:r>
          </a:p>
        </p:txBody>
      </p:sp>
    </p:spTree>
    <p:extLst>
      <p:ext uri="{BB962C8B-B14F-4D97-AF65-F5344CB8AC3E}">
        <p14:creationId xmlns:p14="http://schemas.microsoft.com/office/powerpoint/2010/main" val="39721404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931A-3AA4-456A-9ADA-7AFE59752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/>
              <a:t>سوال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9DB3B-7CD8-4183-9715-63C4FF5B1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fa-IR" b="1" dirty="0">
                <a:cs typeface="B Nazanin" panose="00000400000000000000" pitchFamily="2" charset="-78"/>
              </a:rPr>
              <a:t>چرا می گوییم </a:t>
            </a:r>
            <a:r>
              <a:rPr lang="en-US" b="1" dirty="0">
                <a:cs typeface="B Nazanin" panose="00000400000000000000" pitchFamily="2" charset="-78"/>
              </a:rPr>
              <a:t>g </a:t>
            </a:r>
            <a:r>
              <a:rPr lang="fa-IR" b="1" dirty="0">
                <a:cs typeface="B Nazanin" panose="00000400000000000000" pitchFamily="2" charset="-78"/>
              </a:rPr>
              <a:t> یک تخمین از </a:t>
            </a:r>
            <a:r>
              <a:rPr lang="en-US" b="1" dirty="0">
                <a:cs typeface="B Nazanin" panose="00000400000000000000" pitchFamily="2" charset="-78"/>
              </a:rPr>
              <a:t>f </a:t>
            </a:r>
            <a:r>
              <a:rPr lang="fa-IR" b="1" dirty="0">
                <a:cs typeface="B Nazanin" panose="00000400000000000000" pitchFamily="2" charset="-78"/>
              </a:rPr>
              <a:t> است؟ و خود </a:t>
            </a:r>
            <a:r>
              <a:rPr lang="en-US" b="1" dirty="0">
                <a:cs typeface="B Nazanin" panose="00000400000000000000" pitchFamily="2" charset="-78"/>
              </a:rPr>
              <a:t>f </a:t>
            </a:r>
            <a:r>
              <a:rPr lang="fa-IR" b="1" dirty="0">
                <a:cs typeface="B Nazanin" panose="00000400000000000000" pitchFamily="2" charset="-78"/>
              </a:rPr>
              <a:t> نیست؟</a:t>
            </a:r>
          </a:p>
          <a:p>
            <a:pPr marL="0" indent="0" algn="r" rtl="1">
              <a:buNone/>
            </a:pPr>
            <a:r>
              <a:rPr lang="fa-IR" dirty="0">
                <a:cs typeface="B Nazanin" panose="00000400000000000000" pitchFamily="2" charset="-78"/>
              </a:rPr>
              <a:t>یعنی تابعی که ما بدست آورده ایم (</a:t>
            </a:r>
            <a:r>
              <a:rPr lang="en-US" dirty="0">
                <a:cs typeface="B Nazanin" panose="00000400000000000000" pitchFamily="2" charset="-78"/>
              </a:rPr>
              <a:t>g</a:t>
            </a:r>
            <a:r>
              <a:rPr lang="fa-IR" dirty="0">
                <a:cs typeface="B Nazanin" panose="00000400000000000000" pitchFamily="2" charset="-78"/>
              </a:rPr>
              <a:t>)، خود تابع ناشناخته (</a:t>
            </a:r>
            <a:r>
              <a:rPr lang="en-US" dirty="0">
                <a:cs typeface="B Nazanin" panose="00000400000000000000" pitchFamily="2" charset="-78"/>
              </a:rPr>
              <a:t>f </a:t>
            </a:r>
            <a:r>
              <a:rPr lang="fa-IR" dirty="0">
                <a:cs typeface="B Nazanin" panose="00000400000000000000" pitchFamily="2" charset="-78"/>
              </a:rPr>
              <a:t> ) ما نیست؟</a:t>
            </a:r>
            <a:endParaRPr lang="en-US" dirty="0"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endParaRPr lang="en-US" dirty="0"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dirty="0">
                <a:cs typeface="B Nazanin" panose="00000400000000000000" pitchFamily="2" charset="-78"/>
              </a:rPr>
              <a:t>برای رسیدن به تابع </a:t>
            </a:r>
            <a:r>
              <a:rPr lang="en-US" dirty="0">
                <a:cs typeface="B Nazanin" panose="00000400000000000000" pitchFamily="2" charset="-78"/>
              </a:rPr>
              <a:t> f </a:t>
            </a:r>
            <a:r>
              <a:rPr lang="fa-IR" dirty="0">
                <a:cs typeface="B Nazanin" panose="00000400000000000000" pitchFamily="2" charset="-78"/>
              </a:rPr>
              <a:t>باید به بی نهایت داده دسترسی داشته باشیم </a:t>
            </a:r>
          </a:p>
          <a:p>
            <a:pPr marL="0" indent="0" algn="r" rtl="1">
              <a:buNone/>
            </a:pPr>
            <a:r>
              <a:rPr lang="fa-IR" dirty="0">
                <a:cs typeface="B Nazanin" panose="00000400000000000000" pitchFamily="2" charset="-78"/>
              </a:rPr>
              <a:t>و در واقعیت رسیدن به این همه داده امکان پذیر نیست </a:t>
            </a:r>
          </a:p>
          <a:p>
            <a:pPr marL="0" indent="0" algn="r" rtl="1">
              <a:buNone/>
            </a:pPr>
            <a:endParaRPr lang="fa-IR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785935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C05EA-2397-4209-8122-CCEF04D7E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sz="3200" dirty="0">
                <a:cs typeface="B Nazanin" panose="00000400000000000000" pitchFamily="2" charset="-78"/>
              </a:rPr>
              <a:t>فرض کنید تابع ناشناخته ما به شکل زیر باشد:</a:t>
            </a:r>
            <a:endParaRPr lang="en-US" sz="3200" dirty="0">
              <a:cs typeface="B Nazanin" panose="00000400000000000000" pitchFamily="2" charset="-78"/>
            </a:endParaRPr>
          </a:p>
        </p:txBody>
      </p:sp>
      <p:graphicFrame>
        <p:nvGraphicFramePr>
          <p:cNvPr id="21" name="Content Placeholder 20">
            <a:extLst>
              <a:ext uri="{FF2B5EF4-FFF2-40B4-BE49-F238E27FC236}">
                <a16:creationId xmlns:a16="http://schemas.microsoft.com/office/drawing/2014/main" id="{8015F9C4-DD9F-4ABF-B45C-FA52F63572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9907311"/>
              </p:ext>
            </p:extLst>
          </p:nvPr>
        </p:nvGraphicFramePr>
        <p:xfrm>
          <a:off x="696226" y="2156059"/>
          <a:ext cx="4776105" cy="29083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800272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BBE64-19E5-4D47-A38D-588E578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sz="3600" dirty="0">
                <a:cs typeface="B Nazanin" panose="00000400000000000000" pitchFamily="2" charset="-78"/>
              </a:rPr>
              <a:t>فرض کنید تابع ناشناخته ما به شکل زیر باشد: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92520-68B3-474A-91DF-0B069C0E0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fa-IR" sz="2800" dirty="0">
                <a:cs typeface="B Nazanin" panose="00000400000000000000" pitchFamily="2" charset="-78"/>
              </a:rPr>
              <a:t>و تنها چیزی که ما از این تابع ناشناخته در </a:t>
            </a:r>
          </a:p>
          <a:p>
            <a:pPr marL="0" indent="0" algn="r" rtl="1">
              <a:buNone/>
            </a:pPr>
            <a:r>
              <a:rPr lang="fa-IR" sz="2800" dirty="0">
                <a:cs typeface="B Nazanin" panose="00000400000000000000" pitchFamily="2" charset="-78"/>
              </a:rPr>
              <a:t>دسترس داریم یک سری نقاط یا نمونه از </a:t>
            </a:r>
          </a:p>
          <a:p>
            <a:pPr marL="0" indent="0" algn="r" rtl="1">
              <a:buNone/>
            </a:pPr>
            <a:r>
              <a:rPr lang="fa-IR" sz="2800" dirty="0">
                <a:cs typeface="B Nazanin" panose="00000400000000000000" pitchFamily="2" charset="-78"/>
              </a:rPr>
              <a:t>این تابع ناشناخته است و از ما می خواهند </a:t>
            </a:r>
          </a:p>
          <a:p>
            <a:pPr marL="0" indent="0" algn="r" rtl="1">
              <a:buNone/>
            </a:pPr>
            <a:r>
              <a:rPr lang="fa-IR" sz="2800" dirty="0">
                <a:cs typeface="B Nazanin" panose="00000400000000000000" pitchFamily="2" charset="-78"/>
              </a:rPr>
              <a:t>با توجه به این نقاط </a:t>
            </a:r>
            <a:r>
              <a:rPr lang="en-US" sz="2800" dirty="0">
                <a:cs typeface="B Nazanin" panose="00000400000000000000" pitchFamily="2" charset="-78"/>
              </a:rPr>
              <a:t>f </a:t>
            </a:r>
            <a:r>
              <a:rPr lang="fa-IR" sz="2800" dirty="0">
                <a:cs typeface="B Nazanin" panose="00000400000000000000" pitchFamily="2" charset="-78"/>
              </a:rPr>
              <a:t> را تخمین بزنیم:</a:t>
            </a:r>
            <a:endParaRPr lang="fa-IR" dirty="0"/>
          </a:p>
          <a:p>
            <a:pPr algn="r" rtl="1"/>
            <a:endParaRPr lang="fa-IR" dirty="0"/>
          </a:p>
          <a:p>
            <a:pPr algn="r" rtl="1"/>
            <a:endParaRPr lang="en-US" dirty="0"/>
          </a:p>
        </p:txBody>
      </p:sp>
      <p:graphicFrame>
        <p:nvGraphicFramePr>
          <p:cNvPr id="5" name="Content Placeholder 20">
            <a:extLst>
              <a:ext uri="{FF2B5EF4-FFF2-40B4-BE49-F238E27FC236}">
                <a16:creationId xmlns:a16="http://schemas.microsoft.com/office/drawing/2014/main" id="{2EB1DD68-6812-413C-93CC-13A40F00D2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6510887"/>
              </p:ext>
            </p:extLst>
          </p:nvPr>
        </p:nvGraphicFramePr>
        <p:xfrm>
          <a:off x="682284" y="2152356"/>
          <a:ext cx="4790048" cy="29147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020137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C05EA-2397-4209-8122-CCEF04D7E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r" rtl="1"/>
            <a:r>
              <a:rPr lang="fa-IR" sz="3600" b="1" dirty="0">
                <a:cs typeface="B Nazanin" panose="00000400000000000000" pitchFamily="2" charset="-78"/>
              </a:rPr>
              <a:t>سوال؟</a:t>
            </a:r>
            <a:br>
              <a:rPr lang="fa-IR" sz="3200" dirty="0">
                <a:cs typeface="B Nazanin" panose="00000400000000000000" pitchFamily="2" charset="-78"/>
              </a:rPr>
            </a:br>
            <a:br>
              <a:rPr lang="fa-IR" sz="3200" dirty="0">
                <a:cs typeface="B Nazanin" panose="00000400000000000000" pitchFamily="2" charset="-78"/>
              </a:rPr>
            </a:br>
            <a:r>
              <a:rPr lang="fa-IR" sz="2400" dirty="0">
                <a:cs typeface="B Nazanin" panose="00000400000000000000" pitchFamily="2" charset="-78"/>
              </a:rPr>
              <a:t>چند تا  تا بع می توان با این مجموعه نقاط ترسیم کرد؟</a:t>
            </a:r>
            <a:br>
              <a:rPr lang="en-US" sz="1800" dirty="0"/>
            </a:br>
            <a:endParaRPr lang="en-US" sz="3200" dirty="0">
              <a:cs typeface="B Nazanin" panose="00000400000000000000" pitchFamily="2" charset="-78"/>
            </a:endParaRPr>
          </a:p>
        </p:txBody>
      </p:sp>
      <p:graphicFrame>
        <p:nvGraphicFramePr>
          <p:cNvPr id="21" name="Content Placeholder 20">
            <a:extLst>
              <a:ext uri="{FF2B5EF4-FFF2-40B4-BE49-F238E27FC236}">
                <a16:creationId xmlns:a16="http://schemas.microsoft.com/office/drawing/2014/main" id="{8015F9C4-DD9F-4ABF-B45C-FA52F63572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7246490"/>
              </p:ext>
            </p:extLst>
          </p:nvPr>
        </p:nvGraphicFramePr>
        <p:xfrm>
          <a:off x="661181" y="2166422"/>
          <a:ext cx="4825219" cy="28838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998838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C05EA-2397-4209-8122-CCEF04D7E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r" rtl="1"/>
            <a:r>
              <a:rPr lang="fa-IR" sz="3600" b="1" dirty="0">
                <a:cs typeface="B Nazanin" panose="00000400000000000000" pitchFamily="2" charset="-78"/>
              </a:rPr>
              <a:t>سوال؟</a:t>
            </a:r>
            <a:br>
              <a:rPr lang="fa-IR" sz="3200" dirty="0">
                <a:cs typeface="B Nazanin" panose="00000400000000000000" pitchFamily="2" charset="-78"/>
              </a:rPr>
            </a:br>
            <a:br>
              <a:rPr lang="fa-IR" sz="3200" dirty="0">
                <a:cs typeface="B Nazanin" panose="00000400000000000000" pitchFamily="2" charset="-78"/>
              </a:rPr>
            </a:br>
            <a:r>
              <a:rPr lang="fa-IR" sz="3200" dirty="0">
                <a:cs typeface="B Nazanin" panose="00000400000000000000" pitchFamily="2" charset="-78"/>
              </a:rPr>
              <a:t>از بین تمامی توابعی که می توانند </a:t>
            </a:r>
            <a:r>
              <a:rPr lang="en-US" sz="3200" dirty="0">
                <a:cs typeface="B Nazanin" panose="00000400000000000000" pitchFamily="2" charset="-78"/>
              </a:rPr>
              <a:t>f </a:t>
            </a:r>
            <a:r>
              <a:rPr lang="fa-IR" sz="3200" dirty="0">
                <a:cs typeface="B Nazanin" panose="00000400000000000000" pitchFamily="2" charset="-78"/>
              </a:rPr>
              <a:t> را تخمین بزنند کدام یک را انتخاب کنیم؟</a:t>
            </a:r>
            <a:br>
              <a:rPr lang="en-US" sz="1800" dirty="0"/>
            </a:br>
            <a:endParaRPr lang="en-US" sz="3200" dirty="0">
              <a:cs typeface="B Nazanin" panose="00000400000000000000" pitchFamily="2" charset="-78"/>
            </a:endParaRPr>
          </a:p>
        </p:txBody>
      </p:sp>
      <p:graphicFrame>
        <p:nvGraphicFramePr>
          <p:cNvPr id="21" name="Content Placeholder 20">
            <a:extLst>
              <a:ext uri="{FF2B5EF4-FFF2-40B4-BE49-F238E27FC236}">
                <a16:creationId xmlns:a16="http://schemas.microsoft.com/office/drawing/2014/main" id="{8015F9C4-DD9F-4ABF-B45C-FA52F63572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4572301"/>
              </p:ext>
            </p:extLst>
          </p:nvPr>
        </p:nvGraphicFramePr>
        <p:xfrm>
          <a:off x="838200" y="2138289"/>
          <a:ext cx="4577862" cy="2907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556057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C05EA-2397-4209-8122-CCEF04D7E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r" rtl="1"/>
            <a:r>
              <a:rPr lang="fa-IR" sz="3600" b="1" dirty="0">
                <a:cs typeface="B Nazanin" panose="00000400000000000000" pitchFamily="2" charset="-78"/>
              </a:rPr>
              <a:t>سوال؟</a:t>
            </a:r>
            <a:br>
              <a:rPr lang="fa-IR" sz="3200" dirty="0">
                <a:cs typeface="B Nazanin" panose="00000400000000000000" pitchFamily="2" charset="-78"/>
              </a:rPr>
            </a:br>
            <a:br>
              <a:rPr lang="fa-IR" sz="3200" dirty="0">
                <a:cs typeface="B Nazanin" panose="00000400000000000000" pitchFamily="2" charset="-78"/>
              </a:rPr>
            </a:br>
            <a:r>
              <a:rPr lang="fa-IR" sz="2800" dirty="0">
                <a:cs typeface="B Nazanin" panose="00000400000000000000" pitchFamily="2" charset="-78"/>
              </a:rPr>
              <a:t>اگر مجموعه نقاطی که در دسترس ما باشد به این شکل باشند، چه مشکلی پیش خواهد امد؟</a:t>
            </a:r>
            <a:br>
              <a:rPr lang="fa-IR" sz="3200" dirty="0">
                <a:cs typeface="B Nazanin" panose="00000400000000000000" pitchFamily="2" charset="-78"/>
              </a:rPr>
            </a:br>
            <a:endParaRPr lang="en-US" sz="3200" dirty="0">
              <a:cs typeface="B Nazanin" panose="00000400000000000000" pitchFamily="2" charset="-78"/>
            </a:endParaRPr>
          </a:p>
        </p:txBody>
      </p:sp>
      <p:graphicFrame>
        <p:nvGraphicFramePr>
          <p:cNvPr id="21" name="Content Placeholder 20">
            <a:extLst>
              <a:ext uri="{FF2B5EF4-FFF2-40B4-BE49-F238E27FC236}">
                <a16:creationId xmlns:a16="http://schemas.microsoft.com/office/drawing/2014/main" id="{8015F9C4-DD9F-4ABF-B45C-FA52F63572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8610199"/>
              </p:ext>
            </p:extLst>
          </p:nvPr>
        </p:nvGraphicFramePr>
        <p:xfrm>
          <a:off x="724486" y="2004091"/>
          <a:ext cx="4733778" cy="30602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9660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92EF8-78A4-4869-B0C7-22F7C6E3F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>
                <a:cs typeface="B Nazanin" panose="00000400000000000000" pitchFamily="2" charset="-78"/>
              </a:rPr>
              <a:t>یادگیری در دنیای واقعی به چه معناست؟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6E8A6ED-5729-49EE-94A4-147BEA46B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30" name="Picture 6" descr="Promoting innovative teaching and learning | ETF">
            <a:extLst>
              <a:ext uri="{FF2B5EF4-FFF2-40B4-BE49-F238E27FC236}">
                <a16:creationId xmlns:a16="http://schemas.microsoft.com/office/drawing/2014/main" id="{A89F4F51-3BE0-46B3-AF9B-009E93499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10682018" cy="475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47C25E7-CA37-43C7-8125-6016538D5C06}"/>
                  </a:ext>
                </a:extLst>
              </p14:cNvPr>
              <p14:cNvContentPartPr/>
              <p14:nvPr/>
            </p14:nvContentPartPr>
            <p14:xfrm>
              <a:off x="2362680" y="843508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47C25E7-CA37-43C7-8125-6016538D5C0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00040" y="78050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18F4CFE-1F2B-4DB6-94E4-1273FE37F026}"/>
                  </a:ext>
                </a:extLst>
              </p14:cNvPr>
              <p14:cNvContentPartPr/>
              <p14:nvPr/>
            </p14:nvContentPartPr>
            <p14:xfrm>
              <a:off x="-1885320" y="5978548"/>
              <a:ext cx="57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18F4CFE-1F2B-4DB6-94E4-1273FE37F02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1889640" y="5974228"/>
                <a:ext cx="144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89998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CC4DE-973C-40A5-A1F1-8C3721CC2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سوال؟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31C2-787E-427E-B9AD-BB6218715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979" y="1380457"/>
            <a:ext cx="10515600" cy="4351338"/>
          </a:xfrm>
        </p:spPr>
        <p:txBody>
          <a:bodyPr/>
          <a:lstStyle/>
          <a:p>
            <a:pPr marL="0" indent="0" algn="r" rtl="1">
              <a:buNone/>
            </a:pPr>
            <a:br>
              <a:rPr lang="fa-IR" dirty="0">
                <a:cs typeface="B Nazanin" panose="00000400000000000000" pitchFamily="2" charset="-78"/>
              </a:rPr>
            </a:b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fa-IR" sz="2800" dirty="0">
                <a:cs typeface="B Nazanin" panose="00000400000000000000" pitchFamily="2" charset="-78"/>
              </a:rPr>
              <a:t>چطور بفهمیم مدل ما تعمیم پذیری خوبی دارد؟</a:t>
            </a:r>
            <a:br>
              <a:rPr lang="fa-IR" sz="2800" dirty="0">
                <a:cs typeface="B Nazanin" panose="00000400000000000000" pitchFamily="2" charset="-78"/>
              </a:rPr>
            </a:b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61387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CC4DE-973C-40A5-A1F1-8C3721CC2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سوال؟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31C2-787E-427E-B9AD-BB6218715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979" y="1380457"/>
            <a:ext cx="10515600" cy="4351338"/>
          </a:xfrm>
        </p:spPr>
        <p:txBody>
          <a:bodyPr/>
          <a:lstStyle/>
          <a:p>
            <a:pPr marL="0" indent="0" algn="r" rtl="1">
              <a:buNone/>
            </a:pPr>
            <a:br>
              <a:rPr lang="fa-IR" dirty="0">
                <a:cs typeface="B Nazanin" panose="00000400000000000000" pitchFamily="2" charset="-78"/>
              </a:rPr>
            </a:b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fa-IR" sz="2800" dirty="0">
                <a:cs typeface="B Nazanin" panose="00000400000000000000" pitchFamily="2" charset="-78"/>
              </a:rPr>
              <a:t>چطور بفهمیم مدل ما تعمیم پذیری خوبی دارد؟ </a:t>
            </a:r>
          </a:p>
          <a:p>
            <a:pPr marL="0" indent="0" algn="r" rtl="1">
              <a:buNone/>
            </a:pPr>
            <a:r>
              <a:rPr lang="fa-IR" dirty="0">
                <a:cs typeface="B Nazanin" panose="00000400000000000000" pitchFamily="2" charset="-78"/>
              </a:rPr>
              <a:t>	</a:t>
            </a:r>
            <a:r>
              <a:rPr lang="fa-IR" sz="2800" dirty="0">
                <a:cs typeface="B Nazanin" panose="00000400000000000000" pitchFamily="2" charset="-78"/>
              </a:rPr>
              <a:t>با ارزیابی مدل</a:t>
            </a:r>
            <a:br>
              <a:rPr lang="fa-IR" sz="2800" dirty="0">
                <a:cs typeface="B Nazanin" panose="00000400000000000000" pitchFamily="2" charset="-78"/>
              </a:rPr>
            </a:b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378985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65ECA-330D-4D0F-BB45-7D35C5657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>
                <a:cs typeface="B Nazanin" panose="00000400000000000000" pitchFamily="2" charset="-78"/>
              </a:rPr>
              <a:t>سوال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D041D-7B6A-4646-A161-5A89E495F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fa-IR" dirty="0">
                <a:cs typeface="B Nazanin" panose="00000400000000000000" pitchFamily="2" charset="-78"/>
              </a:rPr>
              <a:t>چطور مدل را ارزیابی کنیم؟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461492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EC81C-9B27-4417-A07A-5441AA57B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3600" dirty="0">
                <a:cs typeface="B Nazanin" panose="00000400000000000000" pitchFamily="2" charset="-78"/>
              </a:rPr>
              <a:t>چطور مدل را ارزیابی کنیم؟</a:t>
            </a:r>
            <a:br>
              <a:rPr lang="en-US" sz="3600" dirty="0">
                <a:cs typeface="B Nazanin" panose="00000400000000000000" pitchFamily="2" charset="-78"/>
              </a:rPr>
            </a:b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0227B-61F7-4E6A-BEFB-F80DF7A5D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fa-IR" dirty="0">
                <a:cs typeface="B Nazanin" panose="00000400000000000000" pitchFamily="2" charset="-78"/>
              </a:rPr>
              <a:t>با تست کردن مدل با یک مجموعه داده به غیر از مجموعه</a:t>
            </a:r>
          </a:p>
          <a:p>
            <a:pPr marL="0" indent="0" algn="r">
              <a:buNone/>
            </a:pPr>
            <a:r>
              <a:rPr lang="fa-IR" dirty="0">
                <a:cs typeface="B Nazanin" panose="00000400000000000000" pitchFamily="2" charset="-78"/>
              </a:rPr>
              <a:t>داده ی زمان آموزش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6D32C1-547A-4DF8-96F4-DE77FAE3D9B8}"/>
              </a:ext>
            </a:extLst>
          </p:cNvPr>
          <p:cNvSpPr/>
          <p:nvPr/>
        </p:nvSpPr>
        <p:spPr>
          <a:xfrm>
            <a:off x="697832" y="1973179"/>
            <a:ext cx="1263315" cy="35493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Data Set</a:t>
            </a:r>
          </a:p>
        </p:txBody>
      </p:sp>
    </p:spTree>
    <p:extLst>
      <p:ext uri="{BB962C8B-B14F-4D97-AF65-F5344CB8AC3E}">
        <p14:creationId xmlns:p14="http://schemas.microsoft.com/office/powerpoint/2010/main" val="20799310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EC81C-9B27-4417-A07A-5441AA57B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4800" b="1" dirty="0">
                <a:cs typeface="B Nazanin" panose="00000400000000000000" pitchFamily="2" charset="-78"/>
              </a:rPr>
              <a:t> </a:t>
            </a:r>
            <a:r>
              <a:rPr lang="fa-IR" sz="3200" b="1" dirty="0">
                <a:cs typeface="B Nazanin" panose="00000400000000000000" pitchFamily="2" charset="-78"/>
              </a:rPr>
              <a:t>چطور بفهمیم مدل ما تعمیم پذیری خوبی دارد؟</a:t>
            </a:r>
            <a:endParaRPr lang="en-US" sz="4800" b="1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0227B-61F7-4E6A-BEFB-F80DF7A5D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fa-IR" dirty="0"/>
          </a:p>
          <a:p>
            <a:pPr marL="0" indent="0" algn="ctr">
              <a:buNone/>
            </a:pPr>
            <a:endParaRPr lang="fa-IR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6D32C1-547A-4DF8-96F4-DE77FAE3D9B8}"/>
              </a:ext>
            </a:extLst>
          </p:cNvPr>
          <p:cNvSpPr/>
          <p:nvPr/>
        </p:nvSpPr>
        <p:spPr>
          <a:xfrm>
            <a:off x="697832" y="1973179"/>
            <a:ext cx="1263315" cy="35493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Data Set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CDA17D6-C900-4C1A-B666-90D1C6CDC26B}"/>
              </a:ext>
            </a:extLst>
          </p:cNvPr>
          <p:cNvSpPr/>
          <p:nvPr/>
        </p:nvSpPr>
        <p:spPr>
          <a:xfrm>
            <a:off x="2683042" y="1973180"/>
            <a:ext cx="1515979" cy="241834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Training </a:t>
            </a:r>
          </a:p>
          <a:p>
            <a:pPr algn="ctr"/>
            <a:r>
              <a:rPr lang="en-US" dirty="0"/>
              <a:t>data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54C929F-08A5-4163-9DA4-1348ECDDC47D}"/>
              </a:ext>
            </a:extLst>
          </p:cNvPr>
          <p:cNvSpPr/>
          <p:nvPr/>
        </p:nvSpPr>
        <p:spPr>
          <a:xfrm>
            <a:off x="2707106" y="4551113"/>
            <a:ext cx="1515979" cy="98341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 </a:t>
            </a:r>
          </a:p>
          <a:p>
            <a:pPr algn="ctr"/>
            <a:r>
              <a:rPr lang="en-US" dirty="0"/>
              <a:t>data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8B72850-9810-4762-8624-F00FF624EB87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4223085" y="5029200"/>
            <a:ext cx="733926" cy="136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2D1DC64-9923-42A2-A01A-30148222314B}"/>
              </a:ext>
            </a:extLst>
          </p:cNvPr>
          <p:cNvSpPr txBox="1"/>
          <p:nvPr/>
        </p:nvSpPr>
        <p:spPr>
          <a:xfrm>
            <a:off x="5097379" y="4851344"/>
            <a:ext cx="1263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000" b="1" dirty="0">
                <a:cs typeface="B Nazanin" panose="00000400000000000000" pitchFamily="2" charset="-78"/>
              </a:rPr>
              <a:t>برای ارزیابی</a:t>
            </a:r>
            <a:endParaRPr lang="en-US" sz="2000" b="1" dirty="0">
              <a:cs typeface="B Nazanin" panose="00000400000000000000" pitchFamily="2" charset="-78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00724B9-3BBE-422E-BC22-D9ECCCD5760D}"/>
              </a:ext>
            </a:extLst>
          </p:cNvPr>
          <p:cNvCxnSpPr/>
          <p:nvPr/>
        </p:nvCxnSpPr>
        <p:spPr>
          <a:xfrm flipV="1">
            <a:off x="2045368" y="3429000"/>
            <a:ext cx="529390" cy="2882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537BAB-9BA3-4D0A-A9FD-28448A29DD2A}"/>
              </a:ext>
            </a:extLst>
          </p:cNvPr>
          <p:cNvCxnSpPr>
            <a:cxnSpLocks/>
          </p:cNvCxnSpPr>
          <p:nvPr/>
        </p:nvCxnSpPr>
        <p:spPr>
          <a:xfrm>
            <a:off x="2069431" y="3867930"/>
            <a:ext cx="589548" cy="9834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FB74940-8E28-4D87-82C1-4DF52E38B4BB}"/>
              </a:ext>
            </a:extLst>
          </p:cNvPr>
          <p:cNvCxnSpPr>
            <a:cxnSpLocks/>
          </p:cNvCxnSpPr>
          <p:nvPr/>
        </p:nvCxnSpPr>
        <p:spPr>
          <a:xfrm>
            <a:off x="4238124" y="3159807"/>
            <a:ext cx="8592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F01EAC4-A035-4440-B8F7-CE873CC8F392}"/>
              </a:ext>
            </a:extLst>
          </p:cNvPr>
          <p:cNvSpPr txBox="1"/>
          <p:nvPr/>
        </p:nvSpPr>
        <p:spPr>
          <a:xfrm>
            <a:off x="5136482" y="2969153"/>
            <a:ext cx="2650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000" b="1" dirty="0">
                <a:cs typeface="B Nazanin" panose="00000400000000000000" pitchFamily="2" charset="-78"/>
              </a:rPr>
              <a:t>برای آموزش</a:t>
            </a:r>
            <a:endParaRPr lang="en-US" sz="20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474763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EC81C-9B27-4417-A07A-5441AA57B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4800" b="1" dirty="0">
                <a:cs typeface="B Nazanin" panose="00000400000000000000" pitchFamily="2" charset="-78"/>
              </a:rPr>
              <a:t> </a:t>
            </a:r>
            <a:r>
              <a:rPr lang="fa-IR" sz="3200" b="1" dirty="0">
                <a:cs typeface="B Nazanin" panose="00000400000000000000" pitchFamily="2" charset="-78"/>
              </a:rPr>
              <a:t>چطور بفهمیم مدل ما تعمیم پذیری خوبی دارد؟</a:t>
            </a:r>
            <a:endParaRPr lang="en-US" sz="3200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0227B-61F7-4E6A-BEFB-F80DF7A5D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fa-IR" dirty="0"/>
          </a:p>
          <a:p>
            <a:pPr marL="0" indent="0" algn="ctr">
              <a:buNone/>
            </a:pPr>
            <a:endParaRPr lang="fa-IR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6D32C1-547A-4DF8-96F4-DE77FAE3D9B8}"/>
              </a:ext>
            </a:extLst>
          </p:cNvPr>
          <p:cNvSpPr/>
          <p:nvPr/>
        </p:nvSpPr>
        <p:spPr>
          <a:xfrm>
            <a:off x="697832" y="1973179"/>
            <a:ext cx="1263315" cy="35493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Data Set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CDA17D6-C900-4C1A-B666-90D1C6CDC26B}"/>
              </a:ext>
            </a:extLst>
          </p:cNvPr>
          <p:cNvSpPr/>
          <p:nvPr/>
        </p:nvSpPr>
        <p:spPr>
          <a:xfrm>
            <a:off x="2683042" y="1973180"/>
            <a:ext cx="1515979" cy="241834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Training </a:t>
            </a:r>
          </a:p>
          <a:p>
            <a:pPr algn="ctr"/>
            <a:r>
              <a:rPr lang="en-US" dirty="0"/>
              <a:t>data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54C929F-08A5-4163-9DA4-1348ECDDC47D}"/>
              </a:ext>
            </a:extLst>
          </p:cNvPr>
          <p:cNvSpPr/>
          <p:nvPr/>
        </p:nvSpPr>
        <p:spPr>
          <a:xfrm>
            <a:off x="2707106" y="4551113"/>
            <a:ext cx="1515979" cy="98341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 </a:t>
            </a:r>
          </a:p>
          <a:p>
            <a:pPr algn="ctr"/>
            <a:r>
              <a:rPr lang="en-US" dirty="0"/>
              <a:t>data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2170FDB-4765-475C-8569-0F2A5658A78E}"/>
              </a:ext>
            </a:extLst>
          </p:cNvPr>
          <p:cNvCxnSpPr/>
          <p:nvPr/>
        </p:nvCxnSpPr>
        <p:spPr>
          <a:xfrm>
            <a:off x="6184230" y="2721227"/>
            <a:ext cx="9865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BDF1546-ABC9-4195-87E1-6E0D17AD005C}"/>
              </a:ext>
            </a:extLst>
          </p:cNvPr>
          <p:cNvSpPr txBox="1"/>
          <p:nvPr/>
        </p:nvSpPr>
        <p:spPr>
          <a:xfrm>
            <a:off x="7367337" y="2509614"/>
            <a:ext cx="2650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000" b="1" dirty="0">
                <a:cs typeface="B Nazanin" panose="00000400000000000000" pitchFamily="2" charset="-78"/>
              </a:rPr>
              <a:t>برای تنظیم پارامتر های مدل</a:t>
            </a:r>
            <a:endParaRPr lang="en-US" sz="2000" b="1" dirty="0">
              <a:cs typeface="B Nazanin" panose="00000400000000000000" pitchFamily="2" charset="-78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8B72850-9810-4762-8624-F00FF624EB87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4223085" y="5029200"/>
            <a:ext cx="733926" cy="136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2D1DC64-9923-42A2-A01A-30148222314B}"/>
              </a:ext>
            </a:extLst>
          </p:cNvPr>
          <p:cNvSpPr txBox="1"/>
          <p:nvPr/>
        </p:nvSpPr>
        <p:spPr>
          <a:xfrm>
            <a:off x="5097379" y="4851344"/>
            <a:ext cx="1263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000" b="1" dirty="0">
                <a:cs typeface="B Nazanin" panose="00000400000000000000" pitchFamily="2" charset="-78"/>
              </a:rPr>
              <a:t>برای ارزیابی</a:t>
            </a:r>
            <a:endParaRPr lang="en-US" sz="2000" b="1" dirty="0">
              <a:cs typeface="B Nazanin" panose="00000400000000000000" pitchFamily="2" charset="-78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C04F5C-26E6-499B-AA11-0F3867FAD73D}"/>
              </a:ext>
            </a:extLst>
          </p:cNvPr>
          <p:cNvSpPr/>
          <p:nvPr/>
        </p:nvSpPr>
        <p:spPr>
          <a:xfrm>
            <a:off x="4692315" y="2006656"/>
            <a:ext cx="1403683" cy="161223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Training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24D4A33-1FD2-4475-9C09-9466113317EF}"/>
              </a:ext>
            </a:extLst>
          </p:cNvPr>
          <p:cNvSpPr/>
          <p:nvPr/>
        </p:nvSpPr>
        <p:spPr>
          <a:xfrm>
            <a:off x="4734426" y="3717201"/>
            <a:ext cx="1361573" cy="6743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Validation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00724B9-3BBE-422E-BC22-D9ECCCD5760D}"/>
              </a:ext>
            </a:extLst>
          </p:cNvPr>
          <p:cNvCxnSpPr/>
          <p:nvPr/>
        </p:nvCxnSpPr>
        <p:spPr>
          <a:xfrm flipV="1">
            <a:off x="2045368" y="3429000"/>
            <a:ext cx="529390" cy="2882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537BAB-9BA3-4D0A-A9FD-28448A29DD2A}"/>
              </a:ext>
            </a:extLst>
          </p:cNvPr>
          <p:cNvCxnSpPr>
            <a:cxnSpLocks/>
          </p:cNvCxnSpPr>
          <p:nvPr/>
        </p:nvCxnSpPr>
        <p:spPr>
          <a:xfrm>
            <a:off x="2069431" y="3867930"/>
            <a:ext cx="589548" cy="9834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A008601-B4AF-46A7-941E-0E4262CD48E8}"/>
              </a:ext>
            </a:extLst>
          </p:cNvPr>
          <p:cNvCxnSpPr>
            <a:cxnSpLocks/>
          </p:cNvCxnSpPr>
          <p:nvPr/>
        </p:nvCxnSpPr>
        <p:spPr>
          <a:xfrm flipV="1">
            <a:off x="4238124" y="2721227"/>
            <a:ext cx="463215" cy="1830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FB74940-8E28-4D87-82C1-4DF52E38B4BB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4238124" y="2979334"/>
            <a:ext cx="496302" cy="10750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438CE1-4127-4AA5-9160-3ED810F77307}"/>
              </a:ext>
            </a:extLst>
          </p:cNvPr>
          <p:cNvCxnSpPr/>
          <p:nvPr/>
        </p:nvCxnSpPr>
        <p:spPr>
          <a:xfrm>
            <a:off x="6184230" y="4004317"/>
            <a:ext cx="9865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F01EAC4-A035-4440-B8F7-CE873CC8F392}"/>
              </a:ext>
            </a:extLst>
          </p:cNvPr>
          <p:cNvSpPr txBox="1"/>
          <p:nvPr/>
        </p:nvSpPr>
        <p:spPr>
          <a:xfrm>
            <a:off x="7214937" y="3771287"/>
            <a:ext cx="3082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000" b="1" dirty="0">
                <a:cs typeface="B Nazanin" panose="00000400000000000000" pitchFamily="2" charset="-78"/>
              </a:rPr>
              <a:t>برای تنظیم هایپرپارمتر های مدل</a:t>
            </a:r>
            <a:endParaRPr lang="en-US" sz="20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246524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FBB57-6500-4B1A-ADEB-D749B921F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fa-IR" sz="4800" dirty="0">
              <a:cs typeface="B Nazanin" panose="00000400000000000000" pitchFamily="2" charset="-78"/>
            </a:endParaRPr>
          </a:p>
          <a:p>
            <a:pPr marL="0" indent="0" algn="ctr">
              <a:buNone/>
            </a:pPr>
            <a:r>
              <a:rPr lang="en-US" sz="4800" dirty="0">
                <a:cs typeface="B Nazanin" panose="00000400000000000000" pitchFamily="2" charset="-78"/>
              </a:rPr>
              <a:t>Learning Diagram</a:t>
            </a:r>
            <a:endParaRPr lang="fa-IR" sz="4800" dirty="0">
              <a:cs typeface="B Nazanin" panose="00000400000000000000" pitchFamily="2" charset="-78"/>
            </a:endParaRPr>
          </a:p>
          <a:p>
            <a:pPr marL="0" indent="0" algn="ctr">
              <a:buNone/>
            </a:pPr>
            <a:endParaRPr lang="en-US" sz="4800" dirty="0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A3AF4506-515B-487A-BEB6-A98D09B5B1C7}"/>
              </a:ext>
            </a:extLst>
          </p:cNvPr>
          <p:cNvGrpSpPr/>
          <p:nvPr/>
        </p:nvGrpSpPr>
        <p:grpSpPr>
          <a:xfrm>
            <a:off x="7787562" y="634722"/>
            <a:ext cx="1004040" cy="1865101"/>
            <a:chOff x="7787562" y="634722"/>
            <a:chExt cx="1004040" cy="1865101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F5ED3A1-44D3-49FF-B9DA-781DD82C7894}"/>
                    </a:ext>
                  </a:extLst>
                </p14:cNvPr>
                <p14:cNvContentPartPr/>
                <p14:nvPr/>
              </p14:nvContentPartPr>
              <p14:xfrm>
                <a:off x="8785842" y="634722"/>
                <a:ext cx="5760" cy="36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F5ED3A1-44D3-49FF-B9DA-781DD82C789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776842" y="626082"/>
                  <a:ext cx="234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1D4B393-87AD-4FC6-9B66-B4930B5A3DD3}"/>
                    </a:ext>
                  </a:extLst>
                </p14:cNvPr>
                <p14:cNvContentPartPr/>
                <p14:nvPr/>
              </p14:nvContentPartPr>
              <p14:xfrm>
                <a:off x="7787562" y="2489383"/>
                <a:ext cx="14400" cy="104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1D4B393-87AD-4FC6-9B66-B4930B5A3DD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778562" y="2480383"/>
                  <a:ext cx="32040" cy="28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882210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AFA3317D-039A-4D4C-A557-D327C64274BB}"/>
                  </a:ext>
                </a:extLst>
              </p:cNvPr>
              <p:cNvSpPr/>
              <p:nvPr/>
            </p:nvSpPr>
            <p:spPr>
              <a:xfrm>
                <a:off x="1266090" y="350482"/>
                <a:ext cx="3657601" cy="928468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</a:rPr>
                  <a:t>UNKNOWN TARGET FUNCTION</a:t>
                </a:r>
                <a:endParaRPr lang="fa-IR" sz="2000" b="1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⟶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AFA3317D-039A-4D4C-A557-D327C64274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090" y="350482"/>
                <a:ext cx="3657601" cy="92846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6470BCC-3D41-4101-9CFB-A07F9B1D234A}"/>
              </a:ext>
            </a:extLst>
          </p:cNvPr>
          <p:cNvCxnSpPr>
            <a:stCxn id="6" idx="2"/>
          </p:cNvCxnSpPr>
          <p:nvPr/>
        </p:nvCxnSpPr>
        <p:spPr>
          <a:xfrm>
            <a:off x="3094891" y="1278950"/>
            <a:ext cx="14069" cy="674907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068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AFA3317D-039A-4D4C-A557-D327C64274BB}"/>
                  </a:ext>
                </a:extLst>
              </p:cNvPr>
              <p:cNvSpPr/>
              <p:nvPr/>
            </p:nvSpPr>
            <p:spPr>
              <a:xfrm>
                <a:off x="1266090" y="350482"/>
                <a:ext cx="3657601" cy="928468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</a:rPr>
                  <a:t>UNKNOWN TARGET FUNCTION</a:t>
                </a:r>
                <a:endParaRPr lang="fa-IR" sz="2000" b="1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⟶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AFA3317D-039A-4D4C-A557-D327C64274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090" y="350482"/>
                <a:ext cx="3657601" cy="92846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6470BCC-3D41-4101-9CFB-A07F9B1D234A}"/>
              </a:ext>
            </a:extLst>
          </p:cNvPr>
          <p:cNvCxnSpPr>
            <a:stCxn id="6" idx="2"/>
          </p:cNvCxnSpPr>
          <p:nvPr/>
        </p:nvCxnSpPr>
        <p:spPr>
          <a:xfrm>
            <a:off x="3094891" y="1278950"/>
            <a:ext cx="14069" cy="67490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97447731-ADF0-485E-8790-65D34FF4745C}"/>
                  </a:ext>
                </a:extLst>
              </p:cNvPr>
              <p:cNvSpPr/>
              <p:nvPr/>
            </p:nvSpPr>
            <p:spPr>
              <a:xfrm>
                <a:off x="1266090" y="1954846"/>
                <a:ext cx="3847513" cy="972894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TRANING EXAMPEL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,…, (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97447731-ADF0-485E-8790-65D34FF474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090" y="1954846"/>
                <a:ext cx="3847513" cy="97289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E1DF0300-584A-4341-991B-666C79DA7FD0}"/>
              </a:ext>
            </a:extLst>
          </p:cNvPr>
          <p:cNvCxnSpPr>
            <a:cxnSpLocks/>
            <a:stCxn id="7" idx="2"/>
          </p:cNvCxnSpPr>
          <p:nvPr/>
        </p:nvCxnSpPr>
        <p:spPr>
          <a:xfrm rot="16200000" flipH="1">
            <a:off x="2772066" y="3345520"/>
            <a:ext cx="835564" cy="3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2805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AFA3317D-039A-4D4C-A557-D327C64274BB}"/>
                  </a:ext>
                </a:extLst>
              </p:cNvPr>
              <p:cNvSpPr/>
              <p:nvPr/>
            </p:nvSpPr>
            <p:spPr>
              <a:xfrm>
                <a:off x="1266090" y="350482"/>
                <a:ext cx="3657601" cy="928468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</a:rPr>
                  <a:t>UNKNOWN TARGET FUNCTION</a:t>
                </a:r>
                <a:endParaRPr lang="fa-IR" sz="2000" b="1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⟶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AFA3317D-039A-4D4C-A557-D327C64274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090" y="350482"/>
                <a:ext cx="3657601" cy="92846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6470BCC-3D41-4101-9CFB-A07F9B1D234A}"/>
              </a:ext>
            </a:extLst>
          </p:cNvPr>
          <p:cNvCxnSpPr>
            <a:stCxn id="6" idx="2"/>
          </p:cNvCxnSpPr>
          <p:nvPr/>
        </p:nvCxnSpPr>
        <p:spPr>
          <a:xfrm>
            <a:off x="3094891" y="1278950"/>
            <a:ext cx="14069" cy="67490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97447731-ADF0-485E-8790-65D34FF4745C}"/>
                  </a:ext>
                </a:extLst>
              </p:cNvPr>
              <p:cNvSpPr/>
              <p:nvPr/>
            </p:nvSpPr>
            <p:spPr>
              <a:xfrm>
                <a:off x="1266090" y="1954846"/>
                <a:ext cx="3847513" cy="972894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TRANING EXAMPEL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,…, (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97447731-ADF0-485E-8790-65D34FF474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090" y="1954846"/>
                <a:ext cx="3847513" cy="97289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619AF61C-B865-4149-979C-6718FA0063D0}"/>
              </a:ext>
            </a:extLst>
          </p:cNvPr>
          <p:cNvSpPr/>
          <p:nvPr/>
        </p:nvSpPr>
        <p:spPr>
          <a:xfrm>
            <a:off x="4712676" y="3091911"/>
            <a:ext cx="2208629" cy="195839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LEARNING </a:t>
            </a:r>
          </a:p>
          <a:p>
            <a:pPr algn="ctr"/>
            <a:r>
              <a:rPr lang="en-US" sz="2000" b="1" dirty="0"/>
              <a:t>ALGORITHM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E1DF0300-584A-4341-991B-666C79DA7FD0}"/>
              </a:ext>
            </a:extLst>
          </p:cNvPr>
          <p:cNvCxnSpPr>
            <a:cxnSpLocks/>
            <a:stCxn id="7" idx="2"/>
            <a:endCxn id="9" idx="2"/>
          </p:cNvCxnSpPr>
          <p:nvPr/>
        </p:nvCxnSpPr>
        <p:spPr>
          <a:xfrm rot="16200000" flipH="1">
            <a:off x="3379578" y="2738008"/>
            <a:ext cx="1143367" cy="1522829"/>
          </a:xfrm>
          <a:prstGeom prst="curvedConnector2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423FF00-6C71-4BA4-AF2B-5FAB475C29F8}"/>
              </a:ext>
            </a:extLst>
          </p:cNvPr>
          <p:cNvCxnSpPr>
            <a:cxnSpLocks/>
            <a:stCxn id="9" idx="6"/>
          </p:cNvCxnSpPr>
          <p:nvPr/>
        </p:nvCxnSpPr>
        <p:spPr>
          <a:xfrm flipV="1">
            <a:off x="6921305" y="4057307"/>
            <a:ext cx="621321" cy="1380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09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CD0D7-7FE9-4123-84AD-E47066FF3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یک مثال از یادگیری در دنیای واقعی 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055B7-F25C-4848-AACA-2BF701882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fa-IR" dirty="0">
                <a:cs typeface="B Nazanin" panose="00000400000000000000" pitchFamily="2" charset="-78"/>
              </a:rPr>
              <a:t>فرض کیند درس ریاضی را اخذ کرده ایم</a:t>
            </a:r>
          </a:p>
          <a:p>
            <a:pPr marL="0" indent="0" algn="r">
              <a:buNone/>
            </a:pPr>
            <a:r>
              <a:rPr lang="fa-IR" dirty="0">
                <a:cs typeface="B Nazanin" panose="00000400000000000000" pitchFamily="2" charset="-78"/>
              </a:rPr>
              <a:t>حال نیاز هست که بفهمیم چقدر یاد گرفته ایم؟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814888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AFA3317D-039A-4D4C-A557-D327C64274BB}"/>
                  </a:ext>
                </a:extLst>
              </p:cNvPr>
              <p:cNvSpPr/>
              <p:nvPr/>
            </p:nvSpPr>
            <p:spPr>
              <a:xfrm>
                <a:off x="1266090" y="350482"/>
                <a:ext cx="3657601" cy="928468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</a:rPr>
                  <a:t>UNKNOWN TARGET FUNCTION</a:t>
                </a:r>
                <a:endParaRPr lang="fa-IR" sz="2000" b="1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⟶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AFA3317D-039A-4D4C-A557-D327C64274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090" y="350482"/>
                <a:ext cx="3657601" cy="92846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6470BCC-3D41-4101-9CFB-A07F9B1D234A}"/>
              </a:ext>
            </a:extLst>
          </p:cNvPr>
          <p:cNvCxnSpPr>
            <a:stCxn id="6" idx="2"/>
          </p:cNvCxnSpPr>
          <p:nvPr/>
        </p:nvCxnSpPr>
        <p:spPr>
          <a:xfrm>
            <a:off x="3094891" y="1278950"/>
            <a:ext cx="14069" cy="67490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97447731-ADF0-485E-8790-65D34FF4745C}"/>
                  </a:ext>
                </a:extLst>
              </p:cNvPr>
              <p:cNvSpPr/>
              <p:nvPr/>
            </p:nvSpPr>
            <p:spPr>
              <a:xfrm>
                <a:off x="1266090" y="1954846"/>
                <a:ext cx="3847513" cy="972894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TRANING EXAMPEL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,…, (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97447731-ADF0-485E-8790-65D34FF474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090" y="1954846"/>
                <a:ext cx="3847513" cy="97289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619AF61C-B865-4149-979C-6718FA0063D0}"/>
              </a:ext>
            </a:extLst>
          </p:cNvPr>
          <p:cNvSpPr/>
          <p:nvPr/>
        </p:nvSpPr>
        <p:spPr>
          <a:xfrm>
            <a:off x="4712676" y="3091911"/>
            <a:ext cx="2124221" cy="1930791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LEARNING </a:t>
            </a:r>
          </a:p>
          <a:p>
            <a:pPr algn="ctr"/>
            <a:r>
              <a:rPr lang="en-US" sz="2000" b="1" dirty="0"/>
              <a:t>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D93545F6-9124-4C27-864C-5D776EB3B551}"/>
                  </a:ext>
                </a:extLst>
              </p:cNvPr>
              <p:cNvSpPr/>
              <p:nvPr/>
            </p:nvSpPr>
            <p:spPr>
              <a:xfrm>
                <a:off x="1171133" y="5453904"/>
                <a:ext cx="3847513" cy="972894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202124"/>
                    </a:solidFill>
                    <a:latin typeface="Google Sans"/>
                  </a:rPr>
                  <a:t>HYPOTHESIS SET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𝓗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D93545F6-9124-4C27-864C-5D776EB3B5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133" y="5453904"/>
                <a:ext cx="3847513" cy="97289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E1DF0300-584A-4341-991B-666C79DA7FD0}"/>
              </a:ext>
            </a:extLst>
          </p:cNvPr>
          <p:cNvCxnSpPr>
            <a:cxnSpLocks/>
            <a:stCxn id="7" idx="2"/>
            <a:endCxn id="9" idx="2"/>
          </p:cNvCxnSpPr>
          <p:nvPr/>
        </p:nvCxnSpPr>
        <p:spPr>
          <a:xfrm rot="16200000" flipH="1">
            <a:off x="3386478" y="2731108"/>
            <a:ext cx="1129567" cy="1522829"/>
          </a:xfrm>
          <a:prstGeom prst="curvedConnector2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2B32E9CE-77C5-4A13-BC8C-5B5412E2EEC0}"/>
              </a:ext>
            </a:extLst>
          </p:cNvPr>
          <p:cNvCxnSpPr>
            <a:cxnSpLocks/>
            <a:stCxn id="10" idx="0"/>
          </p:cNvCxnSpPr>
          <p:nvPr/>
        </p:nvCxnSpPr>
        <p:spPr>
          <a:xfrm rot="5400000" flipH="1" flipV="1">
            <a:off x="3339000" y="4080228"/>
            <a:ext cx="1129567" cy="1617787"/>
          </a:xfrm>
          <a:prstGeom prst="curvedConnector2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423FF00-6C71-4BA4-AF2B-5FAB475C29F8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6836897" y="4057307"/>
            <a:ext cx="705729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CBA8681-AB7B-41AA-A902-9EF51E0ABE91}"/>
                  </a:ext>
                </a:extLst>
              </p14:cNvPr>
              <p14:cNvContentPartPr/>
              <p14:nvPr/>
            </p14:nvContentPartPr>
            <p14:xfrm>
              <a:off x="11500006" y="532108"/>
              <a:ext cx="360" cy="3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CBA8681-AB7B-41AA-A902-9EF51E0ABE9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491366" y="52346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2F13DF0-A33F-4DD3-8B17-54E40490C2C9}"/>
                  </a:ext>
                </a:extLst>
              </p14:cNvPr>
              <p14:cNvContentPartPr/>
              <p14:nvPr/>
            </p14:nvContentPartPr>
            <p14:xfrm>
              <a:off x="10146240" y="5934240"/>
              <a:ext cx="20160" cy="111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2F13DF0-A33F-4DD3-8B17-54E40490C2C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136880" y="5924880"/>
                <a:ext cx="3888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B250AFC8-C15B-43A6-AC41-05326ED007BD}"/>
                  </a:ext>
                </a:extLst>
              </p14:cNvPr>
              <p14:cNvContentPartPr/>
              <p14:nvPr/>
            </p14:nvContentPartPr>
            <p14:xfrm>
              <a:off x="9640482" y="2753766"/>
              <a:ext cx="2160" cy="208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B250AFC8-C15B-43A6-AC41-05326ED007B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631482" y="2745126"/>
                <a:ext cx="19800" cy="3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43073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AFA3317D-039A-4D4C-A557-D327C64274BB}"/>
                  </a:ext>
                </a:extLst>
              </p:cNvPr>
              <p:cNvSpPr/>
              <p:nvPr/>
            </p:nvSpPr>
            <p:spPr>
              <a:xfrm>
                <a:off x="1266090" y="350482"/>
                <a:ext cx="3657601" cy="928468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</a:rPr>
                  <a:t>UNKNOWN TARGET FUNCTION</a:t>
                </a:r>
                <a:endParaRPr lang="fa-IR" sz="2000" b="1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⟶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AFA3317D-039A-4D4C-A557-D327C64274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090" y="350482"/>
                <a:ext cx="3657601" cy="92846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6470BCC-3D41-4101-9CFB-A07F9B1D234A}"/>
              </a:ext>
            </a:extLst>
          </p:cNvPr>
          <p:cNvCxnSpPr>
            <a:stCxn id="6" idx="2"/>
          </p:cNvCxnSpPr>
          <p:nvPr/>
        </p:nvCxnSpPr>
        <p:spPr>
          <a:xfrm>
            <a:off x="3094891" y="1278950"/>
            <a:ext cx="14069" cy="67490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97447731-ADF0-485E-8790-65D34FF4745C}"/>
                  </a:ext>
                </a:extLst>
              </p:cNvPr>
              <p:cNvSpPr/>
              <p:nvPr/>
            </p:nvSpPr>
            <p:spPr>
              <a:xfrm>
                <a:off x="1266090" y="1954846"/>
                <a:ext cx="3847513" cy="972894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TRANING EXAMPEL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,…, (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97447731-ADF0-485E-8790-65D34FF474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090" y="1954846"/>
                <a:ext cx="3847513" cy="97289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619AF61C-B865-4149-979C-6718FA0063D0}"/>
              </a:ext>
            </a:extLst>
          </p:cNvPr>
          <p:cNvSpPr/>
          <p:nvPr/>
        </p:nvSpPr>
        <p:spPr>
          <a:xfrm>
            <a:off x="4712676" y="3091911"/>
            <a:ext cx="2138290" cy="1930791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LEARNING </a:t>
            </a:r>
          </a:p>
          <a:p>
            <a:pPr algn="ctr"/>
            <a:r>
              <a:rPr lang="en-US" sz="2000" b="1" dirty="0"/>
              <a:t>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D93545F6-9124-4C27-864C-5D776EB3B551}"/>
                  </a:ext>
                </a:extLst>
              </p:cNvPr>
              <p:cNvSpPr/>
              <p:nvPr/>
            </p:nvSpPr>
            <p:spPr>
              <a:xfrm>
                <a:off x="1171133" y="5453904"/>
                <a:ext cx="3847513" cy="972894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202124"/>
                    </a:solidFill>
                    <a:latin typeface="Google Sans"/>
                  </a:rPr>
                  <a:t>HYPOTHESIS SET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𝓗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D93545F6-9124-4C27-864C-5D776EB3B5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133" y="5453904"/>
                <a:ext cx="3847513" cy="97289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E1DF0300-584A-4341-991B-666C79DA7FD0}"/>
              </a:ext>
            </a:extLst>
          </p:cNvPr>
          <p:cNvCxnSpPr>
            <a:cxnSpLocks/>
            <a:stCxn id="7" idx="2"/>
            <a:endCxn id="9" idx="2"/>
          </p:cNvCxnSpPr>
          <p:nvPr/>
        </p:nvCxnSpPr>
        <p:spPr>
          <a:xfrm rot="16200000" flipH="1">
            <a:off x="3386478" y="2731108"/>
            <a:ext cx="1129567" cy="1522829"/>
          </a:xfrm>
          <a:prstGeom prst="curvedConnector2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2B32E9CE-77C5-4A13-BC8C-5B5412E2EEC0}"/>
              </a:ext>
            </a:extLst>
          </p:cNvPr>
          <p:cNvCxnSpPr>
            <a:cxnSpLocks/>
            <a:stCxn id="10" idx="0"/>
          </p:cNvCxnSpPr>
          <p:nvPr/>
        </p:nvCxnSpPr>
        <p:spPr>
          <a:xfrm rot="5400000" flipH="1" flipV="1">
            <a:off x="3339000" y="4080228"/>
            <a:ext cx="1129567" cy="1617787"/>
          </a:xfrm>
          <a:prstGeom prst="curvedConnector2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0E7874CB-4673-46D0-96B7-60B4F30D8E92}"/>
                  </a:ext>
                </a:extLst>
              </p:cNvPr>
              <p:cNvSpPr/>
              <p:nvPr/>
            </p:nvSpPr>
            <p:spPr>
              <a:xfrm>
                <a:off x="7542626" y="3570859"/>
                <a:ext cx="2598439" cy="972894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202124"/>
                    </a:solidFill>
                    <a:latin typeface="Google Sans"/>
                  </a:rPr>
                  <a:t>HYPOTHESIS</a:t>
                </a:r>
                <a:r>
                  <a:rPr lang="en-US" sz="2000" b="1" i="0" dirty="0">
                    <a:solidFill>
                      <a:srgbClr val="202124"/>
                    </a:solidFill>
                    <a:effectLst/>
                    <a:latin typeface="Google Sans"/>
                  </a:rPr>
                  <a:t> </a:t>
                </a:r>
                <a:endParaRPr lang="en-US" sz="2000" b="1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 ≈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sz="2000" b="1" dirty="0"/>
                  <a:t> :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⟶</m:t>
                    </m:r>
                    <m:acc>
                      <m:accPr>
                        <m:chr m:val="̂"/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acc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0E7874CB-4673-46D0-96B7-60B4F30D8E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626" y="3570859"/>
                <a:ext cx="2598439" cy="972894"/>
              </a:xfrm>
              <a:prstGeom prst="roundRect">
                <a:avLst/>
              </a:prstGeom>
              <a:blipFill>
                <a:blip r:embed="rId6"/>
                <a:stretch>
                  <a:fillRect r="-2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423FF00-6C71-4BA4-AF2B-5FAB475C29F8}"/>
              </a:ext>
            </a:extLst>
          </p:cNvPr>
          <p:cNvCxnSpPr>
            <a:cxnSpLocks/>
            <a:stCxn id="9" idx="6"/>
            <a:endCxn id="11" idx="1"/>
          </p:cNvCxnSpPr>
          <p:nvPr/>
        </p:nvCxnSpPr>
        <p:spPr>
          <a:xfrm flipV="1">
            <a:off x="6850966" y="4057306"/>
            <a:ext cx="691660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F4BD1485-71F0-4F05-9315-254B2B502FAE}"/>
                  </a:ext>
                </a:extLst>
              </p14:cNvPr>
              <p14:cNvContentPartPr/>
              <p14:nvPr/>
            </p14:nvContentPartPr>
            <p14:xfrm>
              <a:off x="12655554" y="3715389"/>
              <a:ext cx="9360" cy="828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F4BD1485-71F0-4F05-9315-254B2B502FA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646914" y="3706749"/>
                <a:ext cx="2700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756F3D9D-C1DB-4BDA-98C5-29083730F30B}"/>
                  </a:ext>
                </a:extLst>
              </p14:cNvPr>
              <p14:cNvContentPartPr/>
              <p14:nvPr/>
            </p14:nvContentPartPr>
            <p14:xfrm>
              <a:off x="9535794" y="6004989"/>
              <a:ext cx="43200" cy="460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756F3D9D-C1DB-4BDA-98C5-29083730F30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527154" y="5995989"/>
                <a:ext cx="6084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25E70C83-25E4-41F5-B715-9F6B6B61D7C4}"/>
                  </a:ext>
                </a:extLst>
              </p14:cNvPr>
              <p14:cNvContentPartPr/>
              <p14:nvPr/>
            </p14:nvContentPartPr>
            <p14:xfrm>
              <a:off x="13045074" y="4027869"/>
              <a:ext cx="1080" cy="468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25E70C83-25E4-41F5-B715-9F6B6B61D7C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3036434" y="4018869"/>
                <a:ext cx="1872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B7B9840-03F5-4E74-8E40-89144E6E30CF}"/>
                  </a:ext>
                </a:extLst>
              </p14:cNvPr>
              <p14:cNvContentPartPr/>
              <p14:nvPr/>
            </p14:nvContentPartPr>
            <p14:xfrm>
              <a:off x="10118880" y="170280"/>
              <a:ext cx="228960" cy="81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B7B9840-03F5-4E74-8E40-89144E6E30C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109520" y="160920"/>
                <a:ext cx="24768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B60314E-8530-4AEE-9F60-52BAD56C0613}"/>
                  </a:ext>
                </a:extLst>
              </p14:cNvPr>
              <p14:cNvContentPartPr/>
              <p14:nvPr/>
            </p14:nvContentPartPr>
            <p14:xfrm>
              <a:off x="6313320" y="5564880"/>
              <a:ext cx="6840" cy="12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B60314E-8530-4AEE-9F60-52BAD56C061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325960" y="640440"/>
                <a:ext cx="7882560" cy="542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37230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F83C3-47CD-4113-A994-1431816E3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>
                <a:cs typeface="B Nazanin" panose="00000400000000000000" pitchFamily="2" charset="-78"/>
              </a:rPr>
              <a:t>فضای فرضیه</a:t>
            </a:r>
            <a:endParaRPr lang="en-US" dirty="0">
              <a:cs typeface="B Nazani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C2CE81-1AC7-4749-93D9-AEA18FD1A8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𝓗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b="1" dirty="0"/>
              </a:p>
              <a:p>
                <a:pPr marL="0" indent="0" algn="r" rtl="1">
                  <a:buNone/>
                </a:pPr>
                <a:r>
                  <a:rPr lang="fa-IR" sz="2400" dirty="0"/>
                  <a:t>ما یک مجموعه فضای فرضیه داریم که با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𝓗</m:t>
                    </m:r>
                  </m:oMath>
                </a14:m>
                <a:r>
                  <a:rPr lang="fa-IR" sz="2400" dirty="0"/>
                  <a:t> نمایش میدهیم و یک عضو این مجموعه </a:t>
                </a:r>
              </a:p>
              <a:p>
                <a:pPr marL="0" indent="0" algn="r" rtl="1">
                  <a:buNone/>
                </a:pPr>
                <a:r>
                  <a:rPr lang="fa-IR" sz="2400" dirty="0"/>
                  <a:t>را با </a:t>
                </a:r>
                <a:r>
                  <a:rPr lang="en-US" sz="2400" dirty="0"/>
                  <a:t>h</a:t>
                </a:r>
                <a:r>
                  <a:rPr lang="fa-IR" sz="2400" dirty="0"/>
                  <a:t> نشان میدهیم و </a:t>
                </a:r>
                <a:r>
                  <a:rPr lang="en-US" sz="2400" dirty="0"/>
                  <a:t>g</a:t>
                </a:r>
                <a:r>
                  <a:rPr lang="fa-IR" sz="2400" dirty="0"/>
                  <a:t> که تخمین ما از </a:t>
                </a:r>
                <a:r>
                  <a:rPr lang="en-US" sz="2400" dirty="0"/>
                  <a:t>f </a:t>
                </a:r>
                <a:r>
                  <a:rPr lang="fa-IR" sz="2400" dirty="0"/>
                  <a:t>  بود را قرار است روش ما آن را پیدا کند</a:t>
                </a:r>
              </a:p>
              <a:p>
                <a:pPr marL="0" indent="0" algn="r" rtl="1">
                  <a:buNone/>
                </a:pPr>
                <a:r>
                  <a:rPr lang="fa-IR" sz="2400" dirty="0"/>
                  <a:t>یک عضو از این فضای فرضیه است.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∈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𝓗</m:t>
                      </m:r>
                    </m:oMath>
                  </m:oMathPara>
                </a14:m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 algn="l">
                  <a:buNone/>
                </a:pPr>
                <a:endParaRPr lang="fa-IR" sz="2400" dirty="0"/>
              </a:p>
              <a:p>
                <a:pPr marL="0" indent="0" algn="l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C2CE81-1AC7-4749-93D9-AEA18FD1A8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541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1566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F83C3-47CD-4113-A994-1431816E3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فضای فرضیه</a:t>
            </a:r>
            <a:endParaRPr lang="en-US" dirty="0">
              <a:cs typeface="B Nazani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C2CE81-1AC7-4749-93D9-AEA18FD1A8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𝓗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b="1" dirty="0">
                  <a:cs typeface="B Nazanin" panose="00000400000000000000" pitchFamily="2" charset="-78"/>
                </a:endParaRPr>
              </a:p>
              <a:p>
                <a:pPr marL="0" indent="0" algn="r" rtl="1">
                  <a:buNone/>
                </a:pPr>
                <a:r>
                  <a:rPr lang="fa-IR" sz="2400" dirty="0">
                    <a:cs typeface="B Nazanin" panose="00000400000000000000" pitchFamily="2" charset="-78"/>
                  </a:rPr>
                  <a:t>ما یک مجموعه فضای فرضیه داریم که با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𝓗</m:t>
                    </m:r>
                  </m:oMath>
                </a14:m>
                <a:r>
                  <a:rPr lang="fa-IR" sz="2400" dirty="0">
                    <a:cs typeface="B Nazanin" panose="00000400000000000000" pitchFamily="2" charset="-78"/>
                  </a:rPr>
                  <a:t> نمایش میدهیم و یک عضو این مجموعه </a:t>
                </a:r>
              </a:p>
              <a:p>
                <a:pPr marL="0" indent="0" algn="r" rtl="1">
                  <a:buNone/>
                </a:pPr>
                <a:r>
                  <a:rPr lang="fa-IR" sz="2400" dirty="0">
                    <a:cs typeface="B Nazanin" panose="00000400000000000000" pitchFamily="2" charset="-78"/>
                  </a:rPr>
                  <a:t>را با </a:t>
                </a:r>
                <a:r>
                  <a:rPr lang="en-US" sz="2400" dirty="0">
                    <a:cs typeface="B Nazanin" panose="00000400000000000000" pitchFamily="2" charset="-78"/>
                  </a:rPr>
                  <a:t>h</a:t>
                </a:r>
                <a:r>
                  <a:rPr lang="fa-IR" sz="2400" dirty="0">
                    <a:cs typeface="B Nazanin" panose="00000400000000000000" pitchFamily="2" charset="-78"/>
                  </a:rPr>
                  <a:t> نشان میدهیم و </a:t>
                </a:r>
                <a:r>
                  <a:rPr lang="en-US" sz="2400" dirty="0">
                    <a:cs typeface="B Nazanin" panose="00000400000000000000" pitchFamily="2" charset="-78"/>
                  </a:rPr>
                  <a:t>g</a:t>
                </a:r>
                <a:r>
                  <a:rPr lang="fa-IR" sz="2400" dirty="0">
                    <a:cs typeface="B Nazanin" panose="00000400000000000000" pitchFamily="2" charset="-78"/>
                  </a:rPr>
                  <a:t> که تخمین ما از </a:t>
                </a:r>
                <a:r>
                  <a:rPr lang="en-US" sz="2400" dirty="0">
                    <a:cs typeface="B Nazanin" panose="00000400000000000000" pitchFamily="2" charset="-78"/>
                  </a:rPr>
                  <a:t>f </a:t>
                </a:r>
                <a:r>
                  <a:rPr lang="fa-IR" sz="2400" dirty="0">
                    <a:cs typeface="B Nazanin" panose="00000400000000000000" pitchFamily="2" charset="-78"/>
                  </a:rPr>
                  <a:t>  بود را قرار است روش ما آن را پیدا کند</a:t>
                </a:r>
              </a:p>
              <a:p>
                <a:pPr marL="0" indent="0" algn="r" rtl="1">
                  <a:buNone/>
                </a:pPr>
                <a:r>
                  <a:rPr lang="fa-IR" sz="2400" dirty="0">
                    <a:cs typeface="B Nazanin" panose="00000400000000000000" pitchFamily="2" charset="-78"/>
                  </a:rPr>
                  <a:t>یک عضو از این فضای فرضیه است.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∈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𝓗</m:t>
                      </m:r>
                    </m:oMath>
                  </m:oMathPara>
                </a14:m>
                <a:endParaRPr lang="en-US" sz="2400" b="1" dirty="0">
                  <a:cs typeface="B Nazanin" panose="00000400000000000000" pitchFamily="2" charset="-78"/>
                </a:endParaRPr>
              </a:p>
              <a:p>
                <a:pPr marL="0" indent="0" algn="r" rtl="1">
                  <a:buNone/>
                </a:pPr>
                <a:r>
                  <a:rPr lang="fa-IR" sz="2400" dirty="0">
                    <a:cs typeface="B Nazanin" panose="00000400000000000000" pitchFamily="2" charset="-78"/>
                  </a:rPr>
                  <a:t>پس </a:t>
                </a:r>
                <a:r>
                  <a:rPr lang="en-US" sz="2400" dirty="0">
                    <a:cs typeface="B Nazanin" panose="00000400000000000000" pitchFamily="2" charset="-78"/>
                  </a:rPr>
                  <a:t>learning algorithm </a:t>
                </a:r>
                <a:r>
                  <a:rPr lang="fa-IR" sz="2400" dirty="0">
                    <a:cs typeface="B Nazanin" panose="00000400000000000000" pitchFamily="2" charset="-78"/>
                  </a:rPr>
                  <a:t> ما :</a:t>
                </a:r>
              </a:p>
              <a:p>
                <a:pPr marL="0" indent="0" algn="r" rtl="1">
                  <a:buNone/>
                </a:pPr>
                <a:r>
                  <a:rPr lang="fa-IR" sz="2400" dirty="0">
                    <a:cs typeface="B Nazanin" panose="00000400000000000000" pitchFamily="2" charset="-78"/>
                  </a:rPr>
                  <a:t>    - یک ذات جستجو دارد</a:t>
                </a:r>
              </a:p>
              <a:p>
                <a:pPr marL="0" indent="0" algn="r" rtl="1">
                  <a:buNone/>
                </a:pPr>
                <a:r>
                  <a:rPr lang="fa-IR" sz="2400" dirty="0">
                    <a:cs typeface="B Nazanin" panose="00000400000000000000" pitchFamily="2" charset="-78"/>
                  </a:rPr>
                  <a:t>    - هدف اش یک جور بهینه سازی که این </a:t>
                </a:r>
                <a:r>
                  <a:rPr lang="en-US" sz="2400" dirty="0">
                    <a:cs typeface="B Nazanin" panose="00000400000000000000" pitchFamily="2" charset="-78"/>
                  </a:rPr>
                  <a:t>g </a:t>
                </a:r>
                <a:r>
                  <a:rPr lang="fa-IR" sz="2400" dirty="0">
                    <a:cs typeface="B Nazanin" panose="00000400000000000000" pitchFamily="2" charset="-78"/>
                  </a:rPr>
                  <a:t> که پیدا می کند تا حد ممکن به </a:t>
                </a:r>
                <a:r>
                  <a:rPr lang="en-US" sz="2400" dirty="0">
                    <a:cs typeface="B Nazanin" panose="00000400000000000000" pitchFamily="2" charset="-78"/>
                  </a:rPr>
                  <a:t>f </a:t>
                </a:r>
                <a:r>
                  <a:rPr lang="fa-IR" sz="2400" dirty="0">
                    <a:cs typeface="B Nazanin" panose="00000400000000000000" pitchFamily="2" charset="-78"/>
                  </a:rPr>
                  <a:t> نزدیک باشد.</a:t>
                </a:r>
              </a:p>
              <a:p>
                <a:pPr marL="0" indent="0" algn="r" rtl="1">
                  <a:buNone/>
                </a:pPr>
                <a:endParaRPr lang="fa-IR" sz="2400" dirty="0">
                  <a:cs typeface="B Nazanin" panose="00000400000000000000" pitchFamily="2" charset="-78"/>
                </a:endParaRPr>
              </a:p>
              <a:p>
                <a:pPr marL="0" indent="0" algn="r" rtl="1">
                  <a:buNone/>
                </a:pPr>
                <a:r>
                  <a:rPr lang="fa-IR" sz="2400" dirty="0">
                    <a:cs typeface="B Nazanin" panose="00000400000000000000" pitchFamily="2" charset="-78"/>
                  </a:rPr>
                  <a:t>	 </a:t>
                </a:r>
                <a:endParaRPr lang="en-US" sz="2400" dirty="0">
                  <a:cs typeface="B Nazanin" panose="00000400000000000000" pitchFamily="2" charset="-78"/>
                </a:endParaRPr>
              </a:p>
              <a:p>
                <a:pPr marL="0" indent="0" algn="r" rtl="1">
                  <a:buNone/>
                </a:pPr>
                <a:endParaRPr lang="fa-IR" sz="2400" dirty="0">
                  <a:cs typeface="B Nazanin" panose="00000400000000000000" pitchFamily="2" charset="-78"/>
                </a:endParaRPr>
              </a:p>
              <a:p>
                <a:pPr marL="0" indent="0" algn="l">
                  <a:buNone/>
                </a:pPr>
                <a:endParaRPr lang="en-US" sz="2400" dirty="0"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C2CE81-1AC7-4749-93D9-AEA18FD1A8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541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584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AE000-9DF3-444C-B727-9E06BB26F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مدل یادگیری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E3280-FC8B-4AED-B18D-9738056C3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به مجموعه فضای فرضیه و الگوریتم یادگیرنده  مدل یادگیری گفته می شود.</a:t>
            </a:r>
          </a:p>
          <a:p>
            <a:pPr algn="r" rtl="1"/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589922-AADA-482A-B191-4EB1176BCE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2" t="43300" r="38427" b="2797"/>
          <a:stretch/>
        </p:blipFill>
        <p:spPr>
          <a:xfrm>
            <a:off x="479160" y="3499644"/>
            <a:ext cx="5616840" cy="306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5911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C9AF9E0-5550-46BD-AC5A-2B08D4288A05}"/>
                  </a:ext>
                </a:extLst>
              </p14:cNvPr>
              <p14:cNvContentPartPr/>
              <p14:nvPr/>
            </p14:nvContentPartPr>
            <p14:xfrm>
              <a:off x="4992603" y="944113"/>
              <a:ext cx="54000" cy="94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C9AF9E0-5550-46BD-AC5A-2B08D4288A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74963" y="926113"/>
                <a:ext cx="89640" cy="130320"/>
              </a:xfrm>
              <a:prstGeom prst="rect">
                <a:avLst/>
              </a:prstGeom>
            </p:spPr>
          </p:pic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8BFD97A-C9E4-4EE4-AEAB-4F82EF98E1CE}"/>
              </a:ext>
            </a:extLst>
          </p:cNvPr>
          <p:cNvCxnSpPr>
            <a:cxnSpLocks/>
          </p:cNvCxnSpPr>
          <p:nvPr/>
        </p:nvCxnSpPr>
        <p:spPr>
          <a:xfrm>
            <a:off x="3868487" y="1038793"/>
            <a:ext cx="116761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E2CC654-2738-483F-A4B7-F7EEA1DB6077}"/>
              </a:ext>
            </a:extLst>
          </p:cNvPr>
          <p:cNvSpPr txBox="1"/>
          <p:nvPr/>
        </p:nvSpPr>
        <p:spPr>
          <a:xfrm>
            <a:off x="4230988" y="629866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x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479B14-5265-46A8-8C44-2B0F7E6CDB75}"/>
              </a:ext>
            </a:extLst>
          </p:cNvPr>
          <p:cNvCxnSpPr>
            <a:cxnSpLocks/>
          </p:cNvCxnSpPr>
          <p:nvPr/>
        </p:nvCxnSpPr>
        <p:spPr>
          <a:xfrm>
            <a:off x="6456943" y="1017691"/>
            <a:ext cx="108321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85049A7-DE6A-43C2-AED4-8FE769B453A1}"/>
              </a:ext>
            </a:extLst>
          </p:cNvPr>
          <p:cNvSpPr txBox="1"/>
          <p:nvPr/>
        </p:nvSpPr>
        <p:spPr>
          <a:xfrm>
            <a:off x="6680833" y="610547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y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F29DCB-EC10-4CC1-881D-7F314780FDD9}"/>
              </a:ext>
            </a:extLst>
          </p:cNvPr>
          <p:cNvSpPr txBox="1"/>
          <p:nvPr/>
        </p:nvSpPr>
        <p:spPr>
          <a:xfrm>
            <a:off x="4679267" y="1507097"/>
            <a:ext cx="2441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Unknown function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55FFCA4-BCFD-42F5-B1D8-97665277F4E2}"/>
              </a:ext>
            </a:extLst>
          </p:cNvPr>
          <p:cNvSpPr/>
          <p:nvPr/>
        </p:nvSpPr>
        <p:spPr>
          <a:xfrm>
            <a:off x="5046603" y="750253"/>
            <a:ext cx="1448972" cy="57708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f</a:t>
            </a:r>
          </a:p>
        </p:txBody>
      </p:sp>
      <p:graphicFrame>
        <p:nvGraphicFramePr>
          <p:cNvPr id="25" name="Content Placeholder 20">
            <a:extLst>
              <a:ext uri="{FF2B5EF4-FFF2-40B4-BE49-F238E27FC236}">
                <a16:creationId xmlns:a16="http://schemas.microsoft.com/office/drawing/2014/main" id="{83F4E014-F7D9-4275-B0F0-4991482853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8579744"/>
              </p:ext>
            </p:extLst>
          </p:nvPr>
        </p:nvGraphicFramePr>
        <p:xfrm>
          <a:off x="1674194" y="3640489"/>
          <a:ext cx="3488789" cy="21945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03CF3604-2975-49FB-BFC7-744DEA02229E}"/>
                  </a:ext>
                </a:extLst>
              </p14:cNvPr>
              <p14:cNvContentPartPr/>
              <p14:nvPr/>
            </p14:nvContentPartPr>
            <p14:xfrm>
              <a:off x="2131145" y="3718318"/>
              <a:ext cx="2508840" cy="19544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03CF3604-2975-49FB-BFC7-744DEA02229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13505" y="3700678"/>
                <a:ext cx="2544480" cy="19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1194AEA-DBDA-4CBF-93E8-A0BCD4E9FFBE}"/>
                  </a:ext>
                </a:extLst>
              </p14:cNvPr>
              <p14:cNvContentPartPr/>
              <p14:nvPr/>
            </p14:nvContentPartPr>
            <p14:xfrm>
              <a:off x="1746665" y="3718678"/>
              <a:ext cx="2736720" cy="21160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1194AEA-DBDA-4CBF-93E8-A0BCD4E9FFB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728665" y="3700678"/>
                <a:ext cx="2772360" cy="215172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9168BAEF-1F38-433B-A2EB-D5EB9240CEFA}"/>
              </a:ext>
            </a:extLst>
          </p:cNvPr>
          <p:cNvGrpSpPr/>
          <p:nvPr/>
        </p:nvGrpSpPr>
        <p:grpSpPr>
          <a:xfrm>
            <a:off x="1850345" y="3452998"/>
            <a:ext cx="3129120" cy="2381760"/>
            <a:chOff x="6605086" y="32788"/>
            <a:chExt cx="3129120" cy="238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E0CA3E8-6D54-405B-A00B-5232DDFA2F16}"/>
                    </a:ext>
                  </a:extLst>
                </p14:cNvPr>
                <p14:cNvContentPartPr/>
                <p14:nvPr/>
              </p14:nvContentPartPr>
              <p14:xfrm>
                <a:off x="6921526" y="197668"/>
                <a:ext cx="2812680" cy="22168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E0CA3E8-6D54-405B-A00B-5232DDFA2F1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03886" y="179668"/>
                  <a:ext cx="2848320" cy="22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F5FF6DA-F451-4FC9-94C6-54B79FC34B2B}"/>
                    </a:ext>
                  </a:extLst>
                </p14:cNvPr>
                <p14:cNvContentPartPr/>
                <p14:nvPr/>
              </p14:nvContentPartPr>
              <p14:xfrm>
                <a:off x="6605086" y="32788"/>
                <a:ext cx="613080" cy="3549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F5FF6DA-F451-4FC9-94C6-54B79FC34B2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587446" y="15148"/>
                  <a:ext cx="64872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8A16086-7D13-4E1B-AFA3-69DC8A317909}"/>
                    </a:ext>
                  </a:extLst>
                </p14:cNvPr>
                <p14:cNvContentPartPr/>
                <p14:nvPr/>
              </p14:nvContentPartPr>
              <p14:xfrm>
                <a:off x="6997486" y="640108"/>
                <a:ext cx="117000" cy="1526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8A16086-7D13-4E1B-AFA3-69DC8A31790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979486" y="622468"/>
                  <a:ext cx="1526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4B2EC31-F8C2-4E7C-8F11-EE1FC151F250}"/>
                    </a:ext>
                  </a:extLst>
                </p14:cNvPr>
                <p14:cNvContentPartPr/>
                <p14:nvPr/>
              </p14:nvContentPartPr>
              <p14:xfrm>
                <a:off x="7511566" y="1824148"/>
                <a:ext cx="124920" cy="122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4B2EC31-F8C2-4E7C-8F11-EE1FC151F25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493926" y="1806508"/>
                  <a:ext cx="1605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4745748-88C0-45A4-B9C9-1E93B544B66C}"/>
                    </a:ext>
                  </a:extLst>
                </p14:cNvPr>
                <p14:cNvContentPartPr/>
                <p14:nvPr/>
              </p14:nvContentPartPr>
              <p14:xfrm>
                <a:off x="8163526" y="2176948"/>
                <a:ext cx="102240" cy="1760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4745748-88C0-45A4-B9C9-1E93B544B66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145526" y="2158948"/>
                  <a:ext cx="13788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B2EB42B-DE9E-4286-9B89-B500F71DF0D4}"/>
                    </a:ext>
                  </a:extLst>
                </p14:cNvPr>
                <p14:cNvContentPartPr/>
                <p14:nvPr/>
              </p14:nvContentPartPr>
              <p14:xfrm>
                <a:off x="8645566" y="1844668"/>
                <a:ext cx="78480" cy="1249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B2EB42B-DE9E-4286-9B89-B500F71DF0D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627926" y="1826668"/>
                  <a:ext cx="1141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51C851F-4353-4B12-8972-A87BB6C12B8C}"/>
                    </a:ext>
                  </a:extLst>
                </p14:cNvPr>
                <p14:cNvContentPartPr/>
                <p14:nvPr/>
              </p14:nvContentPartPr>
              <p14:xfrm>
                <a:off x="9163966" y="639028"/>
                <a:ext cx="111240" cy="1425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51C851F-4353-4B12-8972-A87BB6C12B8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145966" y="621388"/>
                  <a:ext cx="146880" cy="178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6BD48DEB-71CF-46AC-B5FA-BEAD446864B4}"/>
              </a:ext>
            </a:extLst>
          </p:cNvPr>
          <p:cNvSpPr/>
          <p:nvPr/>
        </p:nvSpPr>
        <p:spPr>
          <a:xfrm>
            <a:off x="8296837" y="3009094"/>
            <a:ext cx="1052733" cy="1448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5E5CBCB-84B9-4292-9FE8-056838DEA74D}"/>
              </a:ext>
            </a:extLst>
          </p:cNvPr>
          <p:cNvSpPr/>
          <p:nvPr/>
        </p:nvSpPr>
        <p:spPr>
          <a:xfrm>
            <a:off x="8296837" y="4684738"/>
            <a:ext cx="1052733" cy="11261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test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93B83E4B-ED51-4A48-8527-1F40DDC03E9F}"/>
                  </a:ext>
                </a:extLst>
              </p14:cNvPr>
              <p14:cNvContentPartPr/>
              <p14:nvPr/>
            </p14:nvContentPartPr>
            <p14:xfrm>
              <a:off x="9559247" y="3817905"/>
              <a:ext cx="446040" cy="10980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93B83E4B-ED51-4A48-8527-1F40DDC03E9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541607" y="3799905"/>
                <a:ext cx="481680" cy="145440"/>
              </a:xfrm>
              <a:prstGeom prst="rect">
                <a:avLst/>
              </a:prstGeom>
            </p:spPr>
          </p:pic>
        </mc:Fallback>
      </mc:AlternateContent>
      <p:grpSp>
        <p:nvGrpSpPr>
          <p:cNvPr id="98" name="Group 97">
            <a:extLst>
              <a:ext uri="{FF2B5EF4-FFF2-40B4-BE49-F238E27FC236}">
                <a16:creationId xmlns:a16="http://schemas.microsoft.com/office/drawing/2014/main" id="{C9051921-C87B-4066-94B8-BB58B6944629}"/>
              </a:ext>
            </a:extLst>
          </p:cNvPr>
          <p:cNvGrpSpPr/>
          <p:nvPr/>
        </p:nvGrpSpPr>
        <p:grpSpPr>
          <a:xfrm>
            <a:off x="10437287" y="3516945"/>
            <a:ext cx="809640" cy="431640"/>
            <a:chOff x="3491086" y="3062188"/>
            <a:chExt cx="809640" cy="43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BA007E9B-9EE5-4574-A894-3BA0B07B4CA3}"/>
                    </a:ext>
                  </a:extLst>
                </p14:cNvPr>
                <p14:cNvContentPartPr/>
                <p14:nvPr/>
              </p14:nvContentPartPr>
              <p14:xfrm>
                <a:off x="4181566" y="3226708"/>
                <a:ext cx="31680" cy="1191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BA007E9B-9EE5-4574-A894-3BA0B07B4CA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163926" y="3208708"/>
                  <a:ext cx="6732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B87CA72-724E-476E-91C4-9BCC16AC85D7}"/>
                    </a:ext>
                  </a:extLst>
                </p14:cNvPr>
                <p14:cNvContentPartPr/>
                <p14:nvPr/>
              </p14:nvContentPartPr>
              <p14:xfrm>
                <a:off x="4140526" y="3062188"/>
                <a:ext cx="160200" cy="2026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B87CA72-724E-476E-91C4-9BCC16AC85D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122526" y="3044188"/>
                  <a:ext cx="19584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5CB8F3A-2074-487A-AB9A-0FB4F8E37317}"/>
                    </a:ext>
                  </a:extLst>
                </p14:cNvPr>
                <p14:cNvContentPartPr/>
                <p14:nvPr/>
              </p14:nvContentPartPr>
              <p14:xfrm>
                <a:off x="3922006" y="3351628"/>
                <a:ext cx="196200" cy="1422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5CB8F3A-2074-487A-AB9A-0FB4F8E3731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904006" y="3333628"/>
                  <a:ext cx="23184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7ED251BB-93C9-4A2B-B3AC-443ADD2ADD43}"/>
                    </a:ext>
                  </a:extLst>
                </p14:cNvPr>
                <p14:cNvContentPartPr/>
                <p14:nvPr/>
              </p14:nvContentPartPr>
              <p14:xfrm>
                <a:off x="3844966" y="3317068"/>
                <a:ext cx="50400" cy="1576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7ED251BB-93C9-4A2B-B3AC-443ADD2ADD4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827326" y="3299068"/>
                  <a:ext cx="8604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5BF2421-DD1B-4789-9DF4-7DD012125A90}"/>
                    </a:ext>
                  </a:extLst>
                </p14:cNvPr>
                <p14:cNvContentPartPr/>
                <p14:nvPr/>
              </p14:nvContentPartPr>
              <p14:xfrm>
                <a:off x="3491086" y="3234268"/>
                <a:ext cx="338400" cy="2563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5BF2421-DD1B-4789-9DF4-7DD012125A9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473446" y="3216268"/>
                  <a:ext cx="37404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C9EE1948-E371-48CC-95A2-3CB674990AFD}"/>
                    </a:ext>
                  </a:extLst>
                </p14:cNvPr>
                <p14:cNvContentPartPr/>
                <p14:nvPr/>
              </p14:nvContentPartPr>
              <p14:xfrm>
                <a:off x="3664606" y="3163708"/>
                <a:ext cx="100440" cy="885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C9EE1948-E371-48CC-95A2-3CB674990AFD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646606" y="3145708"/>
                  <a:ext cx="136080" cy="12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E05EF990-DC5E-4E81-93E6-139F6A26BD2D}"/>
                  </a:ext>
                </a:extLst>
              </p14:cNvPr>
              <p14:cNvContentPartPr/>
              <p14:nvPr/>
            </p14:nvContentPartPr>
            <p14:xfrm>
              <a:off x="9602087" y="5118225"/>
              <a:ext cx="348480" cy="14760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E05EF990-DC5E-4E81-93E6-139F6A26BD2D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584447" y="5100585"/>
                <a:ext cx="384120" cy="183240"/>
              </a:xfrm>
              <a:prstGeom prst="rect">
                <a:avLst/>
              </a:prstGeom>
            </p:spPr>
          </p:pic>
        </mc:Fallback>
      </mc:AlternateContent>
      <p:grpSp>
        <p:nvGrpSpPr>
          <p:cNvPr id="97" name="Group 96">
            <a:extLst>
              <a:ext uri="{FF2B5EF4-FFF2-40B4-BE49-F238E27FC236}">
                <a16:creationId xmlns:a16="http://schemas.microsoft.com/office/drawing/2014/main" id="{F6A46AFD-9397-451A-BECF-51E2ABADE2D1}"/>
              </a:ext>
            </a:extLst>
          </p:cNvPr>
          <p:cNvGrpSpPr/>
          <p:nvPr/>
        </p:nvGrpSpPr>
        <p:grpSpPr>
          <a:xfrm>
            <a:off x="10437287" y="5043705"/>
            <a:ext cx="802800" cy="326880"/>
            <a:chOff x="3491086" y="4588948"/>
            <a:chExt cx="802800" cy="32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016E431-3D0C-4EA5-A655-94106554B15B}"/>
                    </a:ext>
                  </a:extLst>
                </p14:cNvPr>
                <p14:cNvContentPartPr/>
                <p14:nvPr/>
              </p14:nvContentPartPr>
              <p14:xfrm>
                <a:off x="4245646" y="4588948"/>
                <a:ext cx="48240" cy="1926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016E431-3D0C-4EA5-A655-94106554B15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228006" y="4570948"/>
                  <a:ext cx="8388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03DF2F09-7B2D-451D-85AB-A5542EB9FC80}"/>
                    </a:ext>
                  </a:extLst>
                </p14:cNvPr>
                <p14:cNvContentPartPr/>
                <p14:nvPr/>
              </p14:nvContentPartPr>
              <p14:xfrm>
                <a:off x="4129006" y="4752028"/>
                <a:ext cx="63360" cy="1252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03DF2F09-7B2D-451D-85AB-A5542EB9FC8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111006" y="4734028"/>
                  <a:ext cx="9900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09780C1-B902-4C78-BA9F-33B654200D3D}"/>
                    </a:ext>
                  </a:extLst>
                </p14:cNvPr>
                <p14:cNvContentPartPr/>
                <p14:nvPr/>
              </p14:nvContentPartPr>
              <p14:xfrm>
                <a:off x="4010566" y="4724668"/>
                <a:ext cx="68760" cy="1659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09780C1-B902-4C78-BA9F-33B654200D3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992566" y="4707028"/>
                  <a:ext cx="10440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E6DB7F95-E07B-406F-A729-FBE9747768A6}"/>
                    </a:ext>
                  </a:extLst>
                </p14:cNvPr>
                <p14:cNvContentPartPr/>
                <p14:nvPr/>
              </p14:nvContentPartPr>
              <p14:xfrm>
                <a:off x="3811846" y="4611268"/>
                <a:ext cx="84960" cy="1774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E6DB7F95-E07B-406F-A729-FBE9747768A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793846" y="4593628"/>
                  <a:ext cx="1206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B94DA00B-A6A6-41E4-9C4C-83FC147B2FDF}"/>
                    </a:ext>
                  </a:extLst>
                </p14:cNvPr>
                <p14:cNvContentPartPr/>
                <p14:nvPr/>
              </p14:nvContentPartPr>
              <p14:xfrm>
                <a:off x="3762166" y="4861108"/>
                <a:ext cx="83160" cy="367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94DA00B-A6A6-41E4-9C4C-83FC147B2FD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744526" y="4843108"/>
                  <a:ext cx="1188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5A18ACD-C9D2-4B1A-B75D-EA151460E2FB}"/>
                    </a:ext>
                  </a:extLst>
                </p14:cNvPr>
                <p14:cNvContentPartPr/>
                <p14:nvPr/>
              </p14:nvContentPartPr>
              <p14:xfrm>
                <a:off x="3491086" y="4676428"/>
                <a:ext cx="196920" cy="2116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5A18ACD-C9D2-4B1A-B75D-EA151460E2F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473446" y="4658788"/>
                  <a:ext cx="23256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235FE48A-FBB4-42B0-8CB9-D6445CE680E8}"/>
                    </a:ext>
                  </a:extLst>
                </p14:cNvPr>
                <p14:cNvContentPartPr/>
                <p14:nvPr/>
              </p14:nvContentPartPr>
              <p14:xfrm>
                <a:off x="3655246" y="4883068"/>
                <a:ext cx="5040" cy="327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235FE48A-FBB4-42B0-8CB9-D6445CE680E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637246" y="4865428"/>
                  <a:ext cx="40680" cy="68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9" name="Oval 98">
            <a:extLst>
              <a:ext uri="{FF2B5EF4-FFF2-40B4-BE49-F238E27FC236}">
                <a16:creationId xmlns:a16="http://schemas.microsoft.com/office/drawing/2014/main" id="{7C63001A-BEB5-464B-88F5-2B318159B895}"/>
              </a:ext>
            </a:extLst>
          </p:cNvPr>
          <p:cNvSpPr/>
          <p:nvPr/>
        </p:nvSpPr>
        <p:spPr>
          <a:xfrm>
            <a:off x="1125656" y="591807"/>
            <a:ext cx="1420836" cy="84406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pattern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B783AFA8-B382-4F6E-9AB4-99F3EB463CAA}"/>
                  </a:ext>
                </a:extLst>
              </p14:cNvPr>
              <p14:cNvContentPartPr/>
              <p14:nvPr/>
            </p14:nvContentPartPr>
            <p14:xfrm>
              <a:off x="1795228" y="435781"/>
              <a:ext cx="6120" cy="648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B783AFA8-B382-4F6E-9AB4-99F3EB463CAA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777588" y="417781"/>
                <a:ext cx="41760" cy="42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9" name="Group 138">
            <a:extLst>
              <a:ext uri="{FF2B5EF4-FFF2-40B4-BE49-F238E27FC236}">
                <a16:creationId xmlns:a16="http://schemas.microsoft.com/office/drawing/2014/main" id="{AB2DE881-82BC-4CA6-A193-B251883669FC}"/>
              </a:ext>
            </a:extLst>
          </p:cNvPr>
          <p:cNvGrpSpPr/>
          <p:nvPr/>
        </p:nvGrpSpPr>
        <p:grpSpPr>
          <a:xfrm>
            <a:off x="686788" y="1444861"/>
            <a:ext cx="2137680" cy="799920"/>
            <a:chOff x="1235326" y="1387108"/>
            <a:chExt cx="2137680" cy="79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9E942025-E1B7-4A8D-8364-22B4FFCF1EFD}"/>
                    </a:ext>
                  </a:extLst>
                </p14:cNvPr>
                <p14:cNvContentPartPr/>
                <p14:nvPr/>
              </p14:nvContentPartPr>
              <p14:xfrm>
                <a:off x="3006526" y="1684108"/>
                <a:ext cx="246960" cy="835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9E942025-E1B7-4A8D-8364-22B4FFCF1EFD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988526" y="1666468"/>
                  <a:ext cx="28260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C88FBA24-81AD-49D9-8763-AF24EFD78B11}"/>
                    </a:ext>
                  </a:extLst>
                </p14:cNvPr>
                <p14:cNvContentPartPr/>
                <p14:nvPr/>
              </p14:nvContentPartPr>
              <p14:xfrm>
                <a:off x="3086806" y="1847548"/>
                <a:ext cx="135360" cy="694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C88FBA24-81AD-49D9-8763-AF24EFD78B11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069166" y="1829548"/>
                  <a:ext cx="1710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7F1811A5-33D3-463F-BB4C-A4E147FD2FF7}"/>
                    </a:ext>
                  </a:extLst>
                </p14:cNvPr>
                <p14:cNvContentPartPr/>
                <p14:nvPr/>
              </p14:nvContentPartPr>
              <p14:xfrm>
                <a:off x="2888806" y="1502668"/>
                <a:ext cx="484200" cy="2667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7F1811A5-33D3-463F-BB4C-A4E147FD2FF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871166" y="1484668"/>
                  <a:ext cx="51984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7E8ADA28-2B9F-4EB7-BC15-D4059769AD08}"/>
                    </a:ext>
                  </a:extLst>
                </p14:cNvPr>
                <p14:cNvContentPartPr/>
                <p14:nvPr/>
              </p14:nvContentPartPr>
              <p14:xfrm>
                <a:off x="2672806" y="1663588"/>
                <a:ext cx="174240" cy="2030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7E8ADA28-2B9F-4EB7-BC15-D4059769AD0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654806" y="1645948"/>
                  <a:ext cx="20988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8BA11C16-2C63-42DB-8FAC-DFCF53A25D98}"/>
                    </a:ext>
                  </a:extLst>
                </p14:cNvPr>
                <p14:cNvContentPartPr/>
                <p14:nvPr/>
              </p14:nvContentPartPr>
              <p14:xfrm>
                <a:off x="2849206" y="1387108"/>
                <a:ext cx="164880" cy="1598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8BA11C16-2C63-42DB-8FAC-DFCF53A25D98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831206" y="1369108"/>
                  <a:ext cx="2005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E6A01D4E-5035-476B-A5A5-01CD5FA35632}"/>
                    </a:ext>
                  </a:extLst>
                </p14:cNvPr>
                <p14:cNvContentPartPr/>
                <p14:nvPr/>
              </p14:nvContentPartPr>
              <p14:xfrm>
                <a:off x="2524126" y="1617868"/>
                <a:ext cx="166680" cy="2124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E6A01D4E-5035-476B-A5A5-01CD5FA35632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506126" y="1599868"/>
                  <a:ext cx="20232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25BBA748-E957-4275-B38A-D516C0273358}"/>
                    </a:ext>
                  </a:extLst>
                </p14:cNvPr>
                <p14:cNvContentPartPr/>
                <p14:nvPr/>
              </p14:nvContentPartPr>
              <p14:xfrm>
                <a:off x="2584966" y="1911628"/>
                <a:ext cx="59760" cy="338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25BBA748-E957-4275-B38A-D516C0273358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566966" y="1893628"/>
                  <a:ext cx="954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FAB4A9AD-4CA4-44D9-8B4E-1003D87B3BD9}"/>
                    </a:ext>
                  </a:extLst>
                </p14:cNvPr>
                <p14:cNvContentPartPr/>
                <p14:nvPr/>
              </p14:nvContentPartPr>
              <p14:xfrm>
                <a:off x="2275006" y="1737388"/>
                <a:ext cx="147960" cy="2217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FAB4A9AD-4CA4-44D9-8B4E-1003D87B3BD9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257366" y="1719388"/>
                  <a:ext cx="18360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5E505DC7-560C-4107-BDD8-0D9D3B1DA2DB}"/>
                    </a:ext>
                  </a:extLst>
                </p14:cNvPr>
                <p14:cNvContentPartPr/>
                <p14:nvPr/>
              </p14:nvContentPartPr>
              <p14:xfrm>
                <a:off x="2127046" y="1742428"/>
                <a:ext cx="92880" cy="1198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5E505DC7-560C-4107-BDD8-0D9D3B1DA2DB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109406" y="1724788"/>
                  <a:ext cx="12852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9F87ECDA-193E-4645-8B75-F85FC20CD8F8}"/>
                    </a:ext>
                  </a:extLst>
                </p14:cNvPr>
                <p14:cNvContentPartPr/>
                <p14:nvPr/>
              </p14:nvContentPartPr>
              <p14:xfrm>
                <a:off x="2094646" y="1602028"/>
                <a:ext cx="19440" cy="2480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9F87ECDA-193E-4645-8B75-F85FC20CD8F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076646" y="1584028"/>
                  <a:ext cx="5508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17D6C99A-5AB5-44EE-B723-7F3AD7558F47}"/>
                    </a:ext>
                  </a:extLst>
                </p14:cNvPr>
                <p14:cNvContentPartPr/>
                <p14:nvPr/>
              </p14:nvContentPartPr>
              <p14:xfrm>
                <a:off x="1923286" y="1703548"/>
                <a:ext cx="68040" cy="1735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17D6C99A-5AB5-44EE-B723-7F3AD7558F47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905646" y="1685908"/>
                  <a:ext cx="1036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5483825D-FFE9-47CF-8C0B-1EC12F66E808}"/>
                    </a:ext>
                  </a:extLst>
                </p14:cNvPr>
                <p14:cNvContentPartPr/>
                <p14:nvPr/>
              </p14:nvContentPartPr>
              <p14:xfrm>
                <a:off x="1851286" y="1769068"/>
                <a:ext cx="52560" cy="514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5483825D-FFE9-47CF-8C0B-1EC12F66E808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833286" y="1751068"/>
                  <a:ext cx="882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E8E7E427-527D-4540-9856-8E2A5936A357}"/>
                    </a:ext>
                  </a:extLst>
                </p14:cNvPr>
                <p14:cNvContentPartPr/>
                <p14:nvPr/>
              </p14:nvContentPartPr>
              <p14:xfrm>
                <a:off x="1621966" y="1644508"/>
                <a:ext cx="176760" cy="1857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E8E7E427-527D-4540-9856-8E2A5936A357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603966" y="1626508"/>
                  <a:ext cx="2124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0B7DB92-025D-4A06-9193-353A27B72981}"/>
                    </a:ext>
                  </a:extLst>
                </p14:cNvPr>
                <p14:cNvContentPartPr/>
                <p14:nvPr/>
              </p14:nvContentPartPr>
              <p14:xfrm>
                <a:off x="1497046" y="1782028"/>
                <a:ext cx="37080" cy="820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0B7DB92-025D-4A06-9193-353A27B72981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479406" y="1764028"/>
                  <a:ext cx="727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43C8183D-56C3-447B-AB41-93A8C9D2D46A}"/>
                    </a:ext>
                  </a:extLst>
                </p14:cNvPr>
                <p14:cNvContentPartPr/>
                <p14:nvPr/>
              </p14:nvContentPartPr>
              <p14:xfrm>
                <a:off x="1456366" y="1589428"/>
                <a:ext cx="25920" cy="2026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43C8183D-56C3-447B-AB41-93A8C9D2D46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438366" y="1571788"/>
                  <a:ext cx="6156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389272AB-ED0B-4052-A01D-AAE8237D27D4}"/>
                    </a:ext>
                  </a:extLst>
                </p14:cNvPr>
                <p14:cNvContentPartPr/>
                <p14:nvPr/>
              </p14:nvContentPartPr>
              <p14:xfrm>
                <a:off x="1349086" y="1777348"/>
                <a:ext cx="88560" cy="1461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389272AB-ED0B-4052-A01D-AAE8237D27D4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331446" y="1759348"/>
                  <a:ext cx="1242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637ECAED-50F1-4616-97A0-CD0818EBCC6B}"/>
                    </a:ext>
                  </a:extLst>
                </p14:cNvPr>
                <p14:cNvContentPartPr/>
                <p14:nvPr/>
              </p14:nvContentPartPr>
              <p14:xfrm>
                <a:off x="1235326" y="1743508"/>
                <a:ext cx="82080" cy="4435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637ECAED-50F1-4616-97A0-CD0818EBCC6B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217686" y="1725868"/>
                  <a:ext cx="11772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5DFC5434-8B22-4541-9B56-F7AA59358DC5}"/>
                    </a:ext>
                  </a:extLst>
                </p14:cNvPr>
                <p14:cNvContentPartPr/>
                <p14:nvPr/>
              </p14:nvContentPartPr>
              <p14:xfrm>
                <a:off x="1322446" y="2034028"/>
                <a:ext cx="106200" cy="327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5DFC5434-8B22-4541-9B56-F7AA59358DC5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304446" y="2016388"/>
                  <a:ext cx="141840" cy="6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99A9FA6F-CCD6-47DB-875A-EF692EBA50A4}"/>
              </a:ext>
            </a:extLst>
          </p:cNvPr>
          <p:cNvGrpSpPr/>
          <p:nvPr/>
        </p:nvGrpSpPr>
        <p:grpSpPr>
          <a:xfrm>
            <a:off x="4385011" y="1838269"/>
            <a:ext cx="3440880" cy="653400"/>
            <a:chOff x="5317006" y="1838908"/>
            <a:chExt cx="3440880" cy="65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40A89BA2-FF80-494D-B2ED-73215B8EE102}"/>
                    </a:ext>
                  </a:extLst>
                </p14:cNvPr>
                <p14:cNvContentPartPr/>
                <p14:nvPr/>
              </p14:nvContentPartPr>
              <p14:xfrm>
                <a:off x="8739886" y="1948708"/>
                <a:ext cx="18000" cy="1548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40A89BA2-FF80-494D-B2ED-73215B8EE102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731246" y="1940068"/>
                  <a:ext cx="3564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FC26A057-9BAC-4CE2-9775-51FDE907B155}"/>
                    </a:ext>
                  </a:extLst>
                </p14:cNvPr>
                <p14:cNvContentPartPr/>
                <p14:nvPr/>
              </p14:nvContentPartPr>
              <p14:xfrm>
                <a:off x="8487166" y="2045548"/>
                <a:ext cx="184320" cy="1461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FC26A057-9BAC-4CE2-9775-51FDE907B15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478526" y="2036908"/>
                  <a:ext cx="20196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5AB3E454-C2C9-4E1F-BF5D-3FFA607B518C}"/>
                    </a:ext>
                  </a:extLst>
                </p14:cNvPr>
                <p14:cNvContentPartPr/>
                <p14:nvPr/>
              </p14:nvContentPartPr>
              <p14:xfrm>
                <a:off x="8602726" y="2080468"/>
                <a:ext cx="46800" cy="1663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5AB3E454-C2C9-4E1F-BF5D-3FFA607B518C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593726" y="2071468"/>
                  <a:ext cx="6444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066D74C4-80A6-4BBB-8D6B-4DD2B4283D69}"/>
                    </a:ext>
                  </a:extLst>
                </p14:cNvPr>
                <p14:cNvContentPartPr/>
                <p14:nvPr/>
              </p14:nvContentPartPr>
              <p14:xfrm>
                <a:off x="8340646" y="2086228"/>
                <a:ext cx="51480" cy="972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066D74C4-80A6-4BBB-8D6B-4DD2B4283D69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8331646" y="2077228"/>
                  <a:ext cx="691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C4D92CFB-1DD4-4333-B520-C49CAFCD81FF}"/>
                    </a:ext>
                  </a:extLst>
                </p14:cNvPr>
                <p14:cNvContentPartPr/>
                <p14:nvPr/>
              </p14:nvContentPartPr>
              <p14:xfrm>
                <a:off x="8070286" y="2042668"/>
                <a:ext cx="237240" cy="2037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C4D92CFB-1DD4-4333-B520-C49CAFCD81FF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061646" y="2033668"/>
                  <a:ext cx="25488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0CA187EA-7B5E-4EA5-A621-71DB13DB6074}"/>
                    </a:ext>
                  </a:extLst>
                </p14:cNvPr>
                <p14:cNvContentPartPr/>
                <p14:nvPr/>
              </p14:nvContentPartPr>
              <p14:xfrm>
                <a:off x="8259286" y="1853668"/>
                <a:ext cx="165600" cy="1483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0CA187EA-7B5E-4EA5-A621-71DB13DB6074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250286" y="1845028"/>
                  <a:ext cx="1832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F5F67F9C-F80A-41DC-9E00-2A5262622B47}"/>
                    </a:ext>
                  </a:extLst>
                </p14:cNvPr>
                <p14:cNvContentPartPr/>
                <p14:nvPr/>
              </p14:nvContentPartPr>
              <p14:xfrm>
                <a:off x="8014486" y="2040508"/>
                <a:ext cx="27000" cy="1483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F5F67F9C-F80A-41DC-9E00-2A5262622B47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005486" y="2031508"/>
                  <a:ext cx="446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52644ED4-FDC1-4C08-AEA0-9ACADE424896}"/>
                    </a:ext>
                  </a:extLst>
                </p14:cNvPr>
                <p14:cNvContentPartPr/>
                <p14:nvPr/>
              </p14:nvContentPartPr>
              <p14:xfrm>
                <a:off x="7922326" y="2115028"/>
                <a:ext cx="37800" cy="15768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52644ED4-FDC1-4C08-AEA0-9ACADE424896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913686" y="2106028"/>
                  <a:ext cx="554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51D21D8E-B47B-4839-BC25-E55E91F4EBA6}"/>
                    </a:ext>
                  </a:extLst>
                </p14:cNvPr>
                <p14:cNvContentPartPr/>
                <p14:nvPr/>
              </p14:nvContentPartPr>
              <p14:xfrm>
                <a:off x="7580326" y="2103508"/>
                <a:ext cx="291240" cy="993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51D21D8E-B47B-4839-BC25-E55E91F4EBA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571326" y="2094508"/>
                  <a:ext cx="3088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0B4DB732-1B6A-460C-BC54-AF59BA673126}"/>
                    </a:ext>
                  </a:extLst>
                </p14:cNvPr>
                <p14:cNvContentPartPr/>
                <p14:nvPr/>
              </p14:nvContentPartPr>
              <p14:xfrm>
                <a:off x="7652326" y="1838908"/>
                <a:ext cx="394560" cy="4870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0B4DB732-1B6A-460C-BC54-AF59BA673126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643326" y="1830268"/>
                  <a:ext cx="412200" cy="50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AB650486-2ACF-49FD-B06E-80BFE3D6E90C}"/>
                    </a:ext>
                  </a:extLst>
                </p14:cNvPr>
                <p14:cNvContentPartPr/>
                <p14:nvPr/>
              </p14:nvContentPartPr>
              <p14:xfrm>
                <a:off x="7387726" y="2010988"/>
                <a:ext cx="77400" cy="1429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AB650486-2ACF-49FD-B06E-80BFE3D6E90C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378726" y="2002348"/>
                  <a:ext cx="950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5504613A-1D00-49C0-9980-2EAF9258D4FB}"/>
                    </a:ext>
                  </a:extLst>
                </p14:cNvPr>
                <p14:cNvContentPartPr/>
                <p14:nvPr/>
              </p14:nvContentPartPr>
              <p14:xfrm>
                <a:off x="7412206" y="2057428"/>
                <a:ext cx="88920" cy="219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5504613A-1D00-49C0-9980-2EAF9258D4FB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403566" y="2048428"/>
                  <a:ext cx="10656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CB904688-7481-4EB5-8B61-9B6FDDD9AC54}"/>
                    </a:ext>
                  </a:extLst>
                </p14:cNvPr>
                <p14:cNvContentPartPr/>
                <p14:nvPr/>
              </p14:nvContentPartPr>
              <p14:xfrm>
                <a:off x="7123846" y="2062828"/>
                <a:ext cx="300600" cy="4294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CB904688-7481-4EB5-8B61-9B6FDDD9AC54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114846" y="2054188"/>
                  <a:ext cx="31824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DC00C0E1-E6F8-4DE1-9A9A-DF47ADEE87CB}"/>
                    </a:ext>
                  </a:extLst>
                </p14:cNvPr>
                <p14:cNvContentPartPr/>
                <p14:nvPr/>
              </p14:nvContentPartPr>
              <p14:xfrm>
                <a:off x="7230766" y="2310148"/>
                <a:ext cx="16560" cy="97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DC00C0E1-E6F8-4DE1-9A9A-DF47ADEE87CB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221766" y="2301148"/>
                  <a:ext cx="342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2BFDF1FC-379D-43ED-834E-740918868A63}"/>
                    </a:ext>
                  </a:extLst>
                </p14:cNvPr>
                <p14:cNvContentPartPr/>
                <p14:nvPr/>
              </p14:nvContentPartPr>
              <p14:xfrm>
                <a:off x="7026646" y="2049868"/>
                <a:ext cx="81720" cy="1270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2BFDF1FC-379D-43ED-834E-740918868A63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018006" y="2041228"/>
                  <a:ext cx="9936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BBCFF732-37A1-451C-842C-1D3B2DC685B5}"/>
                    </a:ext>
                  </a:extLst>
                </p14:cNvPr>
                <p14:cNvContentPartPr/>
                <p14:nvPr/>
              </p14:nvContentPartPr>
              <p14:xfrm>
                <a:off x="7070926" y="2046628"/>
                <a:ext cx="3960" cy="172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BBCFF732-37A1-451C-842C-1D3B2DC685B5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062286" y="2037988"/>
                  <a:ext cx="216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7AAB0EC7-1C72-4098-B915-0DD743D1F2ED}"/>
                    </a:ext>
                  </a:extLst>
                </p14:cNvPr>
                <p14:cNvContentPartPr/>
                <p14:nvPr/>
              </p14:nvContentPartPr>
              <p14:xfrm>
                <a:off x="6589966" y="2022508"/>
                <a:ext cx="361440" cy="19620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7AAB0EC7-1C72-4098-B915-0DD743D1F2E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6581326" y="2013868"/>
                  <a:ext cx="37908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E0CCBE08-08D0-4FB9-86EC-5C4DFFE44792}"/>
                    </a:ext>
                  </a:extLst>
                </p14:cNvPr>
                <p14:cNvContentPartPr/>
                <p14:nvPr/>
              </p14:nvContentPartPr>
              <p14:xfrm>
                <a:off x="6746206" y="2005948"/>
                <a:ext cx="74520" cy="4644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E0CCBE08-08D0-4FB9-86EC-5C4DFFE44792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737206" y="1996948"/>
                  <a:ext cx="9216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124D0425-C9F2-4DA9-8E26-6EB1149EC1E4}"/>
                    </a:ext>
                  </a:extLst>
                </p14:cNvPr>
                <p14:cNvContentPartPr/>
                <p14:nvPr/>
              </p14:nvContentPartPr>
              <p14:xfrm>
                <a:off x="6673846" y="2115028"/>
                <a:ext cx="24840" cy="144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124D0425-C9F2-4DA9-8E26-6EB1149EC1E4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6665206" y="2106028"/>
                  <a:ext cx="424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5B557B1D-99DC-4D6F-8F8F-D866D2CB2CFC}"/>
                    </a:ext>
                  </a:extLst>
                </p14:cNvPr>
                <p14:cNvContentPartPr/>
                <p14:nvPr/>
              </p14:nvContentPartPr>
              <p14:xfrm>
                <a:off x="6345526" y="2055628"/>
                <a:ext cx="192960" cy="13212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5B557B1D-99DC-4D6F-8F8F-D866D2CB2CFC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6336526" y="2046988"/>
                  <a:ext cx="2106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E0EBB07A-D78D-44CD-B68B-C7FBF1F875F1}"/>
                    </a:ext>
                  </a:extLst>
                </p14:cNvPr>
                <p14:cNvContentPartPr/>
                <p14:nvPr/>
              </p14:nvContentPartPr>
              <p14:xfrm>
                <a:off x="6351286" y="2009908"/>
                <a:ext cx="163440" cy="5688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E0EBB07A-D78D-44CD-B68B-C7FBF1F875F1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342646" y="2001268"/>
                  <a:ext cx="18108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2F9E85EB-0BD6-4815-BD7A-A675BB4913B4}"/>
                    </a:ext>
                  </a:extLst>
                </p14:cNvPr>
                <p14:cNvContentPartPr/>
                <p14:nvPr/>
              </p14:nvContentPartPr>
              <p14:xfrm>
                <a:off x="5901646" y="2041588"/>
                <a:ext cx="362880" cy="3549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2F9E85EB-0BD6-4815-BD7A-A675BB4913B4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893006" y="2032588"/>
                  <a:ext cx="38052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86D58504-008F-4350-986E-924369561357}"/>
                    </a:ext>
                  </a:extLst>
                </p14:cNvPr>
                <p14:cNvContentPartPr/>
                <p14:nvPr/>
              </p14:nvContentPartPr>
              <p14:xfrm>
                <a:off x="6189286" y="2210428"/>
                <a:ext cx="74880" cy="421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86D58504-008F-4350-986E-924369561357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180646" y="2201788"/>
                  <a:ext cx="9252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0CFE2943-0264-4E6D-9B40-8F841498B2D2}"/>
                    </a:ext>
                  </a:extLst>
                </p14:cNvPr>
                <p14:cNvContentPartPr/>
                <p14:nvPr/>
              </p14:nvContentPartPr>
              <p14:xfrm>
                <a:off x="5990206" y="2104588"/>
                <a:ext cx="167040" cy="2131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0CFE2943-0264-4E6D-9B40-8F841498B2D2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5981206" y="2095588"/>
                  <a:ext cx="18468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EA95D4D9-1524-4EAA-BB35-5F5B78A443F1}"/>
                    </a:ext>
                  </a:extLst>
                </p14:cNvPr>
                <p14:cNvContentPartPr/>
                <p14:nvPr/>
              </p14:nvContentPartPr>
              <p14:xfrm>
                <a:off x="5842246" y="2112868"/>
                <a:ext cx="93960" cy="9900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EA95D4D9-1524-4EAA-BB35-5F5B78A443F1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5833246" y="2103868"/>
                  <a:ext cx="11160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2BBFDECE-914C-4731-B8AC-AECDF0E5555D}"/>
                    </a:ext>
                  </a:extLst>
                </p14:cNvPr>
                <p14:cNvContentPartPr/>
                <p14:nvPr/>
              </p14:nvContentPartPr>
              <p14:xfrm>
                <a:off x="5665126" y="2057428"/>
                <a:ext cx="161280" cy="1450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2BBFDECE-914C-4731-B8AC-AECDF0E5555D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5656486" y="2048428"/>
                  <a:ext cx="17892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ADE6C266-F7B5-4F32-83D5-1DABC87A9DE1}"/>
                    </a:ext>
                  </a:extLst>
                </p14:cNvPr>
                <p14:cNvContentPartPr/>
                <p14:nvPr/>
              </p14:nvContentPartPr>
              <p14:xfrm>
                <a:off x="5317006" y="2063548"/>
                <a:ext cx="259920" cy="18072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ADE6C266-F7B5-4F32-83D5-1DABC87A9DE1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5308366" y="2054908"/>
                  <a:ext cx="27756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B120F26E-AE71-4A75-8B9A-A2B32630B0A6}"/>
                    </a:ext>
                  </a:extLst>
                </p14:cNvPr>
                <p14:cNvContentPartPr/>
                <p14:nvPr/>
              </p14:nvContentPartPr>
              <p14:xfrm>
                <a:off x="5511766" y="1883188"/>
                <a:ext cx="226080" cy="2214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B120F26E-AE71-4A75-8B9A-A2B32630B0A6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5502766" y="1874548"/>
                  <a:ext cx="24372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A895BC32-B6C7-4228-9BF0-E0FCF2C443D7}"/>
                    </a:ext>
                  </a:extLst>
                </p14:cNvPr>
                <p14:cNvContentPartPr/>
                <p14:nvPr/>
              </p14:nvContentPartPr>
              <p14:xfrm>
                <a:off x="5457046" y="2040508"/>
                <a:ext cx="23760" cy="172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A895BC32-B6C7-4228-9BF0-E0FCF2C443D7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5448046" y="2031508"/>
                  <a:ext cx="41400" cy="3492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149AC11E-B642-4B12-8B8C-4347EB1DAA84}"/>
              </a:ext>
            </a:extLst>
          </p:cNvPr>
          <p:cNvCxnSpPr>
            <a:cxnSpLocks/>
          </p:cNvCxnSpPr>
          <p:nvPr/>
        </p:nvCxnSpPr>
        <p:spPr>
          <a:xfrm flipV="1">
            <a:off x="8121661" y="937200"/>
            <a:ext cx="1104420" cy="76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E0BF05F2-B832-43D7-8145-49079ECA1F7B}"/>
              </a:ext>
            </a:extLst>
          </p:cNvPr>
          <p:cNvSpPr txBox="1"/>
          <p:nvPr/>
        </p:nvSpPr>
        <p:spPr>
          <a:xfrm>
            <a:off x="8250399" y="483160"/>
            <a:ext cx="421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x</a:t>
            </a:r>
            <a:endParaRPr lang="en-US" b="1" dirty="0"/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24194B6A-1D49-4EB6-B293-C7BCBFFDCA26}"/>
              </a:ext>
            </a:extLst>
          </p:cNvPr>
          <p:cNvCxnSpPr>
            <a:cxnSpLocks/>
          </p:cNvCxnSpPr>
          <p:nvPr/>
        </p:nvCxnSpPr>
        <p:spPr>
          <a:xfrm>
            <a:off x="10704307" y="967977"/>
            <a:ext cx="94019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56FD5800-D608-4CDA-9645-F83A5C021475}"/>
                  </a:ext>
                </a:extLst>
              </p:cNvPr>
              <p:cNvSpPr txBox="1"/>
              <p:nvPr/>
            </p:nvSpPr>
            <p:spPr>
              <a:xfrm>
                <a:off x="11097085" y="483160"/>
                <a:ext cx="326008" cy="4715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56FD5800-D608-4CDA-9645-F83A5C021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7085" y="483160"/>
                <a:ext cx="326008" cy="471539"/>
              </a:xfrm>
              <a:prstGeom prst="rect">
                <a:avLst/>
              </a:prstGeom>
              <a:blipFill>
                <a:blip r:embed="rId149"/>
                <a:stretch>
                  <a:fillRect l="-5556" t="-5128" r="-18519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" name="TextBox 173">
            <a:extLst>
              <a:ext uri="{FF2B5EF4-FFF2-40B4-BE49-F238E27FC236}">
                <a16:creationId xmlns:a16="http://schemas.microsoft.com/office/drawing/2014/main" id="{7940B255-C6BD-42B6-82DF-940B0534F14F}"/>
              </a:ext>
            </a:extLst>
          </p:cNvPr>
          <p:cNvSpPr txBox="1"/>
          <p:nvPr/>
        </p:nvSpPr>
        <p:spPr>
          <a:xfrm>
            <a:off x="9228211" y="1504032"/>
            <a:ext cx="1964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Estimated method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65C7370E-D115-46D7-A7C0-8088E7EF2971}"/>
                  </a:ext>
                </a:extLst>
              </p14:cNvPr>
              <p14:cNvContentPartPr/>
              <p14:nvPr/>
            </p14:nvContentPartPr>
            <p14:xfrm>
              <a:off x="12902271" y="1672249"/>
              <a:ext cx="2520" cy="360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65C7370E-D115-46D7-A7C0-8088E7EF2971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2893271" y="1662249"/>
                <a:ext cx="20160" cy="23200"/>
              </a:xfrm>
              <a:prstGeom prst="rect">
                <a:avLst/>
              </a:prstGeom>
            </p:spPr>
          </p:pic>
        </mc:Fallback>
      </mc:AlternateContent>
      <p:sp>
        <p:nvSpPr>
          <p:cNvPr id="176" name="Rectangle 175">
            <a:extLst>
              <a:ext uri="{FF2B5EF4-FFF2-40B4-BE49-F238E27FC236}">
                <a16:creationId xmlns:a16="http://schemas.microsoft.com/office/drawing/2014/main" id="{DFDD15AC-42E6-4A61-888D-7C0389E153AB}"/>
              </a:ext>
            </a:extLst>
          </p:cNvPr>
          <p:cNvSpPr/>
          <p:nvPr/>
        </p:nvSpPr>
        <p:spPr>
          <a:xfrm>
            <a:off x="9226081" y="659410"/>
            <a:ext cx="1448972" cy="57708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glow rad="139700">
              <a:schemeClr val="accent2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g</a:t>
            </a:r>
          </a:p>
        </p:txBody>
      </p: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B76341F8-CB6D-49D8-99DA-D77BF19D444E}"/>
              </a:ext>
            </a:extLst>
          </p:cNvPr>
          <p:cNvGrpSpPr/>
          <p:nvPr/>
        </p:nvGrpSpPr>
        <p:grpSpPr>
          <a:xfrm>
            <a:off x="10205086" y="1909828"/>
            <a:ext cx="1297080" cy="447840"/>
            <a:chOff x="10205086" y="1909828"/>
            <a:chExt cx="1297080" cy="44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2E452634-90DB-4470-9204-CE994DDB7612}"/>
                    </a:ext>
                  </a:extLst>
                </p14:cNvPr>
                <p14:cNvContentPartPr/>
                <p14:nvPr/>
              </p14:nvContentPartPr>
              <p14:xfrm>
                <a:off x="11020486" y="2102428"/>
                <a:ext cx="293040" cy="9612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2E452634-90DB-4470-9204-CE994DDB761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1011846" y="2093428"/>
                  <a:ext cx="3106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732BFF46-6AF9-4F55-9575-34D5E9F7C3A5}"/>
                    </a:ext>
                  </a:extLst>
                </p14:cNvPr>
                <p14:cNvContentPartPr/>
                <p14:nvPr/>
              </p14:nvContentPartPr>
              <p14:xfrm>
                <a:off x="11142526" y="2310148"/>
                <a:ext cx="123840" cy="4752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732BFF46-6AF9-4F55-9575-34D5E9F7C3A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133886" y="2301148"/>
                  <a:ext cx="14148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E6171240-4B77-4215-B1B6-DA4B00A64CE3}"/>
                    </a:ext>
                  </a:extLst>
                </p14:cNvPr>
                <p14:cNvContentPartPr/>
                <p14:nvPr/>
              </p14:nvContentPartPr>
              <p14:xfrm>
                <a:off x="11264926" y="1909828"/>
                <a:ext cx="237240" cy="14688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E6171240-4B77-4215-B1B6-DA4B00A64CE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1255926" y="1900828"/>
                  <a:ext cx="25488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9EC69275-2FC9-4929-B461-214AFAD91F19}"/>
                    </a:ext>
                  </a:extLst>
                </p14:cNvPr>
                <p14:cNvContentPartPr/>
                <p14:nvPr/>
              </p14:nvContentPartPr>
              <p14:xfrm>
                <a:off x="10853806" y="2102428"/>
                <a:ext cx="112320" cy="5724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9EC69275-2FC9-4929-B461-214AFAD91F1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844806" y="2093428"/>
                  <a:ext cx="12996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503A5B80-54D9-44EF-B70A-D877C5874264}"/>
                    </a:ext>
                  </a:extLst>
                </p14:cNvPr>
                <p14:cNvContentPartPr/>
                <p14:nvPr/>
              </p14:nvContentPartPr>
              <p14:xfrm>
                <a:off x="10873606" y="2026828"/>
                <a:ext cx="56160" cy="172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503A5B80-54D9-44EF-B70A-D877C5874264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864606" y="2018188"/>
                  <a:ext cx="738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876E08CC-4B23-4418-A234-D6954C42998F}"/>
                    </a:ext>
                  </a:extLst>
                </p14:cNvPr>
                <p14:cNvContentPartPr/>
                <p14:nvPr/>
              </p14:nvContentPartPr>
              <p14:xfrm>
                <a:off x="10402726" y="2069668"/>
                <a:ext cx="463680" cy="2390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876E08CC-4B23-4418-A234-D6954C42998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394086" y="2061028"/>
                  <a:ext cx="48132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7507A650-371B-4CE4-B011-E9DC6B86CE1A}"/>
                    </a:ext>
                  </a:extLst>
                </p14:cNvPr>
                <p14:cNvContentPartPr/>
                <p14:nvPr/>
              </p14:nvContentPartPr>
              <p14:xfrm>
                <a:off x="10672006" y="1998388"/>
                <a:ext cx="100440" cy="34560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7507A650-371B-4CE4-B011-E9DC6B86CE1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663366" y="1989748"/>
                  <a:ext cx="11808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ABF98D4F-E3EF-48BD-91CF-F42AB19D2ADE}"/>
                    </a:ext>
                  </a:extLst>
                </p14:cNvPr>
                <p14:cNvContentPartPr/>
                <p14:nvPr/>
              </p14:nvContentPartPr>
              <p14:xfrm>
                <a:off x="10611886" y="2105308"/>
                <a:ext cx="19800" cy="2052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ABF98D4F-E3EF-48BD-91CF-F42AB19D2AD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602886" y="2096308"/>
                  <a:ext cx="374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AE8CC11E-55D2-4856-83FB-68D87DBA9092}"/>
                    </a:ext>
                  </a:extLst>
                </p14:cNvPr>
                <p14:cNvContentPartPr/>
                <p14:nvPr/>
              </p14:nvContentPartPr>
              <p14:xfrm>
                <a:off x="10205086" y="1999828"/>
                <a:ext cx="144720" cy="22896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AE8CC11E-55D2-4856-83FB-68D87DBA909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196446" y="1990828"/>
                  <a:ext cx="16236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647B21A7-F301-458D-9C63-2570BA7CFD12}"/>
                    </a:ext>
                  </a:extLst>
                </p14:cNvPr>
                <p14:cNvContentPartPr/>
                <p14:nvPr/>
              </p14:nvContentPartPr>
              <p14:xfrm>
                <a:off x="10218046" y="2093068"/>
                <a:ext cx="11880" cy="2988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647B21A7-F301-458D-9C63-2570BA7CFD12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209046" y="2084068"/>
                  <a:ext cx="29520" cy="4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C289257C-986C-457A-A91F-E228A21B19DA}"/>
              </a:ext>
            </a:extLst>
          </p:cNvPr>
          <p:cNvGrpSpPr/>
          <p:nvPr/>
        </p:nvGrpSpPr>
        <p:grpSpPr>
          <a:xfrm>
            <a:off x="9826726" y="1953388"/>
            <a:ext cx="167040" cy="353880"/>
            <a:chOff x="9826726" y="1953388"/>
            <a:chExt cx="167040" cy="35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3E3936A0-B671-4F1C-BC1E-D922A61D6DA0}"/>
                    </a:ext>
                  </a:extLst>
                </p14:cNvPr>
                <p14:cNvContentPartPr/>
                <p14:nvPr/>
              </p14:nvContentPartPr>
              <p14:xfrm>
                <a:off x="9858046" y="1953388"/>
                <a:ext cx="127440" cy="3538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3E3936A0-B671-4F1C-BC1E-D922A61D6DA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849046" y="1944748"/>
                  <a:ext cx="14508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783DCD8B-F2B6-4FBF-B3E3-0F5A65B44EFC}"/>
                    </a:ext>
                  </a:extLst>
                </p14:cNvPr>
                <p14:cNvContentPartPr/>
                <p14:nvPr/>
              </p14:nvContentPartPr>
              <p14:xfrm>
                <a:off x="9826726" y="2163268"/>
                <a:ext cx="167040" cy="6120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783DCD8B-F2B6-4FBF-B3E3-0F5A65B44EFC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817726" y="2154268"/>
                  <a:ext cx="184680" cy="7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23934C71-E20C-4441-BED7-A4583FF4559E}"/>
              </a:ext>
            </a:extLst>
          </p:cNvPr>
          <p:cNvGrpSpPr/>
          <p:nvPr/>
        </p:nvGrpSpPr>
        <p:grpSpPr>
          <a:xfrm>
            <a:off x="4622926" y="3229948"/>
            <a:ext cx="129600" cy="539640"/>
            <a:chOff x="4622926" y="3229948"/>
            <a:chExt cx="129600" cy="53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7F6E30C6-7759-42E8-8F4A-93493602BD1E}"/>
                    </a:ext>
                  </a:extLst>
                </p14:cNvPr>
                <p14:cNvContentPartPr/>
                <p14:nvPr/>
              </p14:nvContentPartPr>
              <p14:xfrm>
                <a:off x="4625446" y="3707668"/>
                <a:ext cx="23040" cy="1980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7F6E30C6-7759-42E8-8F4A-93493602BD1E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607446" y="3690028"/>
                  <a:ext cx="5868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8FA468E0-28F3-43FE-BE8B-422BC5DE6E4F}"/>
                    </a:ext>
                  </a:extLst>
                </p14:cNvPr>
                <p14:cNvContentPartPr/>
                <p14:nvPr/>
              </p14:nvContentPartPr>
              <p14:xfrm>
                <a:off x="4635526" y="3593908"/>
                <a:ext cx="34560" cy="17568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8FA468E0-28F3-43FE-BE8B-422BC5DE6E4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617526" y="3576268"/>
                  <a:ext cx="7020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08D5F39E-B199-4E34-A27B-729B8917C419}"/>
                    </a:ext>
                  </a:extLst>
                </p14:cNvPr>
                <p14:cNvContentPartPr/>
                <p14:nvPr/>
              </p14:nvContentPartPr>
              <p14:xfrm>
                <a:off x="4639486" y="3229948"/>
                <a:ext cx="100080" cy="26568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08D5F39E-B199-4E34-A27B-729B8917C419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621486" y="3212308"/>
                  <a:ext cx="13572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49C36408-54AA-4BCF-8207-5C50015A1F3C}"/>
                    </a:ext>
                  </a:extLst>
                </p14:cNvPr>
                <p14:cNvContentPartPr/>
                <p14:nvPr/>
              </p14:nvContentPartPr>
              <p14:xfrm>
                <a:off x="4622926" y="3438748"/>
                <a:ext cx="129600" cy="255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49C36408-54AA-4BCF-8207-5C50015A1F3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605286" y="3420748"/>
                  <a:ext cx="165240" cy="6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20986C3E-1B88-4747-80A3-9D5ED9716EE4}"/>
              </a:ext>
            </a:extLst>
          </p:cNvPr>
          <p:cNvGrpSpPr/>
          <p:nvPr/>
        </p:nvGrpSpPr>
        <p:grpSpPr>
          <a:xfrm>
            <a:off x="1942726" y="3175228"/>
            <a:ext cx="250560" cy="284040"/>
            <a:chOff x="1942726" y="3175228"/>
            <a:chExt cx="250560" cy="28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21D60E8A-C559-4CC5-B5F6-557F65BB0889}"/>
                    </a:ext>
                  </a:extLst>
                </p14:cNvPr>
                <p14:cNvContentPartPr/>
                <p14:nvPr/>
              </p14:nvContentPartPr>
              <p14:xfrm>
                <a:off x="1942726" y="3175228"/>
                <a:ext cx="148680" cy="28404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21D60E8A-C559-4CC5-B5F6-557F65BB0889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925086" y="3157228"/>
                  <a:ext cx="18432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1A00D3F4-55E1-4485-93AF-B29692F1D800}"/>
                    </a:ext>
                  </a:extLst>
                </p14:cNvPr>
                <p14:cNvContentPartPr/>
                <p14:nvPr/>
              </p14:nvContentPartPr>
              <p14:xfrm>
                <a:off x="2163406" y="3300148"/>
                <a:ext cx="29880" cy="11664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1A00D3F4-55E1-4485-93AF-B29692F1D80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145406" y="3282508"/>
                  <a:ext cx="65520" cy="15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83739FA3-0D62-46B4-B005-64816FD8845C}"/>
              </a:ext>
            </a:extLst>
          </p:cNvPr>
          <p:cNvGrpSpPr/>
          <p:nvPr/>
        </p:nvGrpSpPr>
        <p:grpSpPr>
          <a:xfrm>
            <a:off x="1309486" y="3833668"/>
            <a:ext cx="395280" cy="365760"/>
            <a:chOff x="1309486" y="3833668"/>
            <a:chExt cx="395280" cy="36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FAA4716C-9CF5-48B3-95D9-8DCFD2339DDF}"/>
                    </a:ext>
                  </a:extLst>
                </p14:cNvPr>
                <p14:cNvContentPartPr/>
                <p14:nvPr/>
              </p14:nvContentPartPr>
              <p14:xfrm>
                <a:off x="1309486" y="3833668"/>
                <a:ext cx="186120" cy="29628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FAA4716C-9CF5-48B3-95D9-8DCFD2339DD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291486" y="3815668"/>
                  <a:ext cx="22176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47942253-8F31-492A-B3FE-3B341CF5E2DA}"/>
                    </a:ext>
                  </a:extLst>
                </p14:cNvPr>
                <p14:cNvContentPartPr/>
                <p14:nvPr/>
              </p14:nvContentPartPr>
              <p14:xfrm>
                <a:off x="1554286" y="4020868"/>
                <a:ext cx="150480" cy="17856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47942253-8F31-492A-B3FE-3B341CF5E2D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536286" y="4002868"/>
                  <a:ext cx="186120" cy="21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6AB419E0-9EC8-416F-A0F8-DB2D43B69A8D}"/>
                  </a:ext>
                </a:extLst>
              </p14:cNvPr>
              <p14:cNvContentPartPr/>
              <p14:nvPr/>
            </p14:nvContentPartPr>
            <p14:xfrm>
              <a:off x="4592686" y="3609748"/>
              <a:ext cx="114480" cy="23292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6AB419E0-9EC8-416F-A0F8-DB2D43B69A8D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4575046" y="3591748"/>
                <a:ext cx="15012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01C1C6BC-7170-4F7C-949E-03A6CF1176D1}"/>
                  </a:ext>
                </a:extLst>
              </p14:cNvPr>
              <p14:cNvContentPartPr/>
              <p14:nvPr/>
            </p14:nvContentPartPr>
            <p14:xfrm>
              <a:off x="5513926" y="4461508"/>
              <a:ext cx="1088280" cy="9900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01C1C6BC-7170-4F7C-949E-03A6CF1176D1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5496286" y="4443508"/>
                <a:ext cx="1123920" cy="134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20" name="Group 219">
            <a:extLst>
              <a:ext uri="{FF2B5EF4-FFF2-40B4-BE49-F238E27FC236}">
                <a16:creationId xmlns:a16="http://schemas.microsoft.com/office/drawing/2014/main" id="{0A9838E7-5DA6-4484-9B9C-0918B426EA60}"/>
              </a:ext>
            </a:extLst>
          </p:cNvPr>
          <p:cNvGrpSpPr/>
          <p:nvPr/>
        </p:nvGrpSpPr>
        <p:grpSpPr>
          <a:xfrm>
            <a:off x="5612926" y="3704068"/>
            <a:ext cx="1140120" cy="378360"/>
            <a:chOff x="5612926" y="3704068"/>
            <a:chExt cx="1140120" cy="37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31B3AB4B-3526-47EE-B356-53832F971C70}"/>
                    </a:ext>
                  </a:extLst>
                </p14:cNvPr>
                <p14:cNvContentPartPr/>
                <p14:nvPr/>
              </p14:nvContentPartPr>
              <p14:xfrm>
                <a:off x="5612926" y="3844468"/>
                <a:ext cx="155160" cy="23796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31B3AB4B-3526-47EE-B356-53832F971C7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595286" y="3826828"/>
                  <a:ext cx="19080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F8746098-952F-460B-B080-23844D77A9A8}"/>
                    </a:ext>
                  </a:extLst>
                </p14:cNvPr>
                <p14:cNvContentPartPr/>
                <p14:nvPr/>
              </p14:nvContentPartPr>
              <p14:xfrm>
                <a:off x="5858806" y="3929428"/>
                <a:ext cx="29880" cy="9036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F8746098-952F-460B-B080-23844D77A9A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840806" y="3911788"/>
                  <a:ext cx="655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2436EEA4-9095-4CFC-AEA8-200CD6BC48E1}"/>
                    </a:ext>
                  </a:extLst>
                </p14:cNvPr>
                <p14:cNvContentPartPr/>
                <p14:nvPr/>
              </p14:nvContentPartPr>
              <p14:xfrm>
                <a:off x="6055366" y="3832948"/>
                <a:ext cx="42120" cy="11448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2436EEA4-9095-4CFC-AEA8-200CD6BC48E1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037726" y="3815308"/>
                  <a:ext cx="7776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4D56D8AC-6341-44E9-BC0F-719CD1DA5BB8}"/>
                    </a:ext>
                  </a:extLst>
                </p14:cNvPr>
                <p14:cNvContentPartPr/>
                <p14:nvPr/>
              </p14:nvContentPartPr>
              <p14:xfrm>
                <a:off x="6070486" y="3966148"/>
                <a:ext cx="97200" cy="5040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4D56D8AC-6341-44E9-BC0F-719CD1DA5BB8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052846" y="3948508"/>
                  <a:ext cx="13284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4AEF102A-0CC2-451D-B697-BBB32188C509}"/>
                    </a:ext>
                  </a:extLst>
                </p14:cNvPr>
                <p14:cNvContentPartPr/>
                <p14:nvPr/>
              </p14:nvContentPartPr>
              <p14:xfrm>
                <a:off x="6247966" y="3776068"/>
                <a:ext cx="177480" cy="29268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4AEF102A-0CC2-451D-B697-BBB32188C509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229966" y="3758428"/>
                  <a:ext cx="21312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F94C7BBB-7EE2-45A1-870C-04BAE63B9248}"/>
                    </a:ext>
                  </a:extLst>
                </p14:cNvPr>
                <p14:cNvContentPartPr/>
                <p14:nvPr/>
              </p14:nvContentPartPr>
              <p14:xfrm>
                <a:off x="6481606" y="3931228"/>
                <a:ext cx="118080" cy="8820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F94C7BBB-7EE2-45A1-870C-04BAE63B9248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463966" y="3913588"/>
                  <a:ext cx="1537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1D9ED800-01EA-4B20-AE2B-18F9E71AAC4C}"/>
                    </a:ext>
                  </a:extLst>
                </p14:cNvPr>
                <p14:cNvContentPartPr/>
                <p14:nvPr/>
              </p14:nvContentPartPr>
              <p14:xfrm>
                <a:off x="6626326" y="3704068"/>
                <a:ext cx="126720" cy="22752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1D9ED800-01EA-4B20-AE2B-18F9E71AAC4C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608686" y="3686068"/>
                  <a:ext cx="16236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94A7F15E-E457-4C8E-8397-D03390556C24}"/>
                    </a:ext>
                  </a:extLst>
                </p14:cNvPr>
                <p14:cNvContentPartPr/>
                <p14:nvPr/>
              </p14:nvContentPartPr>
              <p14:xfrm>
                <a:off x="6713446" y="3986308"/>
                <a:ext cx="9000" cy="4428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94A7F15E-E457-4C8E-8397-D03390556C2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695806" y="3968308"/>
                  <a:ext cx="44640" cy="79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457E4CE9-692F-4D63-9231-750697FEE377}"/>
                  </a:ext>
                </a:extLst>
              </p14:cNvPr>
              <p14:cNvContentPartPr/>
              <p14:nvPr/>
            </p14:nvContentPartPr>
            <p14:xfrm>
              <a:off x="6693646" y="4652308"/>
              <a:ext cx="5040" cy="648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457E4CE9-692F-4D63-9231-750697FEE377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6676006" y="4634668"/>
                <a:ext cx="4068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D0420D59-DA7A-4238-B395-3A36EEEF2BBF}"/>
                  </a:ext>
                </a:extLst>
              </p14:cNvPr>
              <p14:cNvContentPartPr/>
              <p14:nvPr/>
            </p14:nvContentPartPr>
            <p14:xfrm>
              <a:off x="5479006" y="4169908"/>
              <a:ext cx="2276640" cy="24372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D0420D59-DA7A-4238-B395-3A36EEEF2BBF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5461366" y="4151908"/>
                <a:ext cx="231228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146DDD32-8635-47EE-92DA-9356315425A6}"/>
                  </a:ext>
                </a:extLst>
              </p14:cNvPr>
              <p14:cNvContentPartPr/>
              <p14:nvPr/>
            </p14:nvContentPartPr>
            <p14:xfrm>
              <a:off x="7139686" y="4444588"/>
              <a:ext cx="154080" cy="14040"/>
            </p14:xfrm>
          </p:contentPart>
        </mc:Choice>
        <mc:Fallback xmlns=""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146DDD32-8635-47EE-92DA-9356315425A6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7122046" y="4426588"/>
                <a:ext cx="189720" cy="49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67" name="Group 266">
            <a:extLst>
              <a:ext uri="{FF2B5EF4-FFF2-40B4-BE49-F238E27FC236}">
                <a16:creationId xmlns:a16="http://schemas.microsoft.com/office/drawing/2014/main" id="{6E75C9E1-5ABB-4F06-A47C-B0E29D7238FB}"/>
              </a:ext>
            </a:extLst>
          </p:cNvPr>
          <p:cNvGrpSpPr/>
          <p:nvPr/>
        </p:nvGrpSpPr>
        <p:grpSpPr>
          <a:xfrm>
            <a:off x="5979406" y="4564108"/>
            <a:ext cx="1293480" cy="454680"/>
            <a:chOff x="5979406" y="4564108"/>
            <a:chExt cx="1293480" cy="45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CD58835C-FE56-490D-A14D-BD684DC2DEA7}"/>
                    </a:ext>
                  </a:extLst>
                </p14:cNvPr>
                <p14:cNvContentPartPr/>
                <p14:nvPr/>
              </p14:nvContentPartPr>
              <p14:xfrm>
                <a:off x="7137526" y="4675348"/>
                <a:ext cx="360" cy="36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CD58835C-FE56-490D-A14D-BD684DC2DEA7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119526" y="465770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99189080-25C2-493E-8778-050FB002C168}"/>
                    </a:ext>
                  </a:extLst>
                </p14:cNvPr>
                <p14:cNvContentPartPr/>
                <p14:nvPr/>
              </p14:nvContentPartPr>
              <p14:xfrm>
                <a:off x="6867166" y="4564108"/>
                <a:ext cx="405720" cy="43272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99189080-25C2-493E-8778-050FB002C168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6849526" y="4546468"/>
                  <a:ext cx="44136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410EDE2A-FA65-4742-84ED-26821CB9BA65}"/>
                    </a:ext>
                  </a:extLst>
                </p14:cNvPr>
                <p14:cNvContentPartPr/>
                <p14:nvPr/>
              </p14:nvContentPartPr>
              <p14:xfrm>
                <a:off x="7015126" y="4840948"/>
                <a:ext cx="65520" cy="1404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410EDE2A-FA65-4742-84ED-26821CB9BA65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997486" y="4823308"/>
                  <a:ext cx="1011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1449F6B8-1608-47C8-BE60-E0A5B08887F2}"/>
                    </a:ext>
                  </a:extLst>
                </p14:cNvPr>
                <p14:cNvContentPartPr/>
                <p14:nvPr/>
              </p14:nvContentPartPr>
              <p14:xfrm>
                <a:off x="6451366" y="4696228"/>
                <a:ext cx="250920" cy="14976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1449F6B8-1608-47C8-BE60-E0A5B08887F2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433726" y="4678228"/>
                  <a:ext cx="28656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C4094DB7-0054-4B4D-9652-ED946D41AF2A}"/>
                    </a:ext>
                  </a:extLst>
                </p14:cNvPr>
                <p14:cNvContentPartPr/>
                <p14:nvPr/>
              </p14:nvContentPartPr>
              <p14:xfrm>
                <a:off x="6573766" y="4843108"/>
                <a:ext cx="57960" cy="6120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C4094DB7-0054-4B4D-9652-ED946D41AF2A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556126" y="4825468"/>
                  <a:ext cx="9360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A840CA57-A71A-49EB-8F33-0A9E51105B0E}"/>
                    </a:ext>
                  </a:extLst>
                </p14:cNvPr>
                <p14:cNvContentPartPr/>
                <p14:nvPr/>
              </p14:nvContentPartPr>
              <p14:xfrm>
                <a:off x="6571606" y="4626028"/>
                <a:ext cx="14040" cy="2052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A840CA57-A71A-49EB-8F33-0A9E51105B0E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553606" y="4608028"/>
                  <a:ext cx="4968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DFBA1684-320C-4F37-AC13-9261B0981A35}"/>
                    </a:ext>
                  </a:extLst>
                </p14:cNvPr>
                <p14:cNvContentPartPr/>
                <p14:nvPr/>
              </p14:nvContentPartPr>
              <p14:xfrm>
                <a:off x="6189286" y="4747708"/>
                <a:ext cx="261360" cy="27108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DFBA1684-320C-4F37-AC13-9261B0981A35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171646" y="4730068"/>
                  <a:ext cx="29700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4041DB68-EBD1-4DB0-997C-E76D421C86A8}"/>
                    </a:ext>
                  </a:extLst>
                </p14:cNvPr>
                <p14:cNvContentPartPr/>
                <p14:nvPr/>
              </p14:nvContentPartPr>
              <p14:xfrm>
                <a:off x="6346606" y="4907188"/>
                <a:ext cx="142560" cy="4320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4041DB68-EBD1-4DB0-997C-E76D421C86A8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328966" y="4889548"/>
                  <a:ext cx="1782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C038C9EB-0AA6-4E96-B462-3A0777DC1F16}"/>
                    </a:ext>
                  </a:extLst>
                </p14:cNvPr>
                <p14:cNvContentPartPr/>
                <p14:nvPr/>
              </p14:nvContentPartPr>
              <p14:xfrm>
                <a:off x="5979406" y="4671028"/>
                <a:ext cx="259200" cy="20952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C038C9EB-0AA6-4E96-B462-3A0777DC1F16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5961766" y="4653388"/>
                  <a:ext cx="294840" cy="24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AE7082C4-F75A-4CD1-AD63-F35A82CCF97E}"/>
              </a:ext>
            </a:extLst>
          </p:cNvPr>
          <p:cNvGrpSpPr/>
          <p:nvPr/>
        </p:nvGrpSpPr>
        <p:grpSpPr>
          <a:xfrm>
            <a:off x="-20354" y="49708"/>
            <a:ext cx="839880" cy="577440"/>
            <a:chOff x="-20354" y="49708"/>
            <a:chExt cx="839880" cy="57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80024AB3-C715-412C-9F70-893A8448430A}"/>
                    </a:ext>
                  </a:extLst>
                </p14:cNvPr>
                <p14:cNvContentPartPr/>
                <p14:nvPr/>
              </p14:nvContentPartPr>
              <p14:xfrm>
                <a:off x="514246" y="181828"/>
                <a:ext cx="130680" cy="22932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80024AB3-C715-412C-9F70-893A8448430A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96606" y="163828"/>
                  <a:ext cx="16632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3768DE52-E2ED-46A3-A804-81A16DBDD4E6}"/>
                    </a:ext>
                  </a:extLst>
                </p14:cNvPr>
                <p14:cNvContentPartPr/>
                <p14:nvPr/>
              </p14:nvContentPartPr>
              <p14:xfrm>
                <a:off x="372046" y="285508"/>
                <a:ext cx="68040" cy="15336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3768DE52-E2ED-46A3-A804-81A16DBDD4E6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354406" y="267868"/>
                  <a:ext cx="1036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DF7A33B2-13BC-4086-9BD9-9C7FA2BEE9C2}"/>
                    </a:ext>
                  </a:extLst>
                </p14:cNvPr>
                <p14:cNvContentPartPr/>
                <p14:nvPr/>
              </p14:nvContentPartPr>
              <p14:xfrm>
                <a:off x="292846" y="333748"/>
                <a:ext cx="19800" cy="16488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DF7A33B2-13BC-4086-9BD9-9C7FA2BEE9C2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75206" y="316108"/>
                  <a:ext cx="5544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C459FA5D-A8DD-42AA-AA26-5F474BC411BC}"/>
                    </a:ext>
                  </a:extLst>
                </p14:cNvPr>
                <p14:cNvContentPartPr/>
                <p14:nvPr/>
              </p14:nvContentPartPr>
              <p14:xfrm>
                <a:off x="-20354" y="49708"/>
                <a:ext cx="839880" cy="57744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C459FA5D-A8DD-42AA-AA26-5F474BC411BC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-37994" y="31708"/>
                  <a:ext cx="875520" cy="613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6FF09365-48D1-4BED-846B-1EC01D775B47}"/>
                  </a:ext>
                </a:extLst>
              </p14:cNvPr>
              <p14:cNvContentPartPr/>
              <p14:nvPr/>
            </p14:nvContentPartPr>
            <p14:xfrm>
              <a:off x="11353358" y="900720"/>
              <a:ext cx="5040" cy="4680"/>
            </p14:xfrm>
          </p:contentPart>
        </mc:Choice>
        <mc:Fallback xmlns=""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6FF09365-48D1-4BED-846B-1EC01D775B47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11335358" y="883080"/>
                <a:ext cx="40680" cy="40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B7AC8CD5-C57E-4E88-892C-A19A2568B2B9}"/>
              </a:ext>
            </a:extLst>
          </p:cNvPr>
          <p:cNvGrpSpPr/>
          <p:nvPr/>
        </p:nvGrpSpPr>
        <p:grpSpPr>
          <a:xfrm>
            <a:off x="1587046" y="68788"/>
            <a:ext cx="284760" cy="391320"/>
            <a:chOff x="1587046" y="68788"/>
            <a:chExt cx="284760" cy="39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D12B33F-0651-40E7-A7FF-EEBC72307AE8}"/>
                    </a:ext>
                  </a:extLst>
                </p14:cNvPr>
                <p14:cNvContentPartPr/>
                <p14:nvPr/>
              </p14:nvContentPartPr>
              <p14:xfrm>
                <a:off x="1699726" y="170308"/>
                <a:ext cx="39960" cy="2300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D12B33F-0651-40E7-A7FF-EEBC72307AE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695406" y="165988"/>
                  <a:ext cx="4860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0717479-D33A-4954-BFC7-F7E336B4D9C0}"/>
                    </a:ext>
                  </a:extLst>
                </p14:cNvPr>
                <p14:cNvContentPartPr/>
                <p14:nvPr/>
              </p14:nvContentPartPr>
              <p14:xfrm>
                <a:off x="1587046" y="68788"/>
                <a:ext cx="284760" cy="3913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0717479-D33A-4954-BFC7-F7E336B4D9C0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582726" y="64468"/>
                  <a:ext cx="293400" cy="39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FD4D89B-572C-40C8-B4C8-424867C50200}"/>
              </a:ext>
            </a:extLst>
          </p:cNvPr>
          <p:cNvGrpSpPr/>
          <p:nvPr/>
        </p:nvGrpSpPr>
        <p:grpSpPr>
          <a:xfrm>
            <a:off x="5329966" y="98668"/>
            <a:ext cx="399240" cy="275400"/>
            <a:chOff x="5329966" y="98668"/>
            <a:chExt cx="399240" cy="27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5E3230C-7C1E-4471-8DA7-9085A80EDA3F}"/>
                    </a:ext>
                  </a:extLst>
                </p14:cNvPr>
                <p14:cNvContentPartPr/>
                <p14:nvPr/>
              </p14:nvContentPartPr>
              <p14:xfrm>
                <a:off x="5458486" y="114508"/>
                <a:ext cx="186120" cy="2095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5E3230C-7C1E-4471-8DA7-9085A80EDA3F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5454166" y="110188"/>
                  <a:ext cx="19476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5EC174C-A67B-4C3E-B565-22894E88DE26}"/>
                    </a:ext>
                  </a:extLst>
                </p14:cNvPr>
                <p14:cNvContentPartPr/>
                <p14:nvPr/>
              </p14:nvContentPartPr>
              <p14:xfrm>
                <a:off x="5329966" y="98668"/>
                <a:ext cx="399240" cy="2754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5EC174C-A67B-4C3E-B565-22894E88DE26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5325646" y="94348"/>
                  <a:ext cx="407880" cy="28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9E1D4B3-98A9-48CD-AA09-570F8DB0984B}"/>
              </a:ext>
            </a:extLst>
          </p:cNvPr>
          <p:cNvGrpSpPr/>
          <p:nvPr/>
        </p:nvGrpSpPr>
        <p:grpSpPr>
          <a:xfrm>
            <a:off x="9799726" y="87508"/>
            <a:ext cx="626040" cy="375840"/>
            <a:chOff x="9799726" y="87508"/>
            <a:chExt cx="626040" cy="37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0C58852-FED6-4CAE-AF88-27B73F9DEC68}"/>
                    </a:ext>
                  </a:extLst>
                </p14:cNvPr>
                <p14:cNvContentPartPr/>
                <p14:nvPr/>
              </p14:nvContentPartPr>
              <p14:xfrm>
                <a:off x="9991966" y="180028"/>
                <a:ext cx="165600" cy="2070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0C58852-FED6-4CAE-AF88-27B73F9DEC68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9987646" y="175708"/>
                  <a:ext cx="1742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814CA9F-8195-4AFA-AE03-6D17E50A1F9E}"/>
                    </a:ext>
                  </a:extLst>
                </p14:cNvPr>
                <p14:cNvContentPartPr/>
                <p14:nvPr/>
              </p14:nvContentPartPr>
              <p14:xfrm>
                <a:off x="9799726" y="87508"/>
                <a:ext cx="626040" cy="375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814CA9F-8195-4AFA-AE03-6D17E50A1F9E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9795406" y="83188"/>
                  <a:ext cx="634680" cy="38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C0769D4-5E5E-45DA-9248-C454A787AE74}"/>
              </a:ext>
            </a:extLst>
          </p:cNvPr>
          <p:cNvGrpSpPr/>
          <p:nvPr/>
        </p:nvGrpSpPr>
        <p:grpSpPr>
          <a:xfrm>
            <a:off x="2700526" y="2561428"/>
            <a:ext cx="433080" cy="482400"/>
            <a:chOff x="2700526" y="2561428"/>
            <a:chExt cx="433080" cy="48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F733D73-6708-43C9-9CCB-D8C215A71185}"/>
                    </a:ext>
                  </a:extLst>
                </p14:cNvPr>
                <p14:cNvContentPartPr/>
                <p14:nvPr/>
              </p14:nvContentPartPr>
              <p14:xfrm>
                <a:off x="2845606" y="2671948"/>
                <a:ext cx="169560" cy="2109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F733D73-6708-43C9-9CCB-D8C215A71185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2841286" y="2667628"/>
                  <a:ext cx="17820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138FADC-317A-4FCB-8AF2-F0C1D8903249}"/>
                    </a:ext>
                  </a:extLst>
                </p14:cNvPr>
                <p14:cNvContentPartPr/>
                <p14:nvPr/>
              </p14:nvContentPartPr>
              <p14:xfrm>
                <a:off x="2935246" y="2711908"/>
                <a:ext cx="24120" cy="2782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138FADC-317A-4FCB-8AF2-F0C1D8903249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2930926" y="2707588"/>
                  <a:ext cx="3276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6BAA5C7-8E5C-4D9D-BE70-D300868206FF}"/>
                    </a:ext>
                  </a:extLst>
                </p14:cNvPr>
                <p14:cNvContentPartPr/>
                <p14:nvPr/>
              </p14:nvContentPartPr>
              <p14:xfrm>
                <a:off x="2700526" y="2561428"/>
                <a:ext cx="433080" cy="482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6BAA5C7-8E5C-4D9D-BE70-D300868206FF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2696206" y="2557108"/>
                  <a:ext cx="441720" cy="49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AA51852-FC2C-4794-8804-C01343489B0C}"/>
              </a:ext>
            </a:extLst>
          </p:cNvPr>
          <p:cNvGrpSpPr/>
          <p:nvPr/>
        </p:nvGrpSpPr>
        <p:grpSpPr>
          <a:xfrm>
            <a:off x="8748886" y="2385748"/>
            <a:ext cx="524880" cy="357840"/>
            <a:chOff x="8748886" y="2385748"/>
            <a:chExt cx="524880" cy="35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02203BA-61D6-455C-A008-A65D946DE426}"/>
                    </a:ext>
                  </a:extLst>
                </p14:cNvPr>
                <p14:cNvContentPartPr/>
                <p14:nvPr/>
              </p14:nvContentPartPr>
              <p14:xfrm>
                <a:off x="8931406" y="2430748"/>
                <a:ext cx="182520" cy="2383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02203BA-61D6-455C-A008-A65D946DE426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8927086" y="2426428"/>
                  <a:ext cx="1911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59F69EC-5811-426B-B74B-CE360867567D}"/>
                    </a:ext>
                  </a:extLst>
                </p14:cNvPr>
                <p14:cNvContentPartPr/>
                <p14:nvPr/>
              </p14:nvContentPartPr>
              <p14:xfrm>
                <a:off x="8748886" y="2385748"/>
                <a:ext cx="524880" cy="3578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59F69EC-5811-426B-B74B-CE360867567D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8744566" y="2381428"/>
                  <a:ext cx="533520" cy="366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698142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89C8C-7D66-4485-B861-0156B0C8F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سوال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ECFE6-E4E3-4AD9-B016-7C66D98BA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fa-IR" dirty="0">
                <a:cs typeface="B Nazanin" panose="00000400000000000000" pitchFamily="2" charset="-78"/>
              </a:rPr>
              <a:t>با همه ی این تفاسیر، تعریف شما از یادگیری ماشین چیست؟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5329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89C8C-7D66-4485-B861-0156B0C8F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سوال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ECFE6-E4E3-4AD9-B016-7C66D98BA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fa-IR" dirty="0">
                <a:cs typeface="B Nazanin" panose="00000400000000000000" pitchFamily="2" charset="-78"/>
              </a:rPr>
              <a:t>با همه ی این تفاسیر، تعریف شما از یادگیری ماشین چیست؟</a:t>
            </a:r>
          </a:p>
          <a:p>
            <a:pPr marL="0" indent="0" algn="r">
              <a:buNone/>
            </a:pPr>
            <a:endParaRPr lang="fa-IR" dirty="0">
              <a:cs typeface="B Nazanin" panose="00000400000000000000" pitchFamily="2" charset="-78"/>
            </a:endParaRP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134732A2-7647-4BB9-A9FA-B8BB224D5AC5}"/>
              </a:ext>
            </a:extLst>
          </p:cNvPr>
          <p:cNvSpPr/>
          <p:nvPr/>
        </p:nvSpPr>
        <p:spPr>
          <a:xfrm>
            <a:off x="2593732" y="2584939"/>
            <a:ext cx="1828800" cy="84406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Learning algorithm</a:t>
            </a:r>
          </a:p>
        </p:txBody>
      </p:sp>
      <p:sp>
        <p:nvSpPr>
          <p:cNvPr id="153" name="Isosceles Triangle 152">
            <a:extLst>
              <a:ext uri="{FF2B5EF4-FFF2-40B4-BE49-F238E27FC236}">
                <a16:creationId xmlns:a16="http://schemas.microsoft.com/office/drawing/2014/main" id="{087BF7C6-3168-474B-98BA-FD4205FFA04C}"/>
              </a:ext>
            </a:extLst>
          </p:cNvPr>
          <p:cNvSpPr/>
          <p:nvPr/>
        </p:nvSpPr>
        <p:spPr>
          <a:xfrm>
            <a:off x="7574865" y="2355373"/>
            <a:ext cx="1519311" cy="122388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data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D9E2FDD5-0492-4D74-A3C3-7498BCA12497}"/>
              </a:ext>
            </a:extLst>
          </p:cNvPr>
          <p:cNvSpPr/>
          <p:nvPr/>
        </p:nvSpPr>
        <p:spPr>
          <a:xfrm>
            <a:off x="2797714" y="5332902"/>
            <a:ext cx="1420836" cy="84406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pattern</a:t>
            </a:r>
          </a:p>
        </p:txBody>
      </p:sp>
      <p:sp>
        <p:nvSpPr>
          <p:cNvPr id="155" name="Thought Bubble: Cloud 154">
            <a:extLst>
              <a:ext uri="{FF2B5EF4-FFF2-40B4-BE49-F238E27FC236}">
                <a16:creationId xmlns:a16="http://schemas.microsoft.com/office/drawing/2014/main" id="{4FDBCDA1-601A-4FD1-BEC1-77C2BDCCAFA9}"/>
              </a:ext>
            </a:extLst>
          </p:cNvPr>
          <p:cNvSpPr/>
          <p:nvPr/>
        </p:nvSpPr>
        <p:spPr>
          <a:xfrm>
            <a:off x="7246618" y="5467839"/>
            <a:ext cx="2597834" cy="844061"/>
          </a:xfrm>
          <a:prstGeom prst="cloud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generalization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0010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EA5D7-FD18-4296-A6ED-522FAACDD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یادگیری ماشین چیست؟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69E01-87B4-453E-AD18-98D18C94E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fa-IR" dirty="0">
                <a:cs typeface="B Nazanin" panose="00000400000000000000" pitchFamily="2" charset="-78"/>
              </a:rPr>
              <a:t>مجموعه ای از روش هاست که می تواند یک سری </a:t>
            </a:r>
            <a:r>
              <a:rPr lang="fa-IR" dirty="0">
                <a:solidFill>
                  <a:srgbClr val="FF0000"/>
                </a:solidFill>
                <a:cs typeface="B Nazanin" panose="00000400000000000000" pitchFamily="2" charset="-78"/>
              </a:rPr>
              <a:t>الگو</a:t>
            </a:r>
            <a:r>
              <a:rPr lang="fa-IR" dirty="0">
                <a:cs typeface="B Nazanin" panose="00000400000000000000" pitchFamily="2" charset="-78"/>
              </a:rPr>
              <a:t> را در </a:t>
            </a:r>
            <a:r>
              <a:rPr lang="fa-IR" dirty="0">
                <a:solidFill>
                  <a:srgbClr val="FF0000"/>
                </a:solidFill>
                <a:cs typeface="B Nazanin" panose="00000400000000000000" pitchFamily="2" charset="-78"/>
              </a:rPr>
              <a:t>داده</a:t>
            </a:r>
            <a:r>
              <a:rPr lang="fa-IR" dirty="0">
                <a:cs typeface="B Nazanin" panose="00000400000000000000" pitchFamily="2" charset="-78"/>
              </a:rPr>
              <a:t> پیدا کند</a:t>
            </a:r>
          </a:p>
          <a:p>
            <a:pPr marL="0" indent="0" algn="r">
              <a:buNone/>
            </a:pPr>
            <a:r>
              <a:rPr lang="fa-IR" dirty="0">
                <a:cs typeface="B Nazanin" panose="00000400000000000000" pitchFamily="2" charset="-78"/>
              </a:rPr>
              <a:t>برای اینکه بتواند یک داده ای که قرار است در</a:t>
            </a:r>
            <a:r>
              <a:rPr lang="fa-IR" dirty="0">
                <a:solidFill>
                  <a:srgbClr val="FF0000"/>
                </a:solidFill>
                <a:cs typeface="B Nazanin" panose="00000400000000000000" pitchFamily="2" charset="-78"/>
              </a:rPr>
              <a:t>آینده</a:t>
            </a:r>
            <a:r>
              <a:rPr lang="fa-IR" dirty="0">
                <a:cs typeface="B Nazanin" panose="00000400000000000000" pitchFamily="2" charset="-78"/>
              </a:rPr>
              <a:t> بیاید و منطق آن داده با داده ی که در زمان آموزش استفاده شده یکی است ، و بتواند راجع به این داده یک پیش بینی انجام دهد. </a:t>
            </a:r>
          </a:p>
          <a:p>
            <a:pPr marL="0" indent="0" algn="r">
              <a:buNone/>
            </a:pP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170819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B8210-8EB1-4B48-A74B-3FC0FD11D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Inductive bias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D2A90-7993-432C-90D5-43087F5C1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r" rtl="1">
              <a:buNone/>
            </a:pPr>
            <a:r>
              <a:rPr lang="en-US" b="1" dirty="0">
                <a:cs typeface="B Nazanin" panose="00000400000000000000" pitchFamily="2" charset="-78"/>
              </a:rPr>
              <a:t>induction</a:t>
            </a:r>
            <a:endParaRPr lang="fa-IR" b="1" dirty="0"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dirty="0">
                <a:cs typeface="B Nazanin" panose="00000400000000000000" pitchFamily="2" charset="-78"/>
              </a:rPr>
              <a:t>یعنی یک مجموعه داده را ببینیم، و بعد بتوانیم یک حرف کلی راجع به چیز های دیگر بزنیم، این که چه سوگیری داشته باشیم میشود فرض ما و فرض ما باید درست باشد.</a:t>
            </a:r>
          </a:p>
          <a:p>
            <a:pPr marL="0" indent="0" algn="r" rtl="1">
              <a:buNone/>
            </a:pPr>
            <a:endParaRPr lang="fa-IR" dirty="0"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r>
              <a:rPr lang="en-US" b="1" dirty="0">
                <a:cs typeface="B Nazanin" panose="00000400000000000000" pitchFamily="2" charset="-78"/>
              </a:rPr>
              <a:t>Bias</a:t>
            </a:r>
          </a:p>
          <a:p>
            <a:pPr marL="0" indent="0" algn="r" rtl="1">
              <a:buNone/>
            </a:pPr>
            <a:r>
              <a:rPr lang="fa-IR" b="0" i="0" dirty="0">
                <a:solidFill>
                  <a:srgbClr val="252525"/>
                </a:solidFill>
                <a:effectLst/>
                <a:latin typeface="Roboto" panose="02000000000000000000" pitchFamily="2" charset="0"/>
                <a:cs typeface="B Nazanin" panose="00000400000000000000" pitchFamily="2" charset="-78"/>
              </a:rPr>
              <a:t>مفروضات ساده‌کننده‌ای هستند که توسط یک مدل برای آسان‌تر کردن یادگیری تابع هدف ایجاد می‌شوند.</a:t>
            </a:r>
            <a:br>
              <a:rPr lang="fa-IR" dirty="0">
                <a:cs typeface="B Nazanin" panose="00000400000000000000" pitchFamily="2" charset="-78"/>
              </a:rPr>
            </a:br>
            <a:endParaRPr lang="fa-IR" dirty="0"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r>
              <a:rPr lang="en-US" b="1" dirty="0">
                <a:cs typeface="B Nazanin" panose="00000400000000000000" pitchFamily="2" charset="-78"/>
              </a:rPr>
              <a:t>Inductive bias</a:t>
            </a:r>
            <a:endParaRPr lang="fa-IR" b="1" dirty="0"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dirty="0">
                <a:cs typeface="B Nazanin" panose="00000400000000000000" pitchFamily="2" charset="-78"/>
              </a:rPr>
              <a:t>به ما اجازه می دهد از روی داده های اموزش به یک استنتاج هایی راجع به داده هایی که ندیده ایم برسیم.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81670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CD0D7-7FE9-4123-84AD-E47066FF3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یک مثال از یادگیری در دنیای واقعی 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055B7-F25C-4848-AACA-2BF701882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fa-IR" sz="2400" dirty="0">
                <a:cs typeface="B Nazanin" panose="00000400000000000000" pitchFamily="2" charset="-78"/>
              </a:rPr>
              <a:t>فرض کیند درس ریاضی را اخذ کرده ایم</a:t>
            </a:r>
          </a:p>
          <a:p>
            <a:pPr marL="0" indent="0" algn="r">
              <a:buNone/>
            </a:pPr>
            <a:r>
              <a:rPr lang="fa-IR" sz="2400" dirty="0">
                <a:cs typeface="B Nazanin" panose="00000400000000000000" pitchFamily="2" charset="-78"/>
              </a:rPr>
              <a:t>حال نیاز هست که بفهمیم چقدر یاد گرفته ایم؟</a:t>
            </a:r>
          </a:p>
          <a:p>
            <a:pPr marL="0" indent="0" algn="r">
              <a:buNone/>
            </a:pPr>
            <a:r>
              <a:rPr lang="fa-IR" dirty="0">
                <a:cs typeface="B Nazanin" panose="00000400000000000000" pitchFamily="2" charset="-78"/>
              </a:rPr>
              <a:t>برای اینکه بفهمیم چقدر یاد گرفته ایم نیاز به یک  </a:t>
            </a:r>
            <a:r>
              <a:rPr lang="fa-IR" b="1" dirty="0">
                <a:cs typeface="B Nazanin" panose="00000400000000000000" pitchFamily="2" charset="-78"/>
              </a:rPr>
              <a:t>ارزیابی</a:t>
            </a:r>
            <a:r>
              <a:rPr lang="fa-IR" dirty="0">
                <a:cs typeface="B Nazanin" panose="00000400000000000000" pitchFamily="2" charset="-78"/>
              </a:rPr>
              <a:t> داریم</a:t>
            </a:r>
          </a:p>
          <a:p>
            <a:pPr marL="0" indent="0" algn="r">
              <a:buNone/>
            </a:pPr>
            <a:r>
              <a:rPr lang="fa-IR" dirty="0">
                <a:cs typeface="B Nazanin" panose="00000400000000000000" pitchFamily="2" charset="-78"/>
              </a:rPr>
              <a:t>که این ارزیابی می تواند در طول ترم اتفاق بی افتد یا در امتحان پایان ترم.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844922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18740-9235-4E3A-8668-2F9A66A39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“No Free Lunch” theorem &amp; Inductive bias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44071-DA63-4CD8-BB26-5CAEB247F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b="1" dirty="0"/>
              <a:t>قضیه </a:t>
            </a:r>
            <a:r>
              <a:rPr lang="en-US" b="1" dirty="0"/>
              <a:t>No Free Lunch </a:t>
            </a:r>
            <a:r>
              <a:rPr lang="fa-IR" b="1" dirty="0"/>
              <a:t>: </a:t>
            </a:r>
            <a:r>
              <a:rPr lang="fa-IR" dirty="0"/>
              <a:t>یادگیری ماشین بدون داشتن </a:t>
            </a:r>
            <a:r>
              <a:rPr lang="en-US" dirty="0"/>
              <a:t>inductive bias </a:t>
            </a:r>
            <a:r>
              <a:rPr lang="fa-IR" dirty="0"/>
              <a:t> امکان پذیر نیست.</a:t>
            </a:r>
          </a:p>
          <a:p>
            <a:pPr algn="r" rtl="1"/>
            <a:endParaRPr lang="fa-IR" dirty="0"/>
          </a:p>
          <a:p>
            <a:pPr marL="0" indent="0" algn="r" rtl="1">
              <a:buNone/>
            </a:pPr>
            <a:r>
              <a:rPr lang="en-US" dirty="0"/>
              <a:t> </a:t>
            </a:r>
            <a:endParaRPr lang="fa-IR" dirty="0"/>
          </a:p>
          <a:p>
            <a:pPr marL="0" indent="0" algn="r" rtl="1">
              <a:buNone/>
            </a:pPr>
            <a:endParaRPr lang="en-US" dirty="0"/>
          </a:p>
        </p:txBody>
      </p:sp>
      <p:graphicFrame>
        <p:nvGraphicFramePr>
          <p:cNvPr id="6" name="Content Placeholder 20">
            <a:extLst>
              <a:ext uri="{FF2B5EF4-FFF2-40B4-BE49-F238E27FC236}">
                <a16:creationId xmlns:a16="http://schemas.microsoft.com/office/drawing/2014/main" id="{ABFE823A-5AE8-4C9C-BAAF-694C96D680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8802532"/>
              </p:ext>
            </p:extLst>
          </p:nvPr>
        </p:nvGraphicFramePr>
        <p:xfrm>
          <a:off x="838200" y="3165228"/>
          <a:ext cx="4825219" cy="28838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175415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75F0B-3F89-4EC8-8A25-D5EA8A323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C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ommon inductive biases in machine learning algorithms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F1D4C-5006-491A-BBB9-89B217D46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Maximum </a:t>
            </a:r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conditional independence</a:t>
            </a:r>
          </a:p>
          <a:p>
            <a:pPr marL="0" indent="0">
              <a:buNone/>
            </a:pPr>
            <a:endParaRPr lang="en-US" b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Maximum margin </a:t>
            </a:r>
          </a:p>
          <a:p>
            <a:pPr marL="0" indent="0">
              <a:buNone/>
            </a:pPr>
            <a:endParaRPr lang="en-US" b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Minimum features</a:t>
            </a:r>
          </a:p>
          <a:p>
            <a:pPr marL="0" indent="0">
              <a:buNone/>
            </a:pPr>
            <a:endParaRPr lang="en-US" b="1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Nearest neighbors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81D52E45-643D-4929-9FA0-105DEE2D47C4}"/>
                  </a:ext>
                </a:extLst>
              </p14:cNvPr>
              <p14:cNvContentPartPr/>
              <p14:nvPr/>
            </p14:nvContentPartPr>
            <p14:xfrm>
              <a:off x="11648558" y="1905281"/>
              <a:ext cx="12960" cy="252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81D52E45-643D-4929-9FA0-105DEE2D47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30558" y="1887281"/>
                <a:ext cx="48600" cy="3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412" name="Group 411">
            <a:extLst>
              <a:ext uri="{FF2B5EF4-FFF2-40B4-BE49-F238E27FC236}">
                <a16:creationId xmlns:a16="http://schemas.microsoft.com/office/drawing/2014/main" id="{A1300FD8-1D53-4B13-BCB2-3152B7C6529F}"/>
              </a:ext>
            </a:extLst>
          </p:cNvPr>
          <p:cNvGrpSpPr/>
          <p:nvPr/>
        </p:nvGrpSpPr>
        <p:grpSpPr>
          <a:xfrm>
            <a:off x="2914579" y="3288600"/>
            <a:ext cx="37080" cy="6840"/>
            <a:chOff x="2914579" y="3288600"/>
            <a:chExt cx="37080" cy="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BD68D4D3-9721-4CC9-8923-C4E01F7918EA}"/>
                    </a:ext>
                  </a:extLst>
                </p14:cNvPr>
                <p14:cNvContentPartPr/>
                <p14:nvPr/>
              </p14:nvContentPartPr>
              <p14:xfrm>
                <a:off x="2944459" y="3291480"/>
                <a:ext cx="7200" cy="3960"/>
              </p14:xfrm>
            </p:contentPart>
          </mc:Choice>
          <mc:Fallback xmlns=""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BD68D4D3-9721-4CC9-8923-C4E01F7918E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40139" y="3287160"/>
                  <a:ext cx="1584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577A6595-BD54-49DB-9559-8B9D15AE67B1}"/>
                    </a:ext>
                  </a:extLst>
                </p14:cNvPr>
                <p14:cNvContentPartPr/>
                <p14:nvPr/>
              </p14:nvContentPartPr>
              <p14:xfrm>
                <a:off x="2914579" y="3288600"/>
                <a:ext cx="360" cy="360"/>
              </p14:xfrm>
            </p:contentPart>
          </mc:Choice>
          <mc:Fallback xmlns=""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577A6595-BD54-49DB-9559-8B9D15AE67B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910259" y="328428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4" name="Group 443">
            <a:extLst>
              <a:ext uri="{FF2B5EF4-FFF2-40B4-BE49-F238E27FC236}">
                <a16:creationId xmlns:a16="http://schemas.microsoft.com/office/drawing/2014/main" id="{33865986-9054-4729-B946-4ECE3CE56757}"/>
              </a:ext>
            </a:extLst>
          </p:cNvPr>
          <p:cNvGrpSpPr/>
          <p:nvPr/>
        </p:nvGrpSpPr>
        <p:grpSpPr>
          <a:xfrm>
            <a:off x="4398859" y="2034360"/>
            <a:ext cx="2660760" cy="1780200"/>
            <a:chOff x="4398859" y="2034360"/>
            <a:chExt cx="2660760" cy="178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20F20208-F3A1-434E-BE86-E2B0DEF70615}"/>
                    </a:ext>
                  </a:extLst>
                </p14:cNvPr>
                <p14:cNvContentPartPr/>
                <p14:nvPr/>
              </p14:nvContentPartPr>
              <p14:xfrm>
                <a:off x="7052419" y="2034360"/>
                <a:ext cx="7200" cy="3960"/>
              </p14:xfrm>
            </p:contentPart>
          </mc:Choice>
          <mc:Fallback xmlns=""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20F20208-F3A1-434E-BE86-E2B0DEF7061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48099" y="2030040"/>
                  <a:ext cx="1584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ED0C8D24-CF17-4D20-9C07-3EDD0CF04DEB}"/>
                    </a:ext>
                  </a:extLst>
                </p14:cNvPr>
                <p14:cNvContentPartPr/>
                <p14:nvPr/>
              </p14:nvContentPartPr>
              <p14:xfrm>
                <a:off x="6980779" y="2062440"/>
                <a:ext cx="360" cy="360"/>
              </p14:xfrm>
            </p:contentPart>
          </mc:Choice>
          <mc:Fallback xmlns=""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ED0C8D24-CF17-4D20-9C07-3EDD0CF04DE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976459" y="205812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44DD282D-A559-4EDA-85E7-5677C87B2F60}"/>
                    </a:ext>
                  </a:extLst>
                </p14:cNvPr>
                <p14:cNvContentPartPr/>
                <p14:nvPr/>
              </p14:nvContentPartPr>
              <p14:xfrm>
                <a:off x="4398859" y="3799080"/>
                <a:ext cx="12240" cy="15480"/>
              </p14:xfrm>
            </p:contentPart>
          </mc:Choice>
          <mc:Fallback xmlns=""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44DD282D-A559-4EDA-85E7-5677C87B2F6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394539" y="3794760"/>
                  <a:ext cx="20880" cy="24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246150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98E5CD-D678-4FFE-9753-995B1EF95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2776" y="-1"/>
            <a:ext cx="12414776" cy="744180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95EE0ABB-0500-4547-B119-DCC2AD8BFA2D}"/>
                  </a:ext>
                </a:extLst>
              </p14:cNvPr>
              <p14:cNvContentPartPr/>
              <p14:nvPr/>
            </p14:nvContentPartPr>
            <p14:xfrm>
              <a:off x="6825998" y="1075578"/>
              <a:ext cx="360" cy="3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95EE0ABB-0500-4547-B119-DCC2AD8BFA2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08358" y="1057578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38207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17A45-3BFA-49AD-8D8C-A3AD005E9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Loss function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68DFAB-A989-49F8-9193-C13E7A659E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r" rtl="1"/>
                <a:r>
                  <a:rPr lang="en-US" dirty="0">
                    <a:cs typeface="B Nazanin" panose="00000400000000000000" pitchFamily="2" charset="-78"/>
                  </a:rPr>
                  <a:t>Loss function</a:t>
                </a:r>
                <a:r>
                  <a:rPr lang="fa-IR" dirty="0">
                    <a:cs typeface="B Nazanin" panose="00000400000000000000" pitchFamily="2" charset="-78"/>
                  </a:rPr>
                  <a:t>: میزان مطلوبیت تخمین ما از مقدار واقعی را می سنجد.</a:t>
                </a: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 algn="l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Classification:</a:t>
                </a:r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𝑙𝑜𝑠𝑠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 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𝑖𝑓𝑦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Regression:</a:t>
                </a:r>
              </a:p>
              <a:p>
                <a:pPr marL="457200" lvl="1" indent="0">
                  <a:buNone/>
                </a:pPr>
                <a:r>
                  <a:rPr lang="en-US" dirty="0"/>
                  <a:t>	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𝑙𝑜𝑠𝑠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 algn="l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68DFAB-A989-49F8-9193-C13E7A659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8" t="-294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2E95AEE4-7F6A-4130-9DAC-4C528AFFB339}"/>
                  </a:ext>
                </a:extLst>
              </p14:cNvPr>
              <p14:cNvContentPartPr/>
              <p14:nvPr/>
            </p14:nvContentPartPr>
            <p14:xfrm>
              <a:off x="7663358" y="5468604"/>
              <a:ext cx="360" cy="36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2E95AEE4-7F6A-4130-9DAC-4C528AFFB33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45358" y="5450604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D00DFE64-65BA-48D8-B3AA-7476D6651A0B}"/>
                  </a:ext>
                </a:extLst>
              </p14:cNvPr>
              <p14:cNvContentPartPr/>
              <p14:nvPr/>
            </p14:nvContentPartPr>
            <p14:xfrm>
              <a:off x="8925518" y="788604"/>
              <a:ext cx="360" cy="36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D00DFE64-65BA-48D8-B3AA-7476D6651A0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907518" y="770604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D85C619A-4676-4B14-AC4C-4776EBC1DDD3}"/>
                  </a:ext>
                </a:extLst>
              </p14:cNvPr>
              <p14:cNvContentPartPr/>
              <p14:nvPr/>
            </p14:nvContentPartPr>
            <p14:xfrm>
              <a:off x="10537598" y="4540524"/>
              <a:ext cx="1440" cy="756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D85C619A-4676-4B14-AC4C-4776EBC1DDD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519958" y="4522524"/>
                <a:ext cx="37080" cy="4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11484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2A883-7955-4B40-B3BD-F61002BCC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549" y="187106"/>
            <a:ext cx="10515600" cy="1325563"/>
          </a:xfrm>
        </p:spPr>
        <p:txBody>
          <a:bodyPr/>
          <a:lstStyle/>
          <a:p>
            <a:r>
              <a:rPr lang="en-US" sz="4800" b="1" dirty="0"/>
              <a:t>error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385AB9-D0EC-4D08-884B-FCA3D0CC23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23889"/>
                <a:ext cx="11119338" cy="5268986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𝑒𝑟𝑟𝑜𝑟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fa-IR" sz="32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a-IR" b="0" i="1" smtClean="0">
                          <a:latin typeface="Cambria Math" panose="02040503050406030204" pitchFamily="18" charset="0"/>
                        </a:rPr>
                        <m:t>        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𝑒𝑠𝑡𝑖𝑚𝑎𝑡𝑖𝑜𝑛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𝑎𝑝𝑝𝑟𝑜𝑥𝑖𝑚𝑎𝑡𝑖𝑜𝑛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385AB9-D0EC-4D08-884B-FCA3D0CC23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23889"/>
                <a:ext cx="11119338" cy="526898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>
            <a:extLst>
              <a:ext uri="{FF2B5EF4-FFF2-40B4-BE49-F238E27FC236}">
                <a16:creationId xmlns:a16="http://schemas.microsoft.com/office/drawing/2014/main" id="{96D0B6AB-8F46-4275-8174-15A74DA280F6}"/>
              </a:ext>
            </a:extLst>
          </p:cNvPr>
          <p:cNvSpPr/>
          <p:nvPr/>
        </p:nvSpPr>
        <p:spPr>
          <a:xfrm rot="5400000">
            <a:off x="6161231" y="1596817"/>
            <a:ext cx="219991" cy="2343944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9E7F49-E0DD-452D-BC71-428E1DC33DA6}"/>
              </a:ext>
            </a:extLst>
          </p:cNvPr>
          <p:cNvSpPr txBox="1"/>
          <p:nvPr/>
        </p:nvSpPr>
        <p:spPr>
          <a:xfrm>
            <a:off x="5720106" y="2878785"/>
            <a:ext cx="1616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variance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9812DC77-6531-4023-AC66-D534703762ED}"/>
              </a:ext>
            </a:extLst>
          </p:cNvPr>
          <p:cNvSpPr/>
          <p:nvPr/>
        </p:nvSpPr>
        <p:spPr>
          <a:xfrm rot="5400000">
            <a:off x="9519676" y="1217173"/>
            <a:ext cx="399191" cy="3063752"/>
          </a:xfrm>
          <a:prstGeom prst="righ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BCAB6F-46BE-491F-8C38-A973F4FB6911}"/>
              </a:ext>
            </a:extLst>
          </p:cNvPr>
          <p:cNvSpPr txBox="1"/>
          <p:nvPr/>
        </p:nvSpPr>
        <p:spPr>
          <a:xfrm>
            <a:off x="9426844" y="2887761"/>
            <a:ext cx="890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bias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881C31-7AD3-43CD-9C48-08563500B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841" y="3379107"/>
            <a:ext cx="6359771" cy="320818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3E9307D9-A71E-4811-A10C-BA8A45ADD5F3}"/>
                  </a:ext>
                </a:extLst>
              </p14:cNvPr>
              <p14:cNvContentPartPr/>
              <p14:nvPr/>
            </p14:nvContentPartPr>
            <p14:xfrm>
              <a:off x="9633998" y="6594480"/>
              <a:ext cx="24120" cy="1000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3E9307D9-A71E-4811-A10C-BA8A45ADD5F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15998" y="6576480"/>
                <a:ext cx="59760" cy="13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7" name="Group 136">
            <a:extLst>
              <a:ext uri="{FF2B5EF4-FFF2-40B4-BE49-F238E27FC236}">
                <a16:creationId xmlns:a16="http://schemas.microsoft.com/office/drawing/2014/main" id="{6C59C9C3-A759-428C-8C83-BBD5A406A1BD}"/>
              </a:ext>
            </a:extLst>
          </p:cNvPr>
          <p:cNvGrpSpPr/>
          <p:nvPr/>
        </p:nvGrpSpPr>
        <p:grpSpPr>
          <a:xfrm>
            <a:off x="773318" y="5364000"/>
            <a:ext cx="2891880" cy="1056600"/>
            <a:chOff x="773318" y="5364000"/>
            <a:chExt cx="2891880" cy="105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73FE35DD-E69A-42D1-8341-3EE18E0631ED}"/>
                    </a:ext>
                  </a:extLst>
                </p14:cNvPr>
                <p14:cNvContentPartPr/>
                <p14:nvPr/>
              </p14:nvContentPartPr>
              <p14:xfrm>
                <a:off x="773318" y="5364000"/>
                <a:ext cx="26280" cy="3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73FE35DD-E69A-42D1-8341-3EE18E0631E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68998" y="5359680"/>
                  <a:ext cx="349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A16D7F70-7170-485E-87C1-7048481927FA}"/>
                    </a:ext>
                  </a:extLst>
                </p14:cNvPr>
                <p14:cNvContentPartPr/>
                <p14:nvPr/>
              </p14:nvContentPartPr>
              <p14:xfrm>
                <a:off x="1357598" y="5586120"/>
                <a:ext cx="15120" cy="93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A16D7F70-7170-485E-87C1-7048481927F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53278" y="5581800"/>
                  <a:ext cx="23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1FB34CD5-DB3C-4A74-A617-520101252581}"/>
                    </a:ext>
                  </a:extLst>
                </p14:cNvPr>
                <p14:cNvContentPartPr/>
                <p14:nvPr/>
              </p14:nvContentPartPr>
              <p14:xfrm>
                <a:off x="3646838" y="6386760"/>
                <a:ext cx="360" cy="3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1FB34CD5-DB3C-4A74-A617-52010125258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642518" y="638244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7C0D260D-B1F2-4A89-9C34-50E0B0AD44AD}"/>
                    </a:ext>
                  </a:extLst>
                </p14:cNvPr>
                <p14:cNvContentPartPr/>
                <p14:nvPr/>
              </p14:nvContentPartPr>
              <p14:xfrm>
                <a:off x="3664838" y="6392880"/>
                <a:ext cx="360" cy="3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7C0D260D-B1F2-4A89-9C34-50E0B0AD44A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660518" y="638856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FD361583-3EC3-4CC0-8868-71267DD0BDE2}"/>
                    </a:ext>
                  </a:extLst>
                </p14:cNvPr>
                <p14:cNvContentPartPr/>
                <p14:nvPr/>
              </p14:nvContentPartPr>
              <p14:xfrm>
                <a:off x="3654398" y="6420240"/>
                <a:ext cx="360" cy="3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FD361583-3EC3-4CC0-8868-71267DD0BDE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650078" y="641592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2A4AD5BD-7A12-4E98-A625-F9F345ECE882}"/>
              </a:ext>
            </a:extLst>
          </p:cNvPr>
          <p:cNvGrpSpPr/>
          <p:nvPr/>
        </p:nvGrpSpPr>
        <p:grpSpPr>
          <a:xfrm>
            <a:off x="5981078" y="3458160"/>
            <a:ext cx="94320" cy="53280"/>
            <a:chOff x="5981078" y="3458160"/>
            <a:chExt cx="94320" cy="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381FAD65-0839-4FAC-837B-FA8DA5899C90}"/>
                    </a:ext>
                  </a:extLst>
                </p14:cNvPr>
                <p14:cNvContentPartPr/>
                <p14:nvPr/>
              </p14:nvContentPartPr>
              <p14:xfrm>
                <a:off x="6069278" y="3458160"/>
                <a:ext cx="6120" cy="54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381FAD65-0839-4FAC-837B-FA8DA5899C9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064958" y="3453840"/>
                  <a:ext cx="1476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6F1BA141-A96F-4BD4-A0C5-EA40B3B9911C}"/>
                    </a:ext>
                  </a:extLst>
                </p14:cNvPr>
                <p14:cNvContentPartPr/>
                <p14:nvPr/>
              </p14:nvContentPartPr>
              <p14:xfrm>
                <a:off x="5981078" y="3507120"/>
                <a:ext cx="8280" cy="43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6F1BA141-A96F-4BD4-A0C5-EA40B3B9911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976758" y="3502800"/>
                  <a:ext cx="16920" cy="1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56898C81-B421-4C79-9F0C-98EE7478F907}"/>
              </a:ext>
            </a:extLst>
          </p:cNvPr>
          <p:cNvGrpSpPr/>
          <p:nvPr/>
        </p:nvGrpSpPr>
        <p:grpSpPr>
          <a:xfrm>
            <a:off x="1906598" y="6141600"/>
            <a:ext cx="50040" cy="50040"/>
            <a:chOff x="1906598" y="6141600"/>
            <a:chExt cx="50040" cy="5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DEBB7FC7-8D58-4B05-AD28-1D7CA3F35508}"/>
                    </a:ext>
                  </a:extLst>
                </p14:cNvPr>
                <p14:cNvContentPartPr/>
                <p14:nvPr/>
              </p14:nvContentPartPr>
              <p14:xfrm>
                <a:off x="1949438" y="6141600"/>
                <a:ext cx="7200" cy="54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DEBB7FC7-8D58-4B05-AD28-1D7CA3F3550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945118" y="6137280"/>
                  <a:ext cx="1584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ADC73A6F-6A42-4366-AFA0-8D3CF9390A03}"/>
                    </a:ext>
                  </a:extLst>
                </p14:cNvPr>
                <p14:cNvContentPartPr/>
                <p14:nvPr/>
              </p14:nvContentPartPr>
              <p14:xfrm>
                <a:off x="1938278" y="6159960"/>
                <a:ext cx="360" cy="3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ADC73A6F-6A42-4366-AFA0-8D3CF9390A0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33958" y="615564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54226B22-7704-4F82-80CD-212E0D8A8F24}"/>
                    </a:ext>
                  </a:extLst>
                </p14:cNvPr>
                <p14:cNvContentPartPr/>
                <p14:nvPr/>
              </p14:nvContentPartPr>
              <p14:xfrm>
                <a:off x="1906598" y="6191280"/>
                <a:ext cx="360" cy="3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54226B22-7704-4F82-80CD-212E0D8A8F2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02278" y="618696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402967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C10EC-470B-4998-B306-5D4463602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</a:t>
            </a:r>
            <a:r>
              <a:rPr lang="fa-IR" dirty="0"/>
              <a:t> </a:t>
            </a:r>
            <a:r>
              <a:rPr lang="en-US" dirty="0"/>
              <a:t>Error and Variance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FD233-B066-4DB8-829D-91086A279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 fontAlgn="base"/>
            <a:r>
              <a:rPr lang="en-US" b="1" dirty="0">
                <a:solidFill>
                  <a:srgbClr val="222222"/>
                </a:solidFill>
                <a:effectLst/>
                <a:latin typeface="Helvetica Neue"/>
              </a:rPr>
              <a:t>Bias </a:t>
            </a:r>
            <a:r>
              <a:rPr lang="fa-IR" b="1" dirty="0">
                <a:solidFill>
                  <a:srgbClr val="222222"/>
                </a:solidFill>
                <a:effectLst/>
                <a:latin typeface="Helvetica Neue"/>
              </a:rPr>
              <a:t>:</a:t>
            </a:r>
            <a:r>
              <a:rPr lang="fa-IR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fa-IR" dirty="0">
                <a:solidFill>
                  <a:srgbClr val="252525"/>
                </a:solidFill>
                <a:latin typeface="Roboto" panose="02000000000000000000" pitchFamily="2" charset="0"/>
              </a:rPr>
              <a:t>تخمین گر ما به شکل متوسط چقدر از مقدار درست اش فاصله دارد؟</a:t>
            </a:r>
            <a:endParaRPr lang="en-US" b="1" dirty="0">
              <a:solidFill>
                <a:srgbClr val="222222"/>
              </a:solidFill>
              <a:effectLst/>
              <a:latin typeface="Helvetica Neue"/>
            </a:endParaRPr>
          </a:p>
          <a:p>
            <a:pPr marL="914400" lvl="1" indent="-457200" algn="r" rtl="1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Low bias</a:t>
            </a:r>
            <a:endParaRPr lang="fa-IR" b="0" i="0" dirty="0">
              <a:solidFill>
                <a:srgbClr val="252525"/>
              </a:solidFill>
              <a:effectLst/>
              <a:latin typeface="Roboto" panose="02000000000000000000" pitchFamily="2" charset="0"/>
            </a:endParaRPr>
          </a:p>
          <a:p>
            <a:pPr marL="914400" lvl="1" indent="-457200" algn="r" rtl="1">
              <a:lnSpc>
                <a:spcPct val="100000"/>
              </a:lnSpc>
              <a:buFont typeface="+mj-lt"/>
              <a:buAutoNum type="arabicPeriod"/>
            </a:pPr>
            <a:r>
              <a:rPr lang="en-US" i="0" dirty="0">
                <a:effectLst/>
              </a:rPr>
              <a:t>High-Bias</a:t>
            </a:r>
            <a:endParaRPr lang="fa-IR" dirty="0"/>
          </a:p>
          <a:p>
            <a:pPr marL="457200" lvl="1" indent="0" algn="r" rtl="1">
              <a:lnSpc>
                <a:spcPct val="150000"/>
              </a:lnSpc>
              <a:buNone/>
            </a:pPr>
            <a:endParaRPr lang="en-US" dirty="0"/>
          </a:p>
          <a:p>
            <a:pPr algn="r" rtl="1"/>
            <a:r>
              <a:rPr lang="en-US" b="1" dirty="0"/>
              <a:t>Variance </a:t>
            </a:r>
            <a:r>
              <a:rPr lang="fa-IR" b="1" dirty="0"/>
              <a:t>: </a:t>
            </a:r>
            <a:r>
              <a:rPr lang="fa-IR" dirty="0"/>
              <a:t>تخمین گر ماچقدر از متوسط اش فاصله دارد؟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en-US" sz="2400" i="0" dirty="0">
                <a:effectLst/>
              </a:rPr>
              <a:t>Low Variance</a:t>
            </a:r>
            <a:endParaRPr lang="fa-IR" sz="2400" i="0" dirty="0">
              <a:effectLst/>
            </a:endParaRPr>
          </a:p>
          <a:p>
            <a:pPr marL="457200" indent="-457200" algn="r" rtl="1">
              <a:buFont typeface="+mj-lt"/>
              <a:buAutoNum type="arabicPeriod"/>
            </a:pPr>
            <a:r>
              <a:rPr lang="en-US" sz="2400" i="0" dirty="0">
                <a:effectLst/>
              </a:rPr>
              <a:t>High Variance</a:t>
            </a:r>
            <a:endParaRPr lang="en-US" sz="24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DF45626-8A96-482F-BFF9-C7D69A62D541}"/>
              </a:ext>
            </a:extLst>
          </p:cNvPr>
          <p:cNvGrpSpPr/>
          <p:nvPr/>
        </p:nvGrpSpPr>
        <p:grpSpPr>
          <a:xfrm>
            <a:off x="1197886" y="5097628"/>
            <a:ext cx="2210400" cy="106200"/>
            <a:chOff x="1197886" y="5097628"/>
            <a:chExt cx="2210400" cy="10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D67905E-6E19-4DEA-AAD1-F7D2CEB364DB}"/>
                    </a:ext>
                  </a:extLst>
                </p14:cNvPr>
                <p14:cNvContentPartPr/>
                <p14:nvPr/>
              </p14:nvContentPartPr>
              <p14:xfrm>
                <a:off x="1197886" y="5099068"/>
                <a:ext cx="2210400" cy="694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D67905E-6E19-4DEA-AAD1-F7D2CEB364D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79886" y="5081428"/>
                  <a:ext cx="22460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7A1A1B9-8068-4130-9551-26A3B825FA2F}"/>
                    </a:ext>
                  </a:extLst>
                </p14:cNvPr>
                <p14:cNvContentPartPr/>
                <p14:nvPr/>
              </p14:nvContentPartPr>
              <p14:xfrm>
                <a:off x="2264566" y="5097628"/>
                <a:ext cx="6480" cy="1062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7A1A1B9-8068-4130-9551-26A3B825FA2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246926" y="5079628"/>
                  <a:ext cx="42120" cy="14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079BC09-A22A-425C-95FE-32FAF265D06B}"/>
              </a:ext>
            </a:extLst>
          </p:cNvPr>
          <p:cNvGrpSpPr/>
          <p:nvPr/>
        </p:nvGrpSpPr>
        <p:grpSpPr>
          <a:xfrm>
            <a:off x="2218126" y="5364388"/>
            <a:ext cx="171720" cy="295200"/>
            <a:chOff x="2218126" y="5364388"/>
            <a:chExt cx="171720" cy="29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B0E9AE7-A094-46C5-AA10-FFA249523FE7}"/>
                    </a:ext>
                  </a:extLst>
                </p14:cNvPr>
                <p14:cNvContentPartPr/>
                <p14:nvPr/>
              </p14:nvContentPartPr>
              <p14:xfrm>
                <a:off x="2220286" y="5364388"/>
                <a:ext cx="25920" cy="2952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B0E9AE7-A094-46C5-AA10-FFA249523FE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02646" y="5346388"/>
                  <a:ext cx="6156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163EEE4-AE33-4D14-B7E1-E33DE9639708}"/>
                    </a:ext>
                  </a:extLst>
                </p14:cNvPr>
                <p14:cNvContentPartPr/>
                <p14:nvPr/>
              </p14:nvContentPartPr>
              <p14:xfrm>
                <a:off x="2218126" y="5477068"/>
                <a:ext cx="171720" cy="1764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163EEE4-AE33-4D14-B7E1-E33DE963970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00126" y="5459428"/>
                  <a:ext cx="207360" cy="212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A0D9DAC-2C24-4A05-A0BA-8C0633E51922}"/>
                  </a:ext>
                </a:extLst>
              </p14:cNvPr>
              <p14:cNvContentPartPr/>
              <p14:nvPr/>
            </p14:nvContentPartPr>
            <p14:xfrm>
              <a:off x="2717806" y="5093668"/>
              <a:ext cx="52920" cy="97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A0D9DAC-2C24-4A05-A0BA-8C0633E5192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08806" y="5085028"/>
                <a:ext cx="7056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90D801B-A8B5-4BD6-AE50-05AB35A889DE}"/>
                  </a:ext>
                </a:extLst>
              </p14:cNvPr>
              <p14:cNvContentPartPr/>
              <p14:nvPr/>
            </p14:nvContentPartPr>
            <p14:xfrm>
              <a:off x="3338086" y="5080708"/>
              <a:ext cx="37800" cy="774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90D801B-A8B5-4BD6-AE50-05AB35A889D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329446" y="5072068"/>
                <a:ext cx="5544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B73F206-6F18-4FA8-8305-0250065F775D}"/>
                  </a:ext>
                </a:extLst>
              </p14:cNvPr>
              <p14:cNvContentPartPr/>
              <p14:nvPr/>
            </p14:nvContentPartPr>
            <p14:xfrm>
              <a:off x="3358246" y="5145148"/>
              <a:ext cx="7560" cy="1850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B73F206-6F18-4FA8-8305-0250065F775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49246" y="5136508"/>
                <a:ext cx="2520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F0EF562-4F78-4D64-A693-9BBF0856D6F1}"/>
                  </a:ext>
                </a:extLst>
              </p14:cNvPr>
              <p14:cNvContentPartPr/>
              <p14:nvPr/>
            </p14:nvContentPartPr>
            <p14:xfrm>
              <a:off x="3333766" y="5023468"/>
              <a:ext cx="9720" cy="201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F0EF562-4F78-4D64-A693-9BBF0856D6F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324766" y="5014828"/>
                <a:ext cx="273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E4003AA-1143-4542-9EAB-8C03E530AD27}"/>
                  </a:ext>
                </a:extLst>
              </p14:cNvPr>
              <p14:cNvContentPartPr/>
              <p14:nvPr/>
            </p14:nvContentPartPr>
            <p14:xfrm>
              <a:off x="3348886" y="5057308"/>
              <a:ext cx="1440" cy="162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E4003AA-1143-4542-9EAB-8C03E530AD2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40246" y="5048308"/>
                <a:ext cx="1908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290CCAD-8CB7-4476-91D3-6176ED354A98}"/>
                  </a:ext>
                </a:extLst>
              </p14:cNvPr>
              <p14:cNvContentPartPr/>
              <p14:nvPr/>
            </p14:nvContentPartPr>
            <p14:xfrm>
              <a:off x="3333766" y="4749508"/>
              <a:ext cx="75960" cy="867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290CCAD-8CB7-4476-91D3-6176ED354A9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324766" y="4740508"/>
                <a:ext cx="9360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BC6F221-E461-4D2D-AA0F-4B20D7BF9F77}"/>
                  </a:ext>
                </a:extLst>
              </p14:cNvPr>
              <p14:cNvContentPartPr/>
              <p14:nvPr/>
            </p14:nvContentPartPr>
            <p14:xfrm>
              <a:off x="2275006" y="4759588"/>
              <a:ext cx="1121760" cy="1062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BC6F221-E461-4D2D-AA0F-4B20D7BF9F7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266366" y="4750588"/>
                <a:ext cx="1139400" cy="12384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A1D3FD3F-0856-41CE-8BF9-68BE1D008D1B}"/>
              </a:ext>
            </a:extLst>
          </p:cNvPr>
          <p:cNvGrpSpPr/>
          <p:nvPr/>
        </p:nvGrpSpPr>
        <p:grpSpPr>
          <a:xfrm>
            <a:off x="1203646" y="5087188"/>
            <a:ext cx="92520" cy="110520"/>
            <a:chOff x="1203646" y="5087188"/>
            <a:chExt cx="92520" cy="11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113C6AD-EC29-4650-8ED3-DA8F8576505D}"/>
                    </a:ext>
                  </a:extLst>
                </p14:cNvPr>
                <p14:cNvContentPartPr/>
                <p14:nvPr/>
              </p14:nvContentPartPr>
              <p14:xfrm>
                <a:off x="1264126" y="5149468"/>
                <a:ext cx="11880" cy="108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113C6AD-EC29-4650-8ED3-DA8F857650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255486" y="5140828"/>
                  <a:ext cx="295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74835A0-5CEC-4892-9DF0-C410261C4F7B}"/>
                    </a:ext>
                  </a:extLst>
                </p14:cNvPr>
                <p14:cNvContentPartPr/>
                <p14:nvPr/>
              </p14:nvContentPartPr>
              <p14:xfrm>
                <a:off x="1218766" y="5087188"/>
                <a:ext cx="77400" cy="1105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74835A0-5CEC-4892-9DF0-C410261C4F7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210126" y="5078548"/>
                  <a:ext cx="950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2B60837-7B87-410F-9A12-8BD0D7FC911B}"/>
                    </a:ext>
                  </a:extLst>
                </p14:cNvPr>
                <p14:cNvContentPartPr/>
                <p14:nvPr/>
              </p14:nvContentPartPr>
              <p14:xfrm>
                <a:off x="1203646" y="5139028"/>
                <a:ext cx="11880" cy="97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2B60837-7B87-410F-9A12-8BD0D7FC911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94646" y="5130028"/>
                  <a:ext cx="29520" cy="2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47EE53A-B325-4D5C-A52D-4657D5526977}"/>
              </a:ext>
            </a:extLst>
          </p:cNvPr>
          <p:cNvGrpSpPr/>
          <p:nvPr/>
        </p:nvGrpSpPr>
        <p:grpSpPr>
          <a:xfrm>
            <a:off x="1254046" y="4799908"/>
            <a:ext cx="934200" cy="84600"/>
            <a:chOff x="1254046" y="4799908"/>
            <a:chExt cx="934200" cy="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C20FEBD-2F00-4B52-9199-B03AEDF1C00E}"/>
                    </a:ext>
                  </a:extLst>
                </p14:cNvPr>
                <p14:cNvContentPartPr/>
                <p14:nvPr/>
              </p14:nvContentPartPr>
              <p14:xfrm>
                <a:off x="1254046" y="4799908"/>
                <a:ext cx="52560" cy="572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C20FEBD-2F00-4B52-9199-B03AEDF1C00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245406" y="4790908"/>
                  <a:ext cx="7020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EECFBA7-40C7-4225-98BD-7CDDD322FCC6}"/>
                    </a:ext>
                  </a:extLst>
                </p14:cNvPr>
                <p14:cNvContentPartPr/>
                <p14:nvPr/>
              </p14:nvContentPartPr>
              <p14:xfrm>
                <a:off x="1291126" y="4809628"/>
                <a:ext cx="897120" cy="748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EECFBA7-40C7-4225-98BD-7CDDD322FCC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282126" y="4800628"/>
                  <a:ext cx="914760" cy="92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6B01F2D9-B351-43AF-A06E-93016207E0C3}"/>
                  </a:ext>
                </a:extLst>
              </p14:cNvPr>
              <p14:cNvContentPartPr/>
              <p14:nvPr/>
            </p14:nvContentPartPr>
            <p14:xfrm>
              <a:off x="2723566" y="4642948"/>
              <a:ext cx="126000" cy="1137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6B01F2D9-B351-43AF-A06E-93016207E0C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714566" y="4633948"/>
                <a:ext cx="14364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4448516-AF0B-45AE-8CE4-19E4D82D2898}"/>
                  </a:ext>
                </a:extLst>
              </p14:cNvPr>
              <p14:cNvContentPartPr/>
              <p14:nvPr/>
            </p14:nvContentPartPr>
            <p14:xfrm>
              <a:off x="1695046" y="4512628"/>
              <a:ext cx="123840" cy="1360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4448516-AF0B-45AE-8CE4-19E4D82D289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686406" y="4503628"/>
                <a:ext cx="141480" cy="15372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24CCD9AE-4B4C-4445-9A06-7C13A12C7D31}"/>
              </a:ext>
            </a:extLst>
          </p:cNvPr>
          <p:cNvGrpSpPr/>
          <p:nvPr/>
        </p:nvGrpSpPr>
        <p:grpSpPr>
          <a:xfrm>
            <a:off x="2298046" y="4856788"/>
            <a:ext cx="434880" cy="209880"/>
            <a:chOff x="2298046" y="4856788"/>
            <a:chExt cx="434880" cy="20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CE6268E-5D4C-4FD6-956A-F7EDAF320666}"/>
                    </a:ext>
                  </a:extLst>
                </p14:cNvPr>
                <p14:cNvContentPartPr/>
                <p14:nvPr/>
              </p14:nvContentPartPr>
              <p14:xfrm>
                <a:off x="2656246" y="4922308"/>
                <a:ext cx="76680" cy="712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CE6268E-5D4C-4FD6-956A-F7EDAF32066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647246" y="4913668"/>
                  <a:ext cx="9432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7F8E8B0-F6FD-4449-B1DB-66E7E3CFC2D7}"/>
                    </a:ext>
                  </a:extLst>
                </p14:cNvPr>
                <p14:cNvContentPartPr/>
                <p14:nvPr/>
              </p14:nvContentPartPr>
              <p14:xfrm>
                <a:off x="2298046" y="4938508"/>
                <a:ext cx="396720" cy="1281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7F8E8B0-F6FD-4449-B1DB-66E7E3CFC2D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289406" y="4929868"/>
                  <a:ext cx="4143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91DDD73-5B92-4B8E-A6D8-195F4825C233}"/>
                    </a:ext>
                  </a:extLst>
                </p14:cNvPr>
                <p14:cNvContentPartPr/>
                <p14:nvPr/>
              </p14:nvContentPartPr>
              <p14:xfrm>
                <a:off x="2379406" y="4856788"/>
                <a:ext cx="104760" cy="130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91DDD73-5B92-4B8E-A6D8-195F4825C23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370406" y="4848148"/>
                  <a:ext cx="122400" cy="147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2290700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83DDC6D-5B12-468B-8D52-CBB4D2283CBF}"/>
              </a:ext>
            </a:extLst>
          </p:cNvPr>
          <p:cNvSpPr/>
          <p:nvPr/>
        </p:nvSpPr>
        <p:spPr>
          <a:xfrm>
            <a:off x="7216726" y="1463039"/>
            <a:ext cx="3699804" cy="177252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39DD100-0CCE-45D3-A570-E3A2D80580AA}"/>
              </a:ext>
            </a:extLst>
          </p:cNvPr>
          <p:cNvSpPr/>
          <p:nvPr/>
        </p:nvSpPr>
        <p:spPr>
          <a:xfrm>
            <a:off x="9734843" y="1885070"/>
            <a:ext cx="900332" cy="85812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6991ED0-319D-49C1-A2F3-5667E236F7D2}"/>
              </a:ext>
            </a:extLst>
          </p:cNvPr>
          <p:cNvGrpSpPr/>
          <p:nvPr/>
        </p:nvGrpSpPr>
        <p:grpSpPr>
          <a:xfrm>
            <a:off x="7573126" y="1310428"/>
            <a:ext cx="309960" cy="312840"/>
            <a:chOff x="7573126" y="1310428"/>
            <a:chExt cx="309960" cy="31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3E5458C-C135-4145-9C2F-7BFB63C6CBF6}"/>
                    </a:ext>
                  </a:extLst>
                </p14:cNvPr>
                <p14:cNvContentPartPr/>
                <p14:nvPr/>
              </p14:nvContentPartPr>
              <p14:xfrm>
                <a:off x="7573126" y="1310428"/>
                <a:ext cx="86040" cy="3128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3E5458C-C135-4145-9C2F-7BFB63C6CBF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568806" y="1306108"/>
                  <a:ext cx="9468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EA118CB-B3FD-4DA0-B625-55056E4D2813}"/>
                    </a:ext>
                  </a:extLst>
                </p14:cNvPr>
                <p14:cNvContentPartPr/>
                <p14:nvPr/>
              </p14:nvContentPartPr>
              <p14:xfrm>
                <a:off x="7739446" y="1315468"/>
                <a:ext cx="143640" cy="2480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EA118CB-B3FD-4DA0-B625-55056E4D281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735126" y="1311148"/>
                  <a:ext cx="15228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5F3DD7B-F015-4AD0-964D-68B91C96D271}"/>
                    </a:ext>
                  </a:extLst>
                </p14:cNvPr>
                <p14:cNvContentPartPr/>
                <p14:nvPr/>
              </p14:nvContentPartPr>
              <p14:xfrm>
                <a:off x="7634326" y="1396468"/>
                <a:ext cx="218520" cy="1108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5F3DD7B-F015-4AD0-964D-68B91C96D27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630006" y="1392148"/>
                  <a:ext cx="227160" cy="119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D232AA1-24EE-4279-8449-8BD80CB712C6}"/>
                  </a:ext>
                </a:extLst>
              </p14:cNvPr>
              <p14:cNvContentPartPr/>
              <p14:nvPr/>
            </p14:nvContentPartPr>
            <p14:xfrm>
              <a:off x="10250086" y="2018188"/>
              <a:ext cx="3240" cy="118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D232AA1-24EE-4279-8449-8BD80CB712C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187086" y="1955548"/>
                <a:ext cx="12888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3D4561A9-94B6-43FC-869B-B5C0548A7039}"/>
                  </a:ext>
                </a:extLst>
              </p14:cNvPr>
              <p14:cNvContentPartPr/>
              <p14:nvPr/>
            </p14:nvContentPartPr>
            <p14:xfrm>
              <a:off x="10436926" y="2478988"/>
              <a:ext cx="360" cy="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3D4561A9-94B6-43FC-869B-B5C0548A703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373926" y="241598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39497BA0-E91E-4501-8C3A-6C3AFB7BAB59}"/>
                  </a:ext>
                </a:extLst>
              </p14:cNvPr>
              <p14:cNvContentPartPr/>
              <p14:nvPr/>
            </p14:nvContentPartPr>
            <p14:xfrm>
              <a:off x="10137406" y="2606788"/>
              <a:ext cx="5040" cy="64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39497BA0-E91E-4501-8C3A-6C3AFB7BAB5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074766" y="2544148"/>
                <a:ext cx="13068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1531ED9D-0EC4-4AB0-A58B-3FA121647695}"/>
                  </a:ext>
                </a:extLst>
              </p14:cNvPr>
              <p14:cNvContentPartPr/>
              <p14:nvPr/>
            </p14:nvContentPartPr>
            <p14:xfrm>
              <a:off x="9945526" y="2469628"/>
              <a:ext cx="360" cy="3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1531ED9D-0EC4-4AB0-A58B-3FA12164769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882526" y="240662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A1BFC341-4C4A-4CAD-939C-AD0AEE7888CD}"/>
                  </a:ext>
                </a:extLst>
              </p14:cNvPr>
              <p14:cNvContentPartPr/>
              <p14:nvPr/>
            </p14:nvContentPartPr>
            <p14:xfrm>
              <a:off x="9378166" y="1672228"/>
              <a:ext cx="7200" cy="360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A1BFC341-4C4A-4CAD-939C-AD0AEE7888C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315526" y="1609228"/>
                <a:ext cx="13284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A68BE299-F237-4040-980B-EF8C83FDB052}"/>
                  </a:ext>
                </a:extLst>
              </p14:cNvPr>
              <p14:cNvContentPartPr/>
              <p14:nvPr/>
            </p14:nvContentPartPr>
            <p14:xfrm>
              <a:off x="9139486" y="1899028"/>
              <a:ext cx="6120" cy="129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A68BE299-F237-4040-980B-EF8C83FDB05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076486" y="1836028"/>
                <a:ext cx="13176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310C3D55-DDFB-4930-90EF-D6AD78282A85}"/>
                  </a:ext>
                </a:extLst>
              </p14:cNvPr>
              <p14:cNvContentPartPr/>
              <p14:nvPr/>
            </p14:nvContentPartPr>
            <p14:xfrm>
              <a:off x="9421366" y="2086588"/>
              <a:ext cx="16560" cy="75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310C3D55-DDFB-4930-90EF-D6AD78282A8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358366" y="2023948"/>
                <a:ext cx="14220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4F3D1AC9-0559-4CAA-AF36-6DDF053749AD}"/>
                  </a:ext>
                </a:extLst>
              </p14:cNvPr>
              <p14:cNvContentPartPr/>
              <p14:nvPr/>
            </p14:nvContentPartPr>
            <p14:xfrm>
              <a:off x="9440086" y="2624788"/>
              <a:ext cx="7200" cy="28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4F3D1AC9-0559-4CAA-AF36-6DDF053749A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377086" y="2561788"/>
                <a:ext cx="13284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DA7642CC-CFB1-44C5-99B0-39786BFC4F50}"/>
                  </a:ext>
                </a:extLst>
              </p14:cNvPr>
              <p14:cNvContentPartPr/>
              <p14:nvPr/>
            </p14:nvContentPartPr>
            <p14:xfrm>
              <a:off x="9139486" y="2935108"/>
              <a:ext cx="326520" cy="644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DA7642CC-CFB1-44C5-99B0-39786BFC4F5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076486" y="2872468"/>
                <a:ext cx="452160" cy="190080"/>
              </a:xfrm>
              <a:prstGeom prst="rect">
                <a:avLst/>
              </a:prstGeom>
            </p:spPr>
          </p:pic>
        </mc:Fallback>
      </mc:AlternateContent>
      <p:grpSp>
        <p:nvGrpSpPr>
          <p:cNvPr id="85" name="Group 84">
            <a:extLst>
              <a:ext uri="{FF2B5EF4-FFF2-40B4-BE49-F238E27FC236}">
                <a16:creationId xmlns:a16="http://schemas.microsoft.com/office/drawing/2014/main" id="{232CA8A2-7644-48C5-8FC1-F4E8DEC11102}"/>
              </a:ext>
            </a:extLst>
          </p:cNvPr>
          <p:cNvGrpSpPr/>
          <p:nvPr/>
        </p:nvGrpSpPr>
        <p:grpSpPr>
          <a:xfrm>
            <a:off x="8574286" y="1765828"/>
            <a:ext cx="336240" cy="249840"/>
            <a:chOff x="8574286" y="1765828"/>
            <a:chExt cx="336240" cy="24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77D770A-8D78-48B9-A17D-4CCB41FA8943}"/>
                    </a:ext>
                  </a:extLst>
                </p14:cNvPr>
                <p14:cNvContentPartPr/>
                <p14:nvPr/>
              </p14:nvContentPartPr>
              <p14:xfrm>
                <a:off x="8905486" y="1936108"/>
                <a:ext cx="5040" cy="208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77D770A-8D78-48B9-A17D-4CCB41FA894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842486" y="1873468"/>
                  <a:ext cx="13068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B89836D-10B5-4E6D-B36A-85D5FC16976B}"/>
                    </a:ext>
                  </a:extLst>
                </p14:cNvPr>
                <p14:cNvContentPartPr/>
                <p14:nvPr/>
              </p14:nvContentPartPr>
              <p14:xfrm>
                <a:off x="8574286" y="1765828"/>
                <a:ext cx="268560" cy="2498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B89836D-10B5-4E6D-B36A-85D5FC16976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511646" y="1702828"/>
                  <a:ext cx="394200" cy="37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24751E25-4823-49D2-AE24-44A7C45FE752}"/>
                  </a:ext>
                </a:extLst>
              </p14:cNvPr>
              <p14:cNvContentPartPr/>
              <p14:nvPr/>
            </p14:nvContentPartPr>
            <p14:xfrm>
              <a:off x="9009166" y="2755828"/>
              <a:ext cx="14400" cy="3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24751E25-4823-49D2-AE24-44A7C45FE75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946166" y="2693188"/>
                <a:ext cx="1400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A91CB275-BB2A-4F8D-BCD7-6BA006983605}"/>
                  </a:ext>
                </a:extLst>
              </p14:cNvPr>
              <p14:cNvContentPartPr/>
              <p14:nvPr/>
            </p14:nvContentPartPr>
            <p14:xfrm>
              <a:off x="8096566" y="2488348"/>
              <a:ext cx="12600" cy="2772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A91CB275-BB2A-4F8D-BCD7-6BA006983605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033566" y="2425708"/>
                <a:ext cx="138240" cy="153360"/>
              </a:xfrm>
              <a:prstGeom prst="rect">
                <a:avLst/>
              </a:prstGeom>
            </p:spPr>
          </p:pic>
        </mc:Fallback>
      </mc:AlternateContent>
      <p:grpSp>
        <p:nvGrpSpPr>
          <p:cNvPr id="84" name="Group 83">
            <a:extLst>
              <a:ext uri="{FF2B5EF4-FFF2-40B4-BE49-F238E27FC236}">
                <a16:creationId xmlns:a16="http://schemas.microsoft.com/office/drawing/2014/main" id="{236F4DA9-F05C-4902-AB0C-CCBF0EDC30DF}"/>
              </a:ext>
            </a:extLst>
          </p:cNvPr>
          <p:cNvGrpSpPr/>
          <p:nvPr/>
        </p:nvGrpSpPr>
        <p:grpSpPr>
          <a:xfrm>
            <a:off x="8586166" y="2210788"/>
            <a:ext cx="581760" cy="401400"/>
            <a:chOff x="8586166" y="2210788"/>
            <a:chExt cx="581760" cy="40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ECE19CC-FE0B-47F7-AD1A-22B36D1B90C0}"/>
                    </a:ext>
                  </a:extLst>
                </p14:cNvPr>
                <p14:cNvContentPartPr/>
                <p14:nvPr/>
              </p14:nvContentPartPr>
              <p14:xfrm>
                <a:off x="9020686" y="2430748"/>
                <a:ext cx="13680" cy="72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ECE19CC-FE0B-47F7-AD1A-22B36D1B90C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957686" y="2367748"/>
                  <a:ext cx="13932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BD5B5D4-CC8A-4588-94CF-D49003FBEAA7}"/>
                    </a:ext>
                  </a:extLst>
                </p14:cNvPr>
                <p14:cNvContentPartPr/>
                <p14:nvPr/>
              </p14:nvContentPartPr>
              <p14:xfrm>
                <a:off x="9157846" y="2403388"/>
                <a:ext cx="10080" cy="100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BD5B5D4-CC8A-4588-94CF-D49003FBEAA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094846" y="2340388"/>
                  <a:ext cx="13572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2366FEC-0C27-4DE4-83B4-F0EC0F4BEA5C}"/>
                    </a:ext>
                  </a:extLst>
                </p14:cNvPr>
                <p14:cNvContentPartPr/>
                <p14:nvPr/>
              </p14:nvContentPartPr>
              <p14:xfrm>
                <a:off x="8891446" y="2210788"/>
                <a:ext cx="9360" cy="115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2366FEC-0C27-4DE4-83B4-F0EC0F4BEA5C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828806" y="2147788"/>
                  <a:ext cx="1350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CDB4B3D-3736-46D8-B02F-1B969AA45D7F}"/>
                    </a:ext>
                  </a:extLst>
                </p14:cNvPr>
                <p14:cNvContentPartPr/>
                <p14:nvPr/>
              </p14:nvContentPartPr>
              <p14:xfrm>
                <a:off x="8682286" y="2257588"/>
                <a:ext cx="100800" cy="325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CDB4B3D-3736-46D8-B02F-1B969AA45D7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619646" y="2194948"/>
                  <a:ext cx="226440" cy="45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1AF5BDE-E569-4FBE-BD6E-57039CDCE326}"/>
                    </a:ext>
                  </a:extLst>
                </p14:cNvPr>
                <p14:cNvContentPartPr/>
                <p14:nvPr/>
              </p14:nvContentPartPr>
              <p14:xfrm>
                <a:off x="8920606" y="2604988"/>
                <a:ext cx="30600" cy="72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1AF5BDE-E569-4FBE-BD6E-57039CDCE32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857606" y="2542348"/>
                  <a:ext cx="1562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6A80CBB-2583-474E-BB6F-A1E924D7175D}"/>
                    </a:ext>
                  </a:extLst>
                </p14:cNvPr>
                <p14:cNvContentPartPr/>
                <p14:nvPr/>
              </p14:nvContentPartPr>
              <p14:xfrm>
                <a:off x="8586166" y="2325628"/>
                <a:ext cx="28440" cy="14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6A80CBB-2583-474E-BB6F-A1E924D7175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523526" y="2262988"/>
                  <a:ext cx="154080" cy="127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B3B5D880-D69E-4F87-A928-68C03DFCD579}"/>
                  </a:ext>
                </a:extLst>
              </p14:cNvPr>
              <p14:cNvContentPartPr/>
              <p14:nvPr/>
            </p14:nvContentPartPr>
            <p14:xfrm>
              <a:off x="8429926" y="1787788"/>
              <a:ext cx="19440" cy="360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B3B5D880-D69E-4F87-A928-68C03DFCD579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8366926" y="1724788"/>
                <a:ext cx="145080" cy="12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82" name="Group 81">
            <a:extLst>
              <a:ext uri="{FF2B5EF4-FFF2-40B4-BE49-F238E27FC236}">
                <a16:creationId xmlns:a16="http://schemas.microsoft.com/office/drawing/2014/main" id="{851D50F5-F717-4B3C-B822-0AA87B54B41F}"/>
              </a:ext>
            </a:extLst>
          </p:cNvPr>
          <p:cNvGrpSpPr/>
          <p:nvPr/>
        </p:nvGrpSpPr>
        <p:grpSpPr>
          <a:xfrm>
            <a:off x="7747726" y="2566108"/>
            <a:ext cx="119160" cy="32760"/>
            <a:chOff x="7747726" y="2566108"/>
            <a:chExt cx="119160" cy="3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40C6417-11FE-4AFE-A7BD-A59017BA41BF}"/>
                    </a:ext>
                  </a:extLst>
                </p14:cNvPr>
                <p14:cNvContentPartPr/>
                <p14:nvPr/>
              </p14:nvContentPartPr>
              <p14:xfrm>
                <a:off x="7835206" y="2566108"/>
                <a:ext cx="31680" cy="190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40C6417-11FE-4AFE-A7BD-A59017BA41B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772206" y="2503108"/>
                  <a:ext cx="1573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EF74F0B-E6B2-4F04-9489-6F79FFBED514}"/>
                    </a:ext>
                  </a:extLst>
                </p14:cNvPr>
                <p14:cNvContentPartPr/>
                <p14:nvPr/>
              </p14:nvContentPartPr>
              <p14:xfrm>
                <a:off x="7747726" y="2590228"/>
                <a:ext cx="8280" cy="86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EF74F0B-E6B2-4F04-9489-6F79FFBED514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684726" y="2527228"/>
                  <a:ext cx="133920" cy="134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3464747A-02CD-4941-ACD1-C9F7F36A578D}"/>
                  </a:ext>
                </a:extLst>
              </p14:cNvPr>
              <p14:cNvContentPartPr/>
              <p14:nvPr/>
            </p14:nvContentPartPr>
            <p14:xfrm>
              <a:off x="7844206" y="2691748"/>
              <a:ext cx="39240" cy="684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3464747A-02CD-4941-ACD1-C9F7F36A578D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7781566" y="2629108"/>
                <a:ext cx="164880" cy="13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81" name="Group 80">
            <a:extLst>
              <a:ext uri="{FF2B5EF4-FFF2-40B4-BE49-F238E27FC236}">
                <a16:creationId xmlns:a16="http://schemas.microsoft.com/office/drawing/2014/main" id="{460D195B-E13D-4E51-A9FC-81DE583E3B87}"/>
              </a:ext>
            </a:extLst>
          </p:cNvPr>
          <p:cNvGrpSpPr/>
          <p:nvPr/>
        </p:nvGrpSpPr>
        <p:grpSpPr>
          <a:xfrm>
            <a:off x="8077486" y="2714788"/>
            <a:ext cx="624240" cy="268920"/>
            <a:chOff x="8077486" y="2714788"/>
            <a:chExt cx="624240" cy="26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BE781F1-03A2-4797-BD53-A9FAEF701467}"/>
                    </a:ext>
                  </a:extLst>
                </p14:cNvPr>
                <p14:cNvContentPartPr/>
                <p14:nvPr/>
              </p14:nvContentPartPr>
              <p14:xfrm>
                <a:off x="8404006" y="2767348"/>
                <a:ext cx="297720" cy="216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BE781F1-03A2-4797-BD53-A9FAEF701467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341366" y="2704708"/>
                  <a:ext cx="42336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BA4276F-79A9-47F8-85EC-2F2C6436EBE4}"/>
                    </a:ext>
                  </a:extLst>
                </p14:cNvPr>
                <p14:cNvContentPartPr/>
                <p14:nvPr/>
              </p14:nvContentPartPr>
              <p14:xfrm>
                <a:off x="8077486" y="2714788"/>
                <a:ext cx="16200" cy="115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BA4276F-79A9-47F8-85EC-2F2C6436EBE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014486" y="2652148"/>
                  <a:ext cx="1418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5F939CA-6E32-4164-8EDC-CFC814A3874C}"/>
                    </a:ext>
                  </a:extLst>
                </p14:cNvPr>
                <p14:cNvContentPartPr/>
                <p14:nvPr/>
              </p14:nvContentPartPr>
              <p14:xfrm>
                <a:off x="8130406" y="2931148"/>
                <a:ext cx="331560" cy="288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5F939CA-6E32-4164-8EDC-CFC814A3874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067406" y="2868148"/>
                  <a:ext cx="457200" cy="154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075EE76E-EF05-4C14-888C-A17CB11A04B0}"/>
                  </a:ext>
                </a:extLst>
              </p14:cNvPr>
              <p14:cNvContentPartPr/>
              <p14:nvPr/>
            </p14:nvContentPartPr>
            <p14:xfrm>
              <a:off x="9725566" y="2779948"/>
              <a:ext cx="16200" cy="1260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075EE76E-EF05-4C14-888C-A17CB11A04B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9662926" y="2717308"/>
                <a:ext cx="14184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B20103A6-6708-471E-8E30-22C291528148}"/>
                  </a:ext>
                </a:extLst>
              </p14:cNvPr>
              <p14:cNvContentPartPr/>
              <p14:nvPr/>
            </p14:nvContentPartPr>
            <p14:xfrm>
              <a:off x="9547006" y="2434708"/>
              <a:ext cx="24840" cy="2016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B20103A6-6708-471E-8E30-22C291528148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9484366" y="2372068"/>
                <a:ext cx="15048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D0149E4D-D501-4A0B-AE97-2D24F8E08323}"/>
                  </a:ext>
                </a:extLst>
              </p14:cNvPr>
              <p14:cNvContentPartPr/>
              <p14:nvPr/>
            </p14:nvContentPartPr>
            <p14:xfrm>
              <a:off x="9734566" y="1876708"/>
              <a:ext cx="360" cy="3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D0149E4D-D501-4A0B-AE97-2D24F8E0832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671926" y="181406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57DCDDC1-98AB-4AC8-8911-7D4503754EAF}"/>
                  </a:ext>
                </a:extLst>
              </p14:cNvPr>
              <p14:cNvContentPartPr/>
              <p14:nvPr/>
            </p14:nvContentPartPr>
            <p14:xfrm>
              <a:off x="9924286" y="1793908"/>
              <a:ext cx="360" cy="3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57DCDDC1-98AB-4AC8-8911-7D4503754EA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861646" y="173126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0674DD94-C89D-4BB9-BC91-D36D1E9AC735}"/>
                  </a:ext>
                </a:extLst>
              </p14:cNvPr>
              <p14:cNvContentPartPr/>
              <p14:nvPr/>
            </p14:nvContentPartPr>
            <p14:xfrm>
              <a:off x="8984686" y="1687708"/>
              <a:ext cx="23040" cy="1872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0674DD94-C89D-4BB9-BC91-D36D1E9AC735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8921686" y="1624708"/>
                <a:ext cx="14868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072B23A3-4854-445E-A902-2082349709DB}"/>
                  </a:ext>
                </a:extLst>
              </p14:cNvPr>
              <p14:cNvContentPartPr/>
              <p14:nvPr/>
            </p14:nvContentPartPr>
            <p14:xfrm>
              <a:off x="8282326" y="1768708"/>
              <a:ext cx="360" cy="3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072B23A3-4854-445E-A902-2082349709D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219326" y="1706068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3" name="Group 82">
            <a:extLst>
              <a:ext uri="{FF2B5EF4-FFF2-40B4-BE49-F238E27FC236}">
                <a16:creationId xmlns:a16="http://schemas.microsoft.com/office/drawing/2014/main" id="{FFB915EC-4308-45F6-8F88-217669404228}"/>
              </a:ext>
            </a:extLst>
          </p:cNvPr>
          <p:cNvGrpSpPr/>
          <p:nvPr/>
        </p:nvGrpSpPr>
        <p:grpSpPr>
          <a:xfrm>
            <a:off x="7563766" y="1939708"/>
            <a:ext cx="765360" cy="366480"/>
            <a:chOff x="7563766" y="1939708"/>
            <a:chExt cx="765360" cy="36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1235D52-E105-48EB-878B-7565A6839FAE}"/>
                    </a:ext>
                  </a:extLst>
                </p14:cNvPr>
                <p14:cNvContentPartPr/>
                <p14:nvPr/>
              </p14:nvContentPartPr>
              <p14:xfrm>
                <a:off x="8304286" y="2136988"/>
                <a:ext cx="24840" cy="316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1235D52-E105-48EB-878B-7565A6839FA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241646" y="2073988"/>
                  <a:ext cx="15048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BEFEF93-59EA-4F60-8B7C-09611F4BA80C}"/>
                    </a:ext>
                  </a:extLst>
                </p14:cNvPr>
                <p14:cNvContentPartPr/>
                <p14:nvPr/>
              </p14:nvContentPartPr>
              <p14:xfrm>
                <a:off x="7869406" y="2027908"/>
                <a:ext cx="385560" cy="1839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BEFEF93-59EA-4F60-8B7C-09611F4BA80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806406" y="1964908"/>
                  <a:ext cx="51120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DF0DCCE-F7F0-4B33-9427-AF46D605B59C}"/>
                    </a:ext>
                  </a:extLst>
                </p14:cNvPr>
                <p14:cNvContentPartPr/>
                <p14:nvPr/>
              </p14:nvContentPartPr>
              <p14:xfrm>
                <a:off x="8112046" y="1951228"/>
                <a:ext cx="5400" cy="28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DF0DCCE-F7F0-4B33-9427-AF46D605B59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049046" y="1888588"/>
                  <a:ext cx="1310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9A8EAC6-F659-4C9F-B5FA-04BE9470B593}"/>
                    </a:ext>
                  </a:extLst>
                </p14:cNvPr>
                <p14:cNvContentPartPr/>
                <p14:nvPr/>
              </p14:nvContentPartPr>
              <p14:xfrm>
                <a:off x="7723606" y="2186308"/>
                <a:ext cx="29160" cy="201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9A8EAC6-F659-4C9F-B5FA-04BE9470B59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660606" y="2123308"/>
                  <a:ext cx="1548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CEC1793-1279-40ED-898F-2BF2689D858A}"/>
                    </a:ext>
                  </a:extLst>
                </p14:cNvPr>
                <p14:cNvContentPartPr/>
                <p14:nvPr/>
              </p14:nvContentPartPr>
              <p14:xfrm>
                <a:off x="7563766" y="2110708"/>
                <a:ext cx="6120" cy="1954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CEC1793-1279-40ED-898F-2BF2689D858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500766" y="2048068"/>
                  <a:ext cx="13176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C5587C9-CBA6-4BD1-90FC-E42362865862}"/>
                    </a:ext>
                  </a:extLst>
                </p14:cNvPr>
                <p14:cNvContentPartPr/>
                <p14:nvPr/>
              </p14:nvContentPartPr>
              <p14:xfrm>
                <a:off x="7959766" y="1939708"/>
                <a:ext cx="8640" cy="36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C5587C9-CBA6-4BD1-90FC-E4236286586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896766" y="1877068"/>
                  <a:ext cx="1342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B7116D6-450D-4BFA-89FF-79844CFDBDDF}"/>
                    </a:ext>
                  </a:extLst>
                </p14:cNvPr>
                <p14:cNvContentPartPr/>
                <p14:nvPr/>
              </p14:nvContentPartPr>
              <p14:xfrm>
                <a:off x="8186926" y="2282788"/>
                <a:ext cx="8280" cy="97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B7116D6-450D-4BFA-89FF-79844CFDBDD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124286" y="2220148"/>
                  <a:ext cx="133920" cy="13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7059423C-F61E-4CC1-804E-060FB9D2765B}"/>
                  </a:ext>
                </a:extLst>
              </p14:cNvPr>
              <p14:cNvContentPartPr/>
              <p14:nvPr/>
            </p14:nvContentPartPr>
            <p14:xfrm>
              <a:off x="8389606" y="2517868"/>
              <a:ext cx="360" cy="3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7059423C-F61E-4CC1-804E-060FB9D2765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326606" y="245486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F9ABEC2D-13B6-44A5-9270-3BAF2745036D}"/>
                  </a:ext>
                </a:extLst>
              </p14:cNvPr>
              <p14:cNvContentPartPr/>
              <p14:nvPr/>
            </p14:nvContentPartPr>
            <p14:xfrm>
              <a:off x="10254766" y="2236348"/>
              <a:ext cx="360" cy="36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F9ABEC2D-13B6-44A5-9270-3BAF2745036D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10250446" y="2232028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4E7D572F-6AB4-4238-83A4-6B5DAA63DBF1}"/>
                  </a:ext>
                </a:extLst>
              </p14:cNvPr>
              <p14:cNvContentPartPr/>
              <p14:nvPr/>
            </p14:nvContentPartPr>
            <p14:xfrm>
              <a:off x="10245766" y="2251468"/>
              <a:ext cx="360" cy="3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4E7D572F-6AB4-4238-83A4-6B5DAA63DBF1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10183126" y="218846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EDB1E090-894F-4890-A237-E797E39FD539}"/>
                  </a:ext>
                </a:extLst>
              </p14:cNvPr>
              <p14:cNvContentPartPr/>
              <p14:nvPr/>
            </p14:nvContentPartPr>
            <p14:xfrm>
              <a:off x="9894046" y="2221948"/>
              <a:ext cx="11880" cy="144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EDB1E090-894F-4890-A237-E797E39FD539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9831406" y="2158948"/>
                <a:ext cx="13752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0B02FF74-A898-435B-B2C9-733B41F42DF8}"/>
                  </a:ext>
                </a:extLst>
              </p14:cNvPr>
              <p14:cNvContentPartPr/>
              <p14:nvPr/>
            </p14:nvContentPartPr>
            <p14:xfrm>
              <a:off x="10023286" y="2004868"/>
              <a:ext cx="2160" cy="612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0B02FF74-A898-435B-B2C9-733B41F42DF8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9960646" y="1941868"/>
                <a:ext cx="12780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72EBE85F-85FD-4677-B7D8-D3BCF2F9CD6A}"/>
                  </a:ext>
                </a:extLst>
              </p14:cNvPr>
              <p14:cNvContentPartPr/>
              <p14:nvPr/>
            </p14:nvContentPartPr>
            <p14:xfrm>
              <a:off x="10294726" y="2571148"/>
              <a:ext cx="8280" cy="468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72EBE85F-85FD-4677-B7D8-D3BCF2F9CD6A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10232086" y="2508148"/>
                <a:ext cx="133920" cy="130320"/>
              </a:xfrm>
              <a:prstGeom prst="rect">
                <a:avLst/>
              </a:prstGeom>
            </p:spPr>
          </p:pic>
        </mc:Fallback>
      </mc:AlternateContent>
      <p:sp>
        <p:nvSpPr>
          <p:cNvPr id="99" name="Oval 98">
            <a:extLst>
              <a:ext uri="{FF2B5EF4-FFF2-40B4-BE49-F238E27FC236}">
                <a16:creationId xmlns:a16="http://schemas.microsoft.com/office/drawing/2014/main" id="{2D66BF29-5A5E-4DBE-8380-8B78F2989E90}"/>
              </a:ext>
            </a:extLst>
          </p:cNvPr>
          <p:cNvSpPr/>
          <p:nvPr/>
        </p:nvSpPr>
        <p:spPr>
          <a:xfrm>
            <a:off x="858129" y="2136988"/>
            <a:ext cx="1087745" cy="109858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B096E3DC-11EA-43AD-A49C-ADC8BDF8E64D}"/>
                  </a:ext>
                </a:extLst>
              </p14:cNvPr>
              <p14:cNvContentPartPr/>
              <p14:nvPr/>
            </p14:nvContentPartPr>
            <p14:xfrm>
              <a:off x="3225046" y="1486468"/>
              <a:ext cx="34560" cy="4896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B096E3DC-11EA-43AD-A49C-ADC8BDF8E64D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3162406" y="1423828"/>
                <a:ext cx="160200" cy="174600"/>
              </a:xfrm>
              <a:prstGeom prst="rect">
                <a:avLst/>
              </a:prstGeom>
            </p:spPr>
          </p:pic>
        </mc:Fallback>
      </mc:AlternateContent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5EE09493-0478-4230-9AED-EA7BD1BC8C47}"/>
              </a:ext>
            </a:extLst>
          </p:cNvPr>
          <p:cNvCxnSpPr>
            <a:cxnSpLocks/>
          </p:cNvCxnSpPr>
          <p:nvPr/>
        </p:nvCxnSpPr>
        <p:spPr>
          <a:xfrm flipH="1">
            <a:off x="1413194" y="1563508"/>
            <a:ext cx="1811852" cy="108612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D23CDC61-755A-415A-A134-3D2AD0864C1D}"/>
                  </a:ext>
                </a:extLst>
              </p14:cNvPr>
              <p14:cNvContentPartPr/>
              <p14:nvPr/>
            </p14:nvContentPartPr>
            <p14:xfrm>
              <a:off x="1324966" y="2662948"/>
              <a:ext cx="42120" cy="3276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D23CDC61-755A-415A-A134-3D2AD0864C1D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1261966" y="2599948"/>
                <a:ext cx="167760" cy="158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0" name="Group 119">
            <a:extLst>
              <a:ext uri="{FF2B5EF4-FFF2-40B4-BE49-F238E27FC236}">
                <a16:creationId xmlns:a16="http://schemas.microsoft.com/office/drawing/2014/main" id="{C50149B0-5482-4505-ACC1-67E9BC12C6DE}"/>
              </a:ext>
            </a:extLst>
          </p:cNvPr>
          <p:cNvGrpSpPr/>
          <p:nvPr/>
        </p:nvGrpSpPr>
        <p:grpSpPr>
          <a:xfrm>
            <a:off x="2372926" y="2202148"/>
            <a:ext cx="516960" cy="387720"/>
            <a:chOff x="2372926" y="2202148"/>
            <a:chExt cx="516960" cy="38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22DFC56-C63D-408F-AA65-3F03402C15F0}"/>
                    </a:ext>
                  </a:extLst>
                </p14:cNvPr>
                <p14:cNvContentPartPr/>
                <p14:nvPr/>
              </p14:nvContentPartPr>
              <p14:xfrm>
                <a:off x="2372926" y="2332468"/>
                <a:ext cx="221400" cy="2574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622DFC56-C63D-408F-AA65-3F03402C15F0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363926" y="2323468"/>
                  <a:ext cx="23904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A871D4BE-E1BA-43E8-9DE7-C7E6B3CBF044}"/>
                    </a:ext>
                  </a:extLst>
                </p14:cNvPr>
                <p14:cNvContentPartPr/>
                <p14:nvPr/>
              </p14:nvContentPartPr>
              <p14:xfrm>
                <a:off x="2568766" y="2391148"/>
                <a:ext cx="59040" cy="730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A871D4BE-E1BA-43E8-9DE7-C7E6B3CBF044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2559766" y="2382508"/>
                  <a:ext cx="7668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1A8CCAD-88E3-43A3-AFA8-34E2436F6AFC}"/>
                    </a:ext>
                  </a:extLst>
                </p14:cNvPr>
                <p14:cNvContentPartPr/>
                <p14:nvPr/>
              </p14:nvContentPartPr>
              <p14:xfrm>
                <a:off x="2583886" y="2327788"/>
                <a:ext cx="6120" cy="316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1A8CCAD-88E3-43A3-AFA8-34E2436F6AFC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574886" y="2319148"/>
                  <a:ext cx="237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AA243947-D6CC-441E-92A1-73F3F787A116}"/>
                    </a:ext>
                  </a:extLst>
                </p14:cNvPr>
                <p14:cNvContentPartPr/>
                <p14:nvPr/>
              </p14:nvContentPartPr>
              <p14:xfrm>
                <a:off x="2678566" y="2297548"/>
                <a:ext cx="111960" cy="1011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AA243947-D6CC-441E-92A1-73F3F787A116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669566" y="2288548"/>
                  <a:ext cx="1296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2B7A89FE-D09D-4BCB-A2E7-A006343AC621}"/>
                    </a:ext>
                  </a:extLst>
                </p14:cNvPr>
                <p14:cNvContentPartPr/>
                <p14:nvPr/>
              </p14:nvContentPartPr>
              <p14:xfrm>
                <a:off x="2809966" y="2202148"/>
                <a:ext cx="79920" cy="1584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2B7A89FE-D09D-4BCB-A2E7-A006343AC621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800966" y="2193508"/>
                  <a:ext cx="97560" cy="17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2153312-F121-4F43-A4EC-FC3DF7F66D8B}"/>
              </a:ext>
            </a:extLst>
          </p:cNvPr>
          <p:cNvGrpSpPr/>
          <p:nvPr/>
        </p:nvGrpSpPr>
        <p:grpSpPr>
          <a:xfrm>
            <a:off x="3481726" y="1116388"/>
            <a:ext cx="124920" cy="346320"/>
            <a:chOff x="3481726" y="1116388"/>
            <a:chExt cx="124920" cy="34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6D6976CF-502A-44C1-8D2C-07C5A3A46320}"/>
                    </a:ext>
                  </a:extLst>
                </p14:cNvPr>
                <p14:cNvContentPartPr/>
                <p14:nvPr/>
              </p14:nvContentPartPr>
              <p14:xfrm>
                <a:off x="3520246" y="1116388"/>
                <a:ext cx="84240" cy="3463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6D6976CF-502A-44C1-8D2C-07C5A3A46320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511246" y="1107388"/>
                  <a:ext cx="10188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6D26B54B-63B4-43C8-A320-AC70B902DE4D}"/>
                    </a:ext>
                  </a:extLst>
                </p14:cNvPr>
                <p14:cNvContentPartPr/>
                <p14:nvPr/>
              </p14:nvContentPartPr>
              <p14:xfrm>
                <a:off x="3481726" y="1288468"/>
                <a:ext cx="124920" cy="558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6D26B54B-63B4-43C8-A320-AC70B902DE4D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472726" y="1279468"/>
                  <a:ext cx="142560" cy="7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E6A9CED0-8CF0-448E-AC98-05B0E942422E}"/>
              </a:ext>
            </a:extLst>
          </p:cNvPr>
          <p:cNvGrpSpPr/>
          <p:nvPr/>
        </p:nvGrpSpPr>
        <p:grpSpPr>
          <a:xfrm>
            <a:off x="10270246" y="1042948"/>
            <a:ext cx="489960" cy="1197720"/>
            <a:chOff x="10270246" y="1042948"/>
            <a:chExt cx="489960" cy="119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AEB725F-8E63-41B0-9344-D2B4DC9A0C42}"/>
                    </a:ext>
                  </a:extLst>
                </p14:cNvPr>
                <p14:cNvContentPartPr/>
                <p14:nvPr/>
              </p14:nvContentPartPr>
              <p14:xfrm>
                <a:off x="10508926" y="2236708"/>
                <a:ext cx="3600" cy="39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AEB725F-8E63-41B0-9344-D2B4DC9A0C42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0446286" y="2173708"/>
                  <a:ext cx="12924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4C930269-62DA-492D-BB22-323B705827F2}"/>
                    </a:ext>
                  </a:extLst>
                </p14:cNvPr>
                <p14:cNvContentPartPr/>
                <p14:nvPr/>
              </p14:nvContentPartPr>
              <p14:xfrm>
                <a:off x="10457806" y="2085508"/>
                <a:ext cx="360" cy="3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4C930269-62DA-492D-BB22-323B705827F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395166" y="2022868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EE1A9656-7673-4862-BFF0-3762A427838A}"/>
                    </a:ext>
                  </a:extLst>
                </p14:cNvPr>
                <p14:cNvContentPartPr/>
                <p14:nvPr/>
              </p14:nvContentPartPr>
              <p14:xfrm>
                <a:off x="10270246" y="1284148"/>
                <a:ext cx="253080" cy="9162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EE1A9656-7673-4862-BFF0-3762A427838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261246" y="1275508"/>
                  <a:ext cx="270720" cy="9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0E15EEA3-12B7-46EE-8C03-E647F2DD2D3B}"/>
                    </a:ext>
                  </a:extLst>
                </p14:cNvPr>
                <p14:cNvContentPartPr/>
                <p14:nvPr/>
              </p14:nvContentPartPr>
              <p14:xfrm>
                <a:off x="10651126" y="1042948"/>
                <a:ext cx="79920" cy="2617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0E15EEA3-12B7-46EE-8C03-E647F2DD2D3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642486" y="1033948"/>
                  <a:ext cx="9756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D04B8BBB-2FC5-42E2-AF78-6750D83ED5EA}"/>
                    </a:ext>
                  </a:extLst>
                </p14:cNvPr>
                <p14:cNvContentPartPr/>
                <p14:nvPr/>
              </p14:nvContentPartPr>
              <p14:xfrm>
                <a:off x="10651126" y="1225468"/>
                <a:ext cx="109080" cy="360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D04B8BBB-2FC5-42E2-AF78-6750D83ED5E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642486" y="1216468"/>
                  <a:ext cx="126720" cy="53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AF84A469-72B6-4E67-9F6E-9D23A3591777}"/>
                  </a:ext>
                </a:extLst>
              </p14:cNvPr>
              <p14:cNvContentPartPr/>
              <p14:nvPr/>
            </p14:nvContentPartPr>
            <p14:xfrm>
              <a:off x="10137406" y="2360908"/>
              <a:ext cx="41400" cy="4464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AF84A469-72B6-4E67-9F6E-9D23A3591777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0074406" y="2298268"/>
                <a:ext cx="16704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28BE12F8-0745-4B06-AC99-CA3966F489F9}"/>
                  </a:ext>
                </a:extLst>
              </p14:cNvPr>
              <p14:cNvContentPartPr/>
              <p14:nvPr/>
            </p14:nvContentPartPr>
            <p14:xfrm>
              <a:off x="9851926" y="4239028"/>
              <a:ext cx="8640" cy="1692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28BE12F8-0745-4B06-AC99-CA3966F489F9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9789286" y="4176388"/>
                <a:ext cx="134280" cy="14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0" name="Group 139">
            <a:extLst>
              <a:ext uri="{FF2B5EF4-FFF2-40B4-BE49-F238E27FC236}">
                <a16:creationId xmlns:a16="http://schemas.microsoft.com/office/drawing/2014/main" id="{7035E8F8-6D6A-46CB-9769-28DC19540469}"/>
              </a:ext>
            </a:extLst>
          </p:cNvPr>
          <p:cNvGrpSpPr/>
          <p:nvPr/>
        </p:nvGrpSpPr>
        <p:grpSpPr>
          <a:xfrm>
            <a:off x="10286446" y="2731708"/>
            <a:ext cx="100440" cy="559440"/>
            <a:chOff x="10286446" y="2731708"/>
            <a:chExt cx="100440" cy="55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B344CAC8-88DA-4953-B14B-BD4293344804}"/>
                    </a:ext>
                  </a:extLst>
                </p14:cNvPr>
                <p14:cNvContentPartPr/>
                <p14:nvPr/>
              </p14:nvContentPartPr>
              <p14:xfrm>
                <a:off x="10306246" y="2731708"/>
                <a:ext cx="35280" cy="5594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B344CAC8-88DA-4953-B14B-BD429334480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297606" y="2723068"/>
                  <a:ext cx="52920" cy="57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8E01321B-7029-4BD9-8AC2-4ED70A090FFA}"/>
                    </a:ext>
                  </a:extLst>
                </p14:cNvPr>
                <p14:cNvContentPartPr/>
                <p14:nvPr/>
              </p14:nvContentPartPr>
              <p14:xfrm>
                <a:off x="10286446" y="2786428"/>
                <a:ext cx="100440" cy="1083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8E01321B-7029-4BD9-8AC2-4ED70A090FF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277806" y="2777428"/>
                  <a:ext cx="11808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64B8D58B-EA5A-4FC0-ABC7-C7639D74699D}"/>
              </a:ext>
            </a:extLst>
          </p:cNvPr>
          <p:cNvGrpSpPr/>
          <p:nvPr/>
        </p:nvGrpSpPr>
        <p:grpSpPr>
          <a:xfrm>
            <a:off x="10276006" y="3376828"/>
            <a:ext cx="501120" cy="254880"/>
            <a:chOff x="10276006" y="3376828"/>
            <a:chExt cx="501120" cy="25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4CE3D980-8692-48E6-9193-D09B54A625CC}"/>
                    </a:ext>
                  </a:extLst>
                </p14:cNvPr>
                <p14:cNvContentPartPr/>
                <p14:nvPr/>
              </p14:nvContentPartPr>
              <p14:xfrm>
                <a:off x="10276006" y="3376828"/>
                <a:ext cx="194760" cy="2548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4CE3D980-8692-48E6-9193-D09B54A625C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267366" y="3367828"/>
                  <a:ext cx="21240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BAA2D8DC-F2FE-45DB-BF19-32712E7161B1}"/>
                    </a:ext>
                  </a:extLst>
                </p14:cNvPr>
                <p14:cNvContentPartPr/>
                <p14:nvPr/>
              </p14:nvContentPartPr>
              <p14:xfrm>
                <a:off x="10498846" y="3511108"/>
                <a:ext cx="186480" cy="10584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BAA2D8DC-F2FE-45DB-BF19-32712E7161B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489846" y="3502108"/>
                  <a:ext cx="2041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94C696F1-EA27-4391-9BC9-1ED248D9B0D9}"/>
                    </a:ext>
                  </a:extLst>
                </p14:cNvPr>
                <p14:cNvContentPartPr/>
                <p14:nvPr/>
              </p14:nvContentPartPr>
              <p14:xfrm>
                <a:off x="10667326" y="3396628"/>
                <a:ext cx="109800" cy="1353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94C696F1-EA27-4391-9BC9-1ED248D9B0D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658686" y="3387988"/>
                  <a:ext cx="127440" cy="153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7844464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F8671-8C56-4938-9214-A5863D6D8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Variance Tradeoff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98C3E-4159-465D-89D0-DE0D13E13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fa-IR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هدف هر الگوریتم یادگیری ماشینی تحت نظارت، دستیابی به بایاس کم و واریانس کم است. به نوبه خود الگوریتم باید به عملکرد پیش بینی خوبی دست یابد.</a:t>
            </a:r>
          </a:p>
          <a:p>
            <a:pPr marL="0" indent="0" rtl="1">
              <a:buNone/>
            </a:pPr>
            <a:endParaRPr lang="en-US" dirty="0"/>
          </a:p>
          <a:p>
            <a:pPr marL="0" indent="0" rtl="1">
              <a:lnSpc>
                <a:spcPct val="150000"/>
              </a:lnSpc>
              <a:buNone/>
            </a:pPr>
            <a:r>
              <a:rPr lang="en-US" dirty="0"/>
              <a:t>Bias        Variance</a:t>
            </a:r>
          </a:p>
          <a:p>
            <a:pPr marL="0" indent="0" rtl="1">
              <a:lnSpc>
                <a:spcPct val="150000"/>
              </a:lnSpc>
              <a:buNone/>
            </a:pPr>
            <a:r>
              <a:rPr lang="en-US" dirty="0"/>
              <a:t>Bias         Variance</a:t>
            </a:r>
            <a:endParaRPr lang="fa-IR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F8B8F69-3B18-4062-94E4-3FAE101FB765}"/>
              </a:ext>
            </a:extLst>
          </p:cNvPr>
          <p:cNvCxnSpPr/>
          <p:nvPr/>
        </p:nvCxnSpPr>
        <p:spPr>
          <a:xfrm flipV="1">
            <a:off x="1561514" y="3429000"/>
            <a:ext cx="0" cy="4079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018CE90-2360-4C52-B174-8BEAF91C3387}"/>
              </a:ext>
            </a:extLst>
          </p:cNvPr>
          <p:cNvCxnSpPr>
            <a:cxnSpLocks/>
          </p:cNvCxnSpPr>
          <p:nvPr/>
        </p:nvCxnSpPr>
        <p:spPr>
          <a:xfrm>
            <a:off x="1561514" y="4220310"/>
            <a:ext cx="0" cy="4079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50B403E-65D5-4B3D-B918-A8BE85457DB8}"/>
              </a:ext>
            </a:extLst>
          </p:cNvPr>
          <p:cNvCxnSpPr>
            <a:cxnSpLocks/>
          </p:cNvCxnSpPr>
          <p:nvPr/>
        </p:nvCxnSpPr>
        <p:spPr>
          <a:xfrm flipV="1">
            <a:off x="3613053" y="4220310"/>
            <a:ext cx="0" cy="4079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0E19894-456A-4781-AEFE-1F0215A0EEFA}"/>
              </a:ext>
            </a:extLst>
          </p:cNvPr>
          <p:cNvCxnSpPr>
            <a:cxnSpLocks/>
          </p:cNvCxnSpPr>
          <p:nvPr/>
        </p:nvCxnSpPr>
        <p:spPr>
          <a:xfrm>
            <a:off x="3613053" y="3429000"/>
            <a:ext cx="0" cy="4079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02B3E9ED-EFB6-469A-9870-44FC25E2D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458" y="4628271"/>
            <a:ext cx="3023083" cy="208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46533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78DAF-DDA7-4673-AFFE-73B41649D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Variance Tradeoff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8B6DA730-15FB-494B-841F-AD545C2D15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9189978"/>
              </p:ext>
            </p:extLst>
          </p:nvPr>
        </p:nvGraphicFramePr>
        <p:xfrm>
          <a:off x="400148" y="2321169"/>
          <a:ext cx="7083865" cy="41717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367012A4-658C-41F2-B912-485D43B1D386}"/>
              </a:ext>
            </a:extLst>
          </p:cNvPr>
          <p:cNvSpPr/>
          <p:nvPr/>
        </p:nvSpPr>
        <p:spPr>
          <a:xfrm>
            <a:off x="1336429" y="4073708"/>
            <a:ext cx="225084" cy="25673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31AAB3D5-D187-4FE9-ADD4-0400CF839436}"/>
              </a:ext>
            </a:extLst>
          </p:cNvPr>
          <p:cNvSpPr/>
          <p:nvPr/>
        </p:nvSpPr>
        <p:spPr>
          <a:xfrm>
            <a:off x="1919066" y="4351875"/>
            <a:ext cx="225084" cy="25673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EBBA0F83-B247-4C82-8A65-1F8E32992779}"/>
              </a:ext>
            </a:extLst>
          </p:cNvPr>
          <p:cNvSpPr/>
          <p:nvPr/>
        </p:nvSpPr>
        <p:spPr>
          <a:xfrm>
            <a:off x="1995265" y="3429000"/>
            <a:ext cx="225084" cy="25673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B85CA4BA-21FC-481F-989D-3C18A3CF0625}"/>
              </a:ext>
            </a:extLst>
          </p:cNvPr>
          <p:cNvSpPr/>
          <p:nvPr/>
        </p:nvSpPr>
        <p:spPr>
          <a:xfrm>
            <a:off x="4684542" y="3143091"/>
            <a:ext cx="225084" cy="25673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2ED76C62-5795-4F94-9975-0130EEE0AEC4}"/>
              </a:ext>
            </a:extLst>
          </p:cNvPr>
          <p:cNvSpPr/>
          <p:nvPr/>
        </p:nvSpPr>
        <p:spPr>
          <a:xfrm>
            <a:off x="838200" y="5768876"/>
            <a:ext cx="196948" cy="252096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7551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78DAF-DDA7-4673-AFFE-73B41649D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Variance Tradeoff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75291-64FA-45BB-98E2-51500D728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/>
              <a:t>داده های اموزش</a:t>
            </a:r>
          </a:p>
          <a:p>
            <a:pPr algn="r" rtl="1"/>
            <a:r>
              <a:rPr lang="fa-IR" dirty="0"/>
              <a:t>داده های تست</a:t>
            </a:r>
            <a:endParaRPr lang="en-US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8B6DA730-15FB-494B-841F-AD545C2D15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7818044"/>
              </p:ext>
            </p:extLst>
          </p:nvPr>
        </p:nvGraphicFramePr>
        <p:xfrm>
          <a:off x="400148" y="2321169"/>
          <a:ext cx="7083865" cy="41717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367012A4-658C-41F2-B912-485D43B1D386}"/>
              </a:ext>
            </a:extLst>
          </p:cNvPr>
          <p:cNvSpPr/>
          <p:nvPr/>
        </p:nvSpPr>
        <p:spPr>
          <a:xfrm>
            <a:off x="1336429" y="4073708"/>
            <a:ext cx="225084" cy="256735"/>
          </a:xfrm>
          <a:prstGeom prst="flowChartConnector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31AAB3D5-D187-4FE9-ADD4-0400CF839436}"/>
              </a:ext>
            </a:extLst>
          </p:cNvPr>
          <p:cNvSpPr/>
          <p:nvPr/>
        </p:nvSpPr>
        <p:spPr>
          <a:xfrm>
            <a:off x="1919066" y="4351875"/>
            <a:ext cx="225084" cy="25673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EBBA0F83-B247-4C82-8A65-1F8E32992779}"/>
              </a:ext>
            </a:extLst>
          </p:cNvPr>
          <p:cNvSpPr/>
          <p:nvPr/>
        </p:nvSpPr>
        <p:spPr>
          <a:xfrm>
            <a:off x="1995265" y="3429000"/>
            <a:ext cx="225084" cy="25673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B85CA4BA-21FC-481F-989D-3C18A3CF0625}"/>
              </a:ext>
            </a:extLst>
          </p:cNvPr>
          <p:cNvSpPr/>
          <p:nvPr/>
        </p:nvSpPr>
        <p:spPr>
          <a:xfrm>
            <a:off x="4684542" y="3143091"/>
            <a:ext cx="225084" cy="25673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2ED76C62-5795-4F94-9975-0130EEE0AEC4}"/>
              </a:ext>
            </a:extLst>
          </p:cNvPr>
          <p:cNvSpPr/>
          <p:nvPr/>
        </p:nvSpPr>
        <p:spPr>
          <a:xfrm>
            <a:off x="838200" y="5768876"/>
            <a:ext cx="196948" cy="252096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F7BA3B9C-9B55-4B58-B4C7-582EBD7602EB}"/>
              </a:ext>
            </a:extLst>
          </p:cNvPr>
          <p:cNvSpPr/>
          <p:nvPr/>
        </p:nvSpPr>
        <p:spPr>
          <a:xfrm>
            <a:off x="8761828" y="2535836"/>
            <a:ext cx="225084" cy="256735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6DF04196-8B60-456C-A171-FFDFF7496806}"/>
              </a:ext>
            </a:extLst>
          </p:cNvPr>
          <p:cNvSpPr/>
          <p:nvPr/>
        </p:nvSpPr>
        <p:spPr>
          <a:xfrm>
            <a:off x="8761828" y="1998492"/>
            <a:ext cx="225084" cy="25673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06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24EE2-6D8B-4336-A231-B8328BB86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fa-IR" sz="3200" dirty="0">
                <a:cs typeface="B Nazanin" panose="00000400000000000000" pitchFamily="2" charset="-78"/>
              </a:rPr>
              <a:t>به چند روش می توان این ارزیابی را انجام داد؟</a:t>
            </a:r>
            <a:endParaRPr lang="en-US" sz="3200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C7ED1-BDA2-44B7-BACF-F7CD53CE9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 algn="r" rtl="1">
              <a:buNone/>
            </a:pPr>
            <a:endParaRPr lang="fa-IR" sz="2000" dirty="0"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sz="2400" dirty="0">
                <a:cs typeface="B Nazanin" panose="00000400000000000000" pitchFamily="2" charset="-78"/>
              </a:rPr>
              <a:t>1. درسی که ما در طول ترم یاد گرفتیم ریاضی باشد ولی سوال های امتحان از درس ادبیات باشد</a:t>
            </a:r>
          </a:p>
          <a:p>
            <a:pPr marL="0" indent="0" algn="r" rtl="1">
              <a:buNone/>
            </a:pPr>
            <a:endParaRPr lang="fa-IR" sz="2400" dirty="0"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sz="2400" dirty="0">
                <a:cs typeface="B Nazanin" panose="00000400000000000000" pitchFamily="2" charset="-78"/>
              </a:rPr>
              <a:t>2. همان مثال هایی را که در طول ترم دیده ایم برای امتحان از ان ها استفاده کنیم. </a:t>
            </a:r>
            <a:endParaRPr lang="fa-IR" sz="1800" dirty="0">
              <a:cs typeface="B Nazanin" panose="00000400000000000000" pitchFamily="2" charset="-78"/>
            </a:endParaRPr>
          </a:p>
          <a:p>
            <a:pPr marL="457200" lvl="1" indent="0" algn="r" rtl="1">
              <a:buNone/>
            </a:pPr>
            <a:endParaRPr lang="fa-IR" sz="2000" dirty="0"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sz="2400" dirty="0">
                <a:cs typeface="B Nazanin" panose="00000400000000000000" pitchFamily="2" charset="-78"/>
              </a:rPr>
              <a:t>3.یک سری سوال طرح کنیم که منطق سوال ها با مثال های زمان اموزش یکی باشد، ولی صرفا همان مثال ها نباشد و  نیاز باشد که یک تحلیلی روی این سوال ها داشته باشیم</a:t>
            </a:r>
          </a:p>
        </p:txBody>
      </p:sp>
    </p:spTree>
    <p:extLst>
      <p:ext uri="{BB962C8B-B14F-4D97-AF65-F5344CB8AC3E}">
        <p14:creationId xmlns:p14="http://schemas.microsoft.com/office/powerpoint/2010/main" val="41689060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78DAF-DDA7-4673-AFFE-73B41649D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Variance Tradeoff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75291-64FA-45BB-98E2-51500D728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/>
              <a:t>اموزش روی داده های </a:t>
            </a:r>
          </a:p>
          <a:p>
            <a:pPr marL="0" indent="0" algn="r" rtl="1">
              <a:buNone/>
            </a:pPr>
            <a:r>
              <a:rPr lang="en-US" dirty="0"/>
              <a:t>train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8B6DA730-15FB-494B-841F-AD545C2D15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581941"/>
              </p:ext>
            </p:extLst>
          </p:nvPr>
        </p:nvGraphicFramePr>
        <p:xfrm>
          <a:off x="400148" y="2321169"/>
          <a:ext cx="7083865" cy="41717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31AAB3D5-D187-4FE9-ADD4-0400CF839436}"/>
              </a:ext>
            </a:extLst>
          </p:cNvPr>
          <p:cNvSpPr/>
          <p:nvPr/>
        </p:nvSpPr>
        <p:spPr>
          <a:xfrm>
            <a:off x="1919066" y="4351875"/>
            <a:ext cx="225084" cy="25673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EBBA0F83-B247-4C82-8A65-1F8E32992779}"/>
              </a:ext>
            </a:extLst>
          </p:cNvPr>
          <p:cNvSpPr/>
          <p:nvPr/>
        </p:nvSpPr>
        <p:spPr>
          <a:xfrm>
            <a:off x="1995265" y="3429000"/>
            <a:ext cx="225084" cy="25673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B85CA4BA-21FC-481F-989D-3C18A3CF0625}"/>
              </a:ext>
            </a:extLst>
          </p:cNvPr>
          <p:cNvSpPr/>
          <p:nvPr/>
        </p:nvSpPr>
        <p:spPr>
          <a:xfrm>
            <a:off x="4684542" y="3143091"/>
            <a:ext cx="225084" cy="25673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2ED76C62-5795-4F94-9975-0130EEE0AEC4}"/>
              </a:ext>
            </a:extLst>
          </p:cNvPr>
          <p:cNvSpPr/>
          <p:nvPr/>
        </p:nvSpPr>
        <p:spPr>
          <a:xfrm>
            <a:off x="838200" y="5768876"/>
            <a:ext cx="196948" cy="252096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12885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78DAF-DDA7-4673-AFFE-73B41649D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Variance Tradeoff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475291-64FA-45BB-98E2-51500D728F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r" rtl="1"/>
                <a:r>
                  <a:rPr lang="fa-IR" sz="2400" b="1" dirty="0">
                    <a:cs typeface="B Nazanin" panose="00000400000000000000" pitchFamily="2" charset="-78"/>
                  </a:rPr>
                  <a:t>مدل اول: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2400" b="1" i="1" dirty="0">
                  <a:latin typeface="Cambria Math" panose="02040503050406030204" pitchFamily="18" charset="0"/>
                  <a:cs typeface="B Nazanin" panose="00000400000000000000" pitchFamily="2" charset="-78"/>
                </a:endParaRPr>
              </a:p>
              <a:p>
                <a:pPr algn="r" rtl="1"/>
                <a:r>
                  <a:rPr lang="fa-IR" sz="2400" b="1" i="1" dirty="0">
                    <a:latin typeface="Cambria Math" panose="02040503050406030204" pitchFamily="18" charset="0"/>
                    <a:cs typeface="B Nazanin" panose="00000400000000000000" pitchFamily="2" charset="-78"/>
                  </a:rPr>
                  <a:t>فرض</a:t>
                </a:r>
                <a:r>
                  <a:rPr lang="fa-IR" sz="2400" i="1" dirty="0">
                    <a:latin typeface="Cambria Math" panose="02040503050406030204" pitchFamily="18" charset="0"/>
                    <a:cs typeface="B Nazanin" panose="00000400000000000000" pitchFamily="2" charset="-78"/>
                  </a:rPr>
                  <a:t>:انتخاب یک مدل ساده</a:t>
                </a:r>
              </a:p>
              <a:p>
                <a:pPr algn="r" rtl="1"/>
                <a:r>
                  <a:rPr lang="fa-IR" sz="2400" i="1" dirty="0">
                    <a:latin typeface="Cambria Math" panose="02040503050406030204" pitchFamily="18" charset="0"/>
                    <a:cs typeface="B Nazanin" panose="00000400000000000000" pitchFamily="2" charset="-78"/>
                  </a:rPr>
                  <a:t>مثال</a:t>
                </a:r>
                <a:r>
                  <a:rPr lang="en-US" sz="2400" i="1" dirty="0">
                    <a:latin typeface="Cambria Math" panose="02040503050406030204" pitchFamily="18" charset="0"/>
                    <a:cs typeface="B Nazanin" panose="00000400000000000000" pitchFamily="2" charset="-78"/>
                  </a:rPr>
                  <a:t> 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    </m:t>
                    </m:r>
                  </m:oMath>
                </a14:m>
                <a:endParaRPr lang="en-US" sz="2400" dirty="0"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475291-64FA-45BB-98E2-51500D728F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961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8B6DA730-15FB-494B-841F-AD545C2D15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5700311"/>
              </p:ext>
            </p:extLst>
          </p:nvPr>
        </p:nvGraphicFramePr>
        <p:xfrm>
          <a:off x="400148" y="2321169"/>
          <a:ext cx="7083865" cy="41717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31AAB3D5-D187-4FE9-ADD4-0400CF839436}"/>
              </a:ext>
            </a:extLst>
          </p:cNvPr>
          <p:cNvSpPr/>
          <p:nvPr/>
        </p:nvSpPr>
        <p:spPr>
          <a:xfrm>
            <a:off x="1919066" y="4351875"/>
            <a:ext cx="225084" cy="25673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EBBA0F83-B247-4C82-8A65-1F8E32992779}"/>
              </a:ext>
            </a:extLst>
          </p:cNvPr>
          <p:cNvSpPr/>
          <p:nvPr/>
        </p:nvSpPr>
        <p:spPr>
          <a:xfrm>
            <a:off x="1995265" y="3429000"/>
            <a:ext cx="225084" cy="25673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B85CA4BA-21FC-481F-989D-3C18A3CF0625}"/>
              </a:ext>
            </a:extLst>
          </p:cNvPr>
          <p:cNvSpPr/>
          <p:nvPr/>
        </p:nvSpPr>
        <p:spPr>
          <a:xfrm>
            <a:off x="4684542" y="3143091"/>
            <a:ext cx="225084" cy="25673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2ED76C62-5795-4F94-9975-0130EEE0AEC4}"/>
              </a:ext>
            </a:extLst>
          </p:cNvPr>
          <p:cNvSpPr/>
          <p:nvPr/>
        </p:nvSpPr>
        <p:spPr>
          <a:xfrm>
            <a:off x="838200" y="5768876"/>
            <a:ext cx="196948" cy="252096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BD3B6E0F-F1CC-44E7-B163-1FCD6EA9AA64}"/>
                  </a:ext>
                </a:extLst>
              </p14:cNvPr>
              <p14:cNvContentPartPr/>
              <p14:nvPr/>
            </p14:nvContentPartPr>
            <p14:xfrm>
              <a:off x="3472366" y="3528028"/>
              <a:ext cx="11880" cy="75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BD3B6E0F-F1CC-44E7-B163-1FCD6EA9AA64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454366" y="3510028"/>
                <a:ext cx="47520" cy="43200"/>
              </a:xfrm>
              <a:prstGeom prst="rect">
                <a:avLst/>
              </a:prstGeom>
            </p:spPr>
          </p:pic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9622117-C342-480D-AABD-5A4C1593FF4B}"/>
              </a:ext>
            </a:extLst>
          </p:cNvPr>
          <p:cNvCxnSpPr>
            <a:cxnSpLocks/>
          </p:cNvCxnSpPr>
          <p:nvPr/>
        </p:nvCxnSpPr>
        <p:spPr>
          <a:xfrm>
            <a:off x="576775" y="4487594"/>
            <a:ext cx="528945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31A69BA-54AC-4FB2-95CC-3FA3CBEB18E4}"/>
                  </a:ext>
                </a:extLst>
              </p14:cNvPr>
              <p14:cNvContentPartPr/>
              <p14:nvPr/>
            </p14:nvContentPartPr>
            <p14:xfrm>
              <a:off x="8486086" y="3944188"/>
              <a:ext cx="6120" cy="165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31A69BA-54AC-4FB2-95CC-3FA3CBEB18E4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8468446" y="3926548"/>
                <a:ext cx="4176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5919329-1991-4462-AE98-23E553CAD2E0}"/>
                  </a:ext>
                </a:extLst>
              </p14:cNvPr>
              <p14:cNvContentPartPr/>
              <p14:nvPr/>
            </p14:nvContentPartPr>
            <p14:xfrm>
              <a:off x="4782406" y="4609468"/>
              <a:ext cx="21240" cy="151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5919329-1991-4462-AE98-23E553CAD2E0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764766" y="4591468"/>
                <a:ext cx="5688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ABBFDF6A-64D5-4E85-B5F2-9A6F063D6CFF}"/>
                  </a:ext>
                </a:extLst>
              </p14:cNvPr>
              <p14:cNvContentPartPr/>
              <p14:nvPr/>
            </p14:nvContentPartPr>
            <p14:xfrm>
              <a:off x="928606" y="5779828"/>
              <a:ext cx="13320" cy="3708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ABBFDF6A-64D5-4E85-B5F2-9A6F063D6CFF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910966" y="5762188"/>
                <a:ext cx="48960" cy="72720"/>
              </a:xfrm>
              <a:prstGeom prst="rect">
                <a:avLst/>
              </a:prstGeom>
            </p:spPr>
          </p:pic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BA554F7-DF90-4598-81A3-5CC5A7831ECB}"/>
              </a:ext>
            </a:extLst>
          </p:cNvPr>
          <p:cNvCxnSpPr/>
          <p:nvPr/>
        </p:nvCxnSpPr>
        <p:spPr>
          <a:xfrm>
            <a:off x="3484246" y="3685735"/>
            <a:ext cx="0" cy="801859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F9757F2-8E90-49B7-8F03-B0AA37C613C6}"/>
              </a:ext>
            </a:extLst>
          </p:cNvPr>
          <p:cNvCxnSpPr>
            <a:cxnSpLocks/>
          </p:cNvCxnSpPr>
          <p:nvPr/>
        </p:nvCxnSpPr>
        <p:spPr>
          <a:xfrm>
            <a:off x="4775520" y="3399826"/>
            <a:ext cx="0" cy="1087768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AF380A72-3073-4408-832F-585440C0B4F9}"/>
                  </a:ext>
                </a:extLst>
              </p14:cNvPr>
              <p14:cNvContentPartPr/>
              <p14:nvPr/>
            </p14:nvContentPartPr>
            <p14:xfrm>
              <a:off x="1018459" y="1327528"/>
              <a:ext cx="504000" cy="6552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AF380A72-3073-4408-832F-585440C0B4F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014139" y="1323208"/>
                <a:ext cx="51264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0C2D63C3-0368-48E0-9CEF-40FB8F153FA6}"/>
                  </a:ext>
                </a:extLst>
              </p14:cNvPr>
              <p14:cNvContentPartPr/>
              <p14:nvPr/>
            </p14:nvContentPartPr>
            <p14:xfrm>
              <a:off x="974539" y="5824288"/>
              <a:ext cx="2520" cy="576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0C2D63C3-0368-48E0-9CEF-40FB8F153FA6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970219" y="5819968"/>
                <a:ext cx="11160" cy="14400"/>
              </a:xfrm>
              <a:prstGeom prst="rect">
                <a:avLst/>
              </a:prstGeom>
            </p:spPr>
          </p:pic>
        </mc:Fallback>
      </mc:AlternateContent>
      <p:grpSp>
        <p:nvGrpSpPr>
          <p:cNvPr id="92" name="Group 91">
            <a:extLst>
              <a:ext uri="{FF2B5EF4-FFF2-40B4-BE49-F238E27FC236}">
                <a16:creationId xmlns:a16="http://schemas.microsoft.com/office/drawing/2014/main" id="{BD6C2458-7A26-400E-8780-6578B838055D}"/>
              </a:ext>
            </a:extLst>
          </p:cNvPr>
          <p:cNvGrpSpPr/>
          <p:nvPr/>
        </p:nvGrpSpPr>
        <p:grpSpPr>
          <a:xfrm>
            <a:off x="938539" y="4470328"/>
            <a:ext cx="181800" cy="205560"/>
            <a:chOff x="938539" y="4470328"/>
            <a:chExt cx="181800" cy="20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E5B3F3BE-9E2E-4E7A-B58D-E0057E34852E}"/>
                    </a:ext>
                  </a:extLst>
                </p14:cNvPr>
                <p14:cNvContentPartPr/>
                <p14:nvPr/>
              </p14:nvContentPartPr>
              <p14:xfrm>
                <a:off x="1074979" y="4472488"/>
                <a:ext cx="36360" cy="2034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E5B3F3BE-9E2E-4E7A-B58D-E0057E34852E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70659" y="4468168"/>
                  <a:ext cx="450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0012F48-4027-4AAE-89F5-F3AE6A6FAD7C}"/>
                    </a:ext>
                  </a:extLst>
                </p14:cNvPr>
                <p14:cNvContentPartPr/>
                <p14:nvPr/>
              </p14:nvContentPartPr>
              <p14:xfrm>
                <a:off x="1071019" y="4607848"/>
                <a:ext cx="49320" cy="399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0012F48-4027-4AAE-89F5-F3AE6A6FAD7C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66699" y="4603528"/>
                  <a:ext cx="579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E84D8E51-B0E0-4667-B989-7D93A74BC0F6}"/>
                    </a:ext>
                  </a:extLst>
                </p14:cNvPr>
                <p14:cNvContentPartPr/>
                <p14:nvPr/>
              </p14:nvContentPartPr>
              <p14:xfrm>
                <a:off x="1096939" y="4470328"/>
                <a:ext cx="12600" cy="892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E84D8E51-B0E0-4667-B989-7D93A74BC0F6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92619" y="4466008"/>
                  <a:ext cx="212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4B5E1ED-DBC6-4091-9897-5B7ABD315E8B}"/>
                    </a:ext>
                  </a:extLst>
                </p14:cNvPr>
                <p14:cNvContentPartPr/>
                <p14:nvPr/>
              </p14:nvContentPartPr>
              <p14:xfrm>
                <a:off x="938539" y="4538728"/>
                <a:ext cx="27360" cy="154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4B5E1ED-DBC6-4091-9897-5B7ABD315E8B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34219" y="4534408"/>
                  <a:ext cx="36000" cy="2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C625DFD-6E0E-4990-ABA2-4AA2B8CEE142}"/>
              </a:ext>
            </a:extLst>
          </p:cNvPr>
          <p:cNvGrpSpPr/>
          <p:nvPr/>
        </p:nvGrpSpPr>
        <p:grpSpPr>
          <a:xfrm>
            <a:off x="4822726" y="3753388"/>
            <a:ext cx="249480" cy="244800"/>
            <a:chOff x="4822726" y="3753388"/>
            <a:chExt cx="249480" cy="24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5EE7581-7D34-4DE3-96E9-AEA5311DAE29}"/>
                    </a:ext>
                  </a:extLst>
                </p14:cNvPr>
                <p14:cNvContentPartPr/>
                <p14:nvPr/>
              </p14:nvContentPartPr>
              <p14:xfrm>
                <a:off x="4822726" y="3753388"/>
                <a:ext cx="164160" cy="1861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5EE7581-7D34-4DE3-96E9-AEA5311DAE29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813726" y="3744388"/>
                  <a:ext cx="18180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EF1E870-09D4-4A2F-A5C5-B14365FBE610}"/>
                    </a:ext>
                  </a:extLst>
                </p14:cNvPr>
                <p14:cNvContentPartPr/>
                <p14:nvPr/>
              </p14:nvContentPartPr>
              <p14:xfrm>
                <a:off x="5057446" y="3864628"/>
                <a:ext cx="14760" cy="133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EF1E870-09D4-4A2F-A5C5-B14365FBE610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048446" y="3855628"/>
                  <a:ext cx="32400" cy="15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BB86E9D-78DA-42CF-9D38-B4DCE2CFD8EB}"/>
              </a:ext>
            </a:extLst>
          </p:cNvPr>
          <p:cNvGrpSpPr/>
          <p:nvPr/>
        </p:nvGrpSpPr>
        <p:grpSpPr>
          <a:xfrm>
            <a:off x="3697006" y="3307348"/>
            <a:ext cx="290520" cy="194400"/>
            <a:chOff x="3697006" y="3307348"/>
            <a:chExt cx="290520" cy="19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D9F8906-3D6C-434B-95DA-1D9442F888E7}"/>
                    </a:ext>
                  </a:extLst>
                </p14:cNvPr>
                <p14:cNvContentPartPr/>
                <p14:nvPr/>
              </p14:nvContentPartPr>
              <p14:xfrm>
                <a:off x="3697006" y="3307348"/>
                <a:ext cx="133200" cy="1368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D9F8906-3D6C-434B-95DA-1D9442F888E7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688366" y="3298708"/>
                  <a:ext cx="15084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9209804-0A63-40B0-B65C-97DC42D7D8A5}"/>
                    </a:ext>
                  </a:extLst>
                </p14:cNvPr>
                <p14:cNvContentPartPr/>
                <p14:nvPr/>
              </p14:nvContentPartPr>
              <p14:xfrm>
                <a:off x="3859006" y="3396268"/>
                <a:ext cx="128520" cy="1054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9209804-0A63-40B0-B65C-97DC42D7D8A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850006" y="3387628"/>
                  <a:ext cx="146160" cy="12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0C0D950-6F86-4F86-A08E-D4121A8535E2}"/>
              </a:ext>
            </a:extLst>
          </p:cNvPr>
          <p:cNvGrpSpPr/>
          <p:nvPr/>
        </p:nvGrpSpPr>
        <p:grpSpPr>
          <a:xfrm>
            <a:off x="3127126" y="4013308"/>
            <a:ext cx="252360" cy="142560"/>
            <a:chOff x="3127126" y="4013308"/>
            <a:chExt cx="252360" cy="14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083ECBC-BE4A-44DB-AE18-2283D79F1F39}"/>
                    </a:ext>
                  </a:extLst>
                </p14:cNvPr>
                <p14:cNvContentPartPr/>
                <p14:nvPr/>
              </p14:nvContentPartPr>
              <p14:xfrm>
                <a:off x="3127126" y="4013308"/>
                <a:ext cx="127440" cy="1209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083ECBC-BE4A-44DB-AE18-2283D79F1F3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118126" y="4004308"/>
                  <a:ext cx="1450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159F820-94DD-4B52-A6D2-600E17F4FCCC}"/>
                    </a:ext>
                  </a:extLst>
                </p14:cNvPr>
                <p14:cNvContentPartPr/>
                <p14:nvPr/>
              </p14:nvContentPartPr>
              <p14:xfrm>
                <a:off x="3274366" y="4057228"/>
                <a:ext cx="105120" cy="98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159F820-94DD-4B52-A6D2-600E17F4FCCC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265366" y="4048228"/>
                  <a:ext cx="122760" cy="11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E0486F1-6B6F-4D62-AC4B-4DBF76135912}"/>
              </a:ext>
            </a:extLst>
          </p:cNvPr>
          <p:cNvGrpSpPr/>
          <p:nvPr/>
        </p:nvGrpSpPr>
        <p:grpSpPr>
          <a:xfrm>
            <a:off x="2213086" y="3949228"/>
            <a:ext cx="234360" cy="275400"/>
            <a:chOff x="2213086" y="3949228"/>
            <a:chExt cx="234360" cy="27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C7F03F5-6066-4E77-AF7D-4E3B45749F5D}"/>
                    </a:ext>
                  </a:extLst>
                </p14:cNvPr>
                <p14:cNvContentPartPr/>
                <p14:nvPr/>
              </p14:nvContentPartPr>
              <p14:xfrm>
                <a:off x="2213086" y="3949228"/>
                <a:ext cx="88920" cy="1191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C7F03F5-6066-4E77-AF7D-4E3B45749F5D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204446" y="3940228"/>
                  <a:ext cx="1065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22AD98A-2FE8-499B-99D4-ED267118A1EE}"/>
                    </a:ext>
                  </a:extLst>
                </p14:cNvPr>
                <p14:cNvContentPartPr/>
                <p14:nvPr/>
              </p14:nvContentPartPr>
              <p14:xfrm>
                <a:off x="2329366" y="4032388"/>
                <a:ext cx="118080" cy="770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22AD98A-2FE8-499B-99D4-ED267118A1EE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320726" y="4023748"/>
                  <a:ext cx="13572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6560AF6-67BE-42B7-B7C3-99CE7F82225D}"/>
                    </a:ext>
                  </a:extLst>
                </p14:cNvPr>
                <p14:cNvContentPartPr/>
                <p14:nvPr/>
              </p14:nvContentPartPr>
              <p14:xfrm>
                <a:off x="2375086" y="4043908"/>
                <a:ext cx="22320" cy="1807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6560AF6-67BE-42B7-B7C3-99CE7F82225D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366446" y="4035268"/>
                  <a:ext cx="39960" cy="198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74C0DA3-278F-41DB-AD94-94FCCD3DDDCC}"/>
                  </a:ext>
                </a:extLst>
              </p14:cNvPr>
              <p14:cNvContentPartPr/>
              <p14:nvPr/>
            </p14:nvContentPartPr>
            <p14:xfrm>
              <a:off x="1836166" y="5028868"/>
              <a:ext cx="3960" cy="64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74C0DA3-278F-41DB-AD94-94FCCD3DDDCC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1827166" y="5020228"/>
                <a:ext cx="21600" cy="24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A4BB6603-2860-4C40-9D7B-213EA006F0F8}"/>
              </a:ext>
            </a:extLst>
          </p:cNvPr>
          <p:cNvGrpSpPr/>
          <p:nvPr/>
        </p:nvGrpSpPr>
        <p:grpSpPr>
          <a:xfrm>
            <a:off x="7982806" y="4257748"/>
            <a:ext cx="1625040" cy="546840"/>
            <a:chOff x="7982806" y="4257748"/>
            <a:chExt cx="1625040" cy="54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C20AB61-982D-4E04-8896-70C951355CCA}"/>
                    </a:ext>
                  </a:extLst>
                </p14:cNvPr>
                <p14:cNvContentPartPr/>
                <p14:nvPr/>
              </p14:nvContentPartPr>
              <p14:xfrm>
                <a:off x="7982806" y="4578868"/>
                <a:ext cx="360" cy="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C20AB61-982D-4E04-8896-70C951355CCA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974166" y="457022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AD598D0-3903-469C-90D3-B43C1B0D87F5}"/>
                    </a:ext>
                  </a:extLst>
                </p14:cNvPr>
                <p14:cNvContentPartPr/>
                <p14:nvPr/>
              </p14:nvContentPartPr>
              <p14:xfrm>
                <a:off x="7984246" y="4502548"/>
                <a:ext cx="185400" cy="142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AD598D0-3903-469C-90D3-B43C1B0D87F5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975606" y="4493548"/>
                  <a:ext cx="2030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8BC7496-CD38-41AD-88C3-54391219EFA9}"/>
                    </a:ext>
                  </a:extLst>
                </p14:cNvPr>
                <p14:cNvContentPartPr/>
                <p14:nvPr/>
              </p14:nvContentPartPr>
              <p14:xfrm>
                <a:off x="8214646" y="4485628"/>
                <a:ext cx="91080" cy="1011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8BC7496-CD38-41AD-88C3-54391219EFA9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206006" y="4476628"/>
                  <a:ext cx="10872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A6FA9B5-4A6C-4571-8704-A431119DBDFD}"/>
                    </a:ext>
                  </a:extLst>
                </p14:cNvPr>
                <p14:cNvContentPartPr/>
                <p14:nvPr/>
              </p14:nvContentPartPr>
              <p14:xfrm>
                <a:off x="8294926" y="4448548"/>
                <a:ext cx="159840" cy="1382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A6FA9B5-4A6C-4571-8704-A431119DBDFD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286286" y="4439908"/>
                  <a:ext cx="17748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005B3E5-D4BB-4E3C-B8A9-C810AC4A2841}"/>
                    </a:ext>
                  </a:extLst>
                </p14:cNvPr>
                <p14:cNvContentPartPr/>
                <p14:nvPr/>
              </p14:nvContentPartPr>
              <p14:xfrm>
                <a:off x="8443606" y="4497148"/>
                <a:ext cx="123120" cy="914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005B3E5-D4BB-4E3C-B8A9-C810AC4A2841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434966" y="4488148"/>
                  <a:ext cx="1407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62A01AB-2718-4541-B71D-EBF0DFDBBE93}"/>
                    </a:ext>
                  </a:extLst>
                </p14:cNvPr>
                <p14:cNvContentPartPr/>
                <p14:nvPr/>
              </p14:nvContentPartPr>
              <p14:xfrm>
                <a:off x="8572126" y="4445668"/>
                <a:ext cx="143640" cy="1504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62A01AB-2718-4541-B71D-EBF0DFDBBE93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563486" y="4437028"/>
                  <a:ext cx="1612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11EE127-629D-4855-8C85-398E49C41059}"/>
                    </a:ext>
                  </a:extLst>
                </p14:cNvPr>
                <p14:cNvContentPartPr/>
                <p14:nvPr/>
              </p14:nvContentPartPr>
              <p14:xfrm>
                <a:off x="8833126" y="4553668"/>
                <a:ext cx="91080" cy="266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11EE127-629D-4855-8C85-398E49C41059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824486" y="4545028"/>
                  <a:ext cx="1087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E417118-637E-4151-A109-9E9DA7F20063}"/>
                    </a:ext>
                  </a:extLst>
                </p14:cNvPr>
                <p14:cNvContentPartPr/>
                <p14:nvPr/>
              </p14:nvContentPartPr>
              <p14:xfrm>
                <a:off x="8825206" y="4507588"/>
                <a:ext cx="74520" cy="298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E417118-637E-4151-A109-9E9DA7F20063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816566" y="4498588"/>
                  <a:ext cx="9216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0DCC10C-B5F1-4467-9DC1-DC370B3B6AB5}"/>
                    </a:ext>
                  </a:extLst>
                </p14:cNvPr>
                <p14:cNvContentPartPr/>
                <p14:nvPr/>
              </p14:nvContentPartPr>
              <p14:xfrm>
                <a:off x="9019966" y="4257748"/>
                <a:ext cx="587880" cy="5468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0DCC10C-B5F1-4467-9DC1-DC370B3B6AB5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9011326" y="4249108"/>
                  <a:ext cx="605520" cy="56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18FBD88-A101-4822-AAA8-1F061AEDE934}"/>
              </a:ext>
            </a:extLst>
          </p:cNvPr>
          <p:cNvGrpSpPr/>
          <p:nvPr/>
        </p:nvGrpSpPr>
        <p:grpSpPr>
          <a:xfrm>
            <a:off x="9277366" y="4918708"/>
            <a:ext cx="270360" cy="249120"/>
            <a:chOff x="9277366" y="4918708"/>
            <a:chExt cx="270360" cy="24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91470BF-DC0C-469E-90CB-FCAEB23EA0F9}"/>
                    </a:ext>
                  </a:extLst>
                </p14:cNvPr>
                <p14:cNvContentPartPr/>
                <p14:nvPr/>
              </p14:nvContentPartPr>
              <p14:xfrm>
                <a:off x="9277366" y="5059108"/>
                <a:ext cx="98640" cy="1087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91470BF-DC0C-469E-90CB-FCAEB23EA0F9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268726" y="5050108"/>
                  <a:ext cx="11628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53AB791-D1F0-4B16-9870-14EAA2F0EAFC}"/>
                    </a:ext>
                  </a:extLst>
                </p14:cNvPr>
                <p14:cNvContentPartPr/>
                <p14:nvPr/>
              </p14:nvContentPartPr>
              <p14:xfrm>
                <a:off x="9290686" y="4968028"/>
                <a:ext cx="22320" cy="172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53AB791-D1F0-4B16-9870-14EAA2F0EAFC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9282046" y="4959388"/>
                  <a:ext cx="399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AA9CF64-5E05-4D9A-A34D-DE4FA40AE58F}"/>
                    </a:ext>
                  </a:extLst>
                </p14:cNvPr>
                <p14:cNvContentPartPr/>
                <p14:nvPr/>
              </p14:nvContentPartPr>
              <p14:xfrm>
                <a:off x="9368806" y="5054068"/>
                <a:ext cx="95760" cy="604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AA9CF64-5E05-4D9A-A34D-DE4FA40AE58F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9360166" y="5045068"/>
                  <a:ext cx="1134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9E640DC-60A0-4A00-9DB5-83375671B2E8}"/>
                    </a:ext>
                  </a:extLst>
                </p14:cNvPr>
                <p14:cNvContentPartPr/>
                <p14:nvPr/>
              </p14:nvContentPartPr>
              <p14:xfrm>
                <a:off x="9536566" y="4918708"/>
                <a:ext cx="11160" cy="1472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9E640DC-60A0-4A00-9DB5-83375671B2E8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9527926" y="4910068"/>
                  <a:ext cx="28800" cy="164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D26F8B6F-D33B-4442-A9CD-0FB02CC9D05F}"/>
                  </a:ext>
                </a:extLst>
              </p14:cNvPr>
              <p14:cNvContentPartPr/>
              <p14:nvPr/>
            </p14:nvContentPartPr>
            <p14:xfrm>
              <a:off x="9016006" y="3947428"/>
              <a:ext cx="176040" cy="2008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D26F8B6F-D33B-4442-A9CD-0FB02CC9D05F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9007006" y="3938788"/>
                <a:ext cx="193680" cy="21852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25B5A9A6-0361-47D1-A298-C29B82F5F94E}"/>
              </a:ext>
            </a:extLst>
          </p:cNvPr>
          <p:cNvGrpSpPr/>
          <p:nvPr/>
        </p:nvGrpSpPr>
        <p:grpSpPr>
          <a:xfrm>
            <a:off x="9761206" y="4339468"/>
            <a:ext cx="398880" cy="275400"/>
            <a:chOff x="9761206" y="4339468"/>
            <a:chExt cx="398880" cy="27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4D74F45-B6CC-4229-BD5D-127B34FFE9E1}"/>
                    </a:ext>
                  </a:extLst>
                </p14:cNvPr>
                <p14:cNvContentPartPr/>
                <p14:nvPr/>
              </p14:nvContentPartPr>
              <p14:xfrm>
                <a:off x="9761206" y="4339468"/>
                <a:ext cx="246240" cy="2404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4D74F45-B6CC-4229-BD5D-127B34FFE9E1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9752566" y="4330468"/>
                  <a:ext cx="26388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D819DFB-7390-48E6-B911-D0A056448393}"/>
                    </a:ext>
                  </a:extLst>
                </p14:cNvPr>
                <p14:cNvContentPartPr/>
                <p14:nvPr/>
              </p14:nvContentPartPr>
              <p14:xfrm>
                <a:off x="10051366" y="4470508"/>
                <a:ext cx="108720" cy="1443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D819DFB-7390-48E6-B911-D0A056448393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0042366" y="4461868"/>
                  <a:ext cx="1263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2DC789B-8503-4347-9DBB-F99D694F3A21}"/>
                    </a:ext>
                  </a:extLst>
                </p14:cNvPr>
                <p14:cNvContentPartPr/>
                <p14:nvPr/>
              </p14:nvContentPartPr>
              <p14:xfrm>
                <a:off x="10093126" y="4350628"/>
                <a:ext cx="16200" cy="450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2DC789B-8503-4347-9DBB-F99D694F3A21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0084486" y="4341628"/>
                  <a:ext cx="33840" cy="62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730FE255-3046-4AFE-86AB-476C4AB96006}"/>
                  </a:ext>
                </a:extLst>
              </p14:cNvPr>
              <p14:cNvContentPartPr/>
              <p14:nvPr/>
            </p14:nvContentPartPr>
            <p14:xfrm>
              <a:off x="528286" y="3584548"/>
              <a:ext cx="851760" cy="972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730FE255-3046-4AFE-86AB-476C4AB96006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519286" y="3575548"/>
                <a:ext cx="869400" cy="2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C8A4010A-7704-4576-B8E1-3DE1E7F8D601}"/>
              </a:ext>
            </a:extLst>
          </p:cNvPr>
          <p:cNvGrpSpPr/>
          <p:nvPr/>
        </p:nvGrpSpPr>
        <p:grpSpPr>
          <a:xfrm>
            <a:off x="1023286" y="5358628"/>
            <a:ext cx="441360" cy="260280"/>
            <a:chOff x="1023286" y="5358628"/>
            <a:chExt cx="441360" cy="26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9409C42-70F1-4D4F-B3CD-E9AC6CEE6A50}"/>
                    </a:ext>
                  </a:extLst>
                </p14:cNvPr>
                <p14:cNvContentPartPr/>
                <p14:nvPr/>
              </p14:nvContentPartPr>
              <p14:xfrm>
                <a:off x="1462126" y="5437828"/>
                <a:ext cx="2520" cy="75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9409C42-70F1-4D4F-B3CD-E9AC6CEE6A50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453486" y="5429188"/>
                  <a:ext cx="201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F217F02-F177-4D29-BB6F-CC1DDF38221B}"/>
                    </a:ext>
                  </a:extLst>
                </p14:cNvPr>
                <p14:cNvContentPartPr/>
                <p14:nvPr/>
              </p14:nvContentPartPr>
              <p14:xfrm>
                <a:off x="1296886" y="5600548"/>
                <a:ext cx="20160" cy="18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F217F02-F177-4D29-BB6F-CC1DDF38221B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287886" y="5591908"/>
                  <a:ext cx="378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6C908DF-A1B2-46CC-BE73-131089FC3559}"/>
                    </a:ext>
                  </a:extLst>
                </p14:cNvPr>
                <p14:cNvContentPartPr/>
                <p14:nvPr/>
              </p14:nvContentPartPr>
              <p14:xfrm>
                <a:off x="1023286" y="5358628"/>
                <a:ext cx="133200" cy="1998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6C908DF-A1B2-46CC-BE73-131089FC3559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014286" y="5349988"/>
                  <a:ext cx="15084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FDAF10B-27DE-4B23-9F9E-8D9928AAE76F}"/>
                    </a:ext>
                  </a:extLst>
                </p14:cNvPr>
                <p14:cNvContentPartPr/>
                <p14:nvPr/>
              </p14:nvContentPartPr>
              <p14:xfrm>
                <a:off x="1178086" y="5433508"/>
                <a:ext cx="132120" cy="1526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FDAF10B-27DE-4B23-9F9E-8D9928AAE76F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169086" y="5424868"/>
                  <a:ext cx="149760" cy="17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0CFB529-2E90-4D9E-A4A0-D25823211790}"/>
              </a:ext>
            </a:extLst>
          </p:cNvPr>
          <p:cNvGrpSpPr/>
          <p:nvPr/>
        </p:nvGrpSpPr>
        <p:grpSpPr>
          <a:xfrm>
            <a:off x="10572286" y="4314988"/>
            <a:ext cx="388800" cy="330120"/>
            <a:chOff x="10572286" y="4314988"/>
            <a:chExt cx="388800" cy="33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AFC8AF6-71BA-459E-9075-4C79E3749433}"/>
                    </a:ext>
                  </a:extLst>
                </p14:cNvPr>
                <p14:cNvContentPartPr/>
                <p14:nvPr/>
              </p14:nvContentPartPr>
              <p14:xfrm>
                <a:off x="10572286" y="4314988"/>
                <a:ext cx="133560" cy="2653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AFC8AF6-71BA-459E-9075-4C79E3749433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0554646" y="4297348"/>
                  <a:ext cx="16920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8A74406-E6EE-4DB7-BAEA-11041F5E65A2}"/>
                    </a:ext>
                  </a:extLst>
                </p14:cNvPr>
                <p14:cNvContentPartPr/>
                <p14:nvPr/>
              </p14:nvContentPartPr>
              <p14:xfrm>
                <a:off x="10659406" y="4503268"/>
                <a:ext cx="99000" cy="1418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8A74406-E6EE-4DB7-BAEA-11041F5E65A2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0641406" y="4485628"/>
                  <a:ext cx="13464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481C158-AFDB-448C-8E21-AF67AD84C561}"/>
                    </a:ext>
                  </a:extLst>
                </p14:cNvPr>
                <p14:cNvContentPartPr/>
                <p14:nvPr/>
              </p14:nvContentPartPr>
              <p14:xfrm>
                <a:off x="10815286" y="4340908"/>
                <a:ext cx="145800" cy="2016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481C158-AFDB-448C-8E21-AF67AD84C561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0797646" y="4322908"/>
                  <a:ext cx="181440" cy="237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3366794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78DAF-DDA7-4673-AFFE-73B41649D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Variance Tradeoff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475291-64FA-45BB-98E2-51500D728F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r" rtl="1"/>
                <a:r>
                  <a:rPr lang="fa-IR" dirty="0"/>
                  <a:t>مدل اول: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a-IR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475291-64FA-45BB-98E2-51500D728F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266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8B6DA730-15FB-494B-841F-AD545C2D15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8668457"/>
              </p:ext>
            </p:extLst>
          </p:nvPr>
        </p:nvGraphicFramePr>
        <p:xfrm>
          <a:off x="400148" y="2321169"/>
          <a:ext cx="7083865" cy="41717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367012A4-658C-41F2-B912-485D43B1D386}"/>
              </a:ext>
            </a:extLst>
          </p:cNvPr>
          <p:cNvSpPr/>
          <p:nvPr/>
        </p:nvSpPr>
        <p:spPr>
          <a:xfrm>
            <a:off x="1336429" y="4073708"/>
            <a:ext cx="225084" cy="256735"/>
          </a:xfrm>
          <a:prstGeom prst="flowChartConnector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1838622-D593-4264-A167-2D5DF60202C9}"/>
              </a:ext>
            </a:extLst>
          </p:cNvPr>
          <p:cNvGrpSpPr/>
          <p:nvPr/>
        </p:nvGrpSpPr>
        <p:grpSpPr>
          <a:xfrm>
            <a:off x="3991846" y="2983348"/>
            <a:ext cx="15480" cy="390600"/>
            <a:chOff x="3991846" y="2983348"/>
            <a:chExt cx="15480" cy="39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6645D95-DE7C-4F9E-8578-9CDE10B456FB}"/>
                    </a:ext>
                  </a:extLst>
                </p14:cNvPr>
                <p14:cNvContentPartPr/>
                <p14:nvPr/>
              </p14:nvContentPartPr>
              <p14:xfrm>
                <a:off x="4001206" y="3315988"/>
                <a:ext cx="2520" cy="57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6645D95-DE7C-4F9E-8578-9CDE10B456F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983206" y="3297988"/>
                  <a:ext cx="381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33B4214-A797-492A-8333-8B85D0352083}"/>
                    </a:ext>
                  </a:extLst>
                </p14:cNvPr>
                <p14:cNvContentPartPr/>
                <p14:nvPr/>
              </p14:nvContentPartPr>
              <p14:xfrm>
                <a:off x="3998686" y="3233188"/>
                <a:ext cx="3960" cy="424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33B4214-A797-492A-8333-8B85D035208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981046" y="3215188"/>
                  <a:ext cx="396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7C97F6F-5C2C-47F6-990F-BB27ED889EF6}"/>
                    </a:ext>
                  </a:extLst>
                </p14:cNvPr>
                <p14:cNvContentPartPr/>
                <p14:nvPr/>
              </p14:nvContentPartPr>
              <p14:xfrm>
                <a:off x="3991846" y="3035908"/>
                <a:ext cx="15480" cy="1522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7C97F6F-5C2C-47F6-990F-BB27ED889EF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973846" y="3018268"/>
                  <a:ext cx="511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D04CBC7-E63B-446E-BB94-96A4C50D97ED}"/>
                    </a:ext>
                  </a:extLst>
                </p14:cNvPr>
                <p14:cNvContentPartPr/>
                <p14:nvPr/>
              </p14:nvContentPartPr>
              <p14:xfrm>
                <a:off x="4001206" y="2983348"/>
                <a:ext cx="1440" cy="244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D04CBC7-E63B-446E-BB94-96A4C50D97E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983206" y="2965708"/>
                  <a:ext cx="37080" cy="6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1537B53-A3A1-4365-9BEE-F738B0534769}"/>
              </a:ext>
            </a:extLst>
          </p:cNvPr>
          <p:cNvGrpSpPr/>
          <p:nvPr/>
        </p:nvGrpSpPr>
        <p:grpSpPr>
          <a:xfrm>
            <a:off x="4391086" y="2729548"/>
            <a:ext cx="20520" cy="62280"/>
            <a:chOff x="4391086" y="2729548"/>
            <a:chExt cx="20520" cy="6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00A5DFF-FBD7-4ABA-A7F0-B28FD515BE61}"/>
                    </a:ext>
                  </a:extLst>
                </p14:cNvPr>
                <p14:cNvContentPartPr/>
                <p14:nvPr/>
              </p14:nvContentPartPr>
              <p14:xfrm>
                <a:off x="4398286" y="2760148"/>
                <a:ext cx="13320" cy="316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00A5DFF-FBD7-4ABA-A7F0-B28FD515BE6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380286" y="2742508"/>
                  <a:ext cx="4896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EBA2818-3FE2-4202-B0C9-A5DB237A9172}"/>
                    </a:ext>
                  </a:extLst>
                </p14:cNvPr>
                <p14:cNvContentPartPr/>
                <p14:nvPr/>
              </p14:nvContentPartPr>
              <p14:xfrm>
                <a:off x="4391086" y="2729548"/>
                <a:ext cx="36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EBA2818-3FE2-4202-B0C9-A5DB237A917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373446" y="271190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AB0873E-2D8C-43A4-A7F3-0B017AB860D7}"/>
              </a:ext>
            </a:extLst>
          </p:cNvPr>
          <p:cNvCxnSpPr>
            <a:cxnSpLocks/>
          </p:cNvCxnSpPr>
          <p:nvPr/>
        </p:nvCxnSpPr>
        <p:spPr>
          <a:xfrm>
            <a:off x="576775" y="4487594"/>
            <a:ext cx="528945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38202B6-E608-4E04-9FBC-5427C44DC42E}"/>
              </a:ext>
            </a:extLst>
          </p:cNvPr>
          <p:cNvCxnSpPr>
            <a:cxnSpLocks/>
          </p:cNvCxnSpPr>
          <p:nvPr/>
        </p:nvCxnSpPr>
        <p:spPr>
          <a:xfrm>
            <a:off x="2823065" y="3133578"/>
            <a:ext cx="0" cy="1354016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CBEC581-8E5B-464F-BA25-41ACFB12AC13}"/>
              </a:ext>
            </a:extLst>
          </p:cNvPr>
          <p:cNvCxnSpPr>
            <a:cxnSpLocks/>
          </p:cNvCxnSpPr>
          <p:nvPr/>
        </p:nvCxnSpPr>
        <p:spPr>
          <a:xfrm>
            <a:off x="2696456" y="4051495"/>
            <a:ext cx="0" cy="436099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D4B957FB-C630-463E-BA08-73DD10C41B83}"/>
              </a:ext>
            </a:extLst>
          </p:cNvPr>
          <p:cNvGrpSpPr/>
          <p:nvPr/>
        </p:nvGrpSpPr>
        <p:grpSpPr>
          <a:xfrm>
            <a:off x="4603126" y="3544228"/>
            <a:ext cx="474840" cy="249120"/>
            <a:chOff x="4603126" y="3544228"/>
            <a:chExt cx="474840" cy="24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455C7BE-86D9-43D8-96C0-64376EDA4A27}"/>
                    </a:ext>
                  </a:extLst>
                </p14:cNvPr>
                <p14:cNvContentPartPr/>
                <p14:nvPr/>
              </p14:nvContentPartPr>
              <p14:xfrm>
                <a:off x="4603126" y="3544228"/>
                <a:ext cx="145800" cy="1666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455C7BE-86D9-43D8-96C0-64376EDA4A2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594486" y="3535228"/>
                  <a:ext cx="1634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A4D64BC-6110-4DDE-BFD1-C9F620287982}"/>
                    </a:ext>
                  </a:extLst>
                </p14:cNvPr>
                <p14:cNvContentPartPr/>
                <p14:nvPr/>
              </p14:nvContentPartPr>
              <p14:xfrm>
                <a:off x="4798966" y="3676708"/>
                <a:ext cx="96840" cy="1166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A4D64BC-6110-4DDE-BFD1-C9F62028798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790326" y="3668068"/>
                  <a:ext cx="1144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361BAAC-8789-47E0-9436-9605D949CF74}"/>
                    </a:ext>
                  </a:extLst>
                </p14:cNvPr>
                <p14:cNvContentPartPr/>
                <p14:nvPr/>
              </p14:nvContentPartPr>
              <p14:xfrm>
                <a:off x="4946926" y="3728188"/>
                <a:ext cx="66600" cy="255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361BAAC-8789-47E0-9436-9605D949CF7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937926" y="3719548"/>
                  <a:ext cx="8424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1AB2F9D-D3C8-491A-AFED-DF84039E7D43}"/>
                    </a:ext>
                  </a:extLst>
                </p14:cNvPr>
                <p14:cNvContentPartPr/>
                <p14:nvPr/>
              </p14:nvContentPartPr>
              <p14:xfrm>
                <a:off x="4983646" y="3614428"/>
                <a:ext cx="94320" cy="1602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1AB2F9D-D3C8-491A-AFED-DF84039E7D4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975006" y="3605428"/>
                  <a:ext cx="111960" cy="17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9ECBD1B-5EC9-4DA6-A8BD-64885E184B41}"/>
              </a:ext>
            </a:extLst>
          </p:cNvPr>
          <p:cNvGrpSpPr/>
          <p:nvPr/>
        </p:nvGrpSpPr>
        <p:grpSpPr>
          <a:xfrm>
            <a:off x="3502246" y="3949588"/>
            <a:ext cx="445680" cy="193320"/>
            <a:chOff x="3502246" y="3949588"/>
            <a:chExt cx="445680" cy="19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96B3566-535E-4F78-8E0F-3C5BECD503B9}"/>
                    </a:ext>
                  </a:extLst>
                </p14:cNvPr>
                <p14:cNvContentPartPr/>
                <p14:nvPr/>
              </p14:nvContentPartPr>
              <p14:xfrm>
                <a:off x="3502246" y="3949588"/>
                <a:ext cx="122040" cy="1252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96B3566-535E-4F78-8E0F-3C5BECD503B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493246" y="3940948"/>
                  <a:ext cx="13968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BD14218-2CAE-43FA-A34B-400F3371D224}"/>
                    </a:ext>
                  </a:extLst>
                </p14:cNvPr>
                <p14:cNvContentPartPr/>
                <p14:nvPr/>
              </p14:nvContentPartPr>
              <p14:xfrm>
                <a:off x="3676126" y="4028788"/>
                <a:ext cx="81720" cy="817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BD14218-2CAE-43FA-A34B-400F3371D22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667486" y="4020148"/>
                  <a:ext cx="9936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09812BA-6AC6-498A-80AD-136B93354D5D}"/>
                    </a:ext>
                  </a:extLst>
                </p14:cNvPr>
                <p14:cNvContentPartPr/>
                <p14:nvPr/>
              </p14:nvContentPartPr>
              <p14:xfrm>
                <a:off x="3771526" y="4078468"/>
                <a:ext cx="101880" cy="129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09812BA-6AC6-498A-80AD-136B93354D5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762886" y="4069468"/>
                  <a:ext cx="1195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CC6D620-848E-41CC-9A58-0EC8C884CC2C}"/>
                    </a:ext>
                  </a:extLst>
                </p14:cNvPr>
                <p14:cNvContentPartPr/>
                <p14:nvPr/>
              </p14:nvContentPartPr>
              <p14:xfrm>
                <a:off x="3819406" y="4047148"/>
                <a:ext cx="11160" cy="957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CC6D620-848E-41CC-9A58-0EC8C884CC2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810406" y="4038148"/>
                  <a:ext cx="2880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DD9D23F-0ABD-4B7F-BC46-EB0E24798DA9}"/>
                    </a:ext>
                  </a:extLst>
                </p14:cNvPr>
                <p14:cNvContentPartPr/>
                <p14:nvPr/>
              </p14:nvContentPartPr>
              <p14:xfrm>
                <a:off x="3876646" y="4010428"/>
                <a:ext cx="71280" cy="131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DD9D23F-0ABD-4B7F-BC46-EB0E24798DA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867646" y="4001428"/>
                  <a:ext cx="88920" cy="14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5EC5D14-138F-41C6-A757-CB6F90DC64DB}"/>
              </a:ext>
            </a:extLst>
          </p:cNvPr>
          <p:cNvGrpSpPr/>
          <p:nvPr/>
        </p:nvGrpSpPr>
        <p:grpSpPr>
          <a:xfrm>
            <a:off x="2077726" y="3373588"/>
            <a:ext cx="519120" cy="175680"/>
            <a:chOff x="2077726" y="3373588"/>
            <a:chExt cx="519120" cy="17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D4B128D-EC72-46C7-A223-21B4E8D52DC4}"/>
                    </a:ext>
                  </a:extLst>
                </p14:cNvPr>
                <p14:cNvContentPartPr/>
                <p14:nvPr/>
              </p14:nvContentPartPr>
              <p14:xfrm>
                <a:off x="2077726" y="3373588"/>
                <a:ext cx="113760" cy="1504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D4B128D-EC72-46C7-A223-21B4E8D52DC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068726" y="3364948"/>
                  <a:ext cx="13140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C3D0CE6-6144-4361-B95B-B03D1099E3F5}"/>
                    </a:ext>
                  </a:extLst>
                </p14:cNvPr>
                <p14:cNvContentPartPr/>
                <p14:nvPr/>
              </p14:nvContentPartPr>
              <p14:xfrm>
                <a:off x="2256646" y="3441268"/>
                <a:ext cx="74880" cy="997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C3D0CE6-6144-4361-B95B-B03D1099E3F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247646" y="3432268"/>
                  <a:ext cx="925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DDDB1A9-062A-41C7-99BD-146E92E38A67}"/>
                    </a:ext>
                  </a:extLst>
                </p14:cNvPr>
                <p14:cNvContentPartPr/>
                <p14:nvPr/>
              </p14:nvContentPartPr>
              <p14:xfrm>
                <a:off x="2386966" y="3476548"/>
                <a:ext cx="81720" cy="21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DDDB1A9-062A-41C7-99BD-146E92E38A6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377966" y="3467548"/>
                  <a:ext cx="9936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B186D60-E397-4351-93CE-400A6A8EC664}"/>
                    </a:ext>
                  </a:extLst>
                </p14:cNvPr>
                <p14:cNvContentPartPr/>
                <p14:nvPr/>
              </p14:nvContentPartPr>
              <p14:xfrm>
                <a:off x="2417206" y="3460708"/>
                <a:ext cx="3960" cy="88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B186D60-E397-4351-93CE-400A6A8EC66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408206" y="3452068"/>
                  <a:ext cx="216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096F5B2-13A9-42A1-8690-2218F837527C}"/>
                    </a:ext>
                  </a:extLst>
                </p14:cNvPr>
                <p14:cNvContentPartPr/>
                <p14:nvPr/>
              </p14:nvContentPartPr>
              <p14:xfrm>
                <a:off x="2495326" y="3396628"/>
                <a:ext cx="101520" cy="1044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096F5B2-13A9-42A1-8690-2218F837527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486326" y="3387988"/>
                  <a:ext cx="119160" cy="12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FBF76CF-913D-4F47-9E6B-7DE5B41975B8}"/>
              </a:ext>
            </a:extLst>
          </p:cNvPr>
          <p:cNvGrpSpPr/>
          <p:nvPr/>
        </p:nvGrpSpPr>
        <p:grpSpPr>
          <a:xfrm>
            <a:off x="948406" y="4790548"/>
            <a:ext cx="574920" cy="184320"/>
            <a:chOff x="948406" y="4790548"/>
            <a:chExt cx="574920" cy="18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825BD94-CE45-4C49-912B-105BB11D93CB}"/>
                    </a:ext>
                  </a:extLst>
                </p14:cNvPr>
                <p14:cNvContentPartPr/>
                <p14:nvPr/>
              </p14:nvContentPartPr>
              <p14:xfrm>
                <a:off x="948406" y="4813588"/>
                <a:ext cx="156600" cy="1429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825BD94-CE45-4C49-912B-105BB11D93C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39766" y="4804588"/>
                  <a:ext cx="1742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80D40A8-1B6C-4AE5-B421-70A8BA240AA5}"/>
                    </a:ext>
                  </a:extLst>
                </p14:cNvPr>
                <p14:cNvContentPartPr/>
                <p14:nvPr/>
              </p14:nvContentPartPr>
              <p14:xfrm>
                <a:off x="1139566" y="4861108"/>
                <a:ext cx="90000" cy="1040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80D40A8-1B6C-4AE5-B421-70A8BA240AA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130926" y="4852108"/>
                  <a:ext cx="10764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DD21B4C-E1BA-4C72-B29F-15A48AEC627F}"/>
                    </a:ext>
                  </a:extLst>
                </p14:cNvPr>
                <p14:cNvContentPartPr/>
                <p14:nvPr/>
              </p14:nvContentPartPr>
              <p14:xfrm>
                <a:off x="1267726" y="4883068"/>
                <a:ext cx="80640" cy="475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DD21B4C-E1BA-4C72-B29F-15A48AEC627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258726" y="4874428"/>
                  <a:ext cx="9828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DC77CFF-24AE-4F3E-996D-327B729DE18E}"/>
                    </a:ext>
                  </a:extLst>
                </p14:cNvPr>
                <p14:cNvContentPartPr/>
                <p14:nvPr/>
              </p14:nvContentPartPr>
              <p14:xfrm>
                <a:off x="1310926" y="4851748"/>
                <a:ext cx="8280" cy="1231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DC77CFF-24AE-4F3E-996D-327B729DE18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302286" y="4842748"/>
                  <a:ext cx="2592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D8C9438-6B4E-4567-A31F-E6AE729FF6EA}"/>
                    </a:ext>
                  </a:extLst>
                </p14:cNvPr>
                <p14:cNvContentPartPr/>
                <p14:nvPr/>
              </p14:nvContentPartPr>
              <p14:xfrm>
                <a:off x="1375006" y="4790548"/>
                <a:ext cx="148320" cy="1285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D8C9438-6B4E-4567-A31F-E6AE729FF6E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366006" y="4781908"/>
                  <a:ext cx="165960" cy="14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B08DEBD-9935-49DD-908E-2EE0F2D168FA}"/>
              </a:ext>
            </a:extLst>
          </p:cNvPr>
          <p:cNvGrpSpPr/>
          <p:nvPr/>
        </p:nvGrpSpPr>
        <p:grpSpPr>
          <a:xfrm>
            <a:off x="7830526" y="3966508"/>
            <a:ext cx="1788840" cy="640800"/>
            <a:chOff x="7830526" y="3966508"/>
            <a:chExt cx="1788840" cy="64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46874FD-82D0-4F24-B1FE-2C2EA967FD2F}"/>
                    </a:ext>
                  </a:extLst>
                </p14:cNvPr>
                <p14:cNvContentPartPr/>
                <p14:nvPr/>
              </p14:nvContentPartPr>
              <p14:xfrm>
                <a:off x="7830526" y="4253788"/>
                <a:ext cx="173880" cy="2332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46874FD-82D0-4F24-B1FE-2C2EA967FD2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812526" y="4235788"/>
                  <a:ext cx="20952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6103142-6A53-4DCC-9100-9067619191F6}"/>
                    </a:ext>
                  </a:extLst>
                </p14:cNvPr>
                <p14:cNvContentPartPr/>
                <p14:nvPr/>
              </p14:nvContentPartPr>
              <p14:xfrm>
                <a:off x="8035366" y="4300228"/>
                <a:ext cx="101880" cy="1717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6103142-6A53-4DCC-9100-9067619191F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017726" y="4282228"/>
                  <a:ext cx="13752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D2EBA57-AD48-49CF-B928-C09A49886A9B}"/>
                    </a:ext>
                  </a:extLst>
                </p14:cNvPr>
                <p14:cNvContentPartPr/>
                <p14:nvPr/>
              </p14:nvContentPartPr>
              <p14:xfrm>
                <a:off x="8158846" y="4272508"/>
                <a:ext cx="153000" cy="1634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D2EBA57-AD48-49CF-B928-C09A49886A9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140846" y="4254868"/>
                  <a:ext cx="1886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07C933F-3631-45EE-8987-D730FFC185CF}"/>
                    </a:ext>
                  </a:extLst>
                </p14:cNvPr>
                <p14:cNvContentPartPr/>
                <p14:nvPr/>
              </p14:nvContentPartPr>
              <p14:xfrm>
                <a:off x="8331646" y="4314628"/>
                <a:ext cx="90720" cy="957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07C933F-3631-45EE-8987-D730FFC185C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313646" y="4296988"/>
                  <a:ext cx="1263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8E56673-D37B-419E-BA12-F82CB617D54C}"/>
                    </a:ext>
                  </a:extLst>
                </p14:cNvPr>
                <p14:cNvContentPartPr/>
                <p14:nvPr/>
              </p14:nvContentPartPr>
              <p14:xfrm>
                <a:off x="8483926" y="4211668"/>
                <a:ext cx="151560" cy="2019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8E56673-D37B-419E-BA12-F82CB617D54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466286" y="4194028"/>
                  <a:ext cx="18720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589DCDC-8F33-44AE-BAC9-2FD2D86D5520}"/>
                    </a:ext>
                  </a:extLst>
                </p14:cNvPr>
                <p14:cNvContentPartPr/>
                <p14:nvPr/>
              </p14:nvContentPartPr>
              <p14:xfrm>
                <a:off x="8693086" y="4297708"/>
                <a:ext cx="101880" cy="781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589DCDC-8F33-44AE-BAC9-2FD2D86D552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675086" y="4280068"/>
                  <a:ext cx="1375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1E285A2-1BD1-46F0-B112-860D281512CD}"/>
                    </a:ext>
                  </a:extLst>
                </p14:cNvPr>
                <p14:cNvContentPartPr/>
                <p14:nvPr/>
              </p14:nvContentPartPr>
              <p14:xfrm>
                <a:off x="8975326" y="3966508"/>
                <a:ext cx="644040" cy="6408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1E285A2-1BD1-46F0-B112-860D281512C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957686" y="3948508"/>
                  <a:ext cx="679680" cy="67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611648E-4E90-4B39-8385-1416C4D602DC}"/>
              </a:ext>
            </a:extLst>
          </p:cNvPr>
          <p:cNvGrpSpPr/>
          <p:nvPr/>
        </p:nvGrpSpPr>
        <p:grpSpPr>
          <a:xfrm>
            <a:off x="9070726" y="4732228"/>
            <a:ext cx="758520" cy="251280"/>
            <a:chOff x="9070726" y="4732228"/>
            <a:chExt cx="758520" cy="25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8095C4A-44A5-4FB0-8CC7-D9637B865E88}"/>
                    </a:ext>
                  </a:extLst>
                </p14:cNvPr>
                <p14:cNvContentPartPr/>
                <p14:nvPr/>
              </p14:nvContentPartPr>
              <p14:xfrm>
                <a:off x="9070726" y="4833388"/>
                <a:ext cx="123840" cy="1501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8095C4A-44A5-4FB0-8CC7-D9637B865E8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052726" y="4815388"/>
                  <a:ext cx="1594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BAE6917-763D-4964-B723-E13A3EF0470F}"/>
                    </a:ext>
                  </a:extLst>
                </p14:cNvPr>
                <p14:cNvContentPartPr/>
                <p14:nvPr/>
              </p14:nvContentPartPr>
              <p14:xfrm>
                <a:off x="9112846" y="4732228"/>
                <a:ext cx="15480" cy="147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BAE6917-763D-4964-B723-E13A3EF0470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095206" y="4714228"/>
                  <a:ext cx="5112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AE48B3A-699E-4D35-AC8E-BE5CE4E63683}"/>
                    </a:ext>
                  </a:extLst>
                </p14:cNvPr>
                <p14:cNvContentPartPr/>
                <p14:nvPr/>
              </p14:nvContentPartPr>
              <p14:xfrm>
                <a:off x="9190606" y="4854988"/>
                <a:ext cx="99000" cy="486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AE48B3A-699E-4D35-AC8E-BE5CE4E6368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172966" y="4836988"/>
                  <a:ext cx="13464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41A594D-AD06-44C8-AA5B-BC36FEB8F23D}"/>
                    </a:ext>
                  </a:extLst>
                </p14:cNvPr>
                <p14:cNvContentPartPr/>
                <p14:nvPr/>
              </p14:nvContentPartPr>
              <p14:xfrm>
                <a:off x="9411286" y="4821148"/>
                <a:ext cx="109800" cy="126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41A594D-AD06-44C8-AA5B-BC36FEB8F23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393286" y="4803148"/>
                  <a:ext cx="1454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D6A974A-6DF1-4A7C-A4F2-3712ED737656}"/>
                    </a:ext>
                  </a:extLst>
                </p14:cNvPr>
                <p14:cNvContentPartPr/>
                <p14:nvPr/>
              </p14:nvContentPartPr>
              <p14:xfrm>
                <a:off x="9599566" y="4891348"/>
                <a:ext cx="97200" cy="338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D6A974A-6DF1-4A7C-A4F2-3712ED73765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581566" y="4873708"/>
                  <a:ext cx="13284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606550C-B07E-4D98-9346-7FDCB0B6F8AE}"/>
                    </a:ext>
                  </a:extLst>
                </p14:cNvPr>
                <p14:cNvContentPartPr/>
                <p14:nvPr/>
              </p14:nvContentPartPr>
              <p14:xfrm>
                <a:off x="9621886" y="4780108"/>
                <a:ext cx="207360" cy="1738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606550C-B07E-4D98-9346-7FDCB0B6F8A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603886" y="4762108"/>
                  <a:ext cx="243000" cy="20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504640F-0A7F-4966-8593-64DB4EA80588}"/>
              </a:ext>
            </a:extLst>
          </p:cNvPr>
          <p:cNvGrpSpPr/>
          <p:nvPr/>
        </p:nvGrpSpPr>
        <p:grpSpPr>
          <a:xfrm>
            <a:off x="8963446" y="3618388"/>
            <a:ext cx="604800" cy="207000"/>
            <a:chOff x="8963446" y="3618388"/>
            <a:chExt cx="604800" cy="20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B3381EE-526F-480A-93F3-56494DE63378}"/>
                    </a:ext>
                  </a:extLst>
                </p14:cNvPr>
                <p14:cNvContentPartPr/>
                <p14:nvPr/>
              </p14:nvContentPartPr>
              <p14:xfrm>
                <a:off x="8963446" y="3656908"/>
                <a:ext cx="165240" cy="1684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B3381EE-526F-480A-93F3-56494DE6337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945806" y="3638908"/>
                  <a:ext cx="20088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A94006C-90C7-414D-B87B-51089289319E}"/>
                    </a:ext>
                  </a:extLst>
                </p14:cNvPr>
                <p14:cNvContentPartPr/>
                <p14:nvPr/>
              </p14:nvContentPartPr>
              <p14:xfrm>
                <a:off x="9217606" y="3728188"/>
                <a:ext cx="113040" cy="190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A94006C-90C7-414D-B87B-51089289319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199606" y="3710548"/>
                  <a:ext cx="1486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3F9B1AD-07EA-4FC9-82FE-499112050853}"/>
                    </a:ext>
                  </a:extLst>
                </p14:cNvPr>
                <p14:cNvContentPartPr/>
                <p14:nvPr/>
              </p14:nvContentPartPr>
              <p14:xfrm>
                <a:off x="9235966" y="3666268"/>
                <a:ext cx="46800" cy="1440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3F9B1AD-07EA-4FC9-82FE-49911205085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218326" y="3648628"/>
                  <a:ext cx="824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ADABA3B-18FC-4C5A-8633-97CD2BCA4B1B}"/>
                    </a:ext>
                  </a:extLst>
                </p14:cNvPr>
                <p14:cNvContentPartPr/>
                <p14:nvPr/>
              </p14:nvContentPartPr>
              <p14:xfrm>
                <a:off x="9317686" y="3618388"/>
                <a:ext cx="250560" cy="1728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ADABA3B-18FC-4C5A-8633-97CD2BCA4B1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299686" y="3600388"/>
                  <a:ext cx="286200" cy="20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12E5A13-C222-4257-B10A-6381FD70877C}"/>
              </a:ext>
            </a:extLst>
          </p:cNvPr>
          <p:cNvGrpSpPr/>
          <p:nvPr/>
        </p:nvGrpSpPr>
        <p:grpSpPr>
          <a:xfrm>
            <a:off x="9887566" y="4142548"/>
            <a:ext cx="358920" cy="290880"/>
            <a:chOff x="9887566" y="4142548"/>
            <a:chExt cx="358920" cy="29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F3317EF-5F60-481F-94E7-350F55F967C2}"/>
                    </a:ext>
                  </a:extLst>
                </p14:cNvPr>
                <p14:cNvContentPartPr/>
                <p14:nvPr/>
              </p14:nvContentPartPr>
              <p14:xfrm>
                <a:off x="9887566" y="4142548"/>
                <a:ext cx="185760" cy="2239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F3317EF-5F60-481F-94E7-350F55F967C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869566" y="4124908"/>
                  <a:ext cx="22140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85648CA-973D-4F1B-996B-64B309513D60}"/>
                    </a:ext>
                  </a:extLst>
                </p14:cNvPr>
                <p14:cNvContentPartPr/>
                <p14:nvPr/>
              </p14:nvContentPartPr>
              <p14:xfrm>
                <a:off x="10151446" y="4262068"/>
                <a:ext cx="85680" cy="1713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85648CA-973D-4F1B-996B-64B309513D6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133446" y="4244428"/>
                  <a:ext cx="12132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DAA53AA-AB7A-4085-A396-6B6087AA277A}"/>
                    </a:ext>
                  </a:extLst>
                </p14:cNvPr>
                <p14:cNvContentPartPr/>
                <p14:nvPr/>
              </p14:nvContentPartPr>
              <p14:xfrm>
                <a:off x="10228486" y="4148668"/>
                <a:ext cx="18000" cy="378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DAA53AA-AB7A-4085-A396-6B6087AA277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210486" y="4131028"/>
                  <a:ext cx="53640" cy="7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AE1CC06-5420-46D5-A71A-1FC4CE9B8949}"/>
              </a:ext>
            </a:extLst>
          </p:cNvPr>
          <p:cNvGrpSpPr/>
          <p:nvPr/>
        </p:nvGrpSpPr>
        <p:grpSpPr>
          <a:xfrm>
            <a:off x="10573366" y="4164148"/>
            <a:ext cx="518760" cy="356400"/>
            <a:chOff x="10573366" y="4164148"/>
            <a:chExt cx="518760" cy="35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6964DAD-4F1A-4C9D-B0D9-F3302D782941}"/>
                    </a:ext>
                  </a:extLst>
                </p14:cNvPr>
                <p14:cNvContentPartPr/>
                <p14:nvPr/>
              </p14:nvContentPartPr>
              <p14:xfrm>
                <a:off x="10573366" y="4164148"/>
                <a:ext cx="213840" cy="3250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6964DAD-4F1A-4C9D-B0D9-F3302D78294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555726" y="4146508"/>
                  <a:ext cx="24948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EA56EF2-DA6B-4B9E-9AA6-B641F0FF9C69}"/>
                    </a:ext>
                  </a:extLst>
                </p14:cNvPr>
                <p14:cNvContentPartPr/>
                <p14:nvPr/>
              </p14:nvContentPartPr>
              <p14:xfrm>
                <a:off x="10697566" y="4366108"/>
                <a:ext cx="127440" cy="1544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EA56EF2-DA6B-4B9E-9AA6-B641F0FF9C6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679926" y="4348108"/>
                  <a:ext cx="16308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6B61AA2-ED4A-43DF-92BD-35BA6575CAED}"/>
                    </a:ext>
                  </a:extLst>
                </p14:cNvPr>
                <p14:cNvContentPartPr/>
                <p14:nvPr/>
              </p14:nvContentPartPr>
              <p14:xfrm>
                <a:off x="10970446" y="4174948"/>
                <a:ext cx="121680" cy="2102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6B61AA2-ED4A-43DF-92BD-35BA6575CAE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952806" y="4157308"/>
                  <a:ext cx="157320" cy="245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4744275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78DAF-DDA7-4673-AFFE-73B41649D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Variance Tradeoff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475291-64FA-45BB-98E2-51500D728F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r" rtl="1"/>
                <a:r>
                  <a:rPr lang="fa-IR" dirty="0"/>
                  <a:t>مدل اول: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a-IR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475291-64FA-45BB-98E2-51500D728F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266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8B6DA730-15FB-494B-841F-AD545C2D15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2527074"/>
              </p:ext>
            </p:extLst>
          </p:nvPr>
        </p:nvGraphicFramePr>
        <p:xfrm>
          <a:off x="400148" y="2321169"/>
          <a:ext cx="7083865" cy="41717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367012A4-658C-41F2-B912-485D43B1D386}"/>
              </a:ext>
            </a:extLst>
          </p:cNvPr>
          <p:cNvSpPr/>
          <p:nvPr/>
        </p:nvSpPr>
        <p:spPr>
          <a:xfrm>
            <a:off x="1336429" y="4073708"/>
            <a:ext cx="225084" cy="256735"/>
          </a:xfrm>
          <a:prstGeom prst="flowChartConnector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31AAB3D5-D187-4FE9-ADD4-0400CF839436}"/>
              </a:ext>
            </a:extLst>
          </p:cNvPr>
          <p:cNvSpPr/>
          <p:nvPr/>
        </p:nvSpPr>
        <p:spPr>
          <a:xfrm>
            <a:off x="1919066" y="4351875"/>
            <a:ext cx="225084" cy="25673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EBBA0F83-B247-4C82-8A65-1F8E32992779}"/>
              </a:ext>
            </a:extLst>
          </p:cNvPr>
          <p:cNvSpPr/>
          <p:nvPr/>
        </p:nvSpPr>
        <p:spPr>
          <a:xfrm>
            <a:off x="1995265" y="3429000"/>
            <a:ext cx="225084" cy="25673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B85CA4BA-21FC-481F-989D-3C18A3CF0625}"/>
              </a:ext>
            </a:extLst>
          </p:cNvPr>
          <p:cNvSpPr/>
          <p:nvPr/>
        </p:nvSpPr>
        <p:spPr>
          <a:xfrm>
            <a:off x="4684542" y="3143091"/>
            <a:ext cx="225084" cy="25673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2ED76C62-5795-4F94-9975-0130EEE0AEC4}"/>
              </a:ext>
            </a:extLst>
          </p:cNvPr>
          <p:cNvSpPr/>
          <p:nvPr/>
        </p:nvSpPr>
        <p:spPr>
          <a:xfrm>
            <a:off x="838200" y="5768876"/>
            <a:ext cx="196948" cy="252096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E56BF8B-1B66-4007-8739-02DD4C55FE4C}"/>
              </a:ext>
            </a:extLst>
          </p:cNvPr>
          <p:cNvCxnSpPr>
            <a:cxnSpLocks/>
          </p:cNvCxnSpPr>
          <p:nvPr/>
        </p:nvCxnSpPr>
        <p:spPr>
          <a:xfrm>
            <a:off x="716214" y="4380011"/>
            <a:ext cx="5379785" cy="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85098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78DAF-DDA7-4673-AFFE-73B41649D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Variance Tradeoff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475291-64FA-45BB-98E2-51500D728F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r" rtl="1"/>
                <a:r>
                  <a:rPr lang="fa-IR" dirty="0"/>
                  <a:t>مدل اول: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a-IR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475291-64FA-45BB-98E2-51500D728F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266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8B6DA730-15FB-494B-841F-AD545C2D1580}"/>
              </a:ext>
            </a:extLst>
          </p:cNvPr>
          <p:cNvGraphicFramePr/>
          <p:nvPr/>
        </p:nvGraphicFramePr>
        <p:xfrm>
          <a:off x="400148" y="2321169"/>
          <a:ext cx="7083865" cy="41717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367012A4-658C-41F2-B912-485D43B1D386}"/>
              </a:ext>
            </a:extLst>
          </p:cNvPr>
          <p:cNvSpPr/>
          <p:nvPr/>
        </p:nvSpPr>
        <p:spPr>
          <a:xfrm>
            <a:off x="1336429" y="4073708"/>
            <a:ext cx="225084" cy="256735"/>
          </a:xfrm>
          <a:prstGeom prst="flowChartConnector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31AAB3D5-D187-4FE9-ADD4-0400CF839436}"/>
              </a:ext>
            </a:extLst>
          </p:cNvPr>
          <p:cNvSpPr/>
          <p:nvPr/>
        </p:nvSpPr>
        <p:spPr>
          <a:xfrm>
            <a:off x="1919066" y="4351875"/>
            <a:ext cx="225084" cy="25673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EBBA0F83-B247-4C82-8A65-1F8E32992779}"/>
              </a:ext>
            </a:extLst>
          </p:cNvPr>
          <p:cNvSpPr/>
          <p:nvPr/>
        </p:nvSpPr>
        <p:spPr>
          <a:xfrm>
            <a:off x="1995265" y="3429000"/>
            <a:ext cx="225084" cy="25673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B85CA4BA-21FC-481F-989D-3C18A3CF0625}"/>
              </a:ext>
            </a:extLst>
          </p:cNvPr>
          <p:cNvSpPr/>
          <p:nvPr/>
        </p:nvSpPr>
        <p:spPr>
          <a:xfrm>
            <a:off x="4684542" y="3143091"/>
            <a:ext cx="225084" cy="25673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2ED76C62-5795-4F94-9975-0130EEE0AEC4}"/>
              </a:ext>
            </a:extLst>
          </p:cNvPr>
          <p:cNvSpPr/>
          <p:nvPr/>
        </p:nvSpPr>
        <p:spPr>
          <a:xfrm>
            <a:off x="838200" y="5768876"/>
            <a:ext cx="196948" cy="252096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5BD031-4D87-4F51-9B39-B6E77BCF4094}"/>
              </a:ext>
            </a:extLst>
          </p:cNvPr>
          <p:cNvCxnSpPr>
            <a:cxnSpLocks/>
          </p:cNvCxnSpPr>
          <p:nvPr/>
        </p:nvCxnSpPr>
        <p:spPr>
          <a:xfrm>
            <a:off x="838200" y="5416062"/>
            <a:ext cx="5257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E56BF8B-1B66-4007-8739-02DD4C55FE4C}"/>
              </a:ext>
            </a:extLst>
          </p:cNvPr>
          <p:cNvCxnSpPr>
            <a:cxnSpLocks/>
          </p:cNvCxnSpPr>
          <p:nvPr/>
        </p:nvCxnSpPr>
        <p:spPr>
          <a:xfrm>
            <a:off x="716215" y="4853354"/>
            <a:ext cx="5379785" cy="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F50AD4-A01D-4729-99A8-233E796A371F}"/>
              </a:ext>
            </a:extLst>
          </p:cNvPr>
          <p:cNvCxnSpPr>
            <a:cxnSpLocks/>
          </p:cNvCxnSpPr>
          <p:nvPr/>
        </p:nvCxnSpPr>
        <p:spPr>
          <a:xfrm flipV="1">
            <a:off x="716214" y="3436354"/>
            <a:ext cx="5379785" cy="24427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AEC21B7-BDAA-4623-9BB7-09AF706C478C}"/>
              </a:ext>
            </a:extLst>
          </p:cNvPr>
          <p:cNvCxnSpPr>
            <a:cxnSpLocks/>
          </p:cNvCxnSpPr>
          <p:nvPr/>
        </p:nvCxnSpPr>
        <p:spPr>
          <a:xfrm>
            <a:off x="716215" y="4179883"/>
            <a:ext cx="5379785" cy="971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7547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78DAF-DDA7-4673-AFFE-73B41649D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Variance Tradeoff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475291-64FA-45BB-98E2-51500D728F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r" rtl="1"/>
                <a:r>
                  <a:rPr lang="fa-IR" sz="2400" b="1" dirty="0">
                    <a:cs typeface="B Nazanin" panose="00000400000000000000" pitchFamily="2" charset="-78"/>
                  </a:rPr>
                  <a:t>مدل دوم: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fa-IR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2400" b="1" i="1" dirty="0">
                  <a:latin typeface="Cambria Math" panose="02040503050406030204" pitchFamily="18" charset="0"/>
                  <a:cs typeface="B Nazanin" panose="00000400000000000000" pitchFamily="2" charset="-78"/>
                </a:endParaRPr>
              </a:p>
              <a:p>
                <a:pPr marL="0" indent="0" algn="r" rtl="1">
                  <a:buNone/>
                </a:pPr>
                <a:r>
                  <a:rPr lang="fa-IR" sz="2400" b="1" dirty="0">
                    <a:cs typeface="B Nazanin" panose="00000400000000000000" pitchFamily="2" charset="-78"/>
                  </a:rPr>
                  <a:t>فرض</a:t>
                </a:r>
                <a:r>
                  <a:rPr lang="fa-IR" sz="2400" dirty="0">
                    <a:cs typeface="B Nazanin" panose="00000400000000000000" pitchFamily="2" charset="-78"/>
                  </a:rPr>
                  <a:t>: انتخاب یک مدل پیچیده که به</a:t>
                </a:r>
              </a:p>
              <a:p>
                <a:pPr marL="0" indent="0" algn="r" rtl="1">
                  <a:buNone/>
                </a:pPr>
                <a:r>
                  <a:rPr lang="fa-IR" sz="2400" dirty="0">
                    <a:cs typeface="B Nazanin" panose="00000400000000000000" pitchFamily="2" charset="-78"/>
                  </a:rPr>
                  <a:t>داده ها کاملا </a:t>
                </a:r>
                <a:r>
                  <a:rPr lang="en-US" sz="2400" dirty="0">
                    <a:cs typeface="B Nazanin" panose="00000400000000000000" pitchFamily="2" charset="-78"/>
                  </a:rPr>
                  <a:t>fit</a:t>
                </a:r>
                <a:r>
                  <a:rPr lang="fa-IR" sz="2400" dirty="0">
                    <a:cs typeface="B Nazanin" panose="00000400000000000000" pitchFamily="2" charset="-78"/>
                  </a:rPr>
                  <a:t>شود</a:t>
                </a:r>
                <a:endParaRPr lang="en-US" sz="2400" dirty="0">
                  <a:cs typeface="B Nazanin" panose="00000400000000000000" pitchFamily="2" charset="-78"/>
                </a:endParaRPr>
              </a:p>
              <a:p>
                <a:pPr marL="0" indent="0" algn="r" rtl="1">
                  <a:buNone/>
                </a:pPr>
                <a:endParaRPr lang="en-US" sz="2400" dirty="0">
                  <a:cs typeface="B Nazanin" panose="00000400000000000000" pitchFamily="2" charset="-78"/>
                </a:endParaRPr>
              </a:p>
              <a:p>
                <a:pPr marL="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475291-64FA-45BB-98E2-51500D728F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961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8B6DA730-15FB-494B-841F-AD545C2D15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9428205"/>
              </p:ext>
            </p:extLst>
          </p:nvPr>
        </p:nvGraphicFramePr>
        <p:xfrm>
          <a:off x="400148" y="2321169"/>
          <a:ext cx="7083865" cy="41717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31AAB3D5-D187-4FE9-ADD4-0400CF839436}"/>
              </a:ext>
            </a:extLst>
          </p:cNvPr>
          <p:cNvSpPr/>
          <p:nvPr/>
        </p:nvSpPr>
        <p:spPr>
          <a:xfrm>
            <a:off x="1919066" y="4351875"/>
            <a:ext cx="225084" cy="25673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EBBA0F83-B247-4C82-8A65-1F8E32992779}"/>
              </a:ext>
            </a:extLst>
          </p:cNvPr>
          <p:cNvSpPr/>
          <p:nvPr/>
        </p:nvSpPr>
        <p:spPr>
          <a:xfrm>
            <a:off x="1995265" y="3429000"/>
            <a:ext cx="225084" cy="25673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B85CA4BA-21FC-481F-989D-3C18A3CF0625}"/>
              </a:ext>
            </a:extLst>
          </p:cNvPr>
          <p:cNvSpPr/>
          <p:nvPr/>
        </p:nvSpPr>
        <p:spPr>
          <a:xfrm>
            <a:off x="4684542" y="3143091"/>
            <a:ext cx="225084" cy="25673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2ED76C62-5795-4F94-9975-0130EEE0AEC4}"/>
              </a:ext>
            </a:extLst>
          </p:cNvPr>
          <p:cNvSpPr/>
          <p:nvPr/>
        </p:nvSpPr>
        <p:spPr>
          <a:xfrm>
            <a:off x="838200" y="5768876"/>
            <a:ext cx="196948" cy="252096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D13531C-DCA1-47B1-8ECC-28C79F64F9EA}"/>
                  </a:ext>
                </a:extLst>
              </p14:cNvPr>
              <p14:cNvContentPartPr/>
              <p14:nvPr/>
            </p14:nvContentPartPr>
            <p14:xfrm>
              <a:off x="879646" y="2982268"/>
              <a:ext cx="5907600" cy="2962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D13531C-DCA1-47B1-8ECC-28C79F64F9E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61646" y="2964628"/>
                <a:ext cx="5943240" cy="2997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4674DF76-58A8-412E-A8A7-F33A770B439F}"/>
              </a:ext>
            </a:extLst>
          </p:cNvPr>
          <p:cNvGrpSpPr/>
          <p:nvPr/>
        </p:nvGrpSpPr>
        <p:grpSpPr>
          <a:xfrm>
            <a:off x="7822966" y="4778308"/>
            <a:ext cx="753480" cy="228960"/>
            <a:chOff x="7822966" y="4778308"/>
            <a:chExt cx="753480" cy="22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87192C1-A11E-4276-BD5A-31409404EA4D}"/>
                    </a:ext>
                  </a:extLst>
                </p14:cNvPr>
                <p14:cNvContentPartPr/>
                <p14:nvPr/>
              </p14:nvContentPartPr>
              <p14:xfrm>
                <a:off x="7822966" y="4825468"/>
                <a:ext cx="189720" cy="1818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87192C1-A11E-4276-BD5A-31409404EA4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805326" y="4807828"/>
                  <a:ext cx="22536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AACA26B-61F7-4A4C-AB31-AA62E0128A77}"/>
                    </a:ext>
                  </a:extLst>
                </p14:cNvPr>
                <p14:cNvContentPartPr/>
                <p14:nvPr/>
              </p14:nvContentPartPr>
              <p14:xfrm>
                <a:off x="8041126" y="4839868"/>
                <a:ext cx="87120" cy="127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AACA26B-61F7-4A4C-AB31-AA62E0128A7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023486" y="4822228"/>
                  <a:ext cx="12276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CD3A3AD-B2AC-445B-B679-586A15652B4E}"/>
                    </a:ext>
                  </a:extLst>
                </p14:cNvPr>
                <p14:cNvContentPartPr/>
                <p14:nvPr/>
              </p14:nvContentPartPr>
              <p14:xfrm>
                <a:off x="8166766" y="4778308"/>
                <a:ext cx="129600" cy="162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CD3A3AD-B2AC-445B-B679-586A15652B4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149126" y="4760308"/>
                  <a:ext cx="16524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7FE7190-7A90-40EB-8D20-45E3823367F5}"/>
                    </a:ext>
                  </a:extLst>
                </p14:cNvPr>
                <p14:cNvContentPartPr/>
                <p14:nvPr/>
              </p14:nvContentPartPr>
              <p14:xfrm>
                <a:off x="8305006" y="4871188"/>
                <a:ext cx="99720" cy="709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7FE7190-7A90-40EB-8D20-45E3823367F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287006" y="4853548"/>
                  <a:ext cx="13536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5CB4379-B580-4C44-9ED8-21FB02DDB28C}"/>
                    </a:ext>
                  </a:extLst>
                </p14:cNvPr>
                <p14:cNvContentPartPr/>
                <p14:nvPr/>
              </p14:nvContentPartPr>
              <p14:xfrm>
                <a:off x="8466286" y="4781188"/>
                <a:ext cx="110160" cy="171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5CB4379-B580-4C44-9ED8-21FB02DDB28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448646" y="4763548"/>
                  <a:ext cx="145800" cy="20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B83CFBA-4E55-490A-85D1-40CB411BFF68}"/>
              </a:ext>
            </a:extLst>
          </p:cNvPr>
          <p:cNvGrpSpPr/>
          <p:nvPr/>
        </p:nvGrpSpPr>
        <p:grpSpPr>
          <a:xfrm>
            <a:off x="8828446" y="4793788"/>
            <a:ext cx="132120" cy="123480"/>
            <a:chOff x="8828446" y="4793788"/>
            <a:chExt cx="132120" cy="12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39FCF10-BD23-4273-AACD-B1B5EC0C30D5}"/>
                    </a:ext>
                  </a:extLst>
                </p14:cNvPr>
                <p14:cNvContentPartPr/>
                <p14:nvPr/>
              </p14:nvContentPartPr>
              <p14:xfrm>
                <a:off x="8828446" y="4888468"/>
                <a:ext cx="90000" cy="288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39FCF10-BD23-4273-AACD-B1B5EC0C30D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810806" y="4870468"/>
                  <a:ext cx="1256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EF154F9-8B94-4964-9308-570CE8FAC386}"/>
                    </a:ext>
                  </a:extLst>
                </p14:cNvPr>
                <p14:cNvContentPartPr/>
                <p14:nvPr/>
              </p14:nvContentPartPr>
              <p14:xfrm>
                <a:off x="8855446" y="4793788"/>
                <a:ext cx="105120" cy="464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EF154F9-8B94-4964-9308-570CE8FAC38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837446" y="4776148"/>
                  <a:ext cx="140760" cy="82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A9348A3-E7D4-4134-B3AA-155BD880CE9B}"/>
                  </a:ext>
                </a:extLst>
              </p14:cNvPr>
              <p14:cNvContentPartPr/>
              <p14:nvPr/>
            </p14:nvContentPartPr>
            <p14:xfrm>
              <a:off x="9164326" y="4483828"/>
              <a:ext cx="441000" cy="6001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A9348A3-E7D4-4134-B3AA-155BD880CE9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146686" y="4465828"/>
                <a:ext cx="476640" cy="63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036D2210-038A-48EA-9D4B-CD22BCFC158D}"/>
              </a:ext>
            </a:extLst>
          </p:cNvPr>
          <p:cNvGrpSpPr/>
          <p:nvPr/>
        </p:nvGrpSpPr>
        <p:grpSpPr>
          <a:xfrm>
            <a:off x="9217606" y="5252428"/>
            <a:ext cx="331920" cy="240480"/>
            <a:chOff x="9217606" y="5252428"/>
            <a:chExt cx="331920" cy="24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B041B77-F337-49D9-B190-07B743334AE5}"/>
                    </a:ext>
                  </a:extLst>
                </p14:cNvPr>
                <p14:cNvContentPartPr/>
                <p14:nvPr/>
              </p14:nvContentPartPr>
              <p14:xfrm>
                <a:off x="9217606" y="5337388"/>
                <a:ext cx="99360" cy="1555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B041B77-F337-49D9-B190-07B743334AE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199606" y="5319748"/>
                  <a:ext cx="1350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9DAE495-2B80-4B61-90B3-4A26DCB99936}"/>
                    </a:ext>
                  </a:extLst>
                </p14:cNvPr>
                <p14:cNvContentPartPr/>
                <p14:nvPr/>
              </p14:nvContentPartPr>
              <p14:xfrm>
                <a:off x="9243166" y="5266108"/>
                <a:ext cx="6120" cy="46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9DAE495-2B80-4B61-90B3-4A26DCB9993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225166" y="5248108"/>
                  <a:ext cx="417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3C7D788-1D54-46DA-B0D6-E3379B5C4F15}"/>
                    </a:ext>
                  </a:extLst>
                </p14:cNvPr>
                <p14:cNvContentPartPr/>
                <p14:nvPr/>
              </p14:nvContentPartPr>
              <p14:xfrm>
                <a:off x="9311926" y="5337028"/>
                <a:ext cx="121320" cy="759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3C7D788-1D54-46DA-B0D6-E3379B5C4F1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293926" y="5319028"/>
                  <a:ext cx="1569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9D90549-EAD2-42B6-918D-34F63F820D2A}"/>
                    </a:ext>
                  </a:extLst>
                </p14:cNvPr>
                <p14:cNvContentPartPr/>
                <p14:nvPr/>
              </p14:nvContentPartPr>
              <p14:xfrm>
                <a:off x="9531886" y="5252428"/>
                <a:ext cx="17640" cy="1220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9D90549-EAD2-42B6-918D-34F63F820D2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514246" y="5234428"/>
                  <a:ext cx="53280" cy="15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6E19CB2-FEA8-44C1-9AB1-67EF882203F7}"/>
                  </a:ext>
                </a:extLst>
              </p14:cNvPr>
              <p14:cNvContentPartPr/>
              <p14:nvPr/>
            </p14:nvContentPartPr>
            <p14:xfrm>
              <a:off x="9250006" y="4127788"/>
              <a:ext cx="150480" cy="2239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6E19CB2-FEA8-44C1-9AB1-67EF882203F7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9232006" y="4110148"/>
                <a:ext cx="186120" cy="2595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A23EFD06-2980-4311-8072-449F9068ACEA}"/>
              </a:ext>
            </a:extLst>
          </p:cNvPr>
          <p:cNvGrpSpPr/>
          <p:nvPr/>
        </p:nvGrpSpPr>
        <p:grpSpPr>
          <a:xfrm>
            <a:off x="9750766" y="4659508"/>
            <a:ext cx="419760" cy="301680"/>
            <a:chOff x="9750766" y="4659508"/>
            <a:chExt cx="419760" cy="30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DDC2B25-1640-48D2-98B7-2C5A7D3EB0F7}"/>
                    </a:ext>
                  </a:extLst>
                </p14:cNvPr>
                <p14:cNvContentPartPr/>
                <p14:nvPr/>
              </p14:nvContentPartPr>
              <p14:xfrm>
                <a:off x="9750766" y="4659508"/>
                <a:ext cx="227520" cy="2145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DDC2B25-1640-48D2-98B7-2C5A7D3EB0F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733126" y="4641868"/>
                  <a:ext cx="26316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E7103DE-65BE-45BD-8618-FEC23EFDCDCB}"/>
                    </a:ext>
                  </a:extLst>
                </p14:cNvPr>
                <p14:cNvContentPartPr/>
                <p14:nvPr/>
              </p14:nvContentPartPr>
              <p14:xfrm>
                <a:off x="10068286" y="4788748"/>
                <a:ext cx="102240" cy="172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E7103DE-65BE-45BD-8618-FEC23EFDCDC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050286" y="4770748"/>
                  <a:ext cx="1378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7100D0C-5C4E-4EF2-AF3E-D3621E55602F}"/>
                    </a:ext>
                  </a:extLst>
                </p14:cNvPr>
                <p14:cNvContentPartPr/>
                <p14:nvPr/>
              </p14:nvContentPartPr>
              <p14:xfrm>
                <a:off x="10125886" y="4682188"/>
                <a:ext cx="10800" cy="82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7100D0C-5C4E-4EF2-AF3E-D3621E55602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108246" y="4664548"/>
                  <a:ext cx="46440" cy="4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562B312-18BD-4115-AE83-331888978862}"/>
              </a:ext>
            </a:extLst>
          </p:cNvPr>
          <p:cNvGrpSpPr/>
          <p:nvPr/>
        </p:nvGrpSpPr>
        <p:grpSpPr>
          <a:xfrm>
            <a:off x="10358806" y="4795948"/>
            <a:ext cx="206640" cy="79920"/>
            <a:chOff x="10358806" y="4795948"/>
            <a:chExt cx="206640" cy="7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ECEFA86-35F6-4B6A-A02C-D8A891FDA1FB}"/>
                    </a:ext>
                  </a:extLst>
                </p14:cNvPr>
                <p14:cNvContentPartPr/>
                <p14:nvPr/>
              </p14:nvContentPartPr>
              <p14:xfrm>
                <a:off x="10358806" y="4843468"/>
                <a:ext cx="199080" cy="324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ECEFA86-35F6-4B6A-A02C-D8A891FDA1F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341166" y="4825828"/>
                  <a:ext cx="23472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52DE7CF-3A73-4E70-842E-B3049C5A1A21}"/>
                    </a:ext>
                  </a:extLst>
                </p14:cNvPr>
                <p14:cNvContentPartPr/>
                <p14:nvPr/>
              </p14:nvContentPartPr>
              <p14:xfrm>
                <a:off x="10446286" y="4795948"/>
                <a:ext cx="119160" cy="79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52DE7CF-3A73-4E70-842E-B3049C5A1A21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428286" y="4778308"/>
                  <a:ext cx="154800" cy="43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249B844-73BC-4944-ABFD-D8AA9DE9B80D}"/>
                  </a:ext>
                </a:extLst>
              </p14:cNvPr>
              <p14:cNvContentPartPr/>
              <p14:nvPr/>
            </p14:nvContentPartPr>
            <p14:xfrm>
              <a:off x="10861366" y="4623868"/>
              <a:ext cx="120240" cy="2541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249B844-73BC-4944-ABFD-D8AA9DE9B80D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0843726" y="4606228"/>
                <a:ext cx="155880" cy="28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176564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78DAF-DDA7-4673-AFFE-73B41649D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Variance Tradeoff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475291-64FA-45BB-98E2-51500D728F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r" rtl="1"/>
                <a:r>
                  <a:rPr lang="fa-IR" dirty="0"/>
                  <a:t>مدل دوم: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a-IR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fa-I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475291-64FA-45BB-98E2-51500D728F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266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8B6DA730-15FB-494B-841F-AD545C2D15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69949"/>
              </p:ext>
            </p:extLst>
          </p:nvPr>
        </p:nvGraphicFramePr>
        <p:xfrm>
          <a:off x="400148" y="2321169"/>
          <a:ext cx="7083865" cy="41717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367012A4-658C-41F2-B912-485D43B1D386}"/>
              </a:ext>
            </a:extLst>
          </p:cNvPr>
          <p:cNvSpPr/>
          <p:nvPr/>
        </p:nvSpPr>
        <p:spPr>
          <a:xfrm>
            <a:off x="1336429" y="4073708"/>
            <a:ext cx="225084" cy="256735"/>
          </a:xfrm>
          <a:prstGeom prst="flowChartConnector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2E7AEDE-4A05-4C81-A3D3-FCEE68E6C2AC}"/>
              </a:ext>
            </a:extLst>
          </p:cNvPr>
          <p:cNvGrpSpPr/>
          <p:nvPr/>
        </p:nvGrpSpPr>
        <p:grpSpPr>
          <a:xfrm>
            <a:off x="971806" y="5919508"/>
            <a:ext cx="41400" cy="76680"/>
            <a:chOff x="971806" y="5919508"/>
            <a:chExt cx="41400" cy="7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B75592C-0976-4606-953E-873921E28FC9}"/>
                    </a:ext>
                  </a:extLst>
                </p14:cNvPr>
                <p14:cNvContentPartPr/>
                <p14:nvPr/>
              </p14:nvContentPartPr>
              <p14:xfrm>
                <a:off x="1010326" y="5919508"/>
                <a:ext cx="2880" cy="234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B75592C-0976-4606-953E-873921E28FC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81886" y="5608828"/>
                  <a:ext cx="5148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BDD787A-5985-4B2F-8037-CDA4940CE036}"/>
                    </a:ext>
                  </a:extLst>
                </p14:cNvPr>
                <p14:cNvContentPartPr/>
                <p14:nvPr/>
              </p14:nvContentPartPr>
              <p14:xfrm>
                <a:off x="971806" y="5995828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BDD787A-5985-4B2F-8037-CDA4940CE03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53806" y="597782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C4A66A9-AEDA-468D-82DB-6DBAA5834041}"/>
              </a:ext>
            </a:extLst>
          </p:cNvPr>
          <p:cNvGrpSpPr/>
          <p:nvPr/>
        </p:nvGrpSpPr>
        <p:grpSpPr>
          <a:xfrm>
            <a:off x="3976726" y="2504188"/>
            <a:ext cx="27000" cy="138960"/>
            <a:chOff x="3976726" y="2504188"/>
            <a:chExt cx="27000" cy="13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4D55B45-1F0C-46F0-A002-DB19CA2C052A}"/>
                    </a:ext>
                  </a:extLst>
                </p14:cNvPr>
                <p14:cNvContentPartPr/>
                <p14:nvPr/>
              </p14:nvContentPartPr>
              <p14:xfrm>
                <a:off x="3976726" y="2519308"/>
                <a:ext cx="19440" cy="1238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4D55B45-1F0C-46F0-A002-DB19CA2C052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958726" y="2501308"/>
                  <a:ext cx="5508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93FC533-E42B-4274-A0EB-0F48CF0F9D34}"/>
                    </a:ext>
                  </a:extLst>
                </p14:cNvPr>
                <p14:cNvContentPartPr/>
                <p14:nvPr/>
              </p14:nvContentPartPr>
              <p14:xfrm>
                <a:off x="4002286" y="2504188"/>
                <a:ext cx="1440" cy="86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93FC533-E42B-4274-A0EB-0F48CF0F9D3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984286" y="2486188"/>
                  <a:ext cx="37080" cy="44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A7D27AB3-7F9B-4730-B121-144F3574BB65}"/>
                  </a:ext>
                </a:extLst>
              </p14:cNvPr>
              <p14:cNvContentPartPr/>
              <p14:nvPr/>
            </p14:nvContentPartPr>
            <p14:xfrm>
              <a:off x="879646" y="2982268"/>
              <a:ext cx="5907600" cy="29620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A7D27AB3-7F9B-4730-B121-144F3574BB65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861646" y="2964628"/>
                <a:ext cx="5943240" cy="2997720"/>
              </a:xfrm>
              <a:prstGeom prst="rect">
                <a:avLst/>
              </a:prstGeom>
            </p:spPr>
          </p:pic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B531A30-2F62-4507-8EF4-CDF805E088E3}"/>
              </a:ext>
            </a:extLst>
          </p:cNvPr>
          <p:cNvCxnSpPr>
            <a:cxnSpLocks/>
          </p:cNvCxnSpPr>
          <p:nvPr/>
        </p:nvCxnSpPr>
        <p:spPr>
          <a:xfrm>
            <a:off x="2766794" y="3066756"/>
            <a:ext cx="0" cy="478302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F91823C-8EC7-4DB2-9DBE-C6AE2FF78FCE}"/>
              </a:ext>
            </a:extLst>
          </p:cNvPr>
          <p:cNvCxnSpPr/>
          <p:nvPr/>
        </p:nvCxnSpPr>
        <p:spPr>
          <a:xfrm>
            <a:off x="1561513" y="4330443"/>
            <a:ext cx="0" cy="801859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88AFFD8-7080-43E6-AAC7-C888CF089547}"/>
              </a:ext>
            </a:extLst>
          </p:cNvPr>
          <p:cNvGrpSpPr/>
          <p:nvPr/>
        </p:nvGrpSpPr>
        <p:grpSpPr>
          <a:xfrm>
            <a:off x="2686699" y="3576808"/>
            <a:ext cx="154800" cy="334440"/>
            <a:chOff x="2686699" y="3576808"/>
            <a:chExt cx="154800" cy="33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10B0B73-B1C1-45B8-8A95-328857B1AC0B}"/>
                    </a:ext>
                  </a:extLst>
                </p14:cNvPr>
                <p14:cNvContentPartPr/>
                <p14:nvPr/>
              </p14:nvContentPartPr>
              <p14:xfrm>
                <a:off x="2727379" y="3576808"/>
                <a:ext cx="79560" cy="2815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10B0B73-B1C1-45B8-8A95-328857B1AC0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709739" y="3558808"/>
                  <a:ext cx="11520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53D388B-EC52-4CFF-813B-1408BD6A393F}"/>
                    </a:ext>
                  </a:extLst>
                </p14:cNvPr>
                <p14:cNvContentPartPr/>
                <p14:nvPr/>
              </p14:nvContentPartPr>
              <p14:xfrm>
                <a:off x="2686699" y="3801448"/>
                <a:ext cx="154800" cy="1098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53D388B-EC52-4CFF-813B-1408BD6A393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668699" y="3783448"/>
                  <a:ext cx="190440" cy="14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DEF7F70-8C9A-43E9-84A2-16332F018AF0}"/>
              </a:ext>
            </a:extLst>
          </p:cNvPr>
          <p:cNvGrpSpPr/>
          <p:nvPr/>
        </p:nvGrpSpPr>
        <p:grpSpPr>
          <a:xfrm>
            <a:off x="4374019" y="2847808"/>
            <a:ext cx="124920" cy="259560"/>
            <a:chOff x="4374019" y="2847808"/>
            <a:chExt cx="124920" cy="25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5CF4607-1206-4412-9AE6-37819BF556FB}"/>
                    </a:ext>
                  </a:extLst>
                </p14:cNvPr>
                <p14:cNvContentPartPr/>
                <p14:nvPr/>
              </p14:nvContentPartPr>
              <p14:xfrm>
                <a:off x="4410739" y="2911168"/>
                <a:ext cx="39960" cy="183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5CF4607-1206-4412-9AE6-37819BF556F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393099" y="2893168"/>
                  <a:ext cx="7560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2E5CA27-47A0-4FFA-8A41-B3B2D44FCEF2}"/>
                    </a:ext>
                  </a:extLst>
                </p14:cNvPr>
                <p14:cNvContentPartPr/>
                <p14:nvPr/>
              </p14:nvContentPartPr>
              <p14:xfrm>
                <a:off x="4374019" y="3006568"/>
                <a:ext cx="109080" cy="1008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2E5CA27-47A0-4FFA-8A41-B3B2D44FCEF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356019" y="2988928"/>
                  <a:ext cx="14472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9852C28-6AFA-4A7A-A773-A3114B112B5D}"/>
                    </a:ext>
                  </a:extLst>
                </p14:cNvPr>
                <p14:cNvContentPartPr/>
                <p14:nvPr/>
              </p14:nvContentPartPr>
              <p14:xfrm>
                <a:off x="4421539" y="2847808"/>
                <a:ext cx="77400" cy="1616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9852C28-6AFA-4A7A-A773-A3114B112B5D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403899" y="2830168"/>
                  <a:ext cx="113040" cy="197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9BB7289D-D4EC-4420-83E0-C676CEB0C3E1}"/>
                  </a:ext>
                </a:extLst>
              </p14:cNvPr>
              <p14:cNvContentPartPr/>
              <p14:nvPr/>
            </p14:nvContentPartPr>
            <p14:xfrm>
              <a:off x="2631979" y="4007728"/>
              <a:ext cx="6480" cy="9540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9BB7289D-D4EC-4420-83E0-C676CEB0C3E1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2613979" y="3990088"/>
                <a:ext cx="42120" cy="131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A812A95F-7474-43AB-A1FF-77FDF2F439A1}"/>
              </a:ext>
            </a:extLst>
          </p:cNvPr>
          <p:cNvGrpSpPr/>
          <p:nvPr/>
        </p:nvGrpSpPr>
        <p:grpSpPr>
          <a:xfrm>
            <a:off x="7801006" y="3969388"/>
            <a:ext cx="1130400" cy="272160"/>
            <a:chOff x="7801006" y="3969388"/>
            <a:chExt cx="1130400" cy="27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75671E6-8681-4A5C-997D-240500B6375E}"/>
                    </a:ext>
                  </a:extLst>
                </p14:cNvPr>
                <p14:cNvContentPartPr/>
                <p14:nvPr/>
              </p14:nvContentPartPr>
              <p14:xfrm>
                <a:off x="7801006" y="3969388"/>
                <a:ext cx="237600" cy="2721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75671E6-8681-4A5C-997D-240500B6375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783366" y="3951388"/>
                  <a:ext cx="27324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700A697-9194-4442-BF4D-23B8B5EC6AD6}"/>
                    </a:ext>
                  </a:extLst>
                </p14:cNvPr>
                <p14:cNvContentPartPr/>
                <p14:nvPr/>
              </p14:nvContentPartPr>
              <p14:xfrm>
                <a:off x="8069926" y="4021948"/>
                <a:ext cx="93600" cy="1774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700A697-9194-4442-BF4D-23B8B5EC6AD6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052286" y="4003948"/>
                  <a:ext cx="12924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950D87C-EB1B-4240-B4D4-955D7B02CAB6}"/>
                    </a:ext>
                  </a:extLst>
                </p14:cNvPr>
                <p14:cNvContentPartPr/>
                <p14:nvPr/>
              </p14:nvContentPartPr>
              <p14:xfrm>
                <a:off x="8221846" y="4001068"/>
                <a:ext cx="136800" cy="1555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950D87C-EB1B-4240-B4D4-955D7B02CAB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203846" y="3983068"/>
                  <a:ext cx="17244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885B227-0A05-4327-A68B-99123E48B4AD}"/>
                    </a:ext>
                  </a:extLst>
                </p14:cNvPr>
                <p14:cNvContentPartPr/>
                <p14:nvPr/>
              </p14:nvContentPartPr>
              <p14:xfrm>
                <a:off x="8355766" y="4133548"/>
                <a:ext cx="94680" cy="80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885B227-0A05-4327-A68B-99123E48B4A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338126" y="4115548"/>
                  <a:ext cx="1303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FA041AF-51C3-49F0-8F00-7F28310296A1}"/>
                    </a:ext>
                  </a:extLst>
                </p14:cNvPr>
                <p14:cNvContentPartPr/>
                <p14:nvPr/>
              </p14:nvContentPartPr>
              <p14:xfrm>
                <a:off x="8536126" y="3994588"/>
                <a:ext cx="193680" cy="1908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FA041AF-51C3-49F0-8F00-7F28310296A1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518486" y="3976948"/>
                  <a:ext cx="22932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34DBF6A-15D3-4922-9716-D4F382B1A6D7}"/>
                    </a:ext>
                  </a:extLst>
                </p14:cNvPr>
                <p14:cNvContentPartPr/>
                <p14:nvPr/>
              </p14:nvContentPartPr>
              <p14:xfrm>
                <a:off x="8811166" y="4132108"/>
                <a:ext cx="120240" cy="349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34DBF6A-15D3-4922-9716-D4F382B1A6D7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793166" y="4114468"/>
                  <a:ext cx="15588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1A089F9-1E5D-4842-BE0D-8436A3B71DD8}"/>
                    </a:ext>
                  </a:extLst>
                </p14:cNvPr>
                <p14:cNvContentPartPr/>
                <p14:nvPr/>
              </p14:nvContentPartPr>
              <p14:xfrm>
                <a:off x="8829526" y="4075228"/>
                <a:ext cx="78480" cy="16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1A089F9-1E5D-4842-BE0D-8436A3B71DD8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811886" y="4057588"/>
                  <a:ext cx="114120" cy="51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4650684-567F-4C11-A9DE-A52132A308A1}"/>
                  </a:ext>
                </a:extLst>
              </p14:cNvPr>
              <p14:cNvContentPartPr/>
              <p14:nvPr/>
            </p14:nvContentPartPr>
            <p14:xfrm>
              <a:off x="9132646" y="3819628"/>
              <a:ext cx="477360" cy="7052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4650684-567F-4C11-A9DE-A52132A308A1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9114646" y="3801628"/>
                <a:ext cx="513000" cy="740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F930BB48-2C57-4FDE-9915-ECFCDDED4474}"/>
              </a:ext>
            </a:extLst>
          </p:cNvPr>
          <p:cNvGrpSpPr/>
          <p:nvPr/>
        </p:nvGrpSpPr>
        <p:grpSpPr>
          <a:xfrm>
            <a:off x="9166846" y="4639708"/>
            <a:ext cx="744120" cy="256320"/>
            <a:chOff x="9166846" y="4639708"/>
            <a:chExt cx="744120" cy="25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2FBCDA2-5E66-43C6-AB9B-C66A7A905C53}"/>
                    </a:ext>
                  </a:extLst>
                </p14:cNvPr>
                <p14:cNvContentPartPr/>
                <p14:nvPr/>
              </p14:nvContentPartPr>
              <p14:xfrm>
                <a:off x="9166846" y="4716748"/>
                <a:ext cx="104400" cy="1792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2FBCDA2-5E66-43C6-AB9B-C66A7A905C5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149206" y="4699108"/>
                  <a:ext cx="14004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7411973-A964-48D7-B7F0-818C0431BF4C}"/>
                    </a:ext>
                  </a:extLst>
                </p14:cNvPr>
                <p14:cNvContentPartPr/>
                <p14:nvPr/>
              </p14:nvContentPartPr>
              <p14:xfrm>
                <a:off x="9182686" y="4639708"/>
                <a:ext cx="19080" cy="64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7411973-A964-48D7-B7F0-818C0431BF4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164686" y="4622068"/>
                  <a:ext cx="547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DD21F27-F1FE-4117-8509-CEC7764CB12D}"/>
                    </a:ext>
                  </a:extLst>
                </p14:cNvPr>
                <p14:cNvContentPartPr/>
                <p14:nvPr/>
              </p14:nvContentPartPr>
              <p14:xfrm>
                <a:off x="9315166" y="4755988"/>
                <a:ext cx="104040" cy="475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DD21F27-F1FE-4117-8509-CEC7764CB12D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297526" y="4738348"/>
                  <a:ext cx="13968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E0FAB47-B099-4C16-A31B-E0A00E3DF37F}"/>
                    </a:ext>
                  </a:extLst>
                </p14:cNvPr>
                <p14:cNvContentPartPr/>
                <p14:nvPr/>
              </p14:nvContentPartPr>
              <p14:xfrm>
                <a:off x="9473566" y="4674268"/>
                <a:ext cx="128520" cy="1850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E0FAB47-B099-4C16-A31B-E0A00E3DF37F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9455926" y="4656628"/>
                  <a:ext cx="1641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01226DD-9385-4D26-8514-E937002702C5}"/>
                    </a:ext>
                  </a:extLst>
                </p14:cNvPr>
                <p14:cNvContentPartPr/>
                <p14:nvPr/>
              </p14:nvContentPartPr>
              <p14:xfrm>
                <a:off x="9664726" y="4804948"/>
                <a:ext cx="99360" cy="291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01226DD-9385-4D26-8514-E937002702C5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646726" y="4787308"/>
                  <a:ext cx="13500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A941557-2490-463A-BE60-615EB94D1DAE}"/>
                    </a:ext>
                  </a:extLst>
                </p14:cNvPr>
                <p14:cNvContentPartPr/>
                <p14:nvPr/>
              </p14:nvContentPartPr>
              <p14:xfrm>
                <a:off x="9684526" y="4752028"/>
                <a:ext cx="18000" cy="1198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A941557-2490-463A-BE60-615EB94D1DAE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666526" y="4734028"/>
                  <a:ext cx="5364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F3E41B6-AAB1-40B8-93F6-5C6462375BDA}"/>
                    </a:ext>
                  </a:extLst>
                </p14:cNvPr>
                <p14:cNvContentPartPr/>
                <p14:nvPr/>
              </p14:nvContentPartPr>
              <p14:xfrm>
                <a:off x="9884326" y="4685788"/>
                <a:ext cx="26640" cy="2055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F3E41B6-AAB1-40B8-93F6-5C6462375BD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9866326" y="4668148"/>
                  <a:ext cx="62280" cy="24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79355A2-19C1-45ED-99D0-F253EAA9C084}"/>
              </a:ext>
            </a:extLst>
          </p:cNvPr>
          <p:cNvGrpSpPr/>
          <p:nvPr/>
        </p:nvGrpSpPr>
        <p:grpSpPr>
          <a:xfrm>
            <a:off x="9085846" y="3449188"/>
            <a:ext cx="658800" cy="228960"/>
            <a:chOff x="9085846" y="3449188"/>
            <a:chExt cx="658800" cy="22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BB4669C-E593-4827-859F-74C4C998D3CC}"/>
                    </a:ext>
                  </a:extLst>
                </p14:cNvPr>
                <p14:cNvContentPartPr/>
                <p14:nvPr/>
              </p14:nvContentPartPr>
              <p14:xfrm>
                <a:off x="9085846" y="3505348"/>
                <a:ext cx="136440" cy="1702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BB4669C-E593-4827-859F-74C4C998D3CC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067846" y="3487708"/>
                  <a:ext cx="17208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B585ED1-FAB1-4751-AAC6-F842BA62CB40}"/>
                    </a:ext>
                  </a:extLst>
                </p14:cNvPr>
                <p14:cNvContentPartPr/>
                <p14:nvPr/>
              </p14:nvContentPartPr>
              <p14:xfrm>
                <a:off x="9294286" y="3567628"/>
                <a:ext cx="160920" cy="266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B585ED1-FAB1-4751-AAC6-F842BA62CB40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9276646" y="3549988"/>
                  <a:ext cx="1965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CB96AD1-B1D3-4BEF-9B65-DF54A7F62C66}"/>
                    </a:ext>
                  </a:extLst>
                </p14:cNvPr>
                <p14:cNvContentPartPr/>
                <p14:nvPr/>
              </p14:nvContentPartPr>
              <p14:xfrm>
                <a:off x="9403006" y="3520828"/>
                <a:ext cx="23400" cy="1332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CB96AD1-B1D3-4BEF-9B65-DF54A7F62C66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385006" y="3502828"/>
                  <a:ext cx="5904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11D3361-99B7-487C-B885-2D025A46AA31}"/>
                    </a:ext>
                  </a:extLst>
                </p14:cNvPr>
                <p14:cNvContentPartPr/>
                <p14:nvPr/>
              </p14:nvContentPartPr>
              <p14:xfrm>
                <a:off x="9520366" y="3449188"/>
                <a:ext cx="224280" cy="2289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11D3361-99B7-487C-B885-2D025A46AA31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9502366" y="3431548"/>
                  <a:ext cx="259920" cy="26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234B4AA-A055-4954-A030-0C42268CE406}"/>
              </a:ext>
            </a:extLst>
          </p:cNvPr>
          <p:cNvGrpSpPr/>
          <p:nvPr/>
        </p:nvGrpSpPr>
        <p:grpSpPr>
          <a:xfrm>
            <a:off x="9928966" y="4034908"/>
            <a:ext cx="396360" cy="263160"/>
            <a:chOff x="9928966" y="4034908"/>
            <a:chExt cx="396360" cy="26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6C701E9-F236-4A47-A91E-EFDB278E3CA2}"/>
                    </a:ext>
                  </a:extLst>
                </p14:cNvPr>
                <p14:cNvContentPartPr/>
                <p14:nvPr/>
              </p14:nvContentPartPr>
              <p14:xfrm>
                <a:off x="9928966" y="4039588"/>
                <a:ext cx="239040" cy="1998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6C701E9-F236-4A47-A91E-EFDB278E3CA2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9911326" y="4021948"/>
                  <a:ext cx="2746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E3D8369-82B9-4DBF-8310-C73717A07FAA}"/>
                    </a:ext>
                  </a:extLst>
                </p14:cNvPr>
                <p14:cNvContentPartPr/>
                <p14:nvPr/>
              </p14:nvContentPartPr>
              <p14:xfrm>
                <a:off x="10202566" y="4103668"/>
                <a:ext cx="68040" cy="1944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E3D8369-82B9-4DBF-8310-C73717A07FAA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184566" y="4086028"/>
                  <a:ext cx="1036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A9D3583-1514-4D38-8D6D-45415FEDE965}"/>
                    </a:ext>
                  </a:extLst>
                </p14:cNvPr>
                <p14:cNvContentPartPr/>
                <p14:nvPr/>
              </p14:nvContentPartPr>
              <p14:xfrm>
                <a:off x="10312006" y="4034908"/>
                <a:ext cx="13320" cy="9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A9D3583-1514-4D38-8D6D-45415FEDE965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0294366" y="4017268"/>
                  <a:ext cx="48960" cy="4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E722843-8F48-4FBD-9DA4-3153B7E44E9A}"/>
              </a:ext>
            </a:extLst>
          </p:cNvPr>
          <p:cNvGrpSpPr/>
          <p:nvPr/>
        </p:nvGrpSpPr>
        <p:grpSpPr>
          <a:xfrm>
            <a:off x="10704406" y="3967948"/>
            <a:ext cx="495720" cy="447480"/>
            <a:chOff x="10704406" y="3967948"/>
            <a:chExt cx="495720" cy="44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9CC957E-963B-4D05-916C-F57485AFB54F}"/>
                    </a:ext>
                  </a:extLst>
                </p14:cNvPr>
                <p14:cNvContentPartPr/>
                <p14:nvPr/>
              </p14:nvContentPartPr>
              <p14:xfrm>
                <a:off x="10704406" y="4050748"/>
                <a:ext cx="201960" cy="294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9CC957E-963B-4D05-916C-F57485AFB54F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0686766" y="4033108"/>
                  <a:ext cx="23760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12BF45F-379D-4512-B83A-05DBA8F16C19}"/>
                    </a:ext>
                  </a:extLst>
                </p14:cNvPr>
                <p14:cNvContentPartPr/>
                <p14:nvPr/>
              </p14:nvContentPartPr>
              <p14:xfrm>
                <a:off x="10895206" y="4195108"/>
                <a:ext cx="109440" cy="2203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12BF45F-379D-4512-B83A-05DBA8F16C1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0877206" y="4177468"/>
                  <a:ext cx="14508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F158E08-18A7-4D6F-B7D0-C56E66067F3E}"/>
                    </a:ext>
                  </a:extLst>
                </p14:cNvPr>
                <p14:cNvContentPartPr/>
                <p14:nvPr/>
              </p14:nvContentPartPr>
              <p14:xfrm>
                <a:off x="11068006" y="3967948"/>
                <a:ext cx="132120" cy="2854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F158E08-18A7-4D6F-B7D0-C56E66067F3E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1050366" y="3949948"/>
                  <a:ext cx="167760" cy="321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2848983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78DAF-DDA7-4673-AFFE-73B41649D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Variance Tradeoff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475291-64FA-45BB-98E2-51500D728F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r" rtl="1"/>
                <a:r>
                  <a:rPr lang="fa-IR" dirty="0"/>
                  <a:t>مدل دوم: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a-IR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fa-I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 algn="r" rtl="1">
                  <a:buNone/>
                </a:pPr>
                <a:endParaRPr lang="en-US" dirty="0"/>
              </a:p>
              <a:p>
                <a:pPr marL="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475291-64FA-45BB-98E2-51500D728F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266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8B6DA730-15FB-494B-841F-AD545C2D15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6173224"/>
              </p:ext>
            </p:extLst>
          </p:nvPr>
        </p:nvGraphicFramePr>
        <p:xfrm>
          <a:off x="400148" y="2321169"/>
          <a:ext cx="7083865" cy="41717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31AAB3D5-D187-4FE9-ADD4-0400CF839436}"/>
              </a:ext>
            </a:extLst>
          </p:cNvPr>
          <p:cNvSpPr/>
          <p:nvPr/>
        </p:nvSpPr>
        <p:spPr>
          <a:xfrm>
            <a:off x="1919066" y="4351875"/>
            <a:ext cx="225084" cy="25673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EBBA0F83-B247-4C82-8A65-1F8E32992779}"/>
              </a:ext>
            </a:extLst>
          </p:cNvPr>
          <p:cNvSpPr/>
          <p:nvPr/>
        </p:nvSpPr>
        <p:spPr>
          <a:xfrm>
            <a:off x="1995265" y="3429000"/>
            <a:ext cx="225084" cy="25673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B85CA4BA-21FC-481F-989D-3C18A3CF0625}"/>
              </a:ext>
            </a:extLst>
          </p:cNvPr>
          <p:cNvSpPr/>
          <p:nvPr/>
        </p:nvSpPr>
        <p:spPr>
          <a:xfrm>
            <a:off x="4684542" y="3143091"/>
            <a:ext cx="225084" cy="25673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2ED76C62-5795-4F94-9975-0130EEE0AEC4}"/>
              </a:ext>
            </a:extLst>
          </p:cNvPr>
          <p:cNvSpPr/>
          <p:nvPr/>
        </p:nvSpPr>
        <p:spPr>
          <a:xfrm>
            <a:off x="838200" y="5768876"/>
            <a:ext cx="196948" cy="252096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D13531C-DCA1-47B1-8ECC-28C79F64F9EA}"/>
                  </a:ext>
                </a:extLst>
              </p14:cNvPr>
              <p14:cNvContentPartPr/>
              <p14:nvPr/>
            </p14:nvContentPartPr>
            <p14:xfrm>
              <a:off x="879646" y="2982268"/>
              <a:ext cx="5907600" cy="2962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D13531C-DCA1-47B1-8ECC-28C79F64F9E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61647" y="2964268"/>
                <a:ext cx="5943238" cy="2997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3D60854C-DD6B-48C1-8918-6EB78F037F94}"/>
              </a:ext>
            </a:extLst>
          </p:cNvPr>
          <p:cNvGrpSpPr/>
          <p:nvPr/>
        </p:nvGrpSpPr>
        <p:grpSpPr>
          <a:xfrm>
            <a:off x="5703286" y="4239028"/>
            <a:ext cx="141120" cy="354600"/>
            <a:chOff x="5703286" y="4239028"/>
            <a:chExt cx="141120" cy="35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53FD864-0674-4362-8732-7E5568D91883}"/>
                    </a:ext>
                  </a:extLst>
                </p14:cNvPr>
                <p14:cNvContentPartPr/>
                <p14:nvPr/>
              </p14:nvContentPartPr>
              <p14:xfrm>
                <a:off x="5703286" y="4239028"/>
                <a:ext cx="129240" cy="2404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53FD864-0674-4362-8732-7E5568D9188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85646" y="4221388"/>
                  <a:ext cx="16488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DE15580-6017-4CE0-8F5E-89904C0DDC36}"/>
                    </a:ext>
                  </a:extLst>
                </p14:cNvPr>
                <p14:cNvContentPartPr/>
                <p14:nvPr/>
              </p14:nvContentPartPr>
              <p14:xfrm>
                <a:off x="5809846" y="4570588"/>
                <a:ext cx="34560" cy="230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DE15580-6017-4CE0-8F5E-89904C0DDC3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791846" y="4552588"/>
                  <a:ext cx="70200" cy="5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D13EA88-7BF5-47EC-9D78-4FCB28FD23E5}"/>
              </a:ext>
            </a:extLst>
          </p:cNvPr>
          <p:cNvGrpSpPr/>
          <p:nvPr/>
        </p:nvGrpSpPr>
        <p:grpSpPr>
          <a:xfrm>
            <a:off x="4747486" y="2370988"/>
            <a:ext cx="1239840" cy="442800"/>
            <a:chOff x="4747486" y="2370988"/>
            <a:chExt cx="1239840" cy="44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F825CE4-B583-48FD-BB58-78C45BDA866E}"/>
                    </a:ext>
                  </a:extLst>
                </p14:cNvPr>
                <p14:cNvContentPartPr/>
                <p14:nvPr/>
              </p14:nvContentPartPr>
              <p14:xfrm>
                <a:off x="5890126" y="2484028"/>
                <a:ext cx="97200" cy="820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F825CE4-B583-48FD-BB58-78C45BDA866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872126" y="2466388"/>
                  <a:ext cx="13284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A1F59C5-A97C-49EC-9501-E15A5A67932B}"/>
                    </a:ext>
                  </a:extLst>
                </p14:cNvPr>
                <p14:cNvContentPartPr/>
                <p14:nvPr/>
              </p14:nvContentPartPr>
              <p14:xfrm>
                <a:off x="5866726" y="2370988"/>
                <a:ext cx="31320" cy="1814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A1F59C5-A97C-49EC-9501-E15A5A67932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849086" y="2353348"/>
                  <a:ext cx="6696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19091E6-6196-458A-839C-C79274BB3C0A}"/>
                    </a:ext>
                  </a:extLst>
                </p14:cNvPr>
                <p14:cNvContentPartPr/>
                <p14:nvPr/>
              </p14:nvContentPartPr>
              <p14:xfrm>
                <a:off x="5822446" y="2486188"/>
                <a:ext cx="19440" cy="792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19091E6-6196-458A-839C-C79274BB3C0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804806" y="2468548"/>
                  <a:ext cx="5508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0797392-5493-47DF-AF9C-8C2ABC500D42}"/>
                    </a:ext>
                  </a:extLst>
                </p14:cNvPr>
                <p14:cNvContentPartPr/>
                <p14:nvPr/>
              </p14:nvContentPartPr>
              <p14:xfrm>
                <a:off x="5770246" y="2526148"/>
                <a:ext cx="8280" cy="244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0797392-5493-47DF-AF9C-8C2ABC500D4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752246" y="2508148"/>
                  <a:ext cx="4392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7576B7A-9657-4005-923A-9B681F96386E}"/>
                    </a:ext>
                  </a:extLst>
                </p14:cNvPr>
                <p14:cNvContentPartPr/>
                <p14:nvPr/>
              </p14:nvContentPartPr>
              <p14:xfrm>
                <a:off x="4756846" y="2496628"/>
                <a:ext cx="55080" cy="1396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7576B7A-9657-4005-923A-9B681F96386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738846" y="2478988"/>
                  <a:ext cx="907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4A872BE-38AB-45A9-8EE3-485F1EA41026}"/>
                    </a:ext>
                  </a:extLst>
                </p14:cNvPr>
                <p14:cNvContentPartPr/>
                <p14:nvPr/>
              </p14:nvContentPartPr>
              <p14:xfrm>
                <a:off x="4747486" y="2566108"/>
                <a:ext cx="54000" cy="277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4A872BE-38AB-45A9-8EE3-485F1EA4102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729846" y="2548108"/>
                  <a:ext cx="8964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DF27D4C-C2D6-43BF-8B26-69BC5F438082}"/>
                    </a:ext>
                  </a:extLst>
                </p14:cNvPr>
                <p14:cNvContentPartPr/>
                <p14:nvPr/>
              </p14:nvContentPartPr>
              <p14:xfrm>
                <a:off x="4864126" y="2514268"/>
                <a:ext cx="46800" cy="907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DF27D4C-C2D6-43BF-8B26-69BC5F43808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846126" y="2496268"/>
                  <a:ext cx="824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20D40D2-44A5-42DC-A95D-29F40BBA6A68}"/>
                    </a:ext>
                  </a:extLst>
                </p14:cNvPr>
                <p14:cNvContentPartPr/>
                <p14:nvPr/>
              </p14:nvContentPartPr>
              <p14:xfrm>
                <a:off x="4918126" y="2546308"/>
                <a:ext cx="126720" cy="669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20D40D2-44A5-42DC-A95D-29F40BBA6A6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900486" y="2528668"/>
                  <a:ext cx="1623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CE84AC3-7308-4C1E-B38B-B0D42870FF4A}"/>
                    </a:ext>
                  </a:extLst>
                </p14:cNvPr>
                <p14:cNvContentPartPr/>
                <p14:nvPr/>
              </p14:nvContentPartPr>
              <p14:xfrm>
                <a:off x="5052766" y="2522548"/>
                <a:ext cx="132120" cy="673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CE84AC3-7308-4C1E-B38B-B0D42870FF4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034766" y="2504548"/>
                  <a:ext cx="16776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7DE8AC4-B108-47E3-AF17-F028FD9C0505}"/>
                    </a:ext>
                  </a:extLst>
                </p14:cNvPr>
                <p14:cNvContentPartPr/>
                <p14:nvPr/>
              </p14:nvContentPartPr>
              <p14:xfrm>
                <a:off x="5170486" y="2487628"/>
                <a:ext cx="6120" cy="147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7DE8AC4-B108-47E3-AF17-F028FD9C050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152486" y="2469988"/>
                  <a:ext cx="4176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6371A1B-BA24-4082-AE7A-77C3D2CBC7FA}"/>
                    </a:ext>
                  </a:extLst>
                </p14:cNvPr>
                <p14:cNvContentPartPr/>
                <p14:nvPr/>
              </p14:nvContentPartPr>
              <p14:xfrm>
                <a:off x="5211526" y="2485108"/>
                <a:ext cx="230400" cy="3286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6371A1B-BA24-4082-AE7A-77C3D2CBC7F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193886" y="2467468"/>
                  <a:ext cx="266040" cy="36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B7791CE-A873-47B0-AF4E-CF6794E47B37}"/>
              </a:ext>
            </a:extLst>
          </p:cNvPr>
          <p:cNvGrpSpPr/>
          <p:nvPr/>
        </p:nvGrpSpPr>
        <p:grpSpPr>
          <a:xfrm>
            <a:off x="3284806" y="2353708"/>
            <a:ext cx="1265040" cy="361800"/>
            <a:chOff x="3284806" y="2353708"/>
            <a:chExt cx="1265040" cy="36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2127F97-5942-4EC2-9B1C-97C0A990A955}"/>
                    </a:ext>
                  </a:extLst>
                </p14:cNvPr>
                <p14:cNvContentPartPr/>
                <p14:nvPr/>
              </p14:nvContentPartPr>
              <p14:xfrm>
                <a:off x="4518166" y="2515708"/>
                <a:ext cx="31680" cy="727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2127F97-5942-4EC2-9B1C-97C0A990A95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500526" y="2497708"/>
                  <a:ext cx="6732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46E64E3-65B5-4533-9D9B-A1CD5E193A02}"/>
                    </a:ext>
                  </a:extLst>
                </p14:cNvPr>
                <p14:cNvContentPartPr/>
                <p14:nvPr/>
              </p14:nvContentPartPr>
              <p14:xfrm>
                <a:off x="4351486" y="2555668"/>
                <a:ext cx="110880" cy="108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46E64E3-65B5-4533-9D9B-A1CD5E193A0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333846" y="2537668"/>
                  <a:ext cx="14652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FB295A5-56CE-4AC2-A1AD-94CFDDEBBBAE}"/>
                    </a:ext>
                  </a:extLst>
                </p14:cNvPr>
                <p14:cNvContentPartPr/>
                <p14:nvPr/>
              </p14:nvContentPartPr>
              <p14:xfrm>
                <a:off x="4159606" y="2520748"/>
                <a:ext cx="212400" cy="1335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FB295A5-56CE-4AC2-A1AD-94CFDDEBBBA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141606" y="2503108"/>
                  <a:ext cx="2480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49EC17E-F3EE-454B-BF9C-FCC7F2AEFBCA}"/>
                    </a:ext>
                  </a:extLst>
                </p14:cNvPr>
                <p14:cNvContentPartPr/>
                <p14:nvPr/>
              </p14:nvContentPartPr>
              <p14:xfrm>
                <a:off x="4240966" y="2516788"/>
                <a:ext cx="9720" cy="108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49EC17E-F3EE-454B-BF9C-FCC7F2AEFBC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223326" y="2498788"/>
                  <a:ext cx="4536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C87656C-BED7-4F37-A8BD-283531754304}"/>
                    </a:ext>
                  </a:extLst>
                </p14:cNvPr>
                <p14:cNvContentPartPr/>
                <p14:nvPr/>
              </p14:nvContentPartPr>
              <p14:xfrm>
                <a:off x="4039366" y="2566108"/>
                <a:ext cx="83160" cy="644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C87656C-BED7-4F37-A8BD-28353175430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021726" y="2548108"/>
                  <a:ext cx="1188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9642930-7668-430B-8A73-C4B7735EF4FE}"/>
                    </a:ext>
                  </a:extLst>
                </p14:cNvPr>
                <p14:cNvContentPartPr/>
                <p14:nvPr/>
              </p14:nvContentPartPr>
              <p14:xfrm>
                <a:off x="4076806" y="2518588"/>
                <a:ext cx="10800" cy="122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9642930-7668-430B-8A73-C4B7735EF4F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058806" y="2500588"/>
                  <a:ext cx="464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E195C84-04F3-46A8-9DE6-7D4B79A6A65B}"/>
                    </a:ext>
                  </a:extLst>
                </p14:cNvPr>
                <p14:cNvContentPartPr/>
                <p14:nvPr/>
              </p14:nvContentPartPr>
              <p14:xfrm>
                <a:off x="3644806" y="2503108"/>
                <a:ext cx="297360" cy="2124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E195C84-04F3-46A8-9DE6-7D4B79A6A65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626806" y="2485108"/>
                  <a:ext cx="33300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06C38FE-02AE-453F-8AA1-532F56C16C3A}"/>
                    </a:ext>
                  </a:extLst>
                </p14:cNvPr>
                <p14:cNvContentPartPr/>
                <p14:nvPr/>
              </p14:nvContentPartPr>
              <p14:xfrm>
                <a:off x="3907966" y="2353708"/>
                <a:ext cx="160920" cy="1047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06C38FE-02AE-453F-8AA1-532F56C16C3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890326" y="2335708"/>
                  <a:ext cx="19656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33FAD64-A11B-4E3D-99AE-D8DDB25D4F14}"/>
                    </a:ext>
                  </a:extLst>
                </p14:cNvPr>
                <p14:cNvContentPartPr/>
                <p14:nvPr/>
              </p14:nvContentPartPr>
              <p14:xfrm>
                <a:off x="3813646" y="2637388"/>
                <a:ext cx="73800" cy="252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33FAD64-A11B-4E3D-99AE-D8DDB25D4F14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795646" y="2619388"/>
                  <a:ext cx="1094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ED065AD-D858-4C89-B9E5-F1BACFE215D7}"/>
                    </a:ext>
                  </a:extLst>
                </p14:cNvPr>
                <p14:cNvContentPartPr/>
                <p14:nvPr/>
              </p14:nvContentPartPr>
              <p14:xfrm>
                <a:off x="3617446" y="2477908"/>
                <a:ext cx="136080" cy="1252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ED065AD-D858-4C89-B9E5-F1BACFE215D7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599446" y="2459908"/>
                  <a:ext cx="17172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911AC30-601B-4F14-865D-CADC4CA3CAC0}"/>
                    </a:ext>
                  </a:extLst>
                </p14:cNvPr>
                <p14:cNvContentPartPr/>
                <p14:nvPr/>
              </p14:nvContentPartPr>
              <p14:xfrm>
                <a:off x="3376606" y="2460988"/>
                <a:ext cx="185400" cy="1663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911AC30-601B-4F14-865D-CADC4CA3CAC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358966" y="2443348"/>
                  <a:ext cx="2210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1492A65-9049-4472-87FC-C90C3B434193}"/>
                    </a:ext>
                  </a:extLst>
                </p14:cNvPr>
                <p14:cNvContentPartPr/>
                <p14:nvPr/>
              </p14:nvContentPartPr>
              <p14:xfrm>
                <a:off x="3419806" y="2637388"/>
                <a:ext cx="360" cy="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1492A65-9049-4472-87FC-C90C3B434193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402166" y="261938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AA32013-24E2-459C-8A11-EC820E1138E0}"/>
                    </a:ext>
                  </a:extLst>
                </p14:cNvPr>
                <p14:cNvContentPartPr/>
                <p14:nvPr/>
              </p14:nvContentPartPr>
              <p14:xfrm>
                <a:off x="3284806" y="2518948"/>
                <a:ext cx="55080" cy="820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AA32013-24E2-459C-8A11-EC820E1138E0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267166" y="2501308"/>
                  <a:ext cx="90720" cy="117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5D35D4F5-19AE-4A5E-99E4-95EB424DA65B}"/>
                  </a:ext>
                </a:extLst>
              </p14:cNvPr>
              <p14:cNvContentPartPr/>
              <p14:nvPr/>
            </p14:nvContentPartPr>
            <p14:xfrm>
              <a:off x="4761526" y="3209068"/>
              <a:ext cx="14400" cy="14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5D35D4F5-19AE-4A5E-99E4-95EB424DA65B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4743886" y="3191068"/>
                <a:ext cx="50040" cy="3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E1CDAED4-6288-46FD-8670-CA844A5CF8A7}"/>
              </a:ext>
            </a:extLst>
          </p:cNvPr>
          <p:cNvGrpSpPr/>
          <p:nvPr/>
        </p:nvGrpSpPr>
        <p:grpSpPr>
          <a:xfrm>
            <a:off x="4811566" y="2446588"/>
            <a:ext cx="1520640" cy="830160"/>
            <a:chOff x="4811566" y="2446588"/>
            <a:chExt cx="1520640" cy="83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763F768-3C43-4322-A9B9-921B88D82B66}"/>
                    </a:ext>
                  </a:extLst>
                </p14:cNvPr>
                <p14:cNvContentPartPr/>
                <p14:nvPr/>
              </p14:nvContentPartPr>
              <p14:xfrm>
                <a:off x="4811566" y="3269908"/>
                <a:ext cx="25920" cy="25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763F768-3C43-4322-A9B9-921B88D82B66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793926" y="3251908"/>
                  <a:ext cx="615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F8A8CD1E-78E6-4989-B967-6806754EF531}"/>
                    </a:ext>
                  </a:extLst>
                </p14:cNvPr>
                <p14:cNvContentPartPr/>
                <p14:nvPr/>
              </p14:nvContentPartPr>
              <p14:xfrm>
                <a:off x="4889686" y="3266668"/>
                <a:ext cx="54000" cy="97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F8A8CD1E-78E6-4989-B967-6806754EF531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872046" y="3249028"/>
                  <a:ext cx="896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D4D00E2-88E4-4565-98BD-09DDF46E4FB6}"/>
                    </a:ext>
                  </a:extLst>
                </p14:cNvPr>
                <p14:cNvContentPartPr/>
                <p14:nvPr/>
              </p14:nvContentPartPr>
              <p14:xfrm>
                <a:off x="4964206" y="3247948"/>
                <a:ext cx="112320" cy="288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D4D00E2-88E4-4565-98BD-09DDF46E4FB6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946566" y="3229948"/>
                  <a:ext cx="14796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5D3AEAF-8F6F-44A4-A8A1-CCF7CB816381}"/>
                    </a:ext>
                  </a:extLst>
                </p14:cNvPr>
                <p14:cNvContentPartPr/>
                <p14:nvPr/>
              </p14:nvContentPartPr>
              <p14:xfrm>
                <a:off x="5126206" y="3207988"/>
                <a:ext cx="86400" cy="172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5D3AEAF-8F6F-44A4-A8A1-CCF7CB816381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108206" y="3189988"/>
                  <a:ext cx="12204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AAC36014-4035-494B-BD8C-228B1ACCC374}"/>
                    </a:ext>
                  </a:extLst>
                </p14:cNvPr>
                <p14:cNvContentPartPr/>
                <p14:nvPr/>
              </p14:nvContentPartPr>
              <p14:xfrm>
                <a:off x="5286766" y="3164788"/>
                <a:ext cx="14400" cy="14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AAC36014-4035-494B-BD8C-228B1ACCC37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269126" y="3147148"/>
                  <a:ext cx="500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F74922E-3F7B-4F97-862C-1D1AFCB7BCAD}"/>
                    </a:ext>
                  </a:extLst>
                </p14:cNvPr>
                <p14:cNvContentPartPr/>
                <p14:nvPr/>
              </p14:nvContentPartPr>
              <p14:xfrm>
                <a:off x="5382526" y="3093508"/>
                <a:ext cx="136800" cy="475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F74922E-3F7B-4F97-862C-1D1AFCB7BCAD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364526" y="3075868"/>
                  <a:ext cx="17244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A2EB321-AE78-4281-8843-2A28EDCFA132}"/>
                    </a:ext>
                  </a:extLst>
                </p14:cNvPr>
                <p14:cNvContentPartPr/>
                <p14:nvPr/>
              </p14:nvContentPartPr>
              <p14:xfrm>
                <a:off x="5567566" y="3009628"/>
                <a:ext cx="101520" cy="590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A2EB321-AE78-4281-8843-2A28EDCFA13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549566" y="2991988"/>
                  <a:ext cx="1371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A13E555-FA51-4D5F-9175-9B9124E4B2F4}"/>
                    </a:ext>
                  </a:extLst>
                </p14:cNvPr>
                <p14:cNvContentPartPr/>
                <p14:nvPr/>
              </p14:nvContentPartPr>
              <p14:xfrm>
                <a:off x="5727046" y="2908828"/>
                <a:ext cx="108720" cy="655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A13E555-FA51-4D5F-9175-9B9124E4B2F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709406" y="2891188"/>
                  <a:ext cx="14436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920CE41-36DB-4175-898E-A4C9BA159437}"/>
                    </a:ext>
                  </a:extLst>
                </p14:cNvPr>
                <p14:cNvContentPartPr/>
                <p14:nvPr/>
              </p14:nvContentPartPr>
              <p14:xfrm>
                <a:off x="5919286" y="2755828"/>
                <a:ext cx="133200" cy="936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920CE41-36DB-4175-898E-A4C9BA159437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901286" y="2738188"/>
                  <a:ext cx="1688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113E762-C0B2-4CBE-A58A-E3147C02F7A3}"/>
                    </a:ext>
                  </a:extLst>
                </p14:cNvPr>
                <p14:cNvContentPartPr/>
                <p14:nvPr/>
              </p14:nvContentPartPr>
              <p14:xfrm>
                <a:off x="6116206" y="2610028"/>
                <a:ext cx="105120" cy="979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113E762-C0B2-4CBE-A58A-E3147C02F7A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098206" y="2592388"/>
                  <a:ext cx="14076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C4CE156-66CB-472A-BFB4-AE17A5E4C439}"/>
                    </a:ext>
                  </a:extLst>
                </p14:cNvPr>
                <p14:cNvContentPartPr/>
                <p14:nvPr/>
              </p14:nvContentPartPr>
              <p14:xfrm>
                <a:off x="6279286" y="2468548"/>
                <a:ext cx="52920" cy="810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C4CE156-66CB-472A-BFB4-AE17A5E4C43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261286" y="2450548"/>
                  <a:ext cx="885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E8B2E33-D91D-451E-907F-9C051E12B9D2}"/>
                    </a:ext>
                  </a:extLst>
                </p14:cNvPr>
                <p14:cNvContentPartPr/>
                <p14:nvPr/>
              </p14:nvContentPartPr>
              <p14:xfrm>
                <a:off x="6312766" y="2446588"/>
                <a:ext cx="9720" cy="46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E8B2E33-D91D-451E-907F-9C051E12B9D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295126" y="2428588"/>
                  <a:ext cx="45360" cy="40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A27E6A30-2D0A-4A39-A3BB-DCEBE0BDA730}"/>
                  </a:ext>
                </a:extLst>
              </p14:cNvPr>
              <p14:cNvContentPartPr/>
              <p14:nvPr/>
            </p14:nvContentPartPr>
            <p14:xfrm>
              <a:off x="4038139" y="4480408"/>
              <a:ext cx="10440" cy="1656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A27E6A30-2D0A-4A39-A3BB-DCEBE0BDA730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4020499" y="4462768"/>
                <a:ext cx="4608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15DEA5E6-6B9C-4568-8C9C-F182B65E3208}"/>
                  </a:ext>
                </a:extLst>
              </p14:cNvPr>
              <p14:cNvContentPartPr/>
              <p14:nvPr/>
            </p14:nvContentPartPr>
            <p14:xfrm>
              <a:off x="6226579" y="2220688"/>
              <a:ext cx="261360" cy="31968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15DEA5E6-6B9C-4568-8C9C-F182B65E3208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6208939" y="2203048"/>
                <a:ext cx="297000" cy="35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480067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78DAF-DDA7-4673-AFFE-73B41649D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Variance Tradeoff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475291-64FA-45BB-98E2-51500D728F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r" rtl="1"/>
                <a:r>
                  <a:rPr lang="fa-IR" dirty="0"/>
                  <a:t>مدل دوم: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a-IR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fa-I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 algn="r" rtl="1">
                  <a:buNone/>
                </a:pPr>
                <a:endParaRPr lang="en-US" dirty="0"/>
              </a:p>
              <a:p>
                <a:pPr marL="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475291-64FA-45BB-98E2-51500D728F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266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8B6DA730-15FB-494B-841F-AD545C2D15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7854201"/>
              </p:ext>
            </p:extLst>
          </p:nvPr>
        </p:nvGraphicFramePr>
        <p:xfrm>
          <a:off x="400148" y="2321169"/>
          <a:ext cx="7083865" cy="41717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31AAB3D5-D187-4FE9-ADD4-0400CF839436}"/>
              </a:ext>
            </a:extLst>
          </p:cNvPr>
          <p:cNvSpPr/>
          <p:nvPr/>
        </p:nvSpPr>
        <p:spPr>
          <a:xfrm>
            <a:off x="1919066" y="4351875"/>
            <a:ext cx="225084" cy="25673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EBBA0F83-B247-4C82-8A65-1F8E32992779}"/>
              </a:ext>
            </a:extLst>
          </p:cNvPr>
          <p:cNvSpPr/>
          <p:nvPr/>
        </p:nvSpPr>
        <p:spPr>
          <a:xfrm>
            <a:off x="1995265" y="3429000"/>
            <a:ext cx="225084" cy="25673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B85CA4BA-21FC-481F-989D-3C18A3CF0625}"/>
              </a:ext>
            </a:extLst>
          </p:cNvPr>
          <p:cNvSpPr/>
          <p:nvPr/>
        </p:nvSpPr>
        <p:spPr>
          <a:xfrm>
            <a:off x="4684542" y="3143091"/>
            <a:ext cx="225084" cy="25673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2ED76C62-5795-4F94-9975-0130EEE0AEC4}"/>
              </a:ext>
            </a:extLst>
          </p:cNvPr>
          <p:cNvSpPr/>
          <p:nvPr/>
        </p:nvSpPr>
        <p:spPr>
          <a:xfrm>
            <a:off x="838200" y="5768876"/>
            <a:ext cx="196948" cy="252096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D13531C-DCA1-47B1-8ECC-28C79F64F9EA}"/>
                  </a:ext>
                </a:extLst>
              </p14:cNvPr>
              <p14:cNvContentPartPr/>
              <p14:nvPr/>
            </p14:nvContentPartPr>
            <p14:xfrm>
              <a:off x="879646" y="2982268"/>
              <a:ext cx="5907600" cy="2962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D13531C-DCA1-47B1-8ECC-28C79F64F9E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61647" y="2964268"/>
                <a:ext cx="5943238" cy="2997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2D209981-39FC-4A1D-82B4-8CFDF96D6A3A}"/>
              </a:ext>
            </a:extLst>
          </p:cNvPr>
          <p:cNvGrpSpPr/>
          <p:nvPr/>
        </p:nvGrpSpPr>
        <p:grpSpPr>
          <a:xfrm>
            <a:off x="5656486" y="4138228"/>
            <a:ext cx="110520" cy="386640"/>
            <a:chOff x="5656486" y="4138228"/>
            <a:chExt cx="110520" cy="38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657F6B7-E9DF-48E1-99DC-BFF2A89A3F01}"/>
                    </a:ext>
                  </a:extLst>
                </p14:cNvPr>
                <p14:cNvContentPartPr/>
                <p14:nvPr/>
              </p14:nvContentPartPr>
              <p14:xfrm>
                <a:off x="5656486" y="4138228"/>
                <a:ext cx="110520" cy="2754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657F6B7-E9DF-48E1-99DC-BFF2A89A3F0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38486" y="4120228"/>
                  <a:ext cx="14616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EDAE63D-7021-418D-B07D-5E391EDC3C60}"/>
                    </a:ext>
                  </a:extLst>
                </p14:cNvPr>
                <p14:cNvContentPartPr/>
                <p14:nvPr/>
              </p14:nvContentPartPr>
              <p14:xfrm>
                <a:off x="5694646" y="4468708"/>
                <a:ext cx="61920" cy="56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EDAE63D-7021-418D-B07D-5E391EDC3C6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676646" y="4450708"/>
                  <a:ext cx="97560" cy="9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32D140F-0BAB-4F13-B483-D4E063F95E7D}"/>
              </a:ext>
            </a:extLst>
          </p:cNvPr>
          <p:cNvGrpSpPr/>
          <p:nvPr/>
        </p:nvGrpSpPr>
        <p:grpSpPr>
          <a:xfrm>
            <a:off x="4543726" y="3283588"/>
            <a:ext cx="214560" cy="427320"/>
            <a:chOff x="4543726" y="3283588"/>
            <a:chExt cx="214560" cy="42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323E4D5-5D0F-4561-983C-A13B05AB7045}"/>
                    </a:ext>
                  </a:extLst>
                </p14:cNvPr>
                <p14:cNvContentPartPr/>
                <p14:nvPr/>
              </p14:nvContentPartPr>
              <p14:xfrm>
                <a:off x="4746406" y="3283588"/>
                <a:ext cx="11880" cy="244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323E4D5-5D0F-4561-983C-A13B05AB704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728766" y="3265948"/>
                  <a:ext cx="4752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EA10BE7-92E0-4207-96A2-8DD41125333D}"/>
                    </a:ext>
                  </a:extLst>
                </p14:cNvPr>
                <p14:cNvContentPartPr/>
                <p14:nvPr/>
              </p14:nvContentPartPr>
              <p14:xfrm>
                <a:off x="4672966" y="3365308"/>
                <a:ext cx="49320" cy="1440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EA10BE7-92E0-4207-96A2-8DD41125333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655326" y="3347308"/>
                  <a:ext cx="849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DFB93FC-F1AA-45CA-82DB-74D1EA43DD65}"/>
                    </a:ext>
                  </a:extLst>
                </p14:cNvPr>
                <p14:cNvContentPartPr/>
                <p14:nvPr/>
              </p14:nvContentPartPr>
              <p14:xfrm>
                <a:off x="4543726" y="3537388"/>
                <a:ext cx="119160" cy="1735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DFB93FC-F1AA-45CA-82DB-74D1EA43DD6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526086" y="3519388"/>
                  <a:ext cx="154800" cy="20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A8E01B6-6C0D-4796-BD70-F39219415CBC}"/>
              </a:ext>
            </a:extLst>
          </p:cNvPr>
          <p:cNvGrpSpPr/>
          <p:nvPr/>
        </p:nvGrpSpPr>
        <p:grpSpPr>
          <a:xfrm>
            <a:off x="4082926" y="3790108"/>
            <a:ext cx="419040" cy="379080"/>
            <a:chOff x="4082926" y="3790108"/>
            <a:chExt cx="419040" cy="37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5BED47A-59B8-45E3-B1D9-6FB26EC86E0F}"/>
                    </a:ext>
                  </a:extLst>
                </p14:cNvPr>
                <p14:cNvContentPartPr/>
                <p14:nvPr/>
              </p14:nvContentPartPr>
              <p14:xfrm>
                <a:off x="4479646" y="3790108"/>
                <a:ext cx="22320" cy="298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5BED47A-59B8-45E3-B1D9-6FB26EC86E0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462006" y="3772108"/>
                  <a:ext cx="5796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58FA040-0F3B-4C7A-89AD-96925E46D5FD}"/>
                    </a:ext>
                  </a:extLst>
                </p14:cNvPr>
                <p14:cNvContentPartPr/>
                <p14:nvPr/>
              </p14:nvContentPartPr>
              <p14:xfrm>
                <a:off x="4307566" y="3872908"/>
                <a:ext cx="121320" cy="1148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58FA040-0F3B-4C7A-89AD-96925E46D5F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289566" y="3855268"/>
                  <a:ext cx="1569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46FB64C-058D-4D0B-8144-51CB46B6A6FB}"/>
                    </a:ext>
                  </a:extLst>
                </p14:cNvPr>
                <p14:cNvContentPartPr/>
                <p14:nvPr/>
              </p14:nvContentPartPr>
              <p14:xfrm>
                <a:off x="4082926" y="4032388"/>
                <a:ext cx="174960" cy="1368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46FB64C-058D-4D0B-8144-51CB46B6A6F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064926" y="4014748"/>
                  <a:ext cx="210600" cy="17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131631F-AE65-48C8-A31F-57B8F5E8728A}"/>
              </a:ext>
            </a:extLst>
          </p:cNvPr>
          <p:cNvGrpSpPr/>
          <p:nvPr/>
        </p:nvGrpSpPr>
        <p:grpSpPr>
          <a:xfrm>
            <a:off x="3155206" y="4249468"/>
            <a:ext cx="840240" cy="799560"/>
            <a:chOff x="3155206" y="4249468"/>
            <a:chExt cx="840240" cy="79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0B5FD2F-BA19-4A79-B386-30B3B344022D}"/>
                    </a:ext>
                  </a:extLst>
                </p14:cNvPr>
                <p14:cNvContentPartPr/>
                <p14:nvPr/>
              </p14:nvContentPartPr>
              <p14:xfrm>
                <a:off x="3879886" y="4249468"/>
                <a:ext cx="115560" cy="1177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0B5FD2F-BA19-4A79-B386-30B3B344022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862246" y="4231828"/>
                  <a:ext cx="1512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4B7E781-C0A4-47AE-BB02-66C53A7F3A39}"/>
                    </a:ext>
                  </a:extLst>
                </p14:cNvPr>
                <p14:cNvContentPartPr/>
                <p14:nvPr/>
              </p14:nvContentPartPr>
              <p14:xfrm>
                <a:off x="3669286" y="4403548"/>
                <a:ext cx="168120" cy="1000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4B7E781-C0A4-47AE-BB02-66C53A7F3A3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651286" y="4385908"/>
                  <a:ext cx="2037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65E95CA-4F21-4CEF-A643-28ADE7E4E19F}"/>
                    </a:ext>
                  </a:extLst>
                </p14:cNvPr>
                <p14:cNvContentPartPr/>
                <p14:nvPr/>
              </p14:nvContentPartPr>
              <p14:xfrm>
                <a:off x="3564526" y="4545388"/>
                <a:ext cx="49320" cy="622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65E95CA-4F21-4CEF-A643-28ADE7E4E19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546526" y="4527388"/>
                  <a:ext cx="8496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A94E8E0-A52C-401C-A3E8-92AB006C6D29}"/>
                    </a:ext>
                  </a:extLst>
                </p14:cNvPr>
                <p14:cNvContentPartPr/>
                <p14:nvPr/>
              </p14:nvContentPartPr>
              <p14:xfrm>
                <a:off x="3334846" y="4655548"/>
                <a:ext cx="172800" cy="946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A94E8E0-A52C-401C-A3E8-92AB006C6D2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317206" y="4637548"/>
                  <a:ext cx="2084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CADA3F3-9D41-4858-A790-7B9B5EE964F1}"/>
                    </a:ext>
                  </a:extLst>
                </p14:cNvPr>
                <p14:cNvContentPartPr/>
                <p14:nvPr/>
              </p14:nvContentPartPr>
              <p14:xfrm>
                <a:off x="3195166" y="4816108"/>
                <a:ext cx="44640" cy="244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CADA3F3-9D41-4858-A790-7B9B5EE964F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177166" y="4798108"/>
                  <a:ext cx="8028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F2125B3-3940-4E41-8C9D-10CF04769A5C}"/>
                    </a:ext>
                  </a:extLst>
                </p14:cNvPr>
                <p14:cNvContentPartPr/>
                <p14:nvPr/>
              </p14:nvContentPartPr>
              <p14:xfrm>
                <a:off x="3198766" y="4881268"/>
                <a:ext cx="5040" cy="32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F2125B3-3940-4E41-8C9D-10CF04769A5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180766" y="4863268"/>
                  <a:ext cx="406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B070C7A-4570-4A60-8FFC-142B7BD2BABE}"/>
                    </a:ext>
                  </a:extLst>
                </p14:cNvPr>
                <p14:cNvContentPartPr/>
                <p14:nvPr/>
              </p14:nvContentPartPr>
              <p14:xfrm>
                <a:off x="3175366" y="4916548"/>
                <a:ext cx="6120" cy="46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B070C7A-4570-4A60-8FFC-142B7BD2BAB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157366" y="4898908"/>
                  <a:ext cx="417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282C9C6-45BC-434E-B686-0B6F5FF456FC}"/>
                    </a:ext>
                  </a:extLst>
                </p14:cNvPr>
                <p14:cNvContentPartPr/>
                <p14:nvPr/>
              </p14:nvContentPartPr>
              <p14:xfrm>
                <a:off x="3155206" y="4947148"/>
                <a:ext cx="5400" cy="129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282C9C6-45BC-434E-B686-0B6F5FF456FC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137206" y="4929148"/>
                  <a:ext cx="4104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B743F08-70CB-4B99-9973-EC7AE7591D9D}"/>
                    </a:ext>
                  </a:extLst>
                </p14:cNvPr>
                <p14:cNvContentPartPr/>
                <p14:nvPr/>
              </p14:nvContentPartPr>
              <p14:xfrm>
                <a:off x="3200926" y="4977388"/>
                <a:ext cx="28440" cy="716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B743F08-70CB-4B99-9973-EC7AE7591D9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183286" y="4959748"/>
                  <a:ext cx="64080" cy="10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3825DFE-5733-4D2B-86D0-50FC498912B3}"/>
              </a:ext>
            </a:extLst>
          </p:cNvPr>
          <p:cNvGrpSpPr/>
          <p:nvPr/>
        </p:nvGrpSpPr>
        <p:grpSpPr>
          <a:xfrm>
            <a:off x="3293086" y="5132548"/>
            <a:ext cx="487080" cy="195840"/>
            <a:chOff x="3293086" y="5132548"/>
            <a:chExt cx="487080" cy="19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35F93CD-3D0F-4722-816F-CA1EC929B5D3}"/>
                    </a:ext>
                  </a:extLst>
                </p14:cNvPr>
                <p14:cNvContentPartPr/>
                <p14:nvPr/>
              </p14:nvContentPartPr>
              <p14:xfrm>
                <a:off x="3293086" y="5132548"/>
                <a:ext cx="272880" cy="1324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35F93CD-3D0F-4722-816F-CA1EC929B5D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275086" y="5114908"/>
                  <a:ext cx="30852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7FE10C1-249C-42E2-A8CB-D58F24CC8330}"/>
                    </a:ext>
                  </a:extLst>
                </p14:cNvPr>
                <p14:cNvContentPartPr/>
                <p14:nvPr/>
              </p14:nvContentPartPr>
              <p14:xfrm>
                <a:off x="3684406" y="5299588"/>
                <a:ext cx="95760" cy="288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7FE10C1-249C-42E2-A8CB-D58F24CC833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666406" y="5281588"/>
                  <a:ext cx="131400" cy="64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A12412E8-AB40-4A38-ACE6-456FD4BFC85E}"/>
                  </a:ext>
                </a:extLst>
              </p14:cNvPr>
              <p14:cNvContentPartPr/>
              <p14:nvPr/>
            </p14:nvContentPartPr>
            <p14:xfrm>
              <a:off x="3580219" y="4815208"/>
              <a:ext cx="8280" cy="28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A12412E8-AB40-4A38-ACE6-456FD4BFC85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562219" y="4797208"/>
                <a:ext cx="4392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13E68B8-92B7-45C0-AD14-D45CFE11AB9C}"/>
                  </a:ext>
                </a:extLst>
              </p14:cNvPr>
              <p14:cNvContentPartPr/>
              <p14:nvPr/>
            </p14:nvContentPartPr>
            <p14:xfrm>
              <a:off x="3849139" y="3738808"/>
              <a:ext cx="9360" cy="237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13E68B8-92B7-45C0-AD14-D45CFE11AB9C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831139" y="3720808"/>
                <a:ext cx="4500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B266FADB-AE7E-4968-82B2-C6FF273F76C2}"/>
                  </a:ext>
                </a:extLst>
              </p14:cNvPr>
              <p14:cNvContentPartPr/>
              <p14:nvPr/>
            </p14:nvContentPartPr>
            <p14:xfrm>
              <a:off x="6993739" y="5361688"/>
              <a:ext cx="360" cy="3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B266FADB-AE7E-4968-82B2-C6FF273F76C2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6975739" y="5343688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209FB08B-E639-4A11-B760-0269F251A11E}"/>
                  </a:ext>
                </a:extLst>
              </p14:cNvPr>
              <p14:cNvContentPartPr/>
              <p14:nvPr/>
            </p14:nvContentPartPr>
            <p14:xfrm>
              <a:off x="7688899" y="4796488"/>
              <a:ext cx="360" cy="36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209FB08B-E639-4A11-B760-0269F251A11E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670899" y="4778488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925135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78DAF-DDA7-4673-AFFE-73B41649D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Variance Tradeoff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475291-64FA-45BB-98E2-51500D728F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r" rtl="1"/>
                <a:r>
                  <a:rPr lang="fa-IR" dirty="0"/>
                  <a:t>مدل دوم: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a-IR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fa-I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 algn="r" rtl="1">
                  <a:buNone/>
                </a:pPr>
                <a:endParaRPr lang="en-US" dirty="0"/>
              </a:p>
              <a:p>
                <a:pPr marL="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475291-64FA-45BB-98E2-51500D728F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266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8B6DA730-15FB-494B-841F-AD545C2D15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9903365"/>
              </p:ext>
            </p:extLst>
          </p:nvPr>
        </p:nvGraphicFramePr>
        <p:xfrm>
          <a:off x="400148" y="2321169"/>
          <a:ext cx="7083865" cy="41717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367012A4-658C-41F2-B912-485D43B1D386}"/>
              </a:ext>
            </a:extLst>
          </p:cNvPr>
          <p:cNvSpPr/>
          <p:nvPr/>
        </p:nvSpPr>
        <p:spPr>
          <a:xfrm>
            <a:off x="1336429" y="4073708"/>
            <a:ext cx="225084" cy="256735"/>
          </a:xfrm>
          <a:prstGeom prst="flowChartConnector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31AAB3D5-D187-4FE9-ADD4-0400CF839436}"/>
              </a:ext>
            </a:extLst>
          </p:cNvPr>
          <p:cNvSpPr/>
          <p:nvPr/>
        </p:nvSpPr>
        <p:spPr>
          <a:xfrm>
            <a:off x="1919066" y="4351875"/>
            <a:ext cx="225084" cy="25673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EBBA0F83-B247-4C82-8A65-1F8E32992779}"/>
              </a:ext>
            </a:extLst>
          </p:cNvPr>
          <p:cNvSpPr/>
          <p:nvPr/>
        </p:nvSpPr>
        <p:spPr>
          <a:xfrm>
            <a:off x="1995265" y="3429000"/>
            <a:ext cx="225084" cy="25673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B85CA4BA-21FC-481F-989D-3C18A3CF0625}"/>
              </a:ext>
            </a:extLst>
          </p:cNvPr>
          <p:cNvSpPr/>
          <p:nvPr/>
        </p:nvSpPr>
        <p:spPr>
          <a:xfrm>
            <a:off x="4684542" y="3143091"/>
            <a:ext cx="225084" cy="256735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2ED76C62-5795-4F94-9975-0130EEE0AEC4}"/>
              </a:ext>
            </a:extLst>
          </p:cNvPr>
          <p:cNvSpPr/>
          <p:nvPr/>
        </p:nvSpPr>
        <p:spPr>
          <a:xfrm>
            <a:off x="838200" y="5768876"/>
            <a:ext cx="196948" cy="252096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0D883FF-86BC-46A9-9674-D1DD72678F2F}"/>
                  </a:ext>
                </a:extLst>
              </p14:cNvPr>
              <p14:cNvContentPartPr/>
              <p14:nvPr/>
            </p14:nvContentPartPr>
            <p14:xfrm>
              <a:off x="879646" y="2982268"/>
              <a:ext cx="5907600" cy="29620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0D883FF-86BC-46A9-9674-D1DD72678F2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61647" y="2964268"/>
                <a:ext cx="5943238" cy="299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7166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24EE2-6D8B-4336-A231-B8328BB86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/>
              <a:t>سوال 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C7ED1-BDA2-44B7-BACF-F7CD53CE9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73751"/>
            <a:ext cx="10515600" cy="4351338"/>
          </a:xfrm>
        </p:spPr>
        <p:txBody>
          <a:bodyPr/>
          <a:lstStyle/>
          <a:p>
            <a:pPr marL="0" indent="0" algn="r">
              <a:buNone/>
            </a:pPr>
            <a:r>
              <a:rPr lang="fa-IR" sz="3200" dirty="0">
                <a:cs typeface="B Nazanin" panose="00000400000000000000" pitchFamily="2" charset="-78"/>
              </a:rPr>
              <a:t>چطور می توان یک ارزیابی مناسب داشت؟</a:t>
            </a:r>
          </a:p>
          <a:p>
            <a:pPr algn="r" rtl="1"/>
            <a:r>
              <a:rPr lang="fa-IR" sz="2800" dirty="0">
                <a:cs typeface="B Nazanin" panose="00000400000000000000" pitchFamily="2" charset="-78"/>
              </a:rPr>
              <a:t>منطق داده زمان آموزش با زمان ارزیابی باید یکی باشد .</a:t>
            </a:r>
          </a:p>
          <a:p>
            <a:pPr algn="r" rtl="1"/>
            <a:r>
              <a:rPr lang="fa-IR" sz="2800" dirty="0">
                <a:cs typeface="B Nazanin" panose="00000400000000000000" pitchFamily="2" charset="-78"/>
              </a:rPr>
              <a:t>از </a:t>
            </a:r>
            <a:r>
              <a:rPr lang="fa-IR" dirty="0">
                <a:cs typeface="B Nazanin" panose="00000400000000000000" pitchFamily="2" charset="-78"/>
              </a:rPr>
              <a:t>همان داده های زمان اموزش برای ارزیابی استفاده نکنیم.</a:t>
            </a:r>
          </a:p>
          <a:p>
            <a:pPr algn="r" rtl="1"/>
            <a:r>
              <a:rPr lang="fa-IR" sz="2800" dirty="0">
                <a:cs typeface="B Nazanin" panose="00000400000000000000" pitchFamily="2" charset="-78"/>
              </a:rPr>
              <a:t>نیاز باشد که با توجه به آن چیزی که یاد گرفته ایم استفاده کنیم و یک تجزیه تحلیلی روی سوال داشته باشیم تا به آن پاسخ دهیم.</a:t>
            </a:r>
          </a:p>
        </p:txBody>
      </p:sp>
    </p:spTree>
    <p:extLst>
      <p:ext uri="{BB962C8B-B14F-4D97-AF65-F5344CB8AC3E}">
        <p14:creationId xmlns:p14="http://schemas.microsoft.com/office/powerpoint/2010/main" val="222192566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A3C21-2559-4897-907F-4A3BE3512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/>
              <a:t>کدام مدل، مدل بهتری است؟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C562E-A807-467B-8EE3-47A98203C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909" y="1690687"/>
            <a:ext cx="10766181" cy="4583503"/>
          </a:xfrm>
        </p:spPr>
        <p:txBody>
          <a:bodyPr/>
          <a:lstStyle/>
          <a:p>
            <a:pPr marL="0" indent="0" algn="r" rtl="1">
              <a:buNone/>
            </a:pPr>
            <a:endParaRPr lang="fa-IR" dirty="0"/>
          </a:p>
          <a:p>
            <a:pPr marL="0" indent="0" algn="r" rtl="1">
              <a:buNone/>
            </a:pPr>
            <a:endParaRPr lang="fa-IR" dirty="0"/>
          </a:p>
          <a:p>
            <a:pPr marL="0" indent="0" algn="r" rtl="1">
              <a:buNone/>
            </a:pPr>
            <a:endParaRPr lang="fa-IR" dirty="0"/>
          </a:p>
          <a:p>
            <a:pPr marL="0" indent="0" algn="r" rtl="1">
              <a:buNone/>
            </a:pPr>
            <a:endParaRPr lang="fa-IR" dirty="0"/>
          </a:p>
          <a:p>
            <a:pPr marL="0" indent="0" algn="r" rtl="1">
              <a:buNone/>
            </a:pPr>
            <a:endParaRPr lang="fa-IR" dirty="0"/>
          </a:p>
          <a:p>
            <a:pPr marL="0" indent="0" algn="r" rtl="1">
              <a:buNone/>
            </a:pPr>
            <a:endParaRPr lang="fa-IR" dirty="0"/>
          </a:p>
          <a:p>
            <a:pPr marL="0" indent="0" algn="r" rtl="1">
              <a:buNone/>
            </a:pPr>
            <a:r>
              <a:rPr lang="en-US" sz="3200" b="1" dirty="0"/>
              <a:t>g2</a:t>
            </a:r>
            <a:r>
              <a:rPr lang="en-US" dirty="0"/>
              <a:t>                                                                  </a:t>
            </a:r>
            <a:r>
              <a:rPr lang="en-US" sz="3200" b="1" dirty="0"/>
              <a:t>g1</a:t>
            </a:r>
            <a:r>
              <a:rPr lang="en-US" dirty="0"/>
              <a:t>                            </a:t>
            </a:r>
          </a:p>
          <a:p>
            <a:pPr marL="0" indent="0" algn="ctr" rtl="1">
              <a:buNone/>
            </a:pPr>
            <a:r>
              <a:rPr lang="fa-IR" sz="4400" dirty="0"/>
              <a:t>؟</a:t>
            </a:r>
            <a:endParaRPr lang="fa-IR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CC255E8B-D4B8-4659-B5DE-841064FDD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909" y="1793875"/>
            <a:ext cx="4848225" cy="2876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2D00CA-75DF-4828-BE68-35BD4736C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1341" y="1803400"/>
            <a:ext cx="4857750" cy="28670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307624E-F9C1-4685-A391-7006BAA0070C}"/>
                  </a:ext>
                </a:extLst>
              </p14:cNvPr>
              <p14:cNvContentPartPr/>
              <p14:nvPr/>
            </p14:nvContentPartPr>
            <p14:xfrm>
              <a:off x="2283139" y="2576008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307624E-F9C1-4685-A391-7006BAA0070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65499" y="2558008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DD24D0BE-7DE5-4AB5-80BF-2F8322A5AB9A}"/>
              </a:ext>
            </a:extLst>
          </p:cNvPr>
          <p:cNvGrpSpPr/>
          <p:nvPr/>
        </p:nvGrpSpPr>
        <p:grpSpPr>
          <a:xfrm>
            <a:off x="8442019" y="2767888"/>
            <a:ext cx="26280" cy="20160"/>
            <a:chOff x="8442019" y="2767888"/>
            <a:chExt cx="26280" cy="2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380DD9B-C900-4E5E-8DF4-F6945EAC2855}"/>
                    </a:ext>
                  </a:extLst>
                </p14:cNvPr>
                <p14:cNvContentPartPr/>
                <p14:nvPr/>
              </p14:nvContentPartPr>
              <p14:xfrm>
                <a:off x="8467939" y="2767888"/>
                <a:ext cx="360" cy="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380DD9B-C900-4E5E-8DF4-F6945EAC285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449939" y="275024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6B226AA-3B1F-47E7-80A8-5DCD95842448}"/>
                    </a:ext>
                  </a:extLst>
                </p14:cNvPr>
                <p14:cNvContentPartPr/>
                <p14:nvPr/>
              </p14:nvContentPartPr>
              <p14:xfrm>
                <a:off x="8442019" y="2787688"/>
                <a:ext cx="36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6B226AA-3B1F-47E7-80A8-5DCD9584244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424019" y="277004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D0E53449-96CD-473E-ACF6-8E25F92211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43675" y="1822450"/>
            <a:ext cx="4810125" cy="28479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577758-429A-4AB1-A3CD-6D1F8FAAB58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0251" y="1812925"/>
            <a:ext cx="4810125" cy="2838450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11AF24D2-326A-495E-8239-95298953F281}"/>
              </a:ext>
            </a:extLst>
          </p:cNvPr>
          <p:cNvGrpSpPr/>
          <p:nvPr/>
        </p:nvGrpSpPr>
        <p:grpSpPr>
          <a:xfrm>
            <a:off x="1100326" y="5660308"/>
            <a:ext cx="1153080" cy="435240"/>
            <a:chOff x="1100326" y="5660308"/>
            <a:chExt cx="1153080" cy="43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918C784-38D6-4307-87FC-317C4E143365}"/>
                    </a:ext>
                  </a:extLst>
                </p14:cNvPr>
                <p14:cNvContentPartPr/>
                <p14:nvPr/>
              </p14:nvContentPartPr>
              <p14:xfrm>
                <a:off x="1146046" y="5660308"/>
                <a:ext cx="109080" cy="3110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918C784-38D6-4307-87FC-317C4E14336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27326" y="5641588"/>
                  <a:ext cx="14688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9729311-6170-45D5-96F2-C0CE96538D8E}"/>
                    </a:ext>
                  </a:extLst>
                </p14:cNvPr>
                <p14:cNvContentPartPr/>
                <p14:nvPr/>
              </p14:nvContentPartPr>
              <p14:xfrm>
                <a:off x="1100326" y="5770468"/>
                <a:ext cx="139320" cy="727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9729311-6170-45D5-96F2-C0CE96538D8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81606" y="5751748"/>
                  <a:ext cx="1771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636C5B9-4E43-4EFC-8912-714CD3AE3DE1}"/>
                    </a:ext>
                  </a:extLst>
                </p14:cNvPr>
                <p14:cNvContentPartPr/>
                <p14:nvPr/>
              </p14:nvContentPartPr>
              <p14:xfrm>
                <a:off x="1260526" y="5710708"/>
                <a:ext cx="130680" cy="1677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636C5B9-4E43-4EFC-8912-714CD3AE3DE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241806" y="5691988"/>
                  <a:ext cx="16848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32F76A4-6A04-4B25-834C-9984C4058DF7}"/>
                    </a:ext>
                  </a:extLst>
                </p14:cNvPr>
                <p14:cNvContentPartPr/>
                <p14:nvPr/>
              </p14:nvContentPartPr>
              <p14:xfrm>
                <a:off x="1436566" y="5823748"/>
                <a:ext cx="132120" cy="105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32F76A4-6A04-4B25-834C-9984C4058DF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417846" y="5805028"/>
                  <a:ext cx="16956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2EEA004-85EE-44C3-B90E-C680E0ADF180}"/>
                    </a:ext>
                  </a:extLst>
                </p14:cNvPr>
                <p14:cNvContentPartPr/>
                <p14:nvPr/>
              </p14:nvContentPartPr>
              <p14:xfrm>
                <a:off x="1614766" y="5764348"/>
                <a:ext cx="122400" cy="1335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2EEA004-85EE-44C3-B90E-C680E0ADF18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596046" y="5745268"/>
                  <a:ext cx="16020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D1A37DA-8567-4D15-877B-23236992BB7A}"/>
                    </a:ext>
                  </a:extLst>
                </p14:cNvPr>
                <p14:cNvContentPartPr/>
                <p14:nvPr/>
              </p14:nvContentPartPr>
              <p14:xfrm>
                <a:off x="1819606" y="5706388"/>
                <a:ext cx="18000" cy="178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D1A37DA-8567-4D15-877B-23236992BB7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800886" y="5687668"/>
                  <a:ext cx="5544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6C1727A-BAAD-43DE-A05E-39E9746782B3}"/>
                    </a:ext>
                  </a:extLst>
                </p14:cNvPr>
                <p14:cNvContentPartPr/>
                <p14:nvPr/>
              </p14:nvContentPartPr>
              <p14:xfrm>
                <a:off x="1893046" y="5797828"/>
                <a:ext cx="102960" cy="1094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6C1727A-BAAD-43DE-A05E-39E9746782B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874326" y="5778748"/>
                  <a:ext cx="14076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A428570-7807-4D04-968E-174F6AFAB7A0}"/>
                    </a:ext>
                  </a:extLst>
                </p14:cNvPr>
                <p14:cNvContentPartPr/>
                <p14:nvPr/>
              </p14:nvContentPartPr>
              <p14:xfrm>
                <a:off x="2042446" y="5809708"/>
                <a:ext cx="210960" cy="285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A428570-7807-4D04-968E-174F6AFAB7A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023366" y="5790628"/>
                  <a:ext cx="248760" cy="32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9B1E571-BE54-4CD1-8813-24D69F9BB083}"/>
              </a:ext>
            </a:extLst>
          </p:cNvPr>
          <p:cNvGrpSpPr/>
          <p:nvPr/>
        </p:nvGrpSpPr>
        <p:grpSpPr>
          <a:xfrm>
            <a:off x="2425486" y="5753548"/>
            <a:ext cx="757080" cy="244080"/>
            <a:chOff x="2425486" y="5753548"/>
            <a:chExt cx="757080" cy="24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9F40800-3E90-4CA6-8858-5D4275E98596}"/>
                    </a:ext>
                  </a:extLst>
                </p14:cNvPr>
                <p14:cNvContentPartPr/>
                <p14:nvPr/>
              </p14:nvContentPartPr>
              <p14:xfrm>
                <a:off x="2425486" y="5820868"/>
                <a:ext cx="166680" cy="1767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9F40800-3E90-4CA6-8858-5D4275E9859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406766" y="5801788"/>
                  <a:ext cx="2044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AC77A6A-7584-45C6-BCA5-C14A466754C5}"/>
                    </a:ext>
                  </a:extLst>
                </p14:cNvPr>
                <p14:cNvContentPartPr/>
                <p14:nvPr/>
              </p14:nvContentPartPr>
              <p14:xfrm>
                <a:off x="2610526" y="5832388"/>
                <a:ext cx="84240" cy="1008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AC77A6A-7584-45C6-BCA5-C14A466754C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591806" y="5813668"/>
                  <a:ext cx="1220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8A27DAB-78BA-4236-BE9C-F26F71CD959F}"/>
                    </a:ext>
                  </a:extLst>
                </p14:cNvPr>
                <p14:cNvContentPartPr/>
                <p14:nvPr/>
              </p14:nvContentPartPr>
              <p14:xfrm>
                <a:off x="2705926" y="5792068"/>
                <a:ext cx="129600" cy="1123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8A27DAB-78BA-4236-BE9C-F26F71CD959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687206" y="5773348"/>
                  <a:ext cx="16740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C3BCD24-8E9A-411D-B5A5-56DC83D36581}"/>
                    </a:ext>
                  </a:extLst>
                </p14:cNvPr>
                <p14:cNvContentPartPr/>
                <p14:nvPr/>
              </p14:nvContentPartPr>
              <p14:xfrm>
                <a:off x="2865406" y="5819788"/>
                <a:ext cx="76320" cy="936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C3BCD24-8E9A-411D-B5A5-56DC83D3658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846686" y="5800708"/>
                  <a:ext cx="1141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691C625-EA11-415C-935E-3D94DA40F38D}"/>
                    </a:ext>
                  </a:extLst>
                </p14:cNvPr>
                <p14:cNvContentPartPr/>
                <p14:nvPr/>
              </p14:nvContentPartPr>
              <p14:xfrm>
                <a:off x="3004006" y="5753548"/>
                <a:ext cx="178560" cy="1587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691C625-EA11-415C-935E-3D94DA40F38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985286" y="5734828"/>
                  <a:ext cx="216360" cy="19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282F791-C7CA-47E1-AF3B-B90ABE32F2D6}"/>
              </a:ext>
            </a:extLst>
          </p:cNvPr>
          <p:cNvGrpSpPr/>
          <p:nvPr/>
        </p:nvGrpSpPr>
        <p:grpSpPr>
          <a:xfrm>
            <a:off x="3360406" y="5740948"/>
            <a:ext cx="393120" cy="211320"/>
            <a:chOff x="3360406" y="5740948"/>
            <a:chExt cx="393120" cy="21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5FA68C7-B95F-40FA-B41B-7A2A9C966985}"/>
                    </a:ext>
                  </a:extLst>
                </p14:cNvPr>
                <p14:cNvContentPartPr/>
                <p14:nvPr/>
              </p14:nvContentPartPr>
              <p14:xfrm>
                <a:off x="3360406" y="5933188"/>
                <a:ext cx="113760" cy="190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5FA68C7-B95F-40FA-B41B-7A2A9C96698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341686" y="5914108"/>
                  <a:ext cx="1515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AF4CBB8-42FA-48F0-B534-1CCD863807B1}"/>
                    </a:ext>
                  </a:extLst>
                </p14:cNvPr>
                <p14:cNvContentPartPr/>
                <p14:nvPr/>
              </p14:nvContentPartPr>
              <p14:xfrm>
                <a:off x="3381646" y="5873428"/>
                <a:ext cx="139680" cy="133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AF4CBB8-42FA-48F0-B534-1CCD863807B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362926" y="5854348"/>
                  <a:ext cx="17748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3FF8737-EB36-40A8-BF36-0A241927A2EA}"/>
                    </a:ext>
                  </a:extLst>
                </p14:cNvPr>
                <p14:cNvContentPartPr/>
                <p14:nvPr/>
              </p14:nvContentPartPr>
              <p14:xfrm>
                <a:off x="3645886" y="5740948"/>
                <a:ext cx="107640" cy="172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3FF8737-EB36-40A8-BF36-0A241927A2E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627166" y="5722228"/>
                  <a:ext cx="145440" cy="21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3150A74-558D-46A0-982B-8B646E054802}"/>
              </a:ext>
            </a:extLst>
          </p:cNvPr>
          <p:cNvGrpSpPr/>
          <p:nvPr/>
        </p:nvGrpSpPr>
        <p:grpSpPr>
          <a:xfrm>
            <a:off x="1130206" y="6283468"/>
            <a:ext cx="709560" cy="260640"/>
            <a:chOff x="1130206" y="6283468"/>
            <a:chExt cx="709560" cy="26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2FCAA99-C9BC-48D5-B483-5BC77F355B02}"/>
                    </a:ext>
                  </a:extLst>
                </p14:cNvPr>
                <p14:cNvContentPartPr/>
                <p14:nvPr/>
              </p14:nvContentPartPr>
              <p14:xfrm>
                <a:off x="1168366" y="6283468"/>
                <a:ext cx="106920" cy="2606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2FCAA99-C9BC-48D5-B483-5BC77F355B0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49286" y="6264388"/>
                  <a:ext cx="14436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2BDE582-16F0-42B3-906B-7E28972BE27C}"/>
                    </a:ext>
                  </a:extLst>
                </p14:cNvPr>
                <p14:cNvContentPartPr/>
                <p14:nvPr/>
              </p14:nvContentPartPr>
              <p14:xfrm>
                <a:off x="1130206" y="6381028"/>
                <a:ext cx="141120" cy="338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2BDE582-16F0-42B3-906B-7E28972BE27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11486" y="6361948"/>
                  <a:ext cx="17892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E1A98AE-82A7-4135-B64F-0E62E35DAA06}"/>
                    </a:ext>
                  </a:extLst>
                </p14:cNvPr>
                <p14:cNvContentPartPr/>
                <p14:nvPr/>
              </p14:nvContentPartPr>
              <p14:xfrm>
                <a:off x="1332886" y="6360868"/>
                <a:ext cx="144720" cy="1357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E1A98AE-82A7-4135-B64F-0E62E35DAA0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314166" y="6342148"/>
                  <a:ext cx="18252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DC0FCEE-7C2E-47CE-AB64-133FAC38235C}"/>
                    </a:ext>
                  </a:extLst>
                </p14:cNvPr>
                <p14:cNvContentPartPr/>
                <p14:nvPr/>
              </p14:nvContentPartPr>
              <p14:xfrm>
                <a:off x="1516846" y="6318028"/>
                <a:ext cx="60840" cy="1933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DC0FCEE-7C2E-47CE-AB64-133FAC38235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498126" y="6299308"/>
                  <a:ext cx="9864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1B92980-84F3-494B-AE70-EA115EA40CF0}"/>
                    </a:ext>
                  </a:extLst>
                </p14:cNvPr>
                <p14:cNvContentPartPr/>
                <p14:nvPr/>
              </p14:nvContentPartPr>
              <p14:xfrm>
                <a:off x="1645726" y="6334948"/>
                <a:ext cx="194040" cy="1569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1B92980-84F3-494B-AE70-EA115EA40CF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627006" y="6315868"/>
                  <a:ext cx="231840" cy="19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0854F71-0DEE-4748-8B91-43FE4E7CD16D}"/>
              </a:ext>
            </a:extLst>
          </p:cNvPr>
          <p:cNvGrpSpPr/>
          <p:nvPr/>
        </p:nvGrpSpPr>
        <p:grpSpPr>
          <a:xfrm>
            <a:off x="2037406" y="6284548"/>
            <a:ext cx="801720" cy="260640"/>
            <a:chOff x="2037406" y="6284548"/>
            <a:chExt cx="801720" cy="26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2539941-9914-4920-886A-F0A4DF19127D}"/>
                    </a:ext>
                  </a:extLst>
                </p14:cNvPr>
                <p14:cNvContentPartPr/>
                <p14:nvPr/>
              </p14:nvContentPartPr>
              <p14:xfrm>
                <a:off x="2037406" y="6394348"/>
                <a:ext cx="110880" cy="1508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2539941-9914-4920-886A-F0A4DF19127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018686" y="6375268"/>
                  <a:ext cx="1486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5FA9ACC-CCF2-4503-946C-7AAC5B5769EA}"/>
                    </a:ext>
                  </a:extLst>
                </p14:cNvPr>
                <p14:cNvContentPartPr/>
                <p14:nvPr/>
              </p14:nvContentPartPr>
              <p14:xfrm>
                <a:off x="2185366" y="6376708"/>
                <a:ext cx="117000" cy="1281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5FA9ACC-CCF2-4503-946C-7AAC5B5769E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166646" y="6357988"/>
                  <a:ext cx="1544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33E9B89-8E79-4A6B-AF81-5CB2B3D2CEC3}"/>
                    </a:ext>
                  </a:extLst>
                </p14:cNvPr>
                <p14:cNvContentPartPr/>
                <p14:nvPr/>
              </p14:nvContentPartPr>
              <p14:xfrm>
                <a:off x="2334406" y="6330628"/>
                <a:ext cx="124920" cy="1371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33E9B89-8E79-4A6B-AF81-5CB2B3D2CEC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315686" y="6311908"/>
                  <a:ext cx="16272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6E4823A-DF28-4E56-A57C-4B22E637575E}"/>
                    </a:ext>
                  </a:extLst>
                </p14:cNvPr>
                <p14:cNvContentPartPr/>
                <p14:nvPr/>
              </p14:nvContentPartPr>
              <p14:xfrm>
                <a:off x="2488486" y="6379948"/>
                <a:ext cx="91440" cy="1011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6E4823A-DF28-4E56-A57C-4B22E637575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469406" y="6360868"/>
                  <a:ext cx="12924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C07122D-F4DA-474B-81CC-AC2435E74D8A}"/>
                    </a:ext>
                  </a:extLst>
                </p14:cNvPr>
                <p14:cNvContentPartPr/>
                <p14:nvPr/>
              </p14:nvContentPartPr>
              <p14:xfrm>
                <a:off x="2707006" y="6284548"/>
                <a:ext cx="132120" cy="2037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C07122D-F4DA-474B-81CC-AC2435E74D8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688286" y="6265468"/>
                  <a:ext cx="169560" cy="24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FEF96EF-73DC-4163-B1E6-EBF9F2A41FD9}"/>
              </a:ext>
            </a:extLst>
          </p:cNvPr>
          <p:cNvGrpSpPr/>
          <p:nvPr/>
        </p:nvGrpSpPr>
        <p:grpSpPr>
          <a:xfrm>
            <a:off x="3546166" y="6363748"/>
            <a:ext cx="320400" cy="315360"/>
            <a:chOff x="3546166" y="6363748"/>
            <a:chExt cx="320400" cy="31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3E39760-C61A-4C81-A050-EB74E44EB6E9}"/>
                    </a:ext>
                  </a:extLst>
                </p14:cNvPr>
                <p14:cNvContentPartPr/>
                <p14:nvPr/>
              </p14:nvContentPartPr>
              <p14:xfrm>
                <a:off x="3546166" y="6363748"/>
                <a:ext cx="118800" cy="255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3E39760-C61A-4C81-A050-EB74E44EB6E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527086" y="6344668"/>
                  <a:ext cx="15660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247CDD3-065A-43A7-AA1F-A718D39A4B1D}"/>
                    </a:ext>
                  </a:extLst>
                </p14:cNvPr>
                <p14:cNvContentPartPr/>
                <p14:nvPr/>
              </p14:nvContentPartPr>
              <p14:xfrm>
                <a:off x="3724006" y="6399028"/>
                <a:ext cx="142560" cy="756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247CDD3-065A-43A7-AA1F-A718D39A4B1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704926" y="6379948"/>
                  <a:ext cx="1803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1E8755D-1F88-469C-9500-EFEF2DC1F97F}"/>
                    </a:ext>
                  </a:extLst>
                </p14:cNvPr>
                <p14:cNvContentPartPr/>
                <p14:nvPr/>
              </p14:nvContentPartPr>
              <p14:xfrm>
                <a:off x="3605206" y="6531868"/>
                <a:ext cx="118440" cy="1472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1E8755D-1F88-469C-9500-EFEF2DC1F97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586126" y="6513148"/>
                  <a:ext cx="156240" cy="18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1DE3D8D-99AC-48B0-B57D-3569496CD3D4}"/>
              </a:ext>
            </a:extLst>
          </p:cNvPr>
          <p:cNvGrpSpPr/>
          <p:nvPr/>
        </p:nvGrpSpPr>
        <p:grpSpPr>
          <a:xfrm>
            <a:off x="7768606" y="5573188"/>
            <a:ext cx="1265400" cy="340200"/>
            <a:chOff x="7768606" y="5573188"/>
            <a:chExt cx="1265400" cy="34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4CFB486-4A4F-472C-8376-2EA44C3FEE04}"/>
                    </a:ext>
                  </a:extLst>
                </p14:cNvPr>
                <p14:cNvContentPartPr/>
                <p14:nvPr/>
              </p14:nvContentPartPr>
              <p14:xfrm>
                <a:off x="7797766" y="5573188"/>
                <a:ext cx="112320" cy="2649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4CFB486-4A4F-472C-8376-2EA44C3FEE0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779046" y="5554108"/>
                  <a:ext cx="14976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95FC48C-AC0D-456B-8C22-D85E1EB93EE2}"/>
                    </a:ext>
                  </a:extLst>
                </p14:cNvPr>
                <p14:cNvContentPartPr/>
                <p14:nvPr/>
              </p14:nvContentPartPr>
              <p14:xfrm>
                <a:off x="7768606" y="5670748"/>
                <a:ext cx="104040" cy="486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95FC48C-AC0D-456B-8C22-D85E1EB93EE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749886" y="5652028"/>
                  <a:ext cx="14184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880B2C5-00C3-4E0B-8FED-DAAE7EF56369}"/>
                    </a:ext>
                  </a:extLst>
                </p14:cNvPr>
                <p14:cNvContentPartPr/>
                <p14:nvPr/>
              </p14:nvContentPartPr>
              <p14:xfrm>
                <a:off x="7929526" y="5641588"/>
                <a:ext cx="79560" cy="1195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880B2C5-00C3-4E0B-8FED-DAAE7EF5636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910446" y="5622508"/>
                  <a:ext cx="11736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940268C-55FB-4562-A959-99BBC433A0ED}"/>
                    </a:ext>
                  </a:extLst>
                </p14:cNvPr>
                <p14:cNvContentPartPr/>
                <p14:nvPr/>
              </p14:nvContentPartPr>
              <p14:xfrm>
                <a:off x="8049406" y="5690548"/>
                <a:ext cx="145800" cy="1202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940268C-55FB-4562-A959-99BBC433A0E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030326" y="5671468"/>
                  <a:ext cx="1836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70C932C-BA0F-4E51-9A34-367077039BEB}"/>
                    </a:ext>
                  </a:extLst>
                </p14:cNvPr>
                <p14:cNvContentPartPr/>
                <p14:nvPr/>
              </p14:nvContentPartPr>
              <p14:xfrm>
                <a:off x="8264686" y="5712148"/>
                <a:ext cx="137880" cy="964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70C932C-BA0F-4E51-9A34-367077039BE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245966" y="5693428"/>
                  <a:ext cx="1756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1D49377-457F-4784-B1B6-E5470224FC3B}"/>
                    </a:ext>
                  </a:extLst>
                </p14:cNvPr>
                <p14:cNvContentPartPr/>
                <p14:nvPr/>
              </p14:nvContentPartPr>
              <p14:xfrm>
                <a:off x="8516326" y="5726188"/>
                <a:ext cx="14760" cy="367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1D49377-457F-4784-B1B6-E5470224FC3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497606" y="5707108"/>
                  <a:ext cx="5256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75258D2-FDB2-42C5-AB5F-F852A604D198}"/>
                    </a:ext>
                  </a:extLst>
                </p14:cNvPr>
                <p14:cNvContentPartPr/>
                <p14:nvPr/>
              </p14:nvContentPartPr>
              <p14:xfrm>
                <a:off x="8544406" y="5639068"/>
                <a:ext cx="5760" cy="216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75258D2-FDB2-42C5-AB5F-F852A604D19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525326" y="5619988"/>
                  <a:ext cx="4356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F08DD38-4F2D-47B0-8D4C-9DC68B6FD1F6}"/>
                    </a:ext>
                  </a:extLst>
                </p14:cNvPr>
                <p14:cNvContentPartPr/>
                <p14:nvPr/>
              </p14:nvContentPartPr>
              <p14:xfrm>
                <a:off x="8581126" y="5671468"/>
                <a:ext cx="114840" cy="1159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F08DD38-4F2D-47B0-8D4C-9DC68B6FD1F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562406" y="5652388"/>
                  <a:ext cx="1526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AF20138-1858-4877-A92E-C5D2C7990A44}"/>
                    </a:ext>
                  </a:extLst>
                </p14:cNvPr>
                <p14:cNvContentPartPr/>
                <p14:nvPr/>
              </p14:nvContentPartPr>
              <p14:xfrm>
                <a:off x="8721166" y="5606668"/>
                <a:ext cx="312840" cy="3067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AF20138-1858-4877-A92E-C5D2C7990A4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702086" y="5587948"/>
                  <a:ext cx="350640" cy="34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A00B7F9-2094-44BA-BAB0-F6DD278C5B40}"/>
              </a:ext>
            </a:extLst>
          </p:cNvPr>
          <p:cNvGrpSpPr/>
          <p:nvPr/>
        </p:nvGrpSpPr>
        <p:grpSpPr>
          <a:xfrm>
            <a:off x="9280606" y="5565988"/>
            <a:ext cx="775800" cy="212400"/>
            <a:chOff x="9280606" y="5565988"/>
            <a:chExt cx="775800" cy="21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8FDF6EE-2FD0-4C47-92D1-44242480ECFB}"/>
                    </a:ext>
                  </a:extLst>
                </p14:cNvPr>
                <p14:cNvContentPartPr/>
                <p14:nvPr/>
              </p14:nvContentPartPr>
              <p14:xfrm>
                <a:off x="9280606" y="5619988"/>
                <a:ext cx="185400" cy="1584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8FDF6EE-2FD0-4C47-92D1-44242480ECF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261526" y="5600908"/>
                  <a:ext cx="2232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E0B8B19-8261-4B58-8E95-3B91E1CA5714}"/>
                    </a:ext>
                  </a:extLst>
                </p14:cNvPr>
                <p14:cNvContentPartPr/>
                <p14:nvPr/>
              </p14:nvContentPartPr>
              <p14:xfrm>
                <a:off x="9480766" y="5607748"/>
                <a:ext cx="97200" cy="1335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E0B8B19-8261-4B58-8E95-3B91E1CA571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461686" y="5589028"/>
                  <a:ext cx="13464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6BA22F3-8265-403A-870C-CDD80A975104}"/>
                    </a:ext>
                  </a:extLst>
                </p14:cNvPr>
                <p14:cNvContentPartPr/>
                <p14:nvPr/>
              </p14:nvContentPartPr>
              <p14:xfrm>
                <a:off x="9590206" y="5623588"/>
                <a:ext cx="119160" cy="1389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6BA22F3-8265-403A-870C-CDD80A97510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571126" y="5604868"/>
                  <a:ext cx="15696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9EBE61D-17FB-46E5-BE76-3EDC3A1057DE}"/>
                    </a:ext>
                  </a:extLst>
                </p14:cNvPr>
                <p14:cNvContentPartPr/>
                <p14:nvPr/>
              </p14:nvContentPartPr>
              <p14:xfrm>
                <a:off x="9724846" y="5678308"/>
                <a:ext cx="90360" cy="907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9EBE61D-17FB-46E5-BE76-3EDC3A1057D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706126" y="5659228"/>
                  <a:ext cx="12816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1E3F151-9FA9-40C9-AA5A-AF0B210C5FEA}"/>
                    </a:ext>
                  </a:extLst>
                </p14:cNvPr>
                <p14:cNvContentPartPr/>
                <p14:nvPr/>
              </p14:nvContentPartPr>
              <p14:xfrm>
                <a:off x="9863806" y="5565988"/>
                <a:ext cx="192600" cy="2062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1E3F151-9FA9-40C9-AA5A-AF0B210C5FE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845086" y="5546908"/>
                  <a:ext cx="230400" cy="24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3831387-7DA2-471C-829E-666797C74231}"/>
              </a:ext>
            </a:extLst>
          </p:cNvPr>
          <p:cNvGrpSpPr/>
          <p:nvPr/>
        </p:nvGrpSpPr>
        <p:grpSpPr>
          <a:xfrm>
            <a:off x="10391566" y="5607028"/>
            <a:ext cx="327600" cy="250920"/>
            <a:chOff x="10391566" y="5607028"/>
            <a:chExt cx="327600" cy="25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C321697-D94C-4A87-97B8-3C204277FDD7}"/>
                    </a:ext>
                  </a:extLst>
                </p14:cNvPr>
                <p14:cNvContentPartPr/>
                <p14:nvPr/>
              </p14:nvContentPartPr>
              <p14:xfrm>
                <a:off x="10391566" y="5607028"/>
                <a:ext cx="102600" cy="1735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C321697-D94C-4A87-97B8-3C204277FDD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372846" y="5587948"/>
                  <a:ext cx="14040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B6EE963-0D74-42D0-A13E-A48E24BEC6CB}"/>
                    </a:ext>
                  </a:extLst>
                </p14:cNvPr>
                <p14:cNvContentPartPr/>
                <p14:nvPr/>
              </p14:nvContentPartPr>
              <p14:xfrm>
                <a:off x="10420726" y="5749588"/>
                <a:ext cx="85320" cy="1083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B6EE963-0D74-42D0-A13E-A48E24BEC6C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401646" y="5730868"/>
                  <a:ext cx="12312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0BA28AF-5667-4F15-B762-57A2F49B8564}"/>
                    </a:ext>
                  </a:extLst>
                </p14:cNvPr>
                <p14:cNvContentPartPr/>
                <p14:nvPr/>
              </p14:nvContentPartPr>
              <p14:xfrm>
                <a:off x="10632406" y="5628268"/>
                <a:ext cx="86760" cy="964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0BA28AF-5667-4F15-B762-57A2F49B856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613686" y="5609188"/>
                  <a:ext cx="124560" cy="13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3FCB9393-EF69-4668-8ADD-2522FB414D0F}"/>
              </a:ext>
            </a:extLst>
          </p:cNvPr>
          <p:cNvGrpSpPr/>
          <p:nvPr/>
        </p:nvGrpSpPr>
        <p:grpSpPr>
          <a:xfrm>
            <a:off x="7631086" y="6274108"/>
            <a:ext cx="734400" cy="240840"/>
            <a:chOff x="7631086" y="6274108"/>
            <a:chExt cx="734400" cy="24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E7962DC-04B1-4C67-B255-3AA9B66C01D2}"/>
                    </a:ext>
                  </a:extLst>
                </p14:cNvPr>
                <p14:cNvContentPartPr/>
                <p14:nvPr/>
              </p14:nvContentPartPr>
              <p14:xfrm>
                <a:off x="7666366" y="6274108"/>
                <a:ext cx="73440" cy="2408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E7962DC-04B1-4C67-B255-3AA9B66C01D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647646" y="6255028"/>
                  <a:ext cx="11124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4569B7D-456C-45BC-A61E-2771014D1428}"/>
                    </a:ext>
                  </a:extLst>
                </p14:cNvPr>
                <p14:cNvContentPartPr/>
                <p14:nvPr/>
              </p14:nvContentPartPr>
              <p14:xfrm>
                <a:off x="7631086" y="6360868"/>
                <a:ext cx="200880" cy="327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4569B7D-456C-45BC-A61E-2771014D142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612006" y="6342148"/>
                  <a:ext cx="23868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B05BBAF-8AF7-4090-ADCF-2FA9A4AE63CF}"/>
                    </a:ext>
                  </a:extLst>
                </p14:cNvPr>
                <p14:cNvContentPartPr/>
                <p14:nvPr/>
              </p14:nvContentPartPr>
              <p14:xfrm>
                <a:off x="7878046" y="6336748"/>
                <a:ext cx="84240" cy="1274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B05BBAF-8AF7-4090-ADCF-2FA9A4AE63C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859326" y="6318028"/>
                  <a:ext cx="12204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24CCC2B-F1C3-4ED6-96D4-88D65AFFD8CB}"/>
                    </a:ext>
                  </a:extLst>
                </p14:cNvPr>
                <p14:cNvContentPartPr/>
                <p14:nvPr/>
              </p14:nvContentPartPr>
              <p14:xfrm>
                <a:off x="8031766" y="6324148"/>
                <a:ext cx="63720" cy="1692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24CCC2B-F1C3-4ED6-96D4-88D65AFFD8C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013046" y="6305428"/>
                  <a:ext cx="10116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4863364-C350-44B8-8CFB-92FCA1745460}"/>
                    </a:ext>
                  </a:extLst>
                </p14:cNvPr>
                <p14:cNvContentPartPr/>
                <p14:nvPr/>
              </p14:nvContentPartPr>
              <p14:xfrm>
                <a:off x="8176126" y="6311548"/>
                <a:ext cx="28440" cy="1648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4863364-C350-44B8-8CFB-92FCA174546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157406" y="6292828"/>
                  <a:ext cx="6624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70B5FFC-68FF-4949-A52C-D88773C0AA0A}"/>
                    </a:ext>
                  </a:extLst>
                </p14:cNvPr>
                <p14:cNvContentPartPr/>
                <p14:nvPr/>
              </p14:nvContentPartPr>
              <p14:xfrm>
                <a:off x="8143726" y="6393628"/>
                <a:ext cx="221760" cy="126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70B5FFC-68FF-4949-A52C-D88773C0AA0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124646" y="6374908"/>
                  <a:ext cx="259560" cy="5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D1A9978-4404-431A-9D16-362C8D887717}"/>
              </a:ext>
            </a:extLst>
          </p:cNvPr>
          <p:cNvGrpSpPr/>
          <p:nvPr/>
        </p:nvGrpSpPr>
        <p:grpSpPr>
          <a:xfrm>
            <a:off x="8715406" y="6246748"/>
            <a:ext cx="764640" cy="255960"/>
            <a:chOff x="8715406" y="6246748"/>
            <a:chExt cx="764640" cy="25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9625E93-1FE0-4F39-A79D-A47196247474}"/>
                    </a:ext>
                  </a:extLst>
                </p14:cNvPr>
                <p14:cNvContentPartPr/>
                <p14:nvPr/>
              </p14:nvContentPartPr>
              <p14:xfrm>
                <a:off x="8715406" y="6360868"/>
                <a:ext cx="236880" cy="1418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9625E93-1FE0-4F39-A79D-A4719624747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696686" y="6342148"/>
                  <a:ext cx="27468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1BA5159-F708-40B2-8531-67F3F071741D}"/>
                    </a:ext>
                  </a:extLst>
                </p14:cNvPr>
                <p14:cNvContentPartPr/>
                <p14:nvPr/>
              </p14:nvContentPartPr>
              <p14:xfrm>
                <a:off x="8967046" y="6346468"/>
                <a:ext cx="115920" cy="1364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1BA5159-F708-40B2-8531-67F3F071741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947966" y="6327388"/>
                  <a:ext cx="1537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C560026-FA12-4743-A8B1-BC93B39815D2}"/>
                    </a:ext>
                  </a:extLst>
                </p14:cNvPr>
                <p14:cNvContentPartPr/>
                <p14:nvPr/>
              </p14:nvContentPartPr>
              <p14:xfrm>
                <a:off x="9097726" y="6366268"/>
                <a:ext cx="102240" cy="1137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C560026-FA12-4743-A8B1-BC93B39815D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078646" y="6347548"/>
                  <a:ext cx="1396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B3FFD50-31C3-428C-88B3-EB40DD7C394A}"/>
                    </a:ext>
                  </a:extLst>
                </p14:cNvPr>
                <p14:cNvContentPartPr/>
                <p14:nvPr/>
              </p14:nvContentPartPr>
              <p14:xfrm>
                <a:off x="9278086" y="6246748"/>
                <a:ext cx="201960" cy="216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B3FFD50-31C3-428C-88B3-EB40DD7C394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259006" y="6227668"/>
                  <a:ext cx="239760" cy="25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25EBA4E5-C373-4CC7-849E-57C02A58F4F6}"/>
              </a:ext>
            </a:extLst>
          </p:cNvPr>
          <p:cNvGrpSpPr/>
          <p:nvPr/>
        </p:nvGrpSpPr>
        <p:grpSpPr>
          <a:xfrm>
            <a:off x="10069006" y="6285628"/>
            <a:ext cx="458280" cy="211680"/>
            <a:chOff x="10069006" y="6285628"/>
            <a:chExt cx="458280" cy="21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0BA8F398-0065-4FB7-9D19-D9CDED73E234}"/>
                    </a:ext>
                  </a:extLst>
                </p14:cNvPr>
                <p14:cNvContentPartPr/>
                <p14:nvPr/>
              </p14:nvContentPartPr>
              <p14:xfrm>
                <a:off x="10069006" y="6285628"/>
                <a:ext cx="154440" cy="1774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0BA8F398-0065-4FB7-9D19-D9CDED73E23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049926" y="6266548"/>
                  <a:ext cx="1922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896DF02-93DD-4D06-B02D-10E1700E8976}"/>
                    </a:ext>
                  </a:extLst>
                </p14:cNvPr>
                <p14:cNvContentPartPr/>
                <p14:nvPr/>
              </p14:nvContentPartPr>
              <p14:xfrm>
                <a:off x="10205806" y="6379228"/>
                <a:ext cx="97560" cy="1180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896DF02-93DD-4D06-B02D-10E1700E897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187086" y="6360508"/>
                  <a:ext cx="1350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83218CB7-D347-4880-AA6A-BDC928F03E89}"/>
                    </a:ext>
                  </a:extLst>
                </p14:cNvPr>
                <p14:cNvContentPartPr/>
                <p14:nvPr/>
              </p14:nvContentPartPr>
              <p14:xfrm>
                <a:off x="10393726" y="6307588"/>
                <a:ext cx="133560" cy="1044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83218CB7-D347-4880-AA6A-BDC928F03E8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375006" y="6288508"/>
                  <a:ext cx="171360" cy="142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0999187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A3C21-2559-4897-907F-4A3BE3512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/>
              <a:t>کدام مدل، مدل بهتری است؟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C562E-A807-467B-8EE3-47A98203C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909" y="1690687"/>
            <a:ext cx="10766181" cy="4583503"/>
          </a:xfrm>
        </p:spPr>
        <p:txBody>
          <a:bodyPr/>
          <a:lstStyle/>
          <a:p>
            <a:pPr marL="0" indent="0" algn="r" rtl="1">
              <a:buNone/>
            </a:pPr>
            <a:endParaRPr lang="fa-IR" dirty="0"/>
          </a:p>
          <a:p>
            <a:pPr marL="0" indent="0" algn="r" rtl="1">
              <a:buNone/>
            </a:pPr>
            <a:endParaRPr lang="fa-IR" dirty="0"/>
          </a:p>
          <a:p>
            <a:pPr marL="0" indent="0" algn="r" rtl="1">
              <a:buNone/>
            </a:pPr>
            <a:endParaRPr lang="fa-IR" dirty="0"/>
          </a:p>
          <a:p>
            <a:pPr marL="0" indent="0" algn="r" rtl="1">
              <a:buNone/>
            </a:pPr>
            <a:endParaRPr lang="fa-IR" dirty="0"/>
          </a:p>
          <a:p>
            <a:pPr marL="0" indent="0" algn="r" rtl="1">
              <a:buNone/>
            </a:pPr>
            <a:endParaRPr lang="fa-IR" dirty="0"/>
          </a:p>
          <a:p>
            <a:pPr marL="0" indent="0" algn="r" rtl="1">
              <a:buNone/>
            </a:pPr>
            <a:endParaRPr lang="fa-IR" dirty="0"/>
          </a:p>
          <a:p>
            <a:pPr marL="0" indent="0" algn="r" rtl="1">
              <a:buNone/>
            </a:pPr>
            <a:r>
              <a:rPr lang="en-US" sz="3200" b="1" dirty="0"/>
              <a:t>Variance</a:t>
            </a:r>
            <a:r>
              <a:rPr lang="en-US" dirty="0"/>
              <a:t>                                                   </a:t>
            </a:r>
            <a:r>
              <a:rPr lang="en-US" sz="3200" b="1" dirty="0" err="1"/>
              <a:t>Variance</a:t>
            </a:r>
            <a:r>
              <a:rPr lang="en-US" sz="2800" b="1" dirty="0"/>
              <a:t>                      </a:t>
            </a:r>
            <a:endParaRPr lang="en-US" sz="3200" b="1" dirty="0"/>
          </a:p>
          <a:p>
            <a:pPr marL="0" indent="0" algn="r" rtl="1">
              <a:buNone/>
            </a:pPr>
            <a:r>
              <a:rPr lang="en-US" sz="3200" b="1" dirty="0"/>
              <a:t>Bias                                                    </a:t>
            </a:r>
            <a:r>
              <a:rPr lang="en-US" sz="3200" b="1" dirty="0" err="1"/>
              <a:t>Bias</a:t>
            </a:r>
            <a:r>
              <a:rPr lang="en-US" sz="3200" b="1" dirty="0"/>
              <a:t>        </a:t>
            </a:r>
            <a:r>
              <a:rPr lang="en-US" dirty="0"/>
              <a:t>                      </a:t>
            </a:r>
            <a:endParaRPr lang="fa-IR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CC255E8B-D4B8-4659-B5DE-841064FDD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909" y="1793875"/>
            <a:ext cx="4848225" cy="287655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4E11C9E-B218-405E-A1EB-41CDCBDF6783}"/>
              </a:ext>
            </a:extLst>
          </p:cNvPr>
          <p:cNvCxnSpPr>
            <a:cxnSpLocks/>
          </p:cNvCxnSpPr>
          <p:nvPr/>
        </p:nvCxnSpPr>
        <p:spPr>
          <a:xfrm flipV="1">
            <a:off x="2349305" y="4811150"/>
            <a:ext cx="0" cy="3938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466CCEC-434D-4B8C-B557-687BA9D19B48}"/>
              </a:ext>
            </a:extLst>
          </p:cNvPr>
          <p:cNvCxnSpPr>
            <a:cxnSpLocks/>
          </p:cNvCxnSpPr>
          <p:nvPr/>
        </p:nvCxnSpPr>
        <p:spPr>
          <a:xfrm>
            <a:off x="2349305" y="5355101"/>
            <a:ext cx="0" cy="42437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813ADD3-BE96-4D92-876F-A0ABF24520F8}"/>
              </a:ext>
            </a:extLst>
          </p:cNvPr>
          <p:cNvCxnSpPr>
            <a:cxnSpLocks/>
          </p:cNvCxnSpPr>
          <p:nvPr/>
        </p:nvCxnSpPr>
        <p:spPr>
          <a:xfrm flipV="1">
            <a:off x="7903699" y="5355101"/>
            <a:ext cx="0" cy="4243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5AEC1FA-5BA4-438C-8712-3C179D4C6A59}"/>
              </a:ext>
            </a:extLst>
          </p:cNvPr>
          <p:cNvCxnSpPr>
            <a:cxnSpLocks/>
          </p:cNvCxnSpPr>
          <p:nvPr/>
        </p:nvCxnSpPr>
        <p:spPr>
          <a:xfrm>
            <a:off x="7903699" y="4811150"/>
            <a:ext cx="0" cy="39389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A7E2F852-1B0C-4734-AF43-34815CE94BCC}"/>
                  </a:ext>
                </a:extLst>
              </p14:cNvPr>
              <p14:cNvContentPartPr/>
              <p14:nvPr/>
            </p14:nvContentPartPr>
            <p14:xfrm>
              <a:off x="4167019" y="2045368"/>
              <a:ext cx="113760" cy="11304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A7E2F852-1B0C-4734-AF43-34815CE94BC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49019" y="2027728"/>
                <a:ext cx="14940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6D392F65-2D35-4152-BD91-77D3EABD326E}"/>
                  </a:ext>
                </a:extLst>
              </p14:cNvPr>
              <p14:cNvContentPartPr/>
              <p14:nvPr/>
            </p14:nvContentPartPr>
            <p14:xfrm>
              <a:off x="3730339" y="867088"/>
              <a:ext cx="7200" cy="39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6D392F65-2D35-4152-BD91-77D3EABD326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12699" y="849088"/>
                <a:ext cx="42840" cy="3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87" name="Group 86">
            <a:extLst>
              <a:ext uri="{FF2B5EF4-FFF2-40B4-BE49-F238E27FC236}">
                <a16:creationId xmlns:a16="http://schemas.microsoft.com/office/drawing/2014/main" id="{5A8D94F9-B9B7-4611-92FC-1B671EBDB9B7}"/>
              </a:ext>
            </a:extLst>
          </p:cNvPr>
          <p:cNvGrpSpPr/>
          <p:nvPr/>
        </p:nvGrpSpPr>
        <p:grpSpPr>
          <a:xfrm>
            <a:off x="9083539" y="5132728"/>
            <a:ext cx="97920" cy="109800"/>
            <a:chOff x="9083539" y="5132728"/>
            <a:chExt cx="97920" cy="10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669E4CF-3055-42EB-8E77-9EAEAAF0535F}"/>
                    </a:ext>
                  </a:extLst>
                </p14:cNvPr>
                <p14:cNvContentPartPr/>
                <p14:nvPr/>
              </p14:nvContentPartPr>
              <p14:xfrm>
                <a:off x="9083539" y="5132728"/>
                <a:ext cx="97920" cy="532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669E4CF-3055-42EB-8E77-9EAEAAF0535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065539" y="5115088"/>
                  <a:ext cx="13356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B66047E-A4F0-4E24-A2E8-468D2CCCE669}"/>
                    </a:ext>
                  </a:extLst>
                </p14:cNvPr>
                <p14:cNvContentPartPr/>
                <p14:nvPr/>
              </p14:nvContentPartPr>
              <p14:xfrm>
                <a:off x="9173899" y="5242168"/>
                <a:ext cx="360" cy="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B66047E-A4F0-4E24-A2E8-468D2CCCE66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156259" y="522452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220A97F-043B-48DD-8FC1-CEC631BC3E3F}"/>
                    </a:ext>
                  </a:extLst>
                </p14:cNvPr>
                <p14:cNvContentPartPr/>
                <p14:nvPr/>
              </p14:nvContentPartPr>
              <p14:xfrm>
                <a:off x="9168139" y="5236768"/>
                <a:ext cx="3240" cy="57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220A97F-043B-48DD-8FC1-CEC631BC3E3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150139" y="5219128"/>
                  <a:ext cx="38880" cy="4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5AD4DC1B-1B41-4FC8-81C7-36923CE23990}"/>
                  </a:ext>
                </a:extLst>
              </p14:cNvPr>
              <p14:cNvContentPartPr/>
              <p14:nvPr/>
            </p14:nvContentPartPr>
            <p14:xfrm>
              <a:off x="950419" y="2111968"/>
              <a:ext cx="4046400" cy="229284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5AD4DC1B-1B41-4FC8-81C7-36923CE2399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32779" y="2094328"/>
                <a:ext cx="4082040" cy="232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994D476F-4CB5-447D-B9DC-F0A4F50C355F}"/>
                  </a:ext>
                </a:extLst>
              </p14:cNvPr>
              <p14:cNvContentPartPr/>
              <p14:nvPr/>
            </p14:nvContentPartPr>
            <p14:xfrm>
              <a:off x="1116739" y="4193488"/>
              <a:ext cx="360" cy="36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994D476F-4CB5-447D-B9DC-F0A4F50C355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99099" y="4175488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E9831EDC-98B7-4CE8-BA4B-8C9025E113F7}"/>
                  </a:ext>
                </a:extLst>
              </p14:cNvPr>
              <p14:cNvContentPartPr/>
              <p14:nvPr/>
            </p14:nvContentPartPr>
            <p14:xfrm>
              <a:off x="2356939" y="5172328"/>
              <a:ext cx="2520" cy="756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E9831EDC-98B7-4CE8-BA4B-8C9025E113F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338939" y="5154328"/>
                <a:ext cx="38160" cy="4320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3312B90A-5D67-45B7-AFF9-9846B3A18CC3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640939" y="1790040"/>
            <a:ext cx="4810125" cy="28479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053BDC2-FEAF-44B8-BF2E-EB5810FA69E7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12909" y="1812925"/>
            <a:ext cx="4810125" cy="28384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83A3549-C3DB-402C-A060-8C17A21906A3}"/>
                  </a:ext>
                </a:extLst>
              </p14:cNvPr>
              <p14:cNvContentPartPr/>
              <p14:nvPr/>
            </p14:nvContentPartPr>
            <p14:xfrm>
              <a:off x="950926" y="2106388"/>
              <a:ext cx="3632760" cy="22968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83A3549-C3DB-402C-A060-8C17A21906A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36886" y="2092348"/>
                <a:ext cx="3661200" cy="232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08B0DB6-8DAC-4E3A-B0C3-35C1A3942985}"/>
                  </a:ext>
                </a:extLst>
              </p14:cNvPr>
              <p14:cNvContentPartPr/>
              <p14:nvPr/>
            </p14:nvContentPartPr>
            <p14:xfrm>
              <a:off x="1181326" y="5542588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08B0DB6-8DAC-4E3A-B0C3-35C1A394298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72686" y="553358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23949D2-3107-4053-857A-2AA519959503}"/>
                  </a:ext>
                </a:extLst>
              </p14:cNvPr>
              <p14:cNvContentPartPr/>
              <p14:nvPr/>
            </p14:nvContentPartPr>
            <p14:xfrm>
              <a:off x="4346806" y="2123668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23949D2-3107-4053-857A-2AA51995950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337806" y="211502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EE58086-2662-4B05-B91E-6059DBF10601}"/>
                  </a:ext>
                </a:extLst>
              </p14:cNvPr>
              <p14:cNvContentPartPr/>
              <p14:nvPr/>
            </p14:nvContentPartPr>
            <p14:xfrm>
              <a:off x="6878956" y="2116061"/>
              <a:ext cx="3632760" cy="22968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EE58086-2662-4B05-B91E-6059DBF1060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864916" y="2102021"/>
                <a:ext cx="3661200" cy="232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7B1F06C-9CE2-4A6F-9F9E-03F5C400B4E9}"/>
                  </a:ext>
                </a:extLst>
              </p14:cNvPr>
              <p14:cNvContentPartPr/>
              <p14:nvPr/>
            </p14:nvContentPartPr>
            <p14:xfrm>
              <a:off x="-788594" y="6273388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7B1F06C-9CE2-4A6F-9F9E-03F5C400B4E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-797234" y="626474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DAAE996-E335-47B8-8A16-BFF25A33A9FB}"/>
                  </a:ext>
                </a:extLst>
              </p14:cNvPr>
              <p14:cNvContentPartPr/>
              <p14:nvPr/>
            </p14:nvContentPartPr>
            <p14:xfrm>
              <a:off x="11420806" y="6291748"/>
              <a:ext cx="207720" cy="2750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DAAE996-E335-47B8-8A16-BFF25A33A9F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1412166" y="6283108"/>
                <a:ext cx="225360" cy="29268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FACEF4E7-3C9A-4CFB-8696-3FDA532A46BC}"/>
              </a:ext>
            </a:extLst>
          </p:cNvPr>
          <p:cNvGrpSpPr/>
          <p:nvPr/>
        </p:nvGrpSpPr>
        <p:grpSpPr>
          <a:xfrm>
            <a:off x="10630246" y="6270868"/>
            <a:ext cx="532440" cy="253440"/>
            <a:chOff x="10630246" y="6270868"/>
            <a:chExt cx="532440" cy="25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3AC5C4E-0713-4A19-9B34-851350F6AADD}"/>
                    </a:ext>
                  </a:extLst>
                </p14:cNvPr>
                <p14:cNvContentPartPr/>
                <p14:nvPr/>
              </p14:nvContentPartPr>
              <p14:xfrm>
                <a:off x="11006446" y="6357988"/>
                <a:ext cx="156240" cy="1209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3AC5C4E-0713-4A19-9B34-851350F6AAD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997446" y="6348988"/>
                  <a:ext cx="1738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A2087B2-BC96-4411-AD34-40328C79A034}"/>
                    </a:ext>
                  </a:extLst>
                </p14:cNvPr>
                <p14:cNvContentPartPr/>
                <p14:nvPr/>
              </p14:nvContentPartPr>
              <p14:xfrm>
                <a:off x="11078446" y="6302188"/>
                <a:ext cx="7920" cy="162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A2087B2-BC96-4411-AD34-40328C79A03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069806" y="6293548"/>
                  <a:ext cx="255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52E8B03-D48D-4384-A380-22E03E69B405}"/>
                    </a:ext>
                  </a:extLst>
                </p14:cNvPr>
                <p14:cNvContentPartPr/>
                <p14:nvPr/>
              </p14:nvContentPartPr>
              <p14:xfrm>
                <a:off x="10892686" y="6270868"/>
                <a:ext cx="122040" cy="2289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52E8B03-D48D-4384-A380-22E03E69B40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884046" y="6261868"/>
                  <a:ext cx="1396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A3935B6-C5E4-4725-B0C1-BE7CDC6A7E4A}"/>
                    </a:ext>
                  </a:extLst>
                </p14:cNvPr>
                <p14:cNvContentPartPr/>
                <p14:nvPr/>
              </p14:nvContentPartPr>
              <p14:xfrm>
                <a:off x="10630246" y="6323788"/>
                <a:ext cx="188280" cy="2005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A3935B6-C5E4-4725-B0C1-BE7CDC6A7E4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621606" y="6314788"/>
                  <a:ext cx="205920" cy="21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8362E68-3184-4BA9-8113-FE65DBFFC6C8}"/>
              </a:ext>
            </a:extLst>
          </p:cNvPr>
          <p:cNvGrpSpPr/>
          <p:nvPr/>
        </p:nvGrpSpPr>
        <p:grpSpPr>
          <a:xfrm>
            <a:off x="8980006" y="6250708"/>
            <a:ext cx="1409760" cy="303120"/>
            <a:chOff x="8980006" y="6250708"/>
            <a:chExt cx="1409760" cy="30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ECBB3E7-168D-4E67-9B52-87946BEAFECD}"/>
                    </a:ext>
                  </a:extLst>
                </p14:cNvPr>
                <p14:cNvContentPartPr/>
                <p14:nvPr/>
              </p14:nvContentPartPr>
              <p14:xfrm>
                <a:off x="8980006" y="6250708"/>
                <a:ext cx="254160" cy="244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ECBB3E7-168D-4E67-9B52-87946BEAFEC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971006" y="6242068"/>
                  <a:ext cx="27180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C75E83E-2C68-41C7-BBEE-6CDEF13C78A6}"/>
                    </a:ext>
                  </a:extLst>
                </p14:cNvPr>
                <p14:cNvContentPartPr/>
                <p14:nvPr/>
              </p14:nvContentPartPr>
              <p14:xfrm>
                <a:off x="9271606" y="6369508"/>
                <a:ext cx="300240" cy="1450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C75E83E-2C68-41C7-BBEE-6CDEF13C78A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262606" y="6360508"/>
                  <a:ext cx="31788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4F1F5C5-7D90-42AC-980B-067969B7CA96}"/>
                    </a:ext>
                  </a:extLst>
                </p14:cNvPr>
                <p14:cNvContentPartPr/>
                <p14:nvPr/>
              </p14:nvContentPartPr>
              <p14:xfrm>
                <a:off x="9605326" y="6322348"/>
                <a:ext cx="83160" cy="180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4F1F5C5-7D90-42AC-980B-067969B7CA9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596326" y="6313348"/>
                  <a:ext cx="10080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F3AC228-749B-4EE8-A3D8-98E47DD59E2A}"/>
                    </a:ext>
                  </a:extLst>
                </p14:cNvPr>
                <p14:cNvContentPartPr/>
                <p14:nvPr/>
              </p14:nvContentPartPr>
              <p14:xfrm>
                <a:off x="9720886" y="6383908"/>
                <a:ext cx="298080" cy="1317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F3AC228-749B-4EE8-A3D8-98E47DD59E2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712246" y="6374908"/>
                  <a:ext cx="3157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8EA9500-EC64-4707-9EE9-7B1AA289D5F6}"/>
                    </a:ext>
                  </a:extLst>
                </p14:cNvPr>
                <p14:cNvContentPartPr/>
                <p14:nvPr/>
              </p14:nvContentPartPr>
              <p14:xfrm>
                <a:off x="10084846" y="6342148"/>
                <a:ext cx="77400" cy="1522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8EA9500-EC64-4707-9EE9-7B1AA289D5F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075846" y="6333508"/>
                  <a:ext cx="950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2B51824-7748-4BAE-A26C-460F1FE6F662}"/>
                    </a:ext>
                  </a:extLst>
                </p14:cNvPr>
                <p14:cNvContentPartPr/>
                <p14:nvPr/>
              </p14:nvContentPartPr>
              <p14:xfrm>
                <a:off x="10209406" y="6358348"/>
                <a:ext cx="180360" cy="1954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2B51824-7748-4BAE-A26C-460F1FE6F66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200406" y="6349348"/>
                  <a:ext cx="198000" cy="213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805842D-C7E2-4CB6-880A-CB116F7CDBD5}"/>
                  </a:ext>
                </a:extLst>
              </p14:cNvPr>
              <p14:cNvContentPartPr/>
              <p14:nvPr/>
            </p14:nvContentPartPr>
            <p14:xfrm>
              <a:off x="8495446" y="6415588"/>
              <a:ext cx="242640" cy="216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805842D-C7E2-4CB6-880A-CB116F7CDBD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486446" y="6406588"/>
                <a:ext cx="260280" cy="23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17F279D3-882C-47C4-8305-F19CB5EFA927}"/>
              </a:ext>
            </a:extLst>
          </p:cNvPr>
          <p:cNvGrpSpPr/>
          <p:nvPr/>
        </p:nvGrpSpPr>
        <p:grpSpPr>
          <a:xfrm>
            <a:off x="7496086" y="6324508"/>
            <a:ext cx="626760" cy="289800"/>
            <a:chOff x="7496086" y="6324508"/>
            <a:chExt cx="626760" cy="28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755AE52-3162-4ADC-802A-063AC945E885}"/>
                    </a:ext>
                  </a:extLst>
                </p14:cNvPr>
                <p14:cNvContentPartPr/>
                <p14:nvPr/>
              </p14:nvContentPartPr>
              <p14:xfrm>
                <a:off x="7496086" y="6366268"/>
                <a:ext cx="375480" cy="2300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755AE52-3162-4ADC-802A-063AC945E88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487446" y="6357268"/>
                  <a:ext cx="39312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6B9566A-E023-410D-9680-15CC4F9C7DE9}"/>
                    </a:ext>
                  </a:extLst>
                </p14:cNvPr>
                <p14:cNvContentPartPr/>
                <p14:nvPr/>
              </p14:nvContentPartPr>
              <p14:xfrm>
                <a:off x="7961926" y="6324508"/>
                <a:ext cx="160920" cy="2898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6B9566A-E023-410D-9680-15CC4F9C7DE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953286" y="6315868"/>
                  <a:ext cx="178560" cy="30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A678D08-BC07-44E5-B3DE-C6900A070032}"/>
              </a:ext>
            </a:extLst>
          </p:cNvPr>
          <p:cNvGrpSpPr/>
          <p:nvPr/>
        </p:nvGrpSpPr>
        <p:grpSpPr>
          <a:xfrm>
            <a:off x="6516886" y="6197428"/>
            <a:ext cx="705960" cy="457560"/>
            <a:chOff x="6516886" y="6197428"/>
            <a:chExt cx="705960" cy="45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1CB7B2F-0690-4AAB-A1FC-008FEF2B1B99}"/>
                    </a:ext>
                  </a:extLst>
                </p14:cNvPr>
                <p14:cNvContentPartPr/>
                <p14:nvPr/>
              </p14:nvContentPartPr>
              <p14:xfrm>
                <a:off x="6944206" y="6433228"/>
                <a:ext cx="263520" cy="2217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1CB7B2F-0690-4AAB-A1FC-008FEF2B1B9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935206" y="6424588"/>
                  <a:ext cx="28116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AA28D49-1291-4F90-92E5-2C91F8CB1727}"/>
                    </a:ext>
                  </a:extLst>
                </p14:cNvPr>
                <p14:cNvContentPartPr/>
                <p14:nvPr/>
              </p14:nvContentPartPr>
              <p14:xfrm>
                <a:off x="7192246" y="6612868"/>
                <a:ext cx="30600" cy="64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AA28D49-1291-4F90-92E5-2C91F8CB172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183246" y="6603868"/>
                  <a:ext cx="4824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B68A334-098F-40BB-9201-1512F5ABB105}"/>
                    </a:ext>
                  </a:extLst>
                </p14:cNvPr>
                <p14:cNvContentPartPr/>
                <p14:nvPr/>
              </p14:nvContentPartPr>
              <p14:xfrm>
                <a:off x="7064086" y="6264388"/>
                <a:ext cx="46080" cy="2102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B68A334-098F-40BB-9201-1512F5ABB10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055086" y="6255748"/>
                  <a:ext cx="6372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BD600E5-973D-416C-8BD4-A5FAB519CACC}"/>
                    </a:ext>
                  </a:extLst>
                </p14:cNvPr>
                <p14:cNvContentPartPr/>
                <p14:nvPr/>
              </p14:nvContentPartPr>
              <p14:xfrm>
                <a:off x="6792646" y="6348268"/>
                <a:ext cx="205560" cy="1569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BD600E5-973D-416C-8BD4-A5FAB519CAC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784006" y="6339628"/>
                  <a:ext cx="2232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9E9A469-DAA1-4704-9D91-FAB28431656D}"/>
                    </a:ext>
                  </a:extLst>
                </p14:cNvPr>
                <p14:cNvContentPartPr/>
                <p14:nvPr/>
              </p14:nvContentPartPr>
              <p14:xfrm>
                <a:off x="6516886" y="6197428"/>
                <a:ext cx="131760" cy="263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9E9A469-DAA1-4704-9D91-FAB28431656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508246" y="6188788"/>
                  <a:ext cx="149400" cy="28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BFDD719-9909-4780-ABEB-5BD8DD93C27A}"/>
              </a:ext>
            </a:extLst>
          </p:cNvPr>
          <p:cNvGrpSpPr/>
          <p:nvPr/>
        </p:nvGrpSpPr>
        <p:grpSpPr>
          <a:xfrm>
            <a:off x="4176886" y="6005548"/>
            <a:ext cx="2142720" cy="699840"/>
            <a:chOff x="4176886" y="6005548"/>
            <a:chExt cx="2142720" cy="69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33C2709-8344-4BE7-B93B-924CFA581C77}"/>
                    </a:ext>
                  </a:extLst>
                </p14:cNvPr>
                <p14:cNvContentPartPr/>
                <p14:nvPr/>
              </p14:nvContentPartPr>
              <p14:xfrm>
                <a:off x="6162646" y="6432148"/>
                <a:ext cx="156960" cy="1198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33C2709-8344-4BE7-B93B-924CFA581C7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154006" y="6423508"/>
                  <a:ext cx="1746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AB92F44-C790-4C34-A1DC-C4B6E448A7EB}"/>
                    </a:ext>
                  </a:extLst>
                </p14:cNvPr>
                <p14:cNvContentPartPr/>
                <p14:nvPr/>
              </p14:nvContentPartPr>
              <p14:xfrm>
                <a:off x="6211606" y="6355108"/>
                <a:ext cx="19800" cy="334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AB92F44-C790-4C34-A1DC-C4B6E448A7E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202606" y="6346468"/>
                  <a:ext cx="3744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CE3ADEA-13E8-49FC-8CAE-5D6466C42622}"/>
                    </a:ext>
                  </a:extLst>
                </p14:cNvPr>
                <p14:cNvContentPartPr/>
                <p14:nvPr/>
              </p14:nvContentPartPr>
              <p14:xfrm>
                <a:off x="5840086" y="6337828"/>
                <a:ext cx="328680" cy="3675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CE3ADEA-13E8-49FC-8CAE-5D6466C4262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831086" y="6329188"/>
                  <a:ext cx="34632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2380647-299D-43D9-B08D-973DC80D1C22}"/>
                    </a:ext>
                  </a:extLst>
                </p14:cNvPr>
                <p14:cNvContentPartPr/>
                <p14:nvPr/>
              </p14:nvContentPartPr>
              <p14:xfrm>
                <a:off x="5716606" y="6372388"/>
                <a:ext cx="88920" cy="1544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2380647-299D-43D9-B08D-973DC80D1C2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707966" y="6363748"/>
                  <a:ext cx="1065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D4AC34C-6CD5-4D23-BA13-BC8130B6DD66}"/>
                    </a:ext>
                  </a:extLst>
                </p14:cNvPr>
                <p14:cNvContentPartPr/>
                <p14:nvPr/>
              </p14:nvContentPartPr>
              <p14:xfrm>
                <a:off x="5759806" y="6394708"/>
                <a:ext cx="9720" cy="97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D4AC34C-6CD5-4D23-BA13-BC8130B6DD6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750806" y="6385708"/>
                  <a:ext cx="273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2D4E320-2766-42B2-8422-9168B0A5899D}"/>
                    </a:ext>
                  </a:extLst>
                </p14:cNvPr>
                <p14:cNvContentPartPr/>
                <p14:nvPr/>
              </p14:nvContentPartPr>
              <p14:xfrm>
                <a:off x="5287846" y="6427828"/>
                <a:ext cx="313560" cy="1551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2D4E320-2766-42B2-8422-9168B0A5899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279206" y="6419188"/>
                  <a:ext cx="3312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A07A273-AA5F-4977-A410-E4FD0CE0C7E3}"/>
                    </a:ext>
                  </a:extLst>
                </p14:cNvPr>
                <p14:cNvContentPartPr/>
                <p14:nvPr/>
              </p14:nvContentPartPr>
              <p14:xfrm>
                <a:off x="5674846" y="6005548"/>
                <a:ext cx="307800" cy="2887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A07A273-AA5F-4977-A410-E4FD0CE0C7E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665846" y="5996548"/>
                  <a:ext cx="32544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08344E5-ED42-411C-B604-93E4E42B38F5}"/>
                    </a:ext>
                  </a:extLst>
                </p14:cNvPr>
                <p14:cNvContentPartPr/>
                <p14:nvPr/>
              </p14:nvContentPartPr>
              <p14:xfrm>
                <a:off x="5015326" y="6448708"/>
                <a:ext cx="193320" cy="2170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08344E5-ED42-411C-B604-93E4E42B38F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006686" y="6439708"/>
                  <a:ext cx="21096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0E4C430-3615-4857-8064-66DFFE8BB3C5}"/>
                    </a:ext>
                  </a:extLst>
                </p14:cNvPr>
                <p14:cNvContentPartPr/>
                <p14:nvPr/>
              </p14:nvContentPartPr>
              <p14:xfrm>
                <a:off x="5158606" y="6341068"/>
                <a:ext cx="120240" cy="529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0E4C430-3615-4857-8064-66DFFE8BB3C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149966" y="6332428"/>
                  <a:ext cx="13788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A1DC323-89AD-439E-9A67-DD5E683A4C4C}"/>
                    </a:ext>
                  </a:extLst>
                </p14:cNvPr>
                <p14:cNvContentPartPr/>
                <p14:nvPr/>
              </p14:nvContentPartPr>
              <p14:xfrm>
                <a:off x="5020006" y="6278068"/>
                <a:ext cx="57960" cy="2196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A1DC323-89AD-439E-9A67-DD5E683A4C4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011366" y="6269428"/>
                  <a:ext cx="7560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A4D8AB8-C13B-4FE1-A0A0-4ABFE6F90F51}"/>
                    </a:ext>
                  </a:extLst>
                </p14:cNvPr>
                <p14:cNvContentPartPr/>
                <p14:nvPr/>
              </p14:nvContentPartPr>
              <p14:xfrm>
                <a:off x="4334566" y="6381028"/>
                <a:ext cx="677520" cy="2296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A4D8AB8-C13B-4FE1-A0A0-4ABFE6F90F5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325566" y="6372028"/>
                  <a:ext cx="69516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4250D68-EE2F-485D-83BB-1C84BD7B5979}"/>
                    </a:ext>
                  </a:extLst>
                </p14:cNvPr>
                <p14:cNvContentPartPr/>
                <p14:nvPr/>
              </p14:nvContentPartPr>
              <p14:xfrm>
                <a:off x="4521766" y="6376708"/>
                <a:ext cx="158760" cy="97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4250D68-EE2F-485D-83BB-1C84BD7B597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512766" y="6368068"/>
                  <a:ext cx="1764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C27EB89-C277-4E6A-BCAD-639CF406C4C7}"/>
                    </a:ext>
                  </a:extLst>
                </p14:cNvPr>
                <p14:cNvContentPartPr/>
                <p14:nvPr/>
              </p14:nvContentPartPr>
              <p14:xfrm>
                <a:off x="4176886" y="6569668"/>
                <a:ext cx="5040" cy="57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C27EB89-C277-4E6A-BCAD-639CF406C4C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168246" y="6561028"/>
                  <a:ext cx="22680" cy="23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7625577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0000"/>
                <a:lumOff val="4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CD20D9-BC9F-4366-BFB4-9428474C74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313" y="715621"/>
            <a:ext cx="8640661" cy="542675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2B14F5B0-B18D-461A-8B69-C034D77BE7AB}"/>
                  </a:ext>
                </a:extLst>
              </p14:cNvPr>
              <p14:cNvContentPartPr/>
              <p14:nvPr/>
            </p14:nvContentPartPr>
            <p14:xfrm>
              <a:off x="9687979" y="6373288"/>
              <a:ext cx="81000" cy="316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2B14F5B0-B18D-461A-8B69-C034D77BE7A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83659" y="6368968"/>
                <a:ext cx="8964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9396435B-BDEC-4605-B90F-ED2EE59A06CC}"/>
                  </a:ext>
                </a:extLst>
              </p14:cNvPr>
              <p14:cNvContentPartPr/>
              <p14:nvPr/>
            </p14:nvContentPartPr>
            <p14:xfrm>
              <a:off x="9469819" y="5644288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396435B-BDEC-4605-B90F-ED2EE59A06C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465499" y="5639968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2B22C45-6B56-45C5-B766-6FDDAE6BDBCF}"/>
                  </a:ext>
                </a:extLst>
              </p14:cNvPr>
              <p14:cNvContentPartPr/>
              <p14:nvPr/>
            </p14:nvContentPartPr>
            <p14:xfrm>
              <a:off x="7704739" y="5918608"/>
              <a:ext cx="29160" cy="111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2B22C45-6B56-45C5-B766-6FDDAE6BDBC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700419" y="5914288"/>
                <a:ext cx="3780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F74F0DBB-47C7-4693-B37F-0BBFBC2E3710}"/>
                  </a:ext>
                </a:extLst>
              </p14:cNvPr>
              <p14:cNvContentPartPr/>
              <p14:nvPr/>
            </p14:nvContentPartPr>
            <p14:xfrm>
              <a:off x="1593019" y="2203768"/>
              <a:ext cx="360" cy="3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F74F0DBB-47C7-4693-B37F-0BBFBC2E371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88699" y="2199448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D5251973-416A-4D83-8A0E-7DD3AB7B1906}"/>
                  </a:ext>
                </a:extLst>
              </p14:cNvPr>
              <p14:cNvContentPartPr/>
              <p14:nvPr/>
            </p14:nvContentPartPr>
            <p14:xfrm>
              <a:off x="5671819" y="3821968"/>
              <a:ext cx="4320" cy="468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D5251973-416A-4D83-8A0E-7DD3AB7B190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667499" y="3817648"/>
                <a:ext cx="12960" cy="1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870523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0000"/>
                <a:lumOff val="4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2C74510-CF0F-4BEA-9ABE-F6E9FC955C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569" y="863176"/>
            <a:ext cx="6003757" cy="5389890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294242DD-750C-43D1-9069-4B85D5BD0009}"/>
                  </a:ext>
                </a:extLst>
              </p14:cNvPr>
              <p14:cNvContentPartPr/>
              <p14:nvPr/>
            </p14:nvContentPartPr>
            <p14:xfrm>
              <a:off x="6564259" y="4044448"/>
              <a:ext cx="5040" cy="1152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294242DD-750C-43D1-9069-4B85D5BD000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59939" y="4040128"/>
                <a:ext cx="13680" cy="2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331548AE-46F7-499F-868D-19EC846F82D4}"/>
              </a:ext>
            </a:extLst>
          </p:cNvPr>
          <p:cNvGrpSpPr/>
          <p:nvPr/>
        </p:nvGrpSpPr>
        <p:grpSpPr>
          <a:xfrm>
            <a:off x="4658779" y="4508488"/>
            <a:ext cx="47520" cy="16560"/>
            <a:chOff x="4658779" y="4508488"/>
            <a:chExt cx="47520" cy="1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01014C8-68CC-4315-AFD7-39AC082253FC}"/>
                    </a:ext>
                  </a:extLst>
                </p14:cNvPr>
                <p14:cNvContentPartPr/>
                <p14:nvPr/>
              </p14:nvContentPartPr>
              <p14:xfrm>
                <a:off x="4695859" y="4522888"/>
                <a:ext cx="10440" cy="21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01014C8-68CC-4315-AFD7-39AC082253F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691539" y="4518568"/>
                  <a:ext cx="1908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37760FE-C66D-45B5-A47D-A5395347A689}"/>
                    </a:ext>
                  </a:extLst>
                </p14:cNvPr>
                <p14:cNvContentPartPr/>
                <p14:nvPr/>
              </p14:nvContentPartPr>
              <p14:xfrm>
                <a:off x="4658779" y="4508488"/>
                <a:ext cx="360" cy="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37760FE-C66D-45B5-A47D-A5395347A68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654459" y="4504168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1A1A9D16-A208-491D-888A-A6E9E5EB5CAC}"/>
                  </a:ext>
                </a:extLst>
              </p14:cNvPr>
              <p14:cNvContentPartPr/>
              <p14:nvPr/>
            </p14:nvContentPartPr>
            <p14:xfrm>
              <a:off x="4721779" y="1206208"/>
              <a:ext cx="8280" cy="288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1A1A9D16-A208-491D-888A-A6E9E5EB5CA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17459" y="1201888"/>
                <a:ext cx="16920" cy="1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563332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A4F76-C976-4E91-9F1D-1022279DE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model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DF9C2-43FD-4195-8954-55198C431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  <a:p>
            <a:endParaRPr lang="en-US" dirty="0"/>
          </a:p>
        </p:txBody>
      </p:sp>
      <p:pic>
        <p:nvPicPr>
          <p:cNvPr id="1026" name="Picture 2" descr="How to evaluate you model using the Confusion Matrix – Towards AI — The  World&amp;#39;s Leading AI and Technology Publication">
            <a:extLst>
              <a:ext uri="{FF2B5EF4-FFF2-40B4-BE49-F238E27FC236}">
                <a16:creationId xmlns:a16="http://schemas.microsoft.com/office/drawing/2014/main" id="{2FD9E52F-4FAE-4FA5-BD31-D5787443C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14" y="2599184"/>
            <a:ext cx="6123403" cy="371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imple guide to confusion matrix terminology">
            <a:extLst>
              <a:ext uri="{FF2B5EF4-FFF2-40B4-BE49-F238E27FC236}">
                <a16:creationId xmlns:a16="http://schemas.microsoft.com/office/drawing/2014/main" id="{32C7A759-7532-4863-BA97-2FD878D91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256410"/>
            <a:ext cx="5653804" cy="2988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24587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E1DBD-C1BA-44A8-9106-C0ACD4FE6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Evaluating model performance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981B23A-436B-4B35-8B5B-FAD5A26F6A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560563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335695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A4F76-C976-4E91-9F1D-1022279DE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955" y="113177"/>
            <a:ext cx="10515600" cy="1325563"/>
          </a:xfrm>
        </p:spPr>
        <p:txBody>
          <a:bodyPr/>
          <a:lstStyle/>
          <a:p>
            <a:r>
              <a:rPr lang="en-US" dirty="0"/>
              <a:t>Evaluating model performance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BBDB10-28F8-4913-B683-45BBFCFEB326}"/>
              </a:ext>
            </a:extLst>
          </p:cNvPr>
          <p:cNvSpPr/>
          <p:nvPr/>
        </p:nvSpPr>
        <p:spPr>
          <a:xfrm>
            <a:off x="838200" y="1547446"/>
            <a:ext cx="1075006" cy="243371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+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5314CF-C231-4CDB-9BC5-311383817FD7}"/>
              </a:ext>
            </a:extLst>
          </p:cNvPr>
          <p:cNvSpPr/>
          <p:nvPr/>
        </p:nvSpPr>
        <p:spPr>
          <a:xfrm>
            <a:off x="1913206" y="1547445"/>
            <a:ext cx="1075006" cy="243371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763D6E9-29D5-45AF-8FA0-D27653F0A42D}"/>
                  </a:ext>
                </a:extLst>
              </p14:cNvPr>
              <p14:cNvContentPartPr/>
              <p14:nvPr/>
            </p14:nvContentPartPr>
            <p14:xfrm>
              <a:off x="-548474" y="6044068"/>
              <a:ext cx="9000" cy="205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763D6E9-29D5-45AF-8FA0-D27653F0A4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552628" y="6039748"/>
                <a:ext cx="17308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F00D015-F98F-4686-BFB1-02B2D097BAB6}"/>
                  </a:ext>
                </a:extLst>
              </p14:cNvPr>
              <p14:cNvContentPartPr/>
              <p14:nvPr/>
            </p14:nvContentPartPr>
            <p14:xfrm>
              <a:off x="1493806" y="5634028"/>
              <a:ext cx="9720" cy="25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F00D015-F98F-4686-BFB1-02B2D097BAB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84806" y="5625028"/>
                <a:ext cx="27360" cy="20160"/>
              </a:xfrm>
              <a:prstGeom prst="rect">
                <a:avLst/>
              </a:prstGeom>
            </p:spPr>
          </p:pic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EEEBC7A0-A38B-410F-A369-59EC22AE9E79}"/>
              </a:ext>
            </a:extLst>
          </p:cNvPr>
          <p:cNvSpPr txBox="1"/>
          <p:nvPr/>
        </p:nvSpPr>
        <p:spPr>
          <a:xfrm>
            <a:off x="1050243" y="4148647"/>
            <a:ext cx="1777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cs typeface="B Nazanin" panose="00000400000000000000" pitchFamily="2" charset="-78"/>
              </a:rPr>
              <a:t>Real Data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E173FAB-9EBC-40CF-8ABB-116CD42C70A2}"/>
              </a:ext>
            </a:extLst>
          </p:cNvPr>
          <p:cNvSpPr txBox="1"/>
          <p:nvPr/>
        </p:nvSpPr>
        <p:spPr>
          <a:xfrm>
            <a:off x="1534024" y="2971828"/>
            <a:ext cx="461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0589B0F-8ED2-4DE6-B6F2-B307E4472550}"/>
              </a:ext>
            </a:extLst>
          </p:cNvPr>
          <p:cNvSpPr txBox="1"/>
          <p:nvPr/>
        </p:nvSpPr>
        <p:spPr>
          <a:xfrm>
            <a:off x="1130249" y="1941769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7D6ADA3-AD43-4DED-8450-5B6967678678}"/>
              </a:ext>
            </a:extLst>
          </p:cNvPr>
          <p:cNvSpPr txBox="1"/>
          <p:nvPr/>
        </p:nvSpPr>
        <p:spPr>
          <a:xfrm>
            <a:off x="1507688" y="2376388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14B62DD-92EB-40B0-B72E-FB6C1AA43F83}"/>
              </a:ext>
            </a:extLst>
          </p:cNvPr>
          <p:cNvSpPr txBox="1"/>
          <p:nvPr/>
        </p:nvSpPr>
        <p:spPr>
          <a:xfrm>
            <a:off x="1027575" y="1491977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80632020-010A-40F7-8493-7E88D4831983}"/>
              </a:ext>
            </a:extLst>
          </p:cNvPr>
          <p:cNvSpPr txBox="1"/>
          <p:nvPr/>
        </p:nvSpPr>
        <p:spPr>
          <a:xfrm>
            <a:off x="1136463" y="3049808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51C510CA-4F75-47FE-9DB4-8C349A9BE323}"/>
              </a:ext>
            </a:extLst>
          </p:cNvPr>
          <p:cNvSpPr txBox="1"/>
          <p:nvPr/>
        </p:nvSpPr>
        <p:spPr>
          <a:xfrm>
            <a:off x="1530463" y="1623819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556147C-E724-4018-B868-78423193B20C}"/>
              </a:ext>
            </a:extLst>
          </p:cNvPr>
          <p:cNvSpPr txBox="1"/>
          <p:nvPr/>
        </p:nvSpPr>
        <p:spPr>
          <a:xfrm>
            <a:off x="988176" y="3457936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AD2A6BE-C82D-4B0D-881C-C9E36824F433}"/>
              </a:ext>
            </a:extLst>
          </p:cNvPr>
          <p:cNvSpPr txBox="1"/>
          <p:nvPr/>
        </p:nvSpPr>
        <p:spPr>
          <a:xfrm>
            <a:off x="1256793" y="2628858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A69C8835-2104-459B-9A31-66A2ACAC17A9}"/>
              </a:ext>
            </a:extLst>
          </p:cNvPr>
          <p:cNvSpPr txBox="1"/>
          <p:nvPr/>
        </p:nvSpPr>
        <p:spPr>
          <a:xfrm>
            <a:off x="1462015" y="3446097"/>
            <a:ext cx="461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E5CBADD-C944-4080-BBA0-655008C6A903}"/>
              </a:ext>
            </a:extLst>
          </p:cNvPr>
          <p:cNvSpPr txBox="1"/>
          <p:nvPr/>
        </p:nvSpPr>
        <p:spPr>
          <a:xfrm>
            <a:off x="2492748" y="325442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_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CFB3982-74FC-45B1-9D55-937762F33A11}"/>
              </a:ext>
            </a:extLst>
          </p:cNvPr>
          <p:cNvSpPr txBox="1"/>
          <p:nvPr/>
        </p:nvSpPr>
        <p:spPr>
          <a:xfrm>
            <a:off x="1982937" y="128810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_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356A5E4-966A-4E9D-A549-E1993EADA63E}"/>
              </a:ext>
            </a:extLst>
          </p:cNvPr>
          <p:cNvSpPr txBox="1"/>
          <p:nvPr/>
        </p:nvSpPr>
        <p:spPr>
          <a:xfrm>
            <a:off x="2605469" y="135264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_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3886C3C-2076-4DCE-8CAC-E9EE6DF0DD47}"/>
              </a:ext>
            </a:extLst>
          </p:cNvPr>
          <p:cNvSpPr txBox="1"/>
          <p:nvPr/>
        </p:nvSpPr>
        <p:spPr>
          <a:xfrm>
            <a:off x="2317592" y="181132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_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01E05BB-A3FB-4874-81AC-ADEEF8738E31}"/>
              </a:ext>
            </a:extLst>
          </p:cNvPr>
          <p:cNvSpPr txBox="1"/>
          <p:nvPr/>
        </p:nvSpPr>
        <p:spPr>
          <a:xfrm>
            <a:off x="2545719" y="2825719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_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9770DA3-68EC-4AD6-A55C-D4C5A86E1CFE}"/>
              </a:ext>
            </a:extLst>
          </p:cNvPr>
          <p:cNvSpPr txBox="1"/>
          <p:nvPr/>
        </p:nvSpPr>
        <p:spPr>
          <a:xfrm>
            <a:off x="2587809" y="218066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_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377EB916-8756-4D80-A9E9-D8CF3EDD1426}"/>
              </a:ext>
            </a:extLst>
          </p:cNvPr>
          <p:cNvSpPr txBox="1"/>
          <p:nvPr/>
        </p:nvSpPr>
        <p:spPr>
          <a:xfrm>
            <a:off x="2225660" y="249216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_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8306DF0B-92C4-4BE0-B3CA-73367CA245B8}"/>
              </a:ext>
            </a:extLst>
          </p:cNvPr>
          <p:cNvSpPr txBox="1"/>
          <p:nvPr/>
        </p:nvSpPr>
        <p:spPr>
          <a:xfrm>
            <a:off x="2590101" y="160623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_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D8220A6-76F5-4CEC-A00D-6C8EFEA148DE}"/>
              </a:ext>
            </a:extLst>
          </p:cNvPr>
          <p:cNvSpPr txBox="1"/>
          <p:nvPr/>
        </p:nvSpPr>
        <p:spPr>
          <a:xfrm>
            <a:off x="1928552" y="2070665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_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C90D1171-2F24-4215-92E6-E6921EF5036C}"/>
              </a:ext>
            </a:extLst>
          </p:cNvPr>
          <p:cNvSpPr txBox="1"/>
          <p:nvPr/>
        </p:nvSpPr>
        <p:spPr>
          <a:xfrm>
            <a:off x="1957290" y="3249321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_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0D76910-652C-44D4-8106-4BA177DDBA32}"/>
              </a:ext>
            </a:extLst>
          </p:cNvPr>
          <p:cNvSpPr txBox="1"/>
          <p:nvPr/>
        </p:nvSpPr>
        <p:spPr>
          <a:xfrm>
            <a:off x="2008216" y="2832325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235076218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A4F76-C976-4E91-9F1D-1022279DE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955" y="113177"/>
            <a:ext cx="10515600" cy="1325563"/>
          </a:xfrm>
        </p:spPr>
        <p:txBody>
          <a:bodyPr/>
          <a:lstStyle/>
          <a:p>
            <a:r>
              <a:rPr lang="en-US" dirty="0"/>
              <a:t>Evaluating model performance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BBDB10-28F8-4913-B683-45BBFCFEB326}"/>
              </a:ext>
            </a:extLst>
          </p:cNvPr>
          <p:cNvSpPr/>
          <p:nvPr/>
        </p:nvSpPr>
        <p:spPr>
          <a:xfrm>
            <a:off x="838200" y="1547446"/>
            <a:ext cx="1075006" cy="243371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+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5314CF-C231-4CDB-9BC5-311383817FD7}"/>
              </a:ext>
            </a:extLst>
          </p:cNvPr>
          <p:cNvSpPr/>
          <p:nvPr/>
        </p:nvSpPr>
        <p:spPr>
          <a:xfrm>
            <a:off x="1913206" y="1547445"/>
            <a:ext cx="1075006" cy="243371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763D6E9-29D5-45AF-8FA0-D27653F0A42D}"/>
                  </a:ext>
                </a:extLst>
              </p14:cNvPr>
              <p14:cNvContentPartPr/>
              <p14:nvPr/>
            </p14:nvContentPartPr>
            <p14:xfrm>
              <a:off x="-548474" y="6044068"/>
              <a:ext cx="9000" cy="205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763D6E9-29D5-45AF-8FA0-D27653F0A4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552628" y="6039748"/>
                <a:ext cx="17308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7FA93878-9BE9-4347-B31C-05839A3886EF}"/>
                  </a:ext>
                </a:extLst>
              </p14:cNvPr>
              <p14:cNvContentPartPr/>
              <p14:nvPr/>
            </p14:nvContentPartPr>
            <p14:xfrm>
              <a:off x="4605646" y="4970188"/>
              <a:ext cx="1440" cy="756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7FA93878-9BE9-4347-B31C-05839A3886E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91246" y="4956443"/>
                <a:ext cx="29520" cy="343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F00D015-F98F-4686-BFB1-02B2D097BAB6}"/>
                  </a:ext>
                </a:extLst>
              </p14:cNvPr>
              <p14:cNvContentPartPr/>
              <p14:nvPr/>
            </p14:nvContentPartPr>
            <p14:xfrm>
              <a:off x="1493806" y="5634028"/>
              <a:ext cx="9720" cy="25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F00D015-F98F-4686-BFB1-02B2D097BAB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84806" y="5625028"/>
                <a:ext cx="27360" cy="20160"/>
              </a:xfrm>
              <a:prstGeom prst="rect">
                <a:avLst/>
              </a:prstGeom>
            </p:spPr>
          </p:pic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EEEBC7A0-A38B-410F-A369-59EC22AE9E79}"/>
              </a:ext>
            </a:extLst>
          </p:cNvPr>
          <p:cNvSpPr txBox="1"/>
          <p:nvPr/>
        </p:nvSpPr>
        <p:spPr>
          <a:xfrm>
            <a:off x="1050243" y="4148647"/>
            <a:ext cx="1777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cs typeface="B Nazanin" panose="00000400000000000000" pitchFamily="2" charset="-78"/>
              </a:rPr>
              <a:t>Real Data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B016FE7-E6B1-4B38-B65A-158EB6F6DBBE}"/>
              </a:ext>
            </a:extLst>
          </p:cNvPr>
          <p:cNvSpPr txBox="1"/>
          <p:nvPr/>
        </p:nvSpPr>
        <p:spPr>
          <a:xfrm>
            <a:off x="4368219" y="4148093"/>
            <a:ext cx="2532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cs typeface="B Nazanin" panose="00000400000000000000" pitchFamily="2" charset="-78"/>
              </a:rPr>
              <a:t>Prediction model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E173FAB-9EBC-40CF-8ABB-116CD42C70A2}"/>
              </a:ext>
            </a:extLst>
          </p:cNvPr>
          <p:cNvSpPr txBox="1"/>
          <p:nvPr/>
        </p:nvSpPr>
        <p:spPr>
          <a:xfrm>
            <a:off x="1534024" y="2971828"/>
            <a:ext cx="461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0589B0F-8ED2-4DE6-B6F2-B307E4472550}"/>
              </a:ext>
            </a:extLst>
          </p:cNvPr>
          <p:cNvSpPr txBox="1"/>
          <p:nvPr/>
        </p:nvSpPr>
        <p:spPr>
          <a:xfrm>
            <a:off x="1130249" y="1941769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7D6ADA3-AD43-4DED-8450-5B6967678678}"/>
              </a:ext>
            </a:extLst>
          </p:cNvPr>
          <p:cNvSpPr txBox="1"/>
          <p:nvPr/>
        </p:nvSpPr>
        <p:spPr>
          <a:xfrm>
            <a:off x="1507688" y="2376388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14B62DD-92EB-40B0-B72E-FB6C1AA43F83}"/>
              </a:ext>
            </a:extLst>
          </p:cNvPr>
          <p:cNvSpPr txBox="1"/>
          <p:nvPr/>
        </p:nvSpPr>
        <p:spPr>
          <a:xfrm>
            <a:off x="1027575" y="1491977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80632020-010A-40F7-8493-7E88D4831983}"/>
              </a:ext>
            </a:extLst>
          </p:cNvPr>
          <p:cNvSpPr txBox="1"/>
          <p:nvPr/>
        </p:nvSpPr>
        <p:spPr>
          <a:xfrm>
            <a:off x="1136463" y="3049808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51C510CA-4F75-47FE-9DB4-8C349A9BE323}"/>
              </a:ext>
            </a:extLst>
          </p:cNvPr>
          <p:cNvSpPr txBox="1"/>
          <p:nvPr/>
        </p:nvSpPr>
        <p:spPr>
          <a:xfrm>
            <a:off x="1530463" y="1623819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556147C-E724-4018-B868-78423193B20C}"/>
              </a:ext>
            </a:extLst>
          </p:cNvPr>
          <p:cNvSpPr txBox="1"/>
          <p:nvPr/>
        </p:nvSpPr>
        <p:spPr>
          <a:xfrm>
            <a:off x="988176" y="3457936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AD2A6BE-C82D-4B0D-881C-C9E36824F433}"/>
              </a:ext>
            </a:extLst>
          </p:cNvPr>
          <p:cNvSpPr txBox="1"/>
          <p:nvPr/>
        </p:nvSpPr>
        <p:spPr>
          <a:xfrm>
            <a:off x="1256793" y="2628858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A69C8835-2104-459B-9A31-66A2ACAC17A9}"/>
              </a:ext>
            </a:extLst>
          </p:cNvPr>
          <p:cNvSpPr txBox="1"/>
          <p:nvPr/>
        </p:nvSpPr>
        <p:spPr>
          <a:xfrm>
            <a:off x="1462015" y="3446097"/>
            <a:ext cx="461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E5CBADD-C944-4080-BBA0-655008C6A903}"/>
              </a:ext>
            </a:extLst>
          </p:cNvPr>
          <p:cNvSpPr txBox="1"/>
          <p:nvPr/>
        </p:nvSpPr>
        <p:spPr>
          <a:xfrm>
            <a:off x="2492748" y="325442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_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CFB3982-74FC-45B1-9D55-937762F33A11}"/>
              </a:ext>
            </a:extLst>
          </p:cNvPr>
          <p:cNvSpPr txBox="1"/>
          <p:nvPr/>
        </p:nvSpPr>
        <p:spPr>
          <a:xfrm>
            <a:off x="1982937" y="128810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_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356A5E4-966A-4E9D-A549-E1993EADA63E}"/>
              </a:ext>
            </a:extLst>
          </p:cNvPr>
          <p:cNvSpPr txBox="1"/>
          <p:nvPr/>
        </p:nvSpPr>
        <p:spPr>
          <a:xfrm>
            <a:off x="2605469" y="135264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_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3886C3C-2076-4DCE-8CAC-E9EE6DF0DD47}"/>
              </a:ext>
            </a:extLst>
          </p:cNvPr>
          <p:cNvSpPr txBox="1"/>
          <p:nvPr/>
        </p:nvSpPr>
        <p:spPr>
          <a:xfrm>
            <a:off x="2317592" y="181132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_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01E05BB-A3FB-4874-81AC-ADEEF8738E31}"/>
              </a:ext>
            </a:extLst>
          </p:cNvPr>
          <p:cNvSpPr txBox="1"/>
          <p:nvPr/>
        </p:nvSpPr>
        <p:spPr>
          <a:xfrm>
            <a:off x="2545719" y="2825719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_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9770DA3-68EC-4AD6-A55C-D4C5A86E1CFE}"/>
              </a:ext>
            </a:extLst>
          </p:cNvPr>
          <p:cNvSpPr txBox="1"/>
          <p:nvPr/>
        </p:nvSpPr>
        <p:spPr>
          <a:xfrm>
            <a:off x="2587809" y="218066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_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377EB916-8756-4D80-A9E9-D8CF3EDD1426}"/>
              </a:ext>
            </a:extLst>
          </p:cNvPr>
          <p:cNvSpPr txBox="1"/>
          <p:nvPr/>
        </p:nvSpPr>
        <p:spPr>
          <a:xfrm>
            <a:off x="2225660" y="249216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_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8306DF0B-92C4-4BE0-B3CA-73367CA245B8}"/>
              </a:ext>
            </a:extLst>
          </p:cNvPr>
          <p:cNvSpPr txBox="1"/>
          <p:nvPr/>
        </p:nvSpPr>
        <p:spPr>
          <a:xfrm>
            <a:off x="2590101" y="160623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_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D8220A6-76F5-4CEC-A00D-6C8EFEA148DE}"/>
              </a:ext>
            </a:extLst>
          </p:cNvPr>
          <p:cNvSpPr txBox="1"/>
          <p:nvPr/>
        </p:nvSpPr>
        <p:spPr>
          <a:xfrm>
            <a:off x="1928552" y="2070665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_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C90D1171-2F24-4215-92E6-E6921EF5036C}"/>
              </a:ext>
            </a:extLst>
          </p:cNvPr>
          <p:cNvSpPr txBox="1"/>
          <p:nvPr/>
        </p:nvSpPr>
        <p:spPr>
          <a:xfrm>
            <a:off x="1957290" y="3249321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_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50E2D620-DF1E-432F-B2BA-241A495255B6}"/>
              </a:ext>
            </a:extLst>
          </p:cNvPr>
          <p:cNvSpPr/>
          <p:nvPr/>
        </p:nvSpPr>
        <p:spPr>
          <a:xfrm>
            <a:off x="4480073" y="1489304"/>
            <a:ext cx="1075006" cy="243371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rgbClr val="FF0000"/>
                </a:solidFill>
              </a:rPr>
              <a:t>_</a:t>
            </a:r>
          </a:p>
          <a:p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16702583-9896-44B7-A6E2-0D1A56794BB6}"/>
              </a:ext>
            </a:extLst>
          </p:cNvPr>
          <p:cNvSpPr/>
          <p:nvPr/>
        </p:nvSpPr>
        <p:spPr>
          <a:xfrm>
            <a:off x="5555079" y="1489303"/>
            <a:ext cx="1075006" cy="243371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/>
              <a:t>-</a:t>
            </a:r>
            <a:endParaRPr lang="en-US" sz="1800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6F8BDD70-ADC0-4E5D-953E-4F07188FFC40}"/>
              </a:ext>
            </a:extLst>
          </p:cNvPr>
          <p:cNvSpPr txBox="1"/>
          <p:nvPr/>
        </p:nvSpPr>
        <p:spPr>
          <a:xfrm>
            <a:off x="5175897" y="2913686"/>
            <a:ext cx="461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E9B8A4B0-8603-4895-AB89-5B22A86843BE}"/>
              </a:ext>
            </a:extLst>
          </p:cNvPr>
          <p:cNvSpPr txBox="1"/>
          <p:nvPr/>
        </p:nvSpPr>
        <p:spPr>
          <a:xfrm>
            <a:off x="4701528" y="1266735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_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A431407E-B0E2-45F8-90C2-12C1CB4A1427}"/>
              </a:ext>
            </a:extLst>
          </p:cNvPr>
          <p:cNvSpPr txBox="1"/>
          <p:nvPr/>
        </p:nvSpPr>
        <p:spPr>
          <a:xfrm>
            <a:off x="5149561" y="2318246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600899C-A3F1-4AAD-BBC2-45327821F1CF}"/>
              </a:ext>
            </a:extLst>
          </p:cNvPr>
          <p:cNvSpPr txBox="1"/>
          <p:nvPr/>
        </p:nvSpPr>
        <p:spPr>
          <a:xfrm>
            <a:off x="4669725" y="1615676"/>
            <a:ext cx="2655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_</a:t>
            </a:r>
          </a:p>
          <a:p>
            <a:endParaRPr lang="en-US" sz="2800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9CE22C1F-C4E9-456C-9DB5-303EA0DF2A62}"/>
              </a:ext>
            </a:extLst>
          </p:cNvPr>
          <p:cNvSpPr txBox="1"/>
          <p:nvPr/>
        </p:nvSpPr>
        <p:spPr>
          <a:xfrm>
            <a:off x="4778336" y="2991666"/>
            <a:ext cx="2655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_</a:t>
            </a:r>
          </a:p>
          <a:p>
            <a:endParaRPr lang="en-US" sz="2800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5FA33182-5668-4627-B4A4-BF55DBD6F976}"/>
              </a:ext>
            </a:extLst>
          </p:cNvPr>
          <p:cNvSpPr txBox="1"/>
          <p:nvPr/>
        </p:nvSpPr>
        <p:spPr>
          <a:xfrm>
            <a:off x="5172336" y="1565677"/>
            <a:ext cx="2655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_</a:t>
            </a:r>
          </a:p>
          <a:p>
            <a:endParaRPr lang="en-US" sz="2800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CA12963C-AE57-4E0B-8D63-BD25F81A4977}"/>
              </a:ext>
            </a:extLst>
          </p:cNvPr>
          <p:cNvSpPr txBox="1"/>
          <p:nvPr/>
        </p:nvSpPr>
        <p:spPr>
          <a:xfrm>
            <a:off x="4630049" y="3399794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_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1C4CD48B-AB5E-488C-979D-619DB65F4101}"/>
              </a:ext>
            </a:extLst>
          </p:cNvPr>
          <p:cNvSpPr txBox="1"/>
          <p:nvPr/>
        </p:nvSpPr>
        <p:spPr>
          <a:xfrm>
            <a:off x="4898666" y="2570716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FFE230D0-F298-48E0-AF14-FF54F802F072}"/>
              </a:ext>
            </a:extLst>
          </p:cNvPr>
          <p:cNvSpPr txBox="1"/>
          <p:nvPr/>
        </p:nvSpPr>
        <p:spPr>
          <a:xfrm>
            <a:off x="5301961" y="2470646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126EE0AC-DCCC-41D9-9DF7-10A13D47CFF1}"/>
              </a:ext>
            </a:extLst>
          </p:cNvPr>
          <p:cNvSpPr txBox="1"/>
          <p:nvPr/>
        </p:nvSpPr>
        <p:spPr>
          <a:xfrm>
            <a:off x="5103888" y="3387955"/>
            <a:ext cx="461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B5A40309-BAFA-4364-8006-A08CDE6A6F3A}"/>
              </a:ext>
            </a:extLst>
          </p:cNvPr>
          <p:cNvSpPr txBox="1"/>
          <p:nvPr/>
        </p:nvSpPr>
        <p:spPr>
          <a:xfrm>
            <a:off x="6134621" y="319628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_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62CB5E61-85B6-4EA3-B30F-5867366847EF}"/>
              </a:ext>
            </a:extLst>
          </p:cNvPr>
          <p:cNvSpPr txBox="1"/>
          <p:nvPr/>
        </p:nvSpPr>
        <p:spPr>
          <a:xfrm>
            <a:off x="5765976" y="148246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_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791F3A3-A872-4F85-A768-F5A8AAE667A7}"/>
              </a:ext>
            </a:extLst>
          </p:cNvPr>
          <p:cNvSpPr txBox="1"/>
          <p:nvPr/>
        </p:nvSpPr>
        <p:spPr>
          <a:xfrm>
            <a:off x="6184112" y="2825719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_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230AC1FF-D558-497C-90D3-5331A9953055}"/>
              </a:ext>
            </a:extLst>
          </p:cNvPr>
          <p:cNvSpPr txBox="1"/>
          <p:nvPr/>
        </p:nvSpPr>
        <p:spPr>
          <a:xfrm>
            <a:off x="6382082" y="227492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_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903BCE8E-B010-4FD9-BA42-0AB637EB36A9}"/>
              </a:ext>
            </a:extLst>
          </p:cNvPr>
          <p:cNvSpPr txBox="1"/>
          <p:nvPr/>
        </p:nvSpPr>
        <p:spPr>
          <a:xfrm>
            <a:off x="6145570" y="2516661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_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BA9E6800-83E0-4FF2-A400-B4417C1EFD10}"/>
              </a:ext>
            </a:extLst>
          </p:cNvPr>
          <p:cNvSpPr txBox="1"/>
          <p:nvPr/>
        </p:nvSpPr>
        <p:spPr>
          <a:xfrm>
            <a:off x="6072382" y="1266735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_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839D7CD0-D884-4DD2-95FD-B0A92682FDB6}"/>
              </a:ext>
            </a:extLst>
          </p:cNvPr>
          <p:cNvSpPr txBox="1"/>
          <p:nvPr/>
        </p:nvSpPr>
        <p:spPr>
          <a:xfrm>
            <a:off x="5723164" y="326605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_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978244C7-B29F-496A-AA95-18E53A68DC95}"/>
              </a:ext>
            </a:extLst>
          </p:cNvPr>
          <p:cNvSpPr txBox="1"/>
          <p:nvPr/>
        </p:nvSpPr>
        <p:spPr>
          <a:xfrm>
            <a:off x="6229682" y="212252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_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218E2A19-AA80-44E1-9878-82026B3F3825}"/>
              </a:ext>
            </a:extLst>
          </p:cNvPr>
          <p:cNvSpPr txBox="1"/>
          <p:nvPr/>
        </p:nvSpPr>
        <p:spPr>
          <a:xfrm>
            <a:off x="5867533" y="243402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_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EEF5CA03-8290-4570-ACE6-FA3DD9E75FA0}"/>
              </a:ext>
            </a:extLst>
          </p:cNvPr>
          <p:cNvSpPr txBox="1"/>
          <p:nvPr/>
        </p:nvSpPr>
        <p:spPr>
          <a:xfrm>
            <a:off x="6218025" y="1619181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_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38442004-BF01-4A14-9E3F-D42A685931CA}"/>
              </a:ext>
            </a:extLst>
          </p:cNvPr>
          <p:cNvSpPr txBox="1"/>
          <p:nvPr/>
        </p:nvSpPr>
        <p:spPr>
          <a:xfrm>
            <a:off x="5570425" y="201252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_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29BD4614-E190-4867-89CF-038505B8375C}"/>
              </a:ext>
            </a:extLst>
          </p:cNvPr>
          <p:cNvSpPr txBox="1"/>
          <p:nvPr/>
        </p:nvSpPr>
        <p:spPr>
          <a:xfrm>
            <a:off x="5599163" y="289744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_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CEFFE60-FFA2-4E67-89A2-FD541A71911F}"/>
              </a:ext>
            </a:extLst>
          </p:cNvPr>
          <p:cNvSpPr/>
          <p:nvPr/>
        </p:nvSpPr>
        <p:spPr>
          <a:xfrm>
            <a:off x="4836856" y="2059971"/>
            <a:ext cx="1500028" cy="1397965"/>
          </a:xfrm>
          <a:prstGeom prst="ellipse">
            <a:avLst/>
          </a:prstGeom>
          <a:solidFill>
            <a:schemeClr val="accent6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7D02E2B4-D12A-4FDC-BAE0-CE1707A3C2F7}"/>
              </a:ext>
            </a:extLst>
          </p:cNvPr>
          <p:cNvSpPr txBox="1"/>
          <p:nvPr/>
        </p:nvSpPr>
        <p:spPr>
          <a:xfrm>
            <a:off x="5656863" y="2022980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28B1801F-1D1D-4CFD-AD94-EEEDCE1ABBBC}"/>
              </a:ext>
            </a:extLst>
          </p:cNvPr>
          <p:cNvSpPr txBox="1"/>
          <p:nvPr/>
        </p:nvSpPr>
        <p:spPr>
          <a:xfrm>
            <a:off x="5108729" y="2203646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A6744E1B-D084-448A-A81F-003F4A41864D}"/>
              </a:ext>
            </a:extLst>
          </p:cNvPr>
          <p:cNvSpPr txBox="1"/>
          <p:nvPr/>
        </p:nvSpPr>
        <p:spPr>
          <a:xfrm>
            <a:off x="4995093" y="2781155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B30630D9-A655-4915-A6EE-C34D1109AF07}"/>
              </a:ext>
            </a:extLst>
          </p:cNvPr>
          <p:cNvSpPr txBox="1"/>
          <p:nvPr/>
        </p:nvSpPr>
        <p:spPr>
          <a:xfrm>
            <a:off x="5855966" y="2303201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3642B12A-6D51-420F-B118-6997EEB0E8A0}"/>
              </a:ext>
            </a:extLst>
          </p:cNvPr>
          <p:cNvSpPr txBox="1"/>
          <p:nvPr/>
        </p:nvSpPr>
        <p:spPr>
          <a:xfrm>
            <a:off x="5445134" y="2486396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EC703F4E-0BB4-472A-A769-82DF5226E449}"/>
              </a:ext>
            </a:extLst>
          </p:cNvPr>
          <p:cNvSpPr txBox="1"/>
          <p:nvPr/>
        </p:nvSpPr>
        <p:spPr>
          <a:xfrm>
            <a:off x="5614885" y="2907239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0D76910-652C-44D4-8106-4BA177DDBA32}"/>
              </a:ext>
            </a:extLst>
          </p:cNvPr>
          <p:cNvSpPr txBox="1"/>
          <p:nvPr/>
        </p:nvSpPr>
        <p:spPr>
          <a:xfrm>
            <a:off x="2008216" y="2832325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_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FF0D5E3-6341-48DF-AF0F-90CA8869C52A}"/>
              </a:ext>
            </a:extLst>
          </p:cNvPr>
          <p:cNvSpPr txBox="1"/>
          <p:nvPr/>
        </p:nvSpPr>
        <p:spPr>
          <a:xfrm>
            <a:off x="8441482" y="2713179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E6FE9AA-2737-4354-9814-AA3F61B1FE84}"/>
              </a:ext>
            </a:extLst>
          </p:cNvPr>
          <p:cNvSpPr txBox="1"/>
          <p:nvPr/>
        </p:nvSpPr>
        <p:spPr>
          <a:xfrm>
            <a:off x="8627376" y="2274318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DF302C6C-1827-4FF0-81C0-C82F3A5858A0}"/>
              </a:ext>
            </a:extLst>
          </p:cNvPr>
          <p:cNvSpPr txBox="1"/>
          <p:nvPr/>
        </p:nvSpPr>
        <p:spPr>
          <a:xfrm>
            <a:off x="7700394" y="2737005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FB13638-4F3E-42A0-B2CD-98F0BB706514}"/>
              </a:ext>
            </a:extLst>
          </p:cNvPr>
          <p:cNvSpPr txBox="1"/>
          <p:nvPr/>
        </p:nvSpPr>
        <p:spPr>
          <a:xfrm>
            <a:off x="7861357" y="2243192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8A543A46-1ED6-415C-A5AC-766288075380}"/>
              </a:ext>
            </a:extLst>
          </p:cNvPr>
          <p:cNvSpPr txBox="1"/>
          <p:nvPr/>
        </p:nvSpPr>
        <p:spPr>
          <a:xfrm>
            <a:off x="8020629" y="2496068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A1470EE-1AB0-47C9-A1F2-18A34A373753}"/>
              </a:ext>
            </a:extLst>
          </p:cNvPr>
          <p:cNvSpPr txBox="1"/>
          <p:nvPr/>
        </p:nvSpPr>
        <p:spPr>
          <a:xfrm>
            <a:off x="9332278" y="1941270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BF356D-B5DB-4906-9BC7-0966B74DFD6A}"/>
              </a:ext>
            </a:extLst>
          </p:cNvPr>
          <p:cNvSpPr/>
          <p:nvPr/>
        </p:nvSpPr>
        <p:spPr>
          <a:xfrm>
            <a:off x="7115280" y="1528449"/>
            <a:ext cx="1295081" cy="20449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2847017-E080-41E2-8274-E1AD67F85E4A}"/>
              </a:ext>
            </a:extLst>
          </p:cNvPr>
          <p:cNvSpPr txBox="1"/>
          <p:nvPr/>
        </p:nvSpPr>
        <p:spPr>
          <a:xfrm>
            <a:off x="8449156" y="2064686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34383826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A4F76-C976-4E91-9F1D-1022279DE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955" y="113177"/>
            <a:ext cx="10515600" cy="1325563"/>
          </a:xfrm>
        </p:spPr>
        <p:txBody>
          <a:bodyPr/>
          <a:lstStyle/>
          <a:p>
            <a:r>
              <a:rPr lang="en-US" dirty="0"/>
              <a:t>Evaluating model performance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BBDB10-28F8-4913-B683-45BBFCFEB326}"/>
              </a:ext>
            </a:extLst>
          </p:cNvPr>
          <p:cNvSpPr/>
          <p:nvPr/>
        </p:nvSpPr>
        <p:spPr>
          <a:xfrm>
            <a:off x="838200" y="1547446"/>
            <a:ext cx="1075006" cy="243371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+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5314CF-C231-4CDB-9BC5-311383817FD7}"/>
              </a:ext>
            </a:extLst>
          </p:cNvPr>
          <p:cNvSpPr/>
          <p:nvPr/>
        </p:nvSpPr>
        <p:spPr>
          <a:xfrm>
            <a:off x="1913206" y="1547445"/>
            <a:ext cx="1075006" cy="243371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763D6E9-29D5-45AF-8FA0-D27653F0A42D}"/>
                  </a:ext>
                </a:extLst>
              </p14:cNvPr>
              <p14:cNvContentPartPr/>
              <p14:nvPr/>
            </p14:nvContentPartPr>
            <p14:xfrm>
              <a:off x="-548474" y="6044068"/>
              <a:ext cx="9000" cy="205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763D6E9-29D5-45AF-8FA0-D27653F0A4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552628" y="6039748"/>
                <a:ext cx="17308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7FA93878-9BE9-4347-B31C-05839A3886EF}"/>
                  </a:ext>
                </a:extLst>
              </p14:cNvPr>
              <p14:cNvContentPartPr/>
              <p14:nvPr/>
            </p14:nvContentPartPr>
            <p14:xfrm>
              <a:off x="4605646" y="4970188"/>
              <a:ext cx="1440" cy="756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7FA93878-9BE9-4347-B31C-05839A3886E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91246" y="4956443"/>
                <a:ext cx="29520" cy="343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F00D015-F98F-4686-BFB1-02B2D097BAB6}"/>
                  </a:ext>
                </a:extLst>
              </p14:cNvPr>
              <p14:cNvContentPartPr/>
              <p14:nvPr/>
            </p14:nvContentPartPr>
            <p14:xfrm>
              <a:off x="1493806" y="5634028"/>
              <a:ext cx="9720" cy="25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F00D015-F98F-4686-BFB1-02B2D097BAB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84806" y="5625028"/>
                <a:ext cx="27360" cy="20160"/>
              </a:xfrm>
              <a:prstGeom prst="rect">
                <a:avLst/>
              </a:prstGeom>
            </p:spPr>
          </p:pic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EEEBC7A0-A38B-410F-A369-59EC22AE9E79}"/>
              </a:ext>
            </a:extLst>
          </p:cNvPr>
          <p:cNvSpPr txBox="1"/>
          <p:nvPr/>
        </p:nvSpPr>
        <p:spPr>
          <a:xfrm>
            <a:off x="1050243" y="4148647"/>
            <a:ext cx="1777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cs typeface="B Nazanin" panose="00000400000000000000" pitchFamily="2" charset="-78"/>
              </a:rPr>
              <a:t>Real Data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B016FE7-E6B1-4B38-B65A-158EB6F6DBBE}"/>
              </a:ext>
            </a:extLst>
          </p:cNvPr>
          <p:cNvSpPr txBox="1"/>
          <p:nvPr/>
        </p:nvSpPr>
        <p:spPr>
          <a:xfrm>
            <a:off x="4368219" y="4148093"/>
            <a:ext cx="2532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cs typeface="B Nazanin" panose="00000400000000000000" pitchFamily="2" charset="-78"/>
              </a:rPr>
              <a:t>Prediction model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E173FAB-9EBC-40CF-8ABB-116CD42C70A2}"/>
              </a:ext>
            </a:extLst>
          </p:cNvPr>
          <p:cNvSpPr txBox="1"/>
          <p:nvPr/>
        </p:nvSpPr>
        <p:spPr>
          <a:xfrm>
            <a:off x="1534024" y="2971828"/>
            <a:ext cx="461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0589B0F-8ED2-4DE6-B6F2-B307E4472550}"/>
              </a:ext>
            </a:extLst>
          </p:cNvPr>
          <p:cNvSpPr txBox="1"/>
          <p:nvPr/>
        </p:nvSpPr>
        <p:spPr>
          <a:xfrm>
            <a:off x="1130249" y="1941769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7D6ADA3-AD43-4DED-8450-5B6967678678}"/>
              </a:ext>
            </a:extLst>
          </p:cNvPr>
          <p:cNvSpPr txBox="1"/>
          <p:nvPr/>
        </p:nvSpPr>
        <p:spPr>
          <a:xfrm>
            <a:off x="1507688" y="2376388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14B62DD-92EB-40B0-B72E-FB6C1AA43F83}"/>
              </a:ext>
            </a:extLst>
          </p:cNvPr>
          <p:cNvSpPr txBox="1"/>
          <p:nvPr/>
        </p:nvSpPr>
        <p:spPr>
          <a:xfrm>
            <a:off x="1027575" y="1491977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80632020-010A-40F7-8493-7E88D4831983}"/>
              </a:ext>
            </a:extLst>
          </p:cNvPr>
          <p:cNvSpPr txBox="1"/>
          <p:nvPr/>
        </p:nvSpPr>
        <p:spPr>
          <a:xfrm>
            <a:off x="1136463" y="3049808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51C510CA-4F75-47FE-9DB4-8C349A9BE323}"/>
              </a:ext>
            </a:extLst>
          </p:cNvPr>
          <p:cNvSpPr txBox="1"/>
          <p:nvPr/>
        </p:nvSpPr>
        <p:spPr>
          <a:xfrm>
            <a:off x="1530463" y="1623819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556147C-E724-4018-B868-78423193B20C}"/>
              </a:ext>
            </a:extLst>
          </p:cNvPr>
          <p:cNvSpPr txBox="1"/>
          <p:nvPr/>
        </p:nvSpPr>
        <p:spPr>
          <a:xfrm>
            <a:off x="988176" y="3457936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AD2A6BE-C82D-4B0D-881C-C9E36824F433}"/>
              </a:ext>
            </a:extLst>
          </p:cNvPr>
          <p:cNvSpPr txBox="1"/>
          <p:nvPr/>
        </p:nvSpPr>
        <p:spPr>
          <a:xfrm>
            <a:off x="1256793" y="2628858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A69C8835-2104-459B-9A31-66A2ACAC17A9}"/>
              </a:ext>
            </a:extLst>
          </p:cNvPr>
          <p:cNvSpPr txBox="1"/>
          <p:nvPr/>
        </p:nvSpPr>
        <p:spPr>
          <a:xfrm>
            <a:off x="1462015" y="3446097"/>
            <a:ext cx="461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E5CBADD-C944-4080-BBA0-655008C6A903}"/>
              </a:ext>
            </a:extLst>
          </p:cNvPr>
          <p:cNvSpPr txBox="1"/>
          <p:nvPr/>
        </p:nvSpPr>
        <p:spPr>
          <a:xfrm>
            <a:off x="2492748" y="325442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_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CFB3982-74FC-45B1-9D55-937762F33A11}"/>
              </a:ext>
            </a:extLst>
          </p:cNvPr>
          <p:cNvSpPr txBox="1"/>
          <p:nvPr/>
        </p:nvSpPr>
        <p:spPr>
          <a:xfrm>
            <a:off x="1982937" y="128810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_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356A5E4-966A-4E9D-A549-E1993EADA63E}"/>
              </a:ext>
            </a:extLst>
          </p:cNvPr>
          <p:cNvSpPr txBox="1"/>
          <p:nvPr/>
        </p:nvSpPr>
        <p:spPr>
          <a:xfrm>
            <a:off x="2605469" y="135264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_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3886C3C-2076-4DCE-8CAC-E9EE6DF0DD47}"/>
              </a:ext>
            </a:extLst>
          </p:cNvPr>
          <p:cNvSpPr txBox="1"/>
          <p:nvPr/>
        </p:nvSpPr>
        <p:spPr>
          <a:xfrm>
            <a:off x="2317592" y="181132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_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01E05BB-A3FB-4874-81AC-ADEEF8738E31}"/>
              </a:ext>
            </a:extLst>
          </p:cNvPr>
          <p:cNvSpPr txBox="1"/>
          <p:nvPr/>
        </p:nvSpPr>
        <p:spPr>
          <a:xfrm>
            <a:off x="2545719" y="2825719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_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9770DA3-68EC-4AD6-A55C-D4C5A86E1CFE}"/>
              </a:ext>
            </a:extLst>
          </p:cNvPr>
          <p:cNvSpPr txBox="1"/>
          <p:nvPr/>
        </p:nvSpPr>
        <p:spPr>
          <a:xfrm>
            <a:off x="2587809" y="218066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_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377EB916-8756-4D80-A9E9-D8CF3EDD1426}"/>
              </a:ext>
            </a:extLst>
          </p:cNvPr>
          <p:cNvSpPr txBox="1"/>
          <p:nvPr/>
        </p:nvSpPr>
        <p:spPr>
          <a:xfrm>
            <a:off x="2225660" y="249216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_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8306DF0B-92C4-4BE0-B3CA-73367CA245B8}"/>
              </a:ext>
            </a:extLst>
          </p:cNvPr>
          <p:cNvSpPr txBox="1"/>
          <p:nvPr/>
        </p:nvSpPr>
        <p:spPr>
          <a:xfrm>
            <a:off x="2590101" y="160623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_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D8220A6-76F5-4CEC-A00D-6C8EFEA148DE}"/>
              </a:ext>
            </a:extLst>
          </p:cNvPr>
          <p:cNvSpPr txBox="1"/>
          <p:nvPr/>
        </p:nvSpPr>
        <p:spPr>
          <a:xfrm>
            <a:off x="1928552" y="2070665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_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C90D1171-2F24-4215-92E6-E6921EF5036C}"/>
              </a:ext>
            </a:extLst>
          </p:cNvPr>
          <p:cNvSpPr txBox="1"/>
          <p:nvPr/>
        </p:nvSpPr>
        <p:spPr>
          <a:xfrm>
            <a:off x="1957290" y="3249321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_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50E2D620-DF1E-432F-B2BA-241A495255B6}"/>
              </a:ext>
            </a:extLst>
          </p:cNvPr>
          <p:cNvSpPr/>
          <p:nvPr/>
        </p:nvSpPr>
        <p:spPr>
          <a:xfrm>
            <a:off x="4480073" y="1489304"/>
            <a:ext cx="1075006" cy="243371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rgbClr val="FF0000"/>
                </a:solidFill>
              </a:rPr>
              <a:t>_</a:t>
            </a:r>
          </a:p>
          <a:p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16702583-9896-44B7-A6E2-0D1A56794BB6}"/>
              </a:ext>
            </a:extLst>
          </p:cNvPr>
          <p:cNvSpPr/>
          <p:nvPr/>
        </p:nvSpPr>
        <p:spPr>
          <a:xfrm>
            <a:off x="5555079" y="1489303"/>
            <a:ext cx="1075006" cy="243371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/>
              <a:t>-</a:t>
            </a:r>
            <a:endParaRPr lang="en-US" sz="1800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6F8BDD70-ADC0-4E5D-953E-4F07188FFC40}"/>
              </a:ext>
            </a:extLst>
          </p:cNvPr>
          <p:cNvSpPr txBox="1"/>
          <p:nvPr/>
        </p:nvSpPr>
        <p:spPr>
          <a:xfrm>
            <a:off x="5175897" y="2913686"/>
            <a:ext cx="461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E9B8A4B0-8603-4895-AB89-5B22A86843BE}"/>
              </a:ext>
            </a:extLst>
          </p:cNvPr>
          <p:cNvSpPr txBox="1"/>
          <p:nvPr/>
        </p:nvSpPr>
        <p:spPr>
          <a:xfrm>
            <a:off x="4701528" y="1266735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_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A431407E-B0E2-45F8-90C2-12C1CB4A1427}"/>
              </a:ext>
            </a:extLst>
          </p:cNvPr>
          <p:cNvSpPr txBox="1"/>
          <p:nvPr/>
        </p:nvSpPr>
        <p:spPr>
          <a:xfrm>
            <a:off x="5149561" y="2318246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600899C-A3F1-4AAD-BBC2-45327821F1CF}"/>
              </a:ext>
            </a:extLst>
          </p:cNvPr>
          <p:cNvSpPr txBox="1"/>
          <p:nvPr/>
        </p:nvSpPr>
        <p:spPr>
          <a:xfrm>
            <a:off x="4669725" y="1615676"/>
            <a:ext cx="2655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_</a:t>
            </a:r>
          </a:p>
          <a:p>
            <a:endParaRPr lang="en-US" sz="2800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9CE22C1F-C4E9-456C-9DB5-303EA0DF2A62}"/>
              </a:ext>
            </a:extLst>
          </p:cNvPr>
          <p:cNvSpPr txBox="1"/>
          <p:nvPr/>
        </p:nvSpPr>
        <p:spPr>
          <a:xfrm>
            <a:off x="4778336" y="2991666"/>
            <a:ext cx="2655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_</a:t>
            </a:r>
          </a:p>
          <a:p>
            <a:endParaRPr lang="en-US" sz="2800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5FA33182-5668-4627-B4A4-BF55DBD6F976}"/>
              </a:ext>
            </a:extLst>
          </p:cNvPr>
          <p:cNvSpPr txBox="1"/>
          <p:nvPr/>
        </p:nvSpPr>
        <p:spPr>
          <a:xfrm>
            <a:off x="5172336" y="1565677"/>
            <a:ext cx="2655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_</a:t>
            </a:r>
          </a:p>
          <a:p>
            <a:endParaRPr lang="en-US" sz="2800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CA12963C-AE57-4E0B-8D63-BD25F81A4977}"/>
              </a:ext>
            </a:extLst>
          </p:cNvPr>
          <p:cNvSpPr txBox="1"/>
          <p:nvPr/>
        </p:nvSpPr>
        <p:spPr>
          <a:xfrm>
            <a:off x="4630049" y="3399794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_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1C4CD48B-AB5E-488C-979D-619DB65F4101}"/>
              </a:ext>
            </a:extLst>
          </p:cNvPr>
          <p:cNvSpPr txBox="1"/>
          <p:nvPr/>
        </p:nvSpPr>
        <p:spPr>
          <a:xfrm>
            <a:off x="4898666" y="2570716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FFE230D0-F298-48E0-AF14-FF54F802F072}"/>
              </a:ext>
            </a:extLst>
          </p:cNvPr>
          <p:cNvSpPr txBox="1"/>
          <p:nvPr/>
        </p:nvSpPr>
        <p:spPr>
          <a:xfrm>
            <a:off x="5301961" y="2470646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126EE0AC-DCCC-41D9-9DF7-10A13D47CFF1}"/>
              </a:ext>
            </a:extLst>
          </p:cNvPr>
          <p:cNvSpPr txBox="1"/>
          <p:nvPr/>
        </p:nvSpPr>
        <p:spPr>
          <a:xfrm>
            <a:off x="5103888" y="3387955"/>
            <a:ext cx="461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B5A40309-BAFA-4364-8006-A08CDE6A6F3A}"/>
              </a:ext>
            </a:extLst>
          </p:cNvPr>
          <p:cNvSpPr txBox="1"/>
          <p:nvPr/>
        </p:nvSpPr>
        <p:spPr>
          <a:xfrm>
            <a:off x="6134621" y="319628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_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62CB5E61-85B6-4EA3-B30F-5867366847EF}"/>
              </a:ext>
            </a:extLst>
          </p:cNvPr>
          <p:cNvSpPr txBox="1"/>
          <p:nvPr/>
        </p:nvSpPr>
        <p:spPr>
          <a:xfrm>
            <a:off x="5765976" y="148246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_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791F3A3-A872-4F85-A768-F5A8AAE667A7}"/>
              </a:ext>
            </a:extLst>
          </p:cNvPr>
          <p:cNvSpPr txBox="1"/>
          <p:nvPr/>
        </p:nvSpPr>
        <p:spPr>
          <a:xfrm>
            <a:off x="6184112" y="2825719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_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230AC1FF-D558-497C-90D3-5331A9953055}"/>
              </a:ext>
            </a:extLst>
          </p:cNvPr>
          <p:cNvSpPr txBox="1"/>
          <p:nvPr/>
        </p:nvSpPr>
        <p:spPr>
          <a:xfrm>
            <a:off x="6382082" y="227492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_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903BCE8E-B010-4FD9-BA42-0AB637EB36A9}"/>
              </a:ext>
            </a:extLst>
          </p:cNvPr>
          <p:cNvSpPr txBox="1"/>
          <p:nvPr/>
        </p:nvSpPr>
        <p:spPr>
          <a:xfrm>
            <a:off x="6145570" y="2516661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_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BA9E6800-83E0-4FF2-A400-B4417C1EFD10}"/>
              </a:ext>
            </a:extLst>
          </p:cNvPr>
          <p:cNvSpPr txBox="1"/>
          <p:nvPr/>
        </p:nvSpPr>
        <p:spPr>
          <a:xfrm>
            <a:off x="6072382" y="1266735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_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839D7CD0-D884-4DD2-95FD-B0A92682FDB6}"/>
              </a:ext>
            </a:extLst>
          </p:cNvPr>
          <p:cNvSpPr txBox="1"/>
          <p:nvPr/>
        </p:nvSpPr>
        <p:spPr>
          <a:xfrm>
            <a:off x="5723164" y="326605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_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978244C7-B29F-496A-AA95-18E53A68DC95}"/>
              </a:ext>
            </a:extLst>
          </p:cNvPr>
          <p:cNvSpPr txBox="1"/>
          <p:nvPr/>
        </p:nvSpPr>
        <p:spPr>
          <a:xfrm>
            <a:off x="6229682" y="212252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_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218E2A19-AA80-44E1-9878-82026B3F3825}"/>
              </a:ext>
            </a:extLst>
          </p:cNvPr>
          <p:cNvSpPr txBox="1"/>
          <p:nvPr/>
        </p:nvSpPr>
        <p:spPr>
          <a:xfrm>
            <a:off x="5867533" y="243402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_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EEF5CA03-8290-4570-ACE6-FA3DD9E75FA0}"/>
              </a:ext>
            </a:extLst>
          </p:cNvPr>
          <p:cNvSpPr txBox="1"/>
          <p:nvPr/>
        </p:nvSpPr>
        <p:spPr>
          <a:xfrm>
            <a:off x="6218025" y="1619181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_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38442004-BF01-4A14-9E3F-D42A685931CA}"/>
              </a:ext>
            </a:extLst>
          </p:cNvPr>
          <p:cNvSpPr txBox="1"/>
          <p:nvPr/>
        </p:nvSpPr>
        <p:spPr>
          <a:xfrm>
            <a:off x="5570425" y="201252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_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29BD4614-E190-4867-89CF-038505B8375C}"/>
              </a:ext>
            </a:extLst>
          </p:cNvPr>
          <p:cNvSpPr txBox="1"/>
          <p:nvPr/>
        </p:nvSpPr>
        <p:spPr>
          <a:xfrm>
            <a:off x="5599163" y="289744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_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CEFFE60-FFA2-4E67-89A2-FD541A71911F}"/>
              </a:ext>
            </a:extLst>
          </p:cNvPr>
          <p:cNvSpPr/>
          <p:nvPr/>
        </p:nvSpPr>
        <p:spPr>
          <a:xfrm>
            <a:off x="4836856" y="2059971"/>
            <a:ext cx="1500028" cy="1397965"/>
          </a:xfrm>
          <a:prstGeom prst="ellipse">
            <a:avLst/>
          </a:prstGeom>
          <a:solidFill>
            <a:schemeClr val="accent6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7D02E2B4-D12A-4FDC-BAE0-CE1707A3C2F7}"/>
              </a:ext>
            </a:extLst>
          </p:cNvPr>
          <p:cNvSpPr txBox="1"/>
          <p:nvPr/>
        </p:nvSpPr>
        <p:spPr>
          <a:xfrm>
            <a:off x="5656863" y="2022980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28B1801F-1D1D-4CFD-AD94-EEEDCE1ABBBC}"/>
              </a:ext>
            </a:extLst>
          </p:cNvPr>
          <p:cNvSpPr txBox="1"/>
          <p:nvPr/>
        </p:nvSpPr>
        <p:spPr>
          <a:xfrm>
            <a:off x="5108729" y="2203646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A6744E1B-D084-448A-A81F-003F4A41864D}"/>
              </a:ext>
            </a:extLst>
          </p:cNvPr>
          <p:cNvSpPr txBox="1"/>
          <p:nvPr/>
        </p:nvSpPr>
        <p:spPr>
          <a:xfrm>
            <a:off x="4995093" y="2781155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B30630D9-A655-4915-A6EE-C34D1109AF07}"/>
              </a:ext>
            </a:extLst>
          </p:cNvPr>
          <p:cNvSpPr txBox="1"/>
          <p:nvPr/>
        </p:nvSpPr>
        <p:spPr>
          <a:xfrm>
            <a:off x="5855966" y="2303201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3642B12A-6D51-420F-B118-6997EEB0E8A0}"/>
              </a:ext>
            </a:extLst>
          </p:cNvPr>
          <p:cNvSpPr txBox="1"/>
          <p:nvPr/>
        </p:nvSpPr>
        <p:spPr>
          <a:xfrm>
            <a:off x="5445134" y="2486396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EC703F4E-0BB4-472A-A769-82DF5226E449}"/>
              </a:ext>
            </a:extLst>
          </p:cNvPr>
          <p:cNvSpPr txBox="1"/>
          <p:nvPr/>
        </p:nvSpPr>
        <p:spPr>
          <a:xfrm>
            <a:off x="5614885" y="2907239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0D76910-652C-44D4-8106-4BA177DDBA32}"/>
              </a:ext>
            </a:extLst>
          </p:cNvPr>
          <p:cNvSpPr txBox="1"/>
          <p:nvPr/>
        </p:nvSpPr>
        <p:spPr>
          <a:xfrm>
            <a:off x="2008216" y="2832325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_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BF356D-B5DB-4906-9BC7-0966B74DFD6A}"/>
              </a:ext>
            </a:extLst>
          </p:cNvPr>
          <p:cNvSpPr/>
          <p:nvPr/>
        </p:nvSpPr>
        <p:spPr>
          <a:xfrm>
            <a:off x="7115280" y="1528449"/>
            <a:ext cx="1295081" cy="20449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63B1ACD-CAB0-41E6-91AD-BEC4AA528766}"/>
              </a:ext>
            </a:extLst>
          </p:cNvPr>
          <p:cNvSpPr txBox="1"/>
          <p:nvPr/>
        </p:nvSpPr>
        <p:spPr>
          <a:xfrm>
            <a:off x="7495768" y="2557631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3754F30-B41D-402F-9C91-CF61E6D894DE}"/>
              </a:ext>
            </a:extLst>
          </p:cNvPr>
          <p:cNvSpPr txBox="1"/>
          <p:nvPr/>
        </p:nvSpPr>
        <p:spPr>
          <a:xfrm>
            <a:off x="7681662" y="2118770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64B6081-A7B7-4206-A7CA-0D52D15B4C2C}"/>
              </a:ext>
            </a:extLst>
          </p:cNvPr>
          <p:cNvSpPr txBox="1"/>
          <p:nvPr/>
        </p:nvSpPr>
        <p:spPr>
          <a:xfrm>
            <a:off x="6754680" y="2581457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D9B17FB-C4E3-42D4-9567-224F7B778348}"/>
              </a:ext>
            </a:extLst>
          </p:cNvPr>
          <p:cNvSpPr txBox="1"/>
          <p:nvPr/>
        </p:nvSpPr>
        <p:spPr>
          <a:xfrm>
            <a:off x="6915643" y="2087644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940829D-EDBC-43AD-BB67-DD851E9902EB}"/>
              </a:ext>
            </a:extLst>
          </p:cNvPr>
          <p:cNvSpPr txBox="1"/>
          <p:nvPr/>
        </p:nvSpPr>
        <p:spPr>
          <a:xfrm>
            <a:off x="7074915" y="2340520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4770AE1-8332-498E-B601-FC45533C3A1A}"/>
              </a:ext>
            </a:extLst>
          </p:cNvPr>
          <p:cNvSpPr txBox="1"/>
          <p:nvPr/>
        </p:nvSpPr>
        <p:spPr>
          <a:xfrm>
            <a:off x="7099552" y="1769575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CC34C1E-3DFE-47CF-A201-07EB8C21E56E}"/>
              </a:ext>
            </a:extLst>
          </p:cNvPr>
          <p:cNvSpPr txBox="1"/>
          <p:nvPr/>
        </p:nvSpPr>
        <p:spPr>
          <a:xfrm>
            <a:off x="7234197" y="4043401"/>
            <a:ext cx="198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</a:t>
            </a:r>
            <a:r>
              <a:rPr lang="en-US" sz="2400" b="1" dirty="0"/>
              <a:t>rue</a:t>
            </a:r>
            <a:r>
              <a:rPr lang="en-US" sz="2000" b="1" dirty="0"/>
              <a:t> </a:t>
            </a:r>
            <a:r>
              <a:rPr lang="en-US" sz="2800" b="1" dirty="0"/>
              <a:t>P</a:t>
            </a:r>
            <a:r>
              <a:rPr lang="en-US" sz="2400" b="1" dirty="0"/>
              <a:t>ositive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338FA11D-E8D0-4ACB-BE20-FE7C0259C1B7}"/>
              </a:ext>
            </a:extLst>
          </p:cNvPr>
          <p:cNvSpPr/>
          <p:nvPr/>
        </p:nvSpPr>
        <p:spPr>
          <a:xfrm>
            <a:off x="7279585" y="1888276"/>
            <a:ext cx="1500028" cy="1397965"/>
          </a:xfrm>
          <a:prstGeom prst="ellipse">
            <a:avLst/>
          </a:prstGeom>
          <a:solidFill>
            <a:schemeClr val="accent6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8FD2899-9885-4DAD-AEB3-1B6F9A549D9C}"/>
              </a:ext>
            </a:extLst>
          </p:cNvPr>
          <p:cNvSpPr txBox="1"/>
          <p:nvPr/>
        </p:nvSpPr>
        <p:spPr>
          <a:xfrm>
            <a:off x="8142245" y="2557631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873C62F-B790-47B0-B0F1-14683BEC42F9}"/>
              </a:ext>
            </a:extLst>
          </p:cNvPr>
          <p:cNvSpPr txBox="1"/>
          <p:nvPr/>
        </p:nvSpPr>
        <p:spPr>
          <a:xfrm>
            <a:off x="8328139" y="2118770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C7607EF-38F8-45B7-9456-81326FF69DB8}"/>
              </a:ext>
            </a:extLst>
          </p:cNvPr>
          <p:cNvSpPr txBox="1"/>
          <p:nvPr/>
        </p:nvSpPr>
        <p:spPr>
          <a:xfrm>
            <a:off x="7612280" y="2595362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E0878B9-9F0B-4DE1-9E92-FFD4B326BD79}"/>
              </a:ext>
            </a:extLst>
          </p:cNvPr>
          <p:cNvSpPr txBox="1"/>
          <p:nvPr/>
        </p:nvSpPr>
        <p:spPr>
          <a:xfrm>
            <a:off x="7463153" y="2059971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D3E9B52-A4B9-476A-9E6D-3DD59A23CFC4}"/>
              </a:ext>
            </a:extLst>
          </p:cNvPr>
          <p:cNvSpPr txBox="1"/>
          <p:nvPr/>
        </p:nvSpPr>
        <p:spPr>
          <a:xfrm>
            <a:off x="7692899" y="1810471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138CCADC-5988-4345-A0B6-BD6C5A1987CA}"/>
              </a:ext>
            </a:extLst>
          </p:cNvPr>
          <p:cNvSpPr/>
          <p:nvPr/>
        </p:nvSpPr>
        <p:spPr>
          <a:xfrm>
            <a:off x="7970806" y="1657745"/>
            <a:ext cx="1295081" cy="20449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55788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A4F76-C976-4E91-9F1D-1022279DE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955" y="113177"/>
            <a:ext cx="10515600" cy="1325563"/>
          </a:xfrm>
        </p:spPr>
        <p:txBody>
          <a:bodyPr/>
          <a:lstStyle/>
          <a:p>
            <a:r>
              <a:rPr lang="en-US" dirty="0"/>
              <a:t>Evaluating model performance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BBDB10-28F8-4913-B683-45BBFCFEB326}"/>
              </a:ext>
            </a:extLst>
          </p:cNvPr>
          <p:cNvSpPr/>
          <p:nvPr/>
        </p:nvSpPr>
        <p:spPr>
          <a:xfrm>
            <a:off x="838200" y="1547446"/>
            <a:ext cx="1075006" cy="243371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+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5314CF-C231-4CDB-9BC5-311383817FD7}"/>
              </a:ext>
            </a:extLst>
          </p:cNvPr>
          <p:cNvSpPr/>
          <p:nvPr/>
        </p:nvSpPr>
        <p:spPr>
          <a:xfrm>
            <a:off x="1913206" y="1547445"/>
            <a:ext cx="1075006" cy="243371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763D6E9-29D5-45AF-8FA0-D27653F0A42D}"/>
                  </a:ext>
                </a:extLst>
              </p14:cNvPr>
              <p14:cNvContentPartPr/>
              <p14:nvPr/>
            </p14:nvContentPartPr>
            <p14:xfrm>
              <a:off x="-548474" y="6044068"/>
              <a:ext cx="9000" cy="205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763D6E9-29D5-45AF-8FA0-D27653F0A4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552628" y="6039748"/>
                <a:ext cx="17308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7FA93878-9BE9-4347-B31C-05839A3886EF}"/>
                  </a:ext>
                </a:extLst>
              </p14:cNvPr>
              <p14:cNvContentPartPr/>
              <p14:nvPr/>
            </p14:nvContentPartPr>
            <p14:xfrm>
              <a:off x="4605646" y="4970188"/>
              <a:ext cx="1440" cy="756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7FA93878-9BE9-4347-B31C-05839A3886E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91246" y="4956443"/>
                <a:ext cx="29520" cy="343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F00D015-F98F-4686-BFB1-02B2D097BAB6}"/>
                  </a:ext>
                </a:extLst>
              </p14:cNvPr>
              <p14:cNvContentPartPr/>
              <p14:nvPr/>
            </p14:nvContentPartPr>
            <p14:xfrm>
              <a:off x="1493806" y="5634028"/>
              <a:ext cx="9720" cy="25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F00D015-F98F-4686-BFB1-02B2D097BAB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84806" y="5625028"/>
                <a:ext cx="27360" cy="20160"/>
              </a:xfrm>
              <a:prstGeom prst="rect">
                <a:avLst/>
              </a:prstGeom>
            </p:spPr>
          </p:pic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EEEBC7A0-A38B-410F-A369-59EC22AE9E79}"/>
              </a:ext>
            </a:extLst>
          </p:cNvPr>
          <p:cNvSpPr txBox="1"/>
          <p:nvPr/>
        </p:nvSpPr>
        <p:spPr>
          <a:xfrm>
            <a:off x="1050243" y="4148647"/>
            <a:ext cx="1777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cs typeface="B Nazanin" panose="00000400000000000000" pitchFamily="2" charset="-78"/>
              </a:rPr>
              <a:t>Real Data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B016FE7-E6B1-4B38-B65A-158EB6F6DBBE}"/>
              </a:ext>
            </a:extLst>
          </p:cNvPr>
          <p:cNvSpPr txBox="1"/>
          <p:nvPr/>
        </p:nvSpPr>
        <p:spPr>
          <a:xfrm>
            <a:off x="4368219" y="4148093"/>
            <a:ext cx="2532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cs typeface="B Nazanin" panose="00000400000000000000" pitchFamily="2" charset="-78"/>
              </a:rPr>
              <a:t>Prediction model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74273BE-9960-4100-A5C9-4F9BC8B0A3BD}"/>
              </a:ext>
            </a:extLst>
          </p:cNvPr>
          <p:cNvSpPr txBox="1"/>
          <p:nvPr/>
        </p:nvSpPr>
        <p:spPr>
          <a:xfrm>
            <a:off x="7484392" y="4075944"/>
            <a:ext cx="198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</a:t>
            </a:r>
            <a:r>
              <a:rPr lang="en-US" sz="2400" b="1" dirty="0"/>
              <a:t>alse </a:t>
            </a:r>
            <a:r>
              <a:rPr lang="en-US" sz="2800" b="1" dirty="0"/>
              <a:t>P</a:t>
            </a:r>
            <a:r>
              <a:rPr lang="en-US" sz="2400" b="1" dirty="0"/>
              <a:t>ositive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E173FAB-9EBC-40CF-8ABB-116CD42C70A2}"/>
              </a:ext>
            </a:extLst>
          </p:cNvPr>
          <p:cNvSpPr txBox="1"/>
          <p:nvPr/>
        </p:nvSpPr>
        <p:spPr>
          <a:xfrm>
            <a:off x="1534024" y="2971828"/>
            <a:ext cx="461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0589B0F-8ED2-4DE6-B6F2-B307E4472550}"/>
              </a:ext>
            </a:extLst>
          </p:cNvPr>
          <p:cNvSpPr txBox="1"/>
          <p:nvPr/>
        </p:nvSpPr>
        <p:spPr>
          <a:xfrm>
            <a:off x="1130249" y="1941769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7D6ADA3-AD43-4DED-8450-5B6967678678}"/>
              </a:ext>
            </a:extLst>
          </p:cNvPr>
          <p:cNvSpPr txBox="1"/>
          <p:nvPr/>
        </p:nvSpPr>
        <p:spPr>
          <a:xfrm>
            <a:off x="1507688" y="2376388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14B62DD-92EB-40B0-B72E-FB6C1AA43F83}"/>
              </a:ext>
            </a:extLst>
          </p:cNvPr>
          <p:cNvSpPr txBox="1"/>
          <p:nvPr/>
        </p:nvSpPr>
        <p:spPr>
          <a:xfrm>
            <a:off x="1027575" y="1491977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80632020-010A-40F7-8493-7E88D4831983}"/>
              </a:ext>
            </a:extLst>
          </p:cNvPr>
          <p:cNvSpPr txBox="1"/>
          <p:nvPr/>
        </p:nvSpPr>
        <p:spPr>
          <a:xfrm>
            <a:off x="1136463" y="3049808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51C510CA-4F75-47FE-9DB4-8C349A9BE323}"/>
              </a:ext>
            </a:extLst>
          </p:cNvPr>
          <p:cNvSpPr txBox="1"/>
          <p:nvPr/>
        </p:nvSpPr>
        <p:spPr>
          <a:xfrm>
            <a:off x="1530463" y="1623819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556147C-E724-4018-B868-78423193B20C}"/>
              </a:ext>
            </a:extLst>
          </p:cNvPr>
          <p:cNvSpPr txBox="1"/>
          <p:nvPr/>
        </p:nvSpPr>
        <p:spPr>
          <a:xfrm>
            <a:off x="988176" y="3457936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AD2A6BE-C82D-4B0D-881C-C9E36824F433}"/>
              </a:ext>
            </a:extLst>
          </p:cNvPr>
          <p:cNvSpPr txBox="1"/>
          <p:nvPr/>
        </p:nvSpPr>
        <p:spPr>
          <a:xfrm>
            <a:off x="1256793" y="2628858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A69C8835-2104-459B-9A31-66A2ACAC17A9}"/>
              </a:ext>
            </a:extLst>
          </p:cNvPr>
          <p:cNvSpPr txBox="1"/>
          <p:nvPr/>
        </p:nvSpPr>
        <p:spPr>
          <a:xfrm>
            <a:off x="1462015" y="3446097"/>
            <a:ext cx="461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E5CBADD-C944-4080-BBA0-655008C6A903}"/>
              </a:ext>
            </a:extLst>
          </p:cNvPr>
          <p:cNvSpPr txBox="1"/>
          <p:nvPr/>
        </p:nvSpPr>
        <p:spPr>
          <a:xfrm>
            <a:off x="2492748" y="325442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_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CFB3982-74FC-45B1-9D55-937762F33A11}"/>
              </a:ext>
            </a:extLst>
          </p:cNvPr>
          <p:cNvSpPr txBox="1"/>
          <p:nvPr/>
        </p:nvSpPr>
        <p:spPr>
          <a:xfrm>
            <a:off x="1982937" y="128810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_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356A5E4-966A-4E9D-A549-E1993EADA63E}"/>
              </a:ext>
            </a:extLst>
          </p:cNvPr>
          <p:cNvSpPr txBox="1"/>
          <p:nvPr/>
        </p:nvSpPr>
        <p:spPr>
          <a:xfrm>
            <a:off x="2605469" y="135264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_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3886C3C-2076-4DCE-8CAC-E9EE6DF0DD47}"/>
              </a:ext>
            </a:extLst>
          </p:cNvPr>
          <p:cNvSpPr txBox="1"/>
          <p:nvPr/>
        </p:nvSpPr>
        <p:spPr>
          <a:xfrm>
            <a:off x="2317592" y="181132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_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01E05BB-A3FB-4874-81AC-ADEEF8738E31}"/>
              </a:ext>
            </a:extLst>
          </p:cNvPr>
          <p:cNvSpPr txBox="1"/>
          <p:nvPr/>
        </p:nvSpPr>
        <p:spPr>
          <a:xfrm>
            <a:off x="2545719" y="2825719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_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9770DA3-68EC-4AD6-A55C-D4C5A86E1CFE}"/>
              </a:ext>
            </a:extLst>
          </p:cNvPr>
          <p:cNvSpPr txBox="1"/>
          <p:nvPr/>
        </p:nvSpPr>
        <p:spPr>
          <a:xfrm>
            <a:off x="2587809" y="218066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_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377EB916-8756-4D80-A9E9-D8CF3EDD1426}"/>
              </a:ext>
            </a:extLst>
          </p:cNvPr>
          <p:cNvSpPr txBox="1"/>
          <p:nvPr/>
        </p:nvSpPr>
        <p:spPr>
          <a:xfrm>
            <a:off x="2225660" y="249216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_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8306DF0B-92C4-4BE0-B3CA-73367CA245B8}"/>
              </a:ext>
            </a:extLst>
          </p:cNvPr>
          <p:cNvSpPr txBox="1"/>
          <p:nvPr/>
        </p:nvSpPr>
        <p:spPr>
          <a:xfrm>
            <a:off x="2590101" y="160623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_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D8220A6-76F5-4CEC-A00D-6C8EFEA148DE}"/>
              </a:ext>
            </a:extLst>
          </p:cNvPr>
          <p:cNvSpPr txBox="1"/>
          <p:nvPr/>
        </p:nvSpPr>
        <p:spPr>
          <a:xfrm>
            <a:off x="1928552" y="2070665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_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C90D1171-2F24-4215-92E6-E6921EF5036C}"/>
              </a:ext>
            </a:extLst>
          </p:cNvPr>
          <p:cNvSpPr txBox="1"/>
          <p:nvPr/>
        </p:nvSpPr>
        <p:spPr>
          <a:xfrm>
            <a:off x="1957290" y="3249321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_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50E2D620-DF1E-432F-B2BA-241A495255B6}"/>
              </a:ext>
            </a:extLst>
          </p:cNvPr>
          <p:cNvSpPr/>
          <p:nvPr/>
        </p:nvSpPr>
        <p:spPr>
          <a:xfrm>
            <a:off x="4480073" y="1489304"/>
            <a:ext cx="1075006" cy="243371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rgbClr val="FF0000"/>
                </a:solidFill>
              </a:rPr>
              <a:t>_</a:t>
            </a:r>
          </a:p>
          <a:p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16702583-9896-44B7-A6E2-0D1A56794BB6}"/>
              </a:ext>
            </a:extLst>
          </p:cNvPr>
          <p:cNvSpPr/>
          <p:nvPr/>
        </p:nvSpPr>
        <p:spPr>
          <a:xfrm>
            <a:off x="5555079" y="1489303"/>
            <a:ext cx="1075006" cy="243371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/>
              <a:t>-</a:t>
            </a:r>
            <a:endParaRPr lang="en-US" sz="1800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6F8BDD70-ADC0-4E5D-953E-4F07188FFC40}"/>
              </a:ext>
            </a:extLst>
          </p:cNvPr>
          <p:cNvSpPr txBox="1"/>
          <p:nvPr/>
        </p:nvSpPr>
        <p:spPr>
          <a:xfrm>
            <a:off x="5175897" y="2913686"/>
            <a:ext cx="461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E9B8A4B0-8603-4895-AB89-5B22A86843BE}"/>
              </a:ext>
            </a:extLst>
          </p:cNvPr>
          <p:cNvSpPr txBox="1"/>
          <p:nvPr/>
        </p:nvSpPr>
        <p:spPr>
          <a:xfrm>
            <a:off x="4701528" y="1266735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_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A431407E-B0E2-45F8-90C2-12C1CB4A1427}"/>
              </a:ext>
            </a:extLst>
          </p:cNvPr>
          <p:cNvSpPr txBox="1"/>
          <p:nvPr/>
        </p:nvSpPr>
        <p:spPr>
          <a:xfrm>
            <a:off x="5149561" y="2318246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600899C-A3F1-4AAD-BBC2-45327821F1CF}"/>
              </a:ext>
            </a:extLst>
          </p:cNvPr>
          <p:cNvSpPr txBox="1"/>
          <p:nvPr/>
        </p:nvSpPr>
        <p:spPr>
          <a:xfrm>
            <a:off x="4669725" y="1615676"/>
            <a:ext cx="2655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_</a:t>
            </a:r>
          </a:p>
          <a:p>
            <a:endParaRPr lang="en-US" sz="2800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9CE22C1F-C4E9-456C-9DB5-303EA0DF2A62}"/>
              </a:ext>
            </a:extLst>
          </p:cNvPr>
          <p:cNvSpPr txBox="1"/>
          <p:nvPr/>
        </p:nvSpPr>
        <p:spPr>
          <a:xfrm>
            <a:off x="4778336" y="2991666"/>
            <a:ext cx="2655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_</a:t>
            </a:r>
          </a:p>
          <a:p>
            <a:endParaRPr lang="en-US" sz="2800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5FA33182-5668-4627-B4A4-BF55DBD6F976}"/>
              </a:ext>
            </a:extLst>
          </p:cNvPr>
          <p:cNvSpPr txBox="1"/>
          <p:nvPr/>
        </p:nvSpPr>
        <p:spPr>
          <a:xfrm>
            <a:off x="5172336" y="1565677"/>
            <a:ext cx="2655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_</a:t>
            </a:r>
          </a:p>
          <a:p>
            <a:endParaRPr lang="en-US" sz="2800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CA12963C-AE57-4E0B-8D63-BD25F81A4977}"/>
              </a:ext>
            </a:extLst>
          </p:cNvPr>
          <p:cNvSpPr txBox="1"/>
          <p:nvPr/>
        </p:nvSpPr>
        <p:spPr>
          <a:xfrm>
            <a:off x="4630049" y="3399794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_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1C4CD48B-AB5E-488C-979D-619DB65F4101}"/>
              </a:ext>
            </a:extLst>
          </p:cNvPr>
          <p:cNvSpPr txBox="1"/>
          <p:nvPr/>
        </p:nvSpPr>
        <p:spPr>
          <a:xfrm>
            <a:off x="4898666" y="2570716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FFE230D0-F298-48E0-AF14-FF54F802F072}"/>
              </a:ext>
            </a:extLst>
          </p:cNvPr>
          <p:cNvSpPr txBox="1"/>
          <p:nvPr/>
        </p:nvSpPr>
        <p:spPr>
          <a:xfrm>
            <a:off x="5301961" y="2470646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126EE0AC-DCCC-41D9-9DF7-10A13D47CFF1}"/>
              </a:ext>
            </a:extLst>
          </p:cNvPr>
          <p:cNvSpPr txBox="1"/>
          <p:nvPr/>
        </p:nvSpPr>
        <p:spPr>
          <a:xfrm>
            <a:off x="5103888" y="3387955"/>
            <a:ext cx="461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B5A40309-BAFA-4364-8006-A08CDE6A6F3A}"/>
              </a:ext>
            </a:extLst>
          </p:cNvPr>
          <p:cNvSpPr txBox="1"/>
          <p:nvPr/>
        </p:nvSpPr>
        <p:spPr>
          <a:xfrm>
            <a:off x="6134621" y="319628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_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62CB5E61-85B6-4EA3-B30F-5867366847EF}"/>
              </a:ext>
            </a:extLst>
          </p:cNvPr>
          <p:cNvSpPr txBox="1"/>
          <p:nvPr/>
        </p:nvSpPr>
        <p:spPr>
          <a:xfrm>
            <a:off x="5765976" y="148246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_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791F3A3-A872-4F85-A768-F5A8AAE667A7}"/>
              </a:ext>
            </a:extLst>
          </p:cNvPr>
          <p:cNvSpPr txBox="1"/>
          <p:nvPr/>
        </p:nvSpPr>
        <p:spPr>
          <a:xfrm>
            <a:off x="6184112" y="2825719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_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230AC1FF-D558-497C-90D3-5331A9953055}"/>
              </a:ext>
            </a:extLst>
          </p:cNvPr>
          <p:cNvSpPr txBox="1"/>
          <p:nvPr/>
        </p:nvSpPr>
        <p:spPr>
          <a:xfrm>
            <a:off x="6382082" y="227492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_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903BCE8E-B010-4FD9-BA42-0AB637EB36A9}"/>
              </a:ext>
            </a:extLst>
          </p:cNvPr>
          <p:cNvSpPr txBox="1"/>
          <p:nvPr/>
        </p:nvSpPr>
        <p:spPr>
          <a:xfrm>
            <a:off x="6145570" y="2516661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_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BA9E6800-83E0-4FF2-A400-B4417C1EFD10}"/>
              </a:ext>
            </a:extLst>
          </p:cNvPr>
          <p:cNvSpPr txBox="1"/>
          <p:nvPr/>
        </p:nvSpPr>
        <p:spPr>
          <a:xfrm>
            <a:off x="6072382" y="1266735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_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839D7CD0-D884-4DD2-95FD-B0A92682FDB6}"/>
              </a:ext>
            </a:extLst>
          </p:cNvPr>
          <p:cNvSpPr txBox="1"/>
          <p:nvPr/>
        </p:nvSpPr>
        <p:spPr>
          <a:xfrm>
            <a:off x="5723164" y="326605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_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978244C7-B29F-496A-AA95-18E53A68DC95}"/>
              </a:ext>
            </a:extLst>
          </p:cNvPr>
          <p:cNvSpPr txBox="1"/>
          <p:nvPr/>
        </p:nvSpPr>
        <p:spPr>
          <a:xfrm>
            <a:off x="6229682" y="212252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_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218E2A19-AA80-44E1-9878-82026B3F3825}"/>
              </a:ext>
            </a:extLst>
          </p:cNvPr>
          <p:cNvSpPr txBox="1"/>
          <p:nvPr/>
        </p:nvSpPr>
        <p:spPr>
          <a:xfrm>
            <a:off x="5867533" y="243402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_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EEF5CA03-8290-4570-ACE6-FA3DD9E75FA0}"/>
              </a:ext>
            </a:extLst>
          </p:cNvPr>
          <p:cNvSpPr txBox="1"/>
          <p:nvPr/>
        </p:nvSpPr>
        <p:spPr>
          <a:xfrm>
            <a:off x="6218025" y="1619181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_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38442004-BF01-4A14-9E3F-D42A685931CA}"/>
              </a:ext>
            </a:extLst>
          </p:cNvPr>
          <p:cNvSpPr txBox="1"/>
          <p:nvPr/>
        </p:nvSpPr>
        <p:spPr>
          <a:xfrm>
            <a:off x="5570425" y="201252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_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29BD4614-E190-4867-89CF-038505B8375C}"/>
              </a:ext>
            </a:extLst>
          </p:cNvPr>
          <p:cNvSpPr txBox="1"/>
          <p:nvPr/>
        </p:nvSpPr>
        <p:spPr>
          <a:xfrm>
            <a:off x="5599163" y="289744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_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CEFFE60-FFA2-4E67-89A2-FD541A71911F}"/>
              </a:ext>
            </a:extLst>
          </p:cNvPr>
          <p:cNvSpPr/>
          <p:nvPr/>
        </p:nvSpPr>
        <p:spPr>
          <a:xfrm>
            <a:off x="4836856" y="2059971"/>
            <a:ext cx="1500028" cy="1397965"/>
          </a:xfrm>
          <a:prstGeom prst="ellipse">
            <a:avLst/>
          </a:prstGeom>
          <a:solidFill>
            <a:schemeClr val="accent6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7D02E2B4-D12A-4FDC-BAE0-CE1707A3C2F7}"/>
              </a:ext>
            </a:extLst>
          </p:cNvPr>
          <p:cNvSpPr txBox="1"/>
          <p:nvPr/>
        </p:nvSpPr>
        <p:spPr>
          <a:xfrm>
            <a:off x="5656863" y="2022980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28B1801F-1D1D-4CFD-AD94-EEEDCE1ABBBC}"/>
              </a:ext>
            </a:extLst>
          </p:cNvPr>
          <p:cNvSpPr txBox="1"/>
          <p:nvPr/>
        </p:nvSpPr>
        <p:spPr>
          <a:xfrm>
            <a:off x="5108729" y="2203646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A6744E1B-D084-448A-A81F-003F4A41864D}"/>
              </a:ext>
            </a:extLst>
          </p:cNvPr>
          <p:cNvSpPr txBox="1"/>
          <p:nvPr/>
        </p:nvSpPr>
        <p:spPr>
          <a:xfrm>
            <a:off x="4995093" y="2781155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B30630D9-A655-4915-A6EE-C34D1109AF07}"/>
              </a:ext>
            </a:extLst>
          </p:cNvPr>
          <p:cNvSpPr txBox="1"/>
          <p:nvPr/>
        </p:nvSpPr>
        <p:spPr>
          <a:xfrm>
            <a:off x="5855966" y="2303201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3642B12A-6D51-420F-B118-6997EEB0E8A0}"/>
              </a:ext>
            </a:extLst>
          </p:cNvPr>
          <p:cNvSpPr txBox="1"/>
          <p:nvPr/>
        </p:nvSpPr>
        <p:spPr>
          <a:xfrm>
            <a:off x="5445134" y="2486396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EC703F4E-0BB4-472A-A769-82DF5226E449}"/>
              </a:ext>
            </a:extLst>
          </p:cNvPr>
          <p:cNvSpPr txBox="1"/>
          <p:nvPr/>
        </p:nvSpPr>
        <p:spPr>
          <a:xfrm>
            <a:off x="5614885" y="2907239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0D76910-652C-44D4-8106-4BA177DDBA32}"/>
              </a:ext>
            </a:extLst>
          </p:cNvPr>
          <p:cNvSpPr txBox="1"/>
          <p:nvPr/>
        </p:nvSpPr>
        <p:spPr>
          <a:xfrm>
            <a:off x="2008216" y="2832325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_</a:t>
            </a: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BB9E41B3-CDEE-4824-9A98-722E1A8647DF}"/>
              </a:ext>
            </a:extLst>
          </p:cNvPr>
          <p:cNvSpPr/>
          <p:nvPr/>
        </p:nvSpPr>
        <p:spPr>
          <a:xfrm>
            <a:off x="7293031" y="2031035"/>
            <a:ext cx="1500028" cy="1397965"/>
          </a:xfrm>
          <a:prstGeom prst="ellipse">
            <a:avLst/>
          </a:prstGeom>
          <a:solidFill>
            <a:schemeClr val="accent6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FF0D5E3-6341-48DF-AF0F-90CA8869C52A}"/>
              </a:ext>
            </a:extLst>
          </p:cNvPr>
          <p:cNvSpPr txBox="1"/>
          <p:nvPr/>
        </p:nvSpPr>
        <p:spPr>
          <a:xfrm>
            <a:off x="8155691" y="2700390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E6FE9AA-2737-4354-9814-AA3F61B1FE84}"/>
              </a:ext>
            </a:extLst>
          </p:cNvPr>
          <p:cNvSpPr txBox="1"/>
          <p:nvPr/>
        </p:nvSpPr>
        <p:spPr>
          <a:xfrm>
            <a:off x="8341585" y="2261529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DF302C6C-1827-4FF0-81C0-C82F3A5858A0}"/>
              </a:ext>
            </a:extLst>
          </p:cNvPr>
          <p:cNvSpPr txBox="1"/>
          <p:nvPr/>
        </p:nvSpPr>
        <p:spPr>
          <a:xfrm>
            <a:off x="7414603" y="2724216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FB13638-4F3E-42A0-B2CD-98F0BB706514}"/>
              </a:ext>
            </a:extLst>
          </p:cNvPr>
          <p:cNvSpPr txBox="1"/>
          <p:nvPr/>
        </p:nvSpPr>
        <p:spPr>
          <a:xfrm>
            <a:off x="7575566" y="2230403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8A543A46-1ED6-415C-A5AC-766288075380}"/>
              </a:ext>
            </a:extLst>
          </p:cNvPr>
          <p:cNvSpPr txBox="1"/>
          <p:nvPr/>
        </p:nvSpPr>
        <p:spPr>
          <a:xfrm>
            <a:off x="7734838" y="2483279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A1470EE-1AB0-47C9-A1F2-18A34A373753}"/>
              </a:ext>
            </a:extLst>
          </p:cNvPr>
          <p:cNvSpPr txBox="1"/>
          <p:nvPr/>
        </p:nvSpPr>
        <p:spPr>
          <a:xfrm>
            <a:off x="9046487" y="1928481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BF356D-B5DB-4906-9BC7-0966B74DFD6A}"/>
              </a:ext>
            </a:extLst>
          </p:cNvPr>
          <p:cNvSpPr/>
          <p:nvPr/>
        </p:nvSpPr>
        <p:spPr>
          <a:xfrm>
            <a:off x="6805020" y="1663818"/>
            <a:ext cx="1295081" cy="20449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2847017-E080-41E2-8274-E1AD67F85E4A}"/>
              </a:ext>
            </a:extLst>
          </p:cNvPr>
          <p:cNvSpPr txBox="1"/>
          <p:nvPr/>
        </p:nvSpPr>
        <p:spPr>
          <a:xfrm>
            <a:off x="8163365" y="2051897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042263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C47A9-72A1-4AD3-B07E-A92CBC342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>
                <a:cs typeface="B Nazanin" panose="00000400000000000000" pitchFamily="2" charset="-78"/>
              </a:rPr>
              <a:t>یک مثال از یادگیری ماشین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6179F-11BD-4B7B-9E99-814EE7B2B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670344" cy="4351338"/>
          </a:xfrm>
        </p:spPr>
        <p:txBody>
          <a:bodyPr>
            <a:normAutofit/>
          </a:bodyPr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جایزه ی یک میلیون دلاری برای افزایش دقت 10 درصدی سیستم توصیه گیر </a:t>
            </a:r>
            <a:r>
              <a:rPr lang="en-US" dirty="0">
                <a:cs typeface="B Nazanin" panose="00000400000000000000" pitchFamily="2" charset="-78"/>
              </a:rPr>
              <a:t>Netflix</a:t>
            </a:r>
          </a:p>
          <a:p>
            <a:pPr marL="0" indent="0" algn="r" rtl="1">
              <a:buNone/>
            </a:pPr>
            <a:r>
              <a:rPr lang="fa-IR" dirty="0">
                <a:cs typeface="B Nazanin" panose="00000400000000000000" pitchFamily="2" charset="-78"/>
              </a:rPr>
              <a:t>هدف از این جایزه:</a:t>
            </a:r>
          </a:p>
          <a:p>
            <a:pPr marL="0" indent="0" algn="r" rtl="1">
              <a:buNone/>
            </a:pPr>
            <a:r>
              <a:rPr lang="fa-IR" dirty="0">
                <a:cs typeface="B Nazanin" panose="00000400000000000000" pitchFamily="2" charset="-78"/>
              </a:rPr>
              <a:t>اگر کاربر خاص </a:t>
            </a:r>
            <a:r>
              <a:rPr lang="en-US" dirty="0">
                <a:cs typeface="B Nazanin" panose="00000400000000000000" pitchFamily="2" charset="-78"/>
              </a:rPr>
              <a:t>x</a:t>
            </a:r>
            <a:r>
              <a:rPr lang="fa-IR" dirty="0">
                <a:cs typeface="B Nazanin" panose="00000400000000000000" pitchFamily="2" charset="-78"/>
              </a:rPr>
              <a:t> ، فیلمی به اسم </a:t>
            </a:r>
            <a:r>
              <a:rPr lang="en-US" dirty="0">
                <a:cs typeface="B Nazanin" panose="00000400000000000000" pitchFamily="2" charset="-78"/>
              </a:rPr>
              <a:t>y </a:t>
            </a:r>
          </a:p>
          <a:p>
            <a:pPr marL="0" indent="0" algn="r" rtl="1">
              <a:buNone/>
            </a:pPr>
            <a:r>
              <a:rPr lang="fa-IR" dirty="0">
                <a:cs typeface="B Nazanin" panose="00000400000000000000" pitchFamily="2" charset="-78"/>
              </a:rPr>
              <a:t>را ببیند چه امتیازی به این فیلم میدهد؟</a:t>
            </a:r>
          </a:p>
        </p:txBody>
      </p:sp>
      <p:pic>
        <p:nvPicPr>
          <p:cNvPr id="2052" name="Picture 4" descr="BellKor Pragmatic Chaos wins Netflix prize by a few minutes (KDnuggets News  09:18, item 1, Features)">
            <a:extLst>
              <a:ext uri="{FF2B5EF4-FFF2-40B4-BE49-F238E27FC236}">
                <a16:creationId xmlns:a16="http://schemas.microsoft.com/office/drawing/2014/main" id="{5964CD26-060A-4B95-BD27-503B8B576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3599969"/>
            <a:ext cx="3410242" cy="2442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213474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A4F76-C976-4E91-9F1D-1022279DE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955" y="113177"/>
            <a:ext cx="10515600" cy="1325563"/>
          </a:xfrm>
        </p:spPr>
        <p:txBody>
          <a:bodyPr/>
          <a:lstStyle/>
          <a:p>
            <a:r>
              <a:rPr lang="en-US" dirty="0"/>
              <a:t>Evaluating model performance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BBDB10-28F8-4913-B683-45BBFCFEB326}"/>
              </a:ext>
            </a:extLst>
          </p:cNvPr>
          <p:cNvSpPr/>
          <p:nvPr/>
        </p:nvSpPr>
        <p:spPr>
          <a:xfrm>
            <a:off x="838200" y="1547446"/>
            <a:ext cx="1075006" cy="243371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+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5314CF-C231-4CDB-9BC5-311383817FD7}"/>
              </a:ext>
            </a:extLst>
          </p:cNvPr>
          <p:cNvSpPr/>
          <p:nvPr/>
        </p:nvSpPr>
        <p:spPr>
          <a:xfrm>
            <a:off x="1913206" y="1547445"/>
            <a:ext cx="1075006" cy="243371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763D6E9-29D5-45AF-8FA0-D27653F0A42D}"/>
                  </a:ext>
                </a:extLst>
              </p14:cNvPr>
              <p14:cNvContentPartPr/>
              <p14:nvPr/>
            </p14:nvContentPartPr>
            <p14:xfrm>
              <a:off x="-548474" y="6044068"/>
              <a:ext cx="9000" cy="205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763D6E9-29D5-45AF-8FA0-D27653F0A4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552628" y="6039748"/>
                <a:ext cx="17308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7FA93878-9BE9-4347-B31C-05839A3886EF}"/>
                  </a:ext>
                </a:extLst>
              </p14:cNvPr>
              <p14:cNvContentPartPr/>
              <p14:nvPr/>
            </p14:nvContentPartPr>
            <p14:xfrm>
              <a:off x="4605646" y="4970188"/>
              <a:ext cx="1440" cy="756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7FA93878-9BE9-4347-B31C-05839A3886E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91246" y="4956443"/>
                <a:ext cx="29520" cy="343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F00D015-F98F-4686-BFB1-02B2D097BAB6}"/>
                  </a:ext>
                </a:extLst>
              </p14:cNvPr>
              <p14:cNvContentPartPr/>
              <p14:nvPr/>
            </p14:nvContentPartPr>
            <p14:xfrm>
              <a:off x="1493806" y="5634028"/>
              <a:ext cx="9720" cy="25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F00D015-F98F-4686-BFB1-02B2D097BAB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84806" y="5625028"/>
                <a:ext cx="27360" cy="20160"/>
              </a:xfrm>
              <a:prstGeom prst="rect">
                <a:avLst/>
              </a:prstGeom>
            </p:spPr>
          </p:pic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EEEBC7A0-A38B-410F-A369-59EC22AE9E79}"/>
              </a:ext>
            </a:extLst>
          </p:cNvPr>
          <p:cNvSpPr txBox="1"/>
          <p:nvPr/>
        </p:nvSpPr>
        <p:spPr>
          <a:xfrm>
            <a:off x="1050243" y="4148647"/>
            <a:ext cx="1777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cs typeface="B Nazanin" panose="00000400000000000000" pitchFamily="2" charset="-78"/>
              </a:rPr>
              <a:t>Real Data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B016FE7-E6B1-4B38-B65A-158EB6F6DBBE}"/>
              </a:ext>
            </a:extLst>
          </p:cNvPr>
          <p:cNvSpPr txBox="1"/>
          <p:nvPr/>
        </p:nvSpPr>
        <p:spPr>
          <a:xfrm>
            <a:off x="4368219" y="4148093"/>
            <a:ext cx="2532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cs typeface="B Nazanin" panose="00000400000000000000" pitchFamily="2" charset="-78"/>
              </a:rPr>
              <a:t>Prediction model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E173FAB-9EBC-40CF-8ABB-116CD42C70A2}"/>
              </a:ext>
            </a:extLst>
          </p:cNvPr>
          <p:cNvSpPr txBox="1"/>
          <p:nvPr/>
        </p:nvSpPr>
        <p:spPr>
          <a:xfrm>
            <a:off x="1534024" y="2971828"/>
            <a:ext cx="461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0589B0F-8ED2-4DE6-B6F2-B307E4472550}"/>
              </a:ext>
            </a:extLst>
          </p:cNvPr>
          <p:cNvSpPr txBox="1"/>
          <p:nvPr/>
        </p:nvSpPr>
        <p:spPr>
          <a:xfrm>
            <a:off x="1130249" y="1941769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7D6ADA3-AD43-4DED-8450-5B6967678678}"/>
              </a:ext>
            </a:extLst>
          </p:cNvPr>
          <p:cNvSpPr txBox="1"/>
          <p:nvPr/>
        </p:nvSpPr>
        <p:spPr>
          <a:xfrm>
            <a:off x="1507688" y="2376388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14B62DD-92EB-40B0-B72E-FB6C1AA43F83}"/>
              </a:ext>
            </a:extLst>
          </p:cNvPr>
          <p:cNvSpPr txBox="1"/>
          <p:nvPr/>
        </p:nvSpPr>
        <p:spPr>
          <a:xfrm>
            <a:off x="1027575" y="1491977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80632020-010A-40F7-8493-7E88D4831983}"/>
              </a:ext>
            </a:extLst>
          </p:cNvPr>
          <p:cNvSpPr txBox="1"/>
          <p:nvPr/>
        </p:nvSpPr>
        <p:spPr>
          <a:xfrm>
            <a:off x="1136463" y="3049808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51C510CA-4F75-47FE-9DB4-8C349A9BE323}"/>
              </a:ext>
            </a:extLst>
          </p:cNvPr>
          <p:cNvSpPr txBox="1"/>
          <p:nvPr/>
        </p:nvSpPr>
        <p:spPr>
          <a:xfrm>
            <a:off x="1530463" y="1623819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556147C-E724-4018-B868-78423193B20C}"/>
              </a:ext>
            </a:extLst>
          </p:cNvPr>
          <p:cNvSpPr txBox="1"/>
          <p:nvPr/>
        </p:nvSpPr>
        <p:spPr>
          <a:xfrm>
            <a:off x="988176" y="3457936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AD2A6BE-C82D-4B0D-881C-C9E36824F433}"/>
              </a:ext>
            </a:extLst>
          </p:cNvPr>
          <p:cNvSpPr txBox="1"/>
          <p:nvPr/>
        </p:nvSpPr>
        <p:spPr>
          <a:xfrm>
            <a:off x="1256793" y="2628858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A69C8835-2104-459B-9A31-66A2ACAC17A9}"/>
              </a:ext>
            </a:extLst>
          </p:cNvPr>
          <p:cNvSpPr txBox="1"/>
          <p:nvPr/>
        </p:nvSpPr>
        <p:spPr>
          <a:xfrm>
            <a:off x="1462015" y="3446097"/>
            <a:ext cx="461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E5CBADD-C944-4080-BBA0-655008C6A903}"/>
              </a:ext>
            </a:extLst>
          </p:cNvPr>
          <p:cNvSpPr txBox="1"/>
          <p:nvPr/>
        </p:nvSpPr>
        <p:spPr>
          <a:xfrm>
            <a:off x="2492748" y="325442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_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CFB3982-74FC-45B1-9D55-937762F33A11}"/>
              </a:ext>
            </a:extLst>
          </p:cNvPr>
          <p:cNvSpPr txBox="1"/>
          <p:nvPr/>
        </p:nvSpPr>
        <p:spPr>
          <a:xfrm>
            <a:off x="1982937" y="128810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_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356A5E4-966A-4E9D-A549-E1993EADA63E}"/>
              </a:ext>
            </a:extLst>
          </p:cNvPr>
          <p:cNvSpPr txBox="1"/>
          <p:nvPr/>
        </p:nvSpPr>
        <p:spPr>
          <a:xfrm>
            <a:off x="2605469" y="135264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_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3886C3C-2076-4DCE-8CAC-E9EE6DF0DD47}"/>
              </a:ext>
            </a:extLst>
          </p:cNvPr>
          <p:cNvSpPr txBox="1"/>
          <p:nvPr/>
        </p:nvSpPr>
        <p:spPr>
          <a:xfrm>
            <a:off x="2317592" y="181132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_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01E05BB-A3FB-4874-81AC-ADEEF8738E31}"/>
              </a:ext>
            </a:extLst>
          </p:cNvPr>
          <p:cNvSpPr txBox="1"/>
          <p:nvPr/>
        </p:nvSpPr>
        <p:spPr>
          <a:xfrm>
            <a:off x="2545719" y="2825719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_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9770DA3-68EC-4AD6-A55C-D4C5A86E1CFE}"/>
              </a:ext>
            </a:extLst>
          </p:cNvPr>
          <p:cNvSpPr txBox="1"/>
          <p:nvPr/>
        </p:nvSpPr>
        <p:spPr>
          <a:xfrm>
            <a:off x="2587809" y="218066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_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377EB916-8756-4D80-A9E9-D8CF3EDD1426}"/>
              </a:ext>
            </a:extLst>
          </p:cNvPr>
          <p:cNvSpPr txBox="1"/>
          <p:nvPr/>
        </p:nvSpPr>
        <p:spPr>
          <a:xfrm>
            <a:off x="2225660" y="249216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_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8306DF0B-92C4-4BE0-B3CA-73367CA245B8}"/>
              </a:ext>
            </a:extLst>
          </p:cNvPr>
          <p:cNvSpPr txBox="1"/>
          <p:nvPr/>
        </p:nvSpPr>
        <p:spPr>
          <a:xfrm>
            <a:off x="2590101" y="160623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_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D8220A6-76F5-4CEC-A00D-6C8EFEA148DE}"/>
              </a:ext>
            </a:extLst>
          </p:cNvPr>
          <p:cNvSpPr txBox="1"/>
          <p:nvPr/>
        </p:nvSpPr>
        <p:spPr>
          <a:xfrm>
            <a:off x="1928552" y="2070665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_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C90D1171-2F24-4215-92E6-E6921EF5036C}"/>
              </a:ext>
            </a:extLst>
          </p:cNvPr>
          <p:cNvSpPr txBox="1"/>
          <p:nvPr/>
        </p:nvSpPr>
        <p:spPr>
          <a:xfrm>
            <a:off x="1957290" y="3249321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_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50E2D620-DF1E-432F-B2BA-241A495255B6}"/>
              </a:ext>
            </a:extLst>
          </p:cNvPr>
          <p:cNvSpPr/>
          <p:nvPr/>
        </p:nvSpPr>
        <p:spPr>
          <a:xfrm>
            <a:off x="4480073" y="1489304"/>
            <a:ext cx="1075006" cy="243371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rgbClr val="FF0000"/>
                </a:solidFill>
              </a:rPr>
              <a:t>_</a:t>
            </a:r>
          </a:p>
          <a:p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16702583-9896-44B7-A6E2-0D1A56794BB6}"/>
              </a:ext>
            </a:extLst>
          </p:cNvPr>
          <p:cNvSpPr/>
          <p:nvPr/>
        </p:nvSpPr>
        <p:spPr>
          <a:xfrm>
            <a:off x="5555079" y="1489303"/>
            <a:ext cx="1075006" cy="243371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/>
              <a:t>-</a:t>
            </a:r>
            <a:endParaRPr lang="en-US" sz="1800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6F8BDD70-ADC0-4E5D-953E-4F07188FFC40}"/>
              </a:ext>
            </a:extLst>
          </p:cNvPr>
          <p:cNvSpPr txBox="1"/>
          <p:nvPr/>
        </p:nvSpPr>
        <p:spPr>
          <a:xfrm>
            <a:off x="5175897" y="2913686"/>
            <a:ext cx="461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E9B8A4B0-8603-4895-AB89-5B22A86843BE}"/>
              </a:ext>
            </a:extLst>
          </p:cNvPr>
          <p:cNvSpPr txBox="1"/>
          <p:nvPr/>
        </p:nvSpPr>
        <p:spPr>
          <a:xfrm>
            <a:off x="4701528" y="1266735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_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A431407E-B0E2-45F8-90C2-12C1CB4A1427}"/>
              </a:ext>
            </a:extLst>
          </p:cNvPr>
          <p:cNvSpPr txBox="1"/>
          <p:nvPr/>
        </p:nvSpPr>
        <p:spPr>
          <a:xfrm>
            <a:off x="5149561" y="2318246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600899C-A3F1-4AAD-BBC2-45327821F1CF}"/>
              </a:ext>
            </a:extLst>
          </p:cNvPr>
          <p:cNvSpPr txBox="1"/>
          <p:nvPr/>
        </p:nvSpPr>
        <p:spPr>
          <a:xfrm>
            <a:off x="4669725" y="1615676"/>
            <a:ext cx="2655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_</a:t>
            </a:r>
          </a:p>
          <a:p>
            <a:endParaRPr lang="en-US" sz="2800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9CE22C1F-C4E9-456C-9DB5-303EA0DF2A62}"/>
              </a:ext>
            </a:extLst>
          </p:cNvPr>
          <p:cNvSpPr txBox="1"/>
          <p:nvPr/>
        </p:nvSpPr>
        <p:spPr>
          <a:xfrm>
            <a:off x="4778336" y="2991666"/>
            <a:ext cx="2655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_</a:t>
            </a:r>
          </a:p>
          <a:p>
            <a:endParaRPr lang="en-US" sz="2800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5FA33182-5668-4627-B4A4-BF55DBD6F976}"/>
              </a:ext>
            </a:extLst>
          </p:cNvPr>
          <p:cNvSpPr txBox="1"/>
          <p:nvPr/>
        </p:nvSpPr>
        <p:spPr>
          <a:xfrm>
            <a:off x="5172336" y="1565677"/>
            <a:ext cx="2655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_</a:t>
            </a:r>
          </a:p>
          <a:p>
            <a:endParaRPr lang="en-US" sz="2800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CA12963C-AE57-4E0B-8D63-BD25F81A4977}"/>
              </a:ext>
            </a:extLst>
          </p:cNvPr>
          <p:cNvSpPr txBox="1"/>
          <p:nvPr/>
        </p:nvSpPr>
        <p:spPr>
          <a:xfrm>
            <a:off x="4630049" y="3399794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_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1C4CD48B-AB5E-488C-979D-619DB65F4101}"/>
              </a:ext>
            </a:extLst>
          </p:cNvPr>
          <p:cNvSpPr txBox="1"/>
          <p:nvPr/>
        </p:nvSpPr>
        <p:spPr>
          <a:xfrm>
            <a:off x="4898666" y="2570716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FFE230D0-F298-48E0-AF14-FF54F802F072}"/>
              </a:ext>
            </a:extLst>
          </p:cNvPr>
          <p:cNvSpPr txBox="1"/>
          <p:nvPr/>
        </p:nvSpPr>
        <p:spPr>
          <a:xfrm>
            <a:off x="5301961" y="2470646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126EE0AC-DCCC-41D9-9DF7-10A13D47CFF1}"/>
              </a:ext>
            </a:extLst>
          </p:cNvPr>
          <p:cNvSpPr txBox="1"/>
          <p:nvPr/>
        </p:nvSpPr>
        <p:spPr>
          <a:xfrm>
            <a:off x="5103888" y="3387955"/>
            <a:ext cx="461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B5A40309-BAFA-4364-8006-A08CDE6A6F3A}"/>
              </a:ext>
            </a:extLst>
          </p:cNvPr>
          <p:cNvSpPr txBox="1"/>
          <p:nvPr/>
        </p:nvSpPr>
        <p:spPr>
          <a:xfrm>
            <a:off x="6134621" y="319628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_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62CB5E61-85B6-4EA3-B30F-5867366847EF}"/>
              </a:ext>
            </a:extLst>
          </p:cNvPr>
          <p:cNvSpPr txBox="1"/>
          <p:nvPr/>
        </p:nvSpPr>
        <p:spPr>
          <a:xfrm>
            <a:off x="5765976" y="148246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_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791F3A3-A872-4F85-A768-F5A8AAE667A7}"/>
              </a:ext>
            </a:extLst>
          </p:cNvPr>
          <p:cNvSpPr txBox="1"/>
          <p:nvPr/>
        </p:nvSpPr>
        <p:spPr>
          <a:xfrm>
            <a:off x="6184112" y="2825719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_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230AC1FF-D558-497C-90D3-5331A9953055}"/>
              </a:ext>
            </a:extLst>
          </p:cNvPr>
          <p:cNvSpPr txBox="1"/>
          <p:nvPr/>
        </p:nvSpPr>
        <p:spPr>
          <a:xfrm>
            <a:off x="6382082" y="227492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_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903BCE8E-B010-4FD9-BA42-0AB637EB36A9}"/>
              </a:ext>
            </a:extLst>
          </p:cNvPr>
          <p:cNvSpPr txBox="1"/>
          <p:nvPr/>
        </p:nvSpPr>
        <p:spPr>
          <a:xfrm>
            <a:off x="6145570" y="2516661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_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BA9E6800-83E0-4FF2-A400-B4417C1EFD10}"/>
              </a:ext>
            </a:extLst>
          </p:cNvPr>
          <p:cNvSpPr txBox="1"/>
          <p:nvPr/>
        </p:nvSpPr>
        <p:spPr>
          <a:xfrm>
            <a:off x="6072382" y="1266735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_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839D7CD0-D884-4DD2-95FD-B0A92682FDB6}"/>
              </a:ext>
            </a:extLst>
          </p:cNvPr>
          <p:cNvSpPr txBox="1"/>
          <p:nvPr/>
        </p:nvSpPr>
        <p:spPr>
          <a:xfrm>
            <a:off x="5723164" y="326605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_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978244C7-B29F-496A-AA95-18E53A68DC95}"/>
              </a:ext>
            </a:extLst>
          </p:cNvPr>
          <p:cNvSpPr txBox="1"/>
          <p:nvPr/>
        </p:nvSpPr>
        <p:spPr>
          <a:xfrm>
            <a:off x="6229682" y="212252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_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218E2A19-AA80-44E1-9878-82026B3F3825}"/>
              </a:ext>
            </a:extLst>
          </p:cNvPr>
          <p:cNvSpPr txBox="1"/>
          <p:nvPr/>
        </p:nvSpPr>
        <p:spPr>
          <a:xfrm>
            <a:off x="5867533" y="243402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_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EEF5CA03-8290-4570-ACE6-FA3DD9E75FA0}"/>
              </a:ext>
            </a:extLst>
          </p:cNvPr>
          <p:cNvSpPr txBox="1"/>
          <p:nvPr/>
        </p:nvSpPr>
        <p:spPr>
          <a:xfrm>
            <a:off x="6218025" y="1619181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_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38442004-BF01-4A14-9E3F-D42A685931CA}"/>
              </a:ext>
            </a:extLst>
          </p:cNvPr>
          <p:cNvSpPr txBox="1"/>
          <p:nvPr/>
        </p:nvSpPr>
        <p:spPr>
          <a:xfrm>
            <a:off x="5570425" y="201252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_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29BD4614-E190-4867-89CF-038505B8375C}"/>
              </a:ext>
            </a:extLst>
          </p:cNvPr>
          <p:cNvSpPr txBox="1"/>
          <p:nvPr/>
        </p:nvSpPr>
        <p:spPr>
          <a:xfrm>
            <a:off x="5599163" y="289744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_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CEFFE60-FFA2-4E67-89A2-FD541A71911F}"/>
              </a:ext>
            </a:extLst>
          </p:cNvPr>
          <p:cNvSpPr/>
          <p:nvPr/>
        </p:nvSpPr>
        <p:spPr>
          <a:xfrm>
            <a:off x="4836856" y="2059971"/>
            <a:ext cx="1500028" cy="1397965"/>
          </a:xfrm>
          <a:prstGeom prst="ellipse">
            <a:avLst/>
          </a:prstGeom>
          <a:solidFill>
            <a:schemeClr val="accent6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7D02E2B4-D12A-4FDC-BAE0-CE1707A3C2F7}"/>
              </a:ext>
            </a:extLst>
          </p:cNvPr>
          <p:cNvSpPr txBox="1"/>
          <p:nvPr/>
        </p:nvSpPr>
        <p:spPr>
          <a:xfrm>
            <a:off x="5656863" y="2022980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28B1801F-1D1D-4CFD-AD94-EEEDCE1ABBBC}"/>
              </a:ext>
            </a:extLst>
          </p:cNvPr>
          <p:cNvSpPr txBox="1"/>
          <p:nvPr/>
        </p:nvSpPr>
        <p:spPr>
          <a:xfrm>
            <a:off x="5108729" y="2203646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A6744E1B-D084-448A-A81F-003F4A41864D}"/>
              </a:ext>
            </a:extLst>
          </p:cNvPr>
          <p:cNvSpPr txBox="1"/>
          <p:nvPr/>
        </p:nvSpPr>
        <p:spPr>
          <a:xfrm>
            <a:off x="4995093" y="2781155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B30630D9-A655-4915-A6EE-C34D1109AF07}"/>
              </a:ext>
            </a:extLst>
          </p:cNvPr>
          <p:cNvSpPr txBox="1"/>
          <p:nvPr/>
        </p:nvSpPr>
        <p:spPr>
          <a:xfrm>
            <a:off x="5855966" y="2303201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3642B12A-6D51-420F-B118-6997EEB0E8A0}"/>
              </a:ext>
            </a:extLst>
          </p:cNvPr>
          <p:cNvSpPr txBox="1"/>
          <p:nvPr/>
        </p:nvSpPr>
        <p:spPr>
          <a:xfrm>
            <a:off x="5445134" y="2486396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EC703F4E-0BB4-472A-A769-82DF5226E449}"/>
              </a:ext>
            </a:extLst>
          </p:cNvPr>
          <p:cNvSpPr txBox="1"/>
          <p:nvPr/>
        </p:nvSpPr>
        <p:spPr>
          <a:xfrm>
            <a:off x="5614885" y="2907239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0D76910-652C-44D4-8106-4BA177DDBA32}"/>
              </a:ext>
            </a:extLst>
          </p:cNvPr>
          <p:cNvSpPr txBox="1"/>
          <p:nvPr/>
        </p:nvSpPr>
        <p:spPr>
          <a:xfrm>
            <a:off x="2008216" y="2832325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_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CA0A382-38F4-4D46-840A-CDCFF7895192}"/>
              </a:ext>
            </a:extLst>
          </p:cNvPr>
          <p:cNvSpPr txBox="1"/>
          <p:nvPr/>
        </p:nvSpPr>
        <p:spPr>
          <a:xfrm>
            <a:off x="7740100" y="4119671"/>
            <a:ext cx="2219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</a:t>
            </a:r>
            <a:r>
              <a:rPr lang="en-US" sz="2400" b="1" dirty="0"/>
              <a:t>alse</a:t>
            </a:r>
            <a:r>
              <a:rPr lang="en-US" sz="2800" b="1" dirty="0"/>
              <a:t> N</a:t>
            </a:r>
            <a:r>
              <a:rPr lang="en-US" sz="2400" b="1" dirty="0"/>
              <a:t>egative</a:t>
            </a:r>
            <a:endParaRPr lang="en-US" sz="2800" b="1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773FF2F-614C-4A5F-B092-87C966EC2C53}"/>
              </a:ext>
            </a:extLst>
          </p:cNvPr>
          <p:cNvSpPr/>
          <p:nvPr/>
        </p:nvSpPr>
        <p:spPr>
          <a:xfrm>
            <a:off x="7815768" y="1489304"/>
            <a:ext cx="1075006" cy="243371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rgbClr val="FF0000"/>
                </a:solidFill>
              </a:rPr>
              <a:t>_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3EE0A39-D203-4E44-B710-A07775184821}"/>
              </a:ext>
            </a:extLst>
          </p:cNvPr>
          <p:cNvSpPr txBox="1"/>
          <p:nvPr/>
        </p:nvSpPr>
        <p:spPr>
          <a:xfrm>
            <a:off x="8049264" y="1910897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_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D7041AC-0601-47D8-9CDE-21310B3A2342}"/>
              </a:ext>
            </a:extLst>
          </p:cNvPr>
          <p:cNvSpPr txBox="1"/>
          <p:nvPr/>
        </p:nvSpPr>
        <p:spPr>
          <a:xfrm>
            <a:off x="8485256" y="2318246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5FC6683-1B2C-4CFE-B027-54CDAD887CAF}"/>
              </a:ext>
            </a:extLst>
          </p:cNvPr>
          <p:cNvSpPr txBox="1"/>
          <p:nvPr/>
        </p:nvSpPr>
        <p:spPr>
          <a:xfrm>
            <a:off x="8005143" y="1433835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_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9E5D147-DFE6-4202-9805-8E5757245A9E}"/>
              </a:ext>
            </a:extLst>
          </p:cNvPr>
          <p:cNvSpPr txBox="1"/>
          <p:nvPr/>
        </p:nvSpPr>
        <p:spPr>
          <a:xfrm>
            <a:off x="8114031" y="2991666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_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F3D2734-FE2B-470B-9993-B75A5387599B}"/>
              </a:ext>
            </a:extLst>
          </p:cNvPr>
          <p:cNvSpPr txBox="1"/>
          <p:nvPr/>
        </p:nvSpPr>
        <p:spPr>
          <a:xfrm>
            <a:off x="8508031" y="1565677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_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2CB42FB-C262-449E-B1F6-9DFFF2A7AF30}"/>
              </a:ext>
            </a:extLst>
          </p:cNvPr>
          <p:cNvSpPr txBox="1"/>
          <p:nvPr/>
        </p:nvSpPr>
        <p:spPr>
          <a:xfrm>
            <a:off x="7965744" y="3399794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_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C8E7069-3D13-4C2C-A89E-EC332F8927B5}"/>
              </a:ext>
            </a:extLst>
          </p:cNvPr>
          <p:cNvSpPr txBox="1"/>
          <p:nvPr/>
        </p:nvSpPr>
        <p:spPr>
          <a:xfrm>
            <a:off x="8234361" y="2570716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2BE15A3B-B683-45BF-8C47-456E2D7BE084}"/>
              </a:ext>
            </a:extLst>
          </p:cNvPr>
          <p:cNvSpPr/>
          <p:nvPr/>
        </p:nvSpPr>
        <p:spPr>
          <a:xfrm>
            <a:off x="8205795" y="2088897"/>
            <a:ext cx="1493457" cy="148413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23352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A4F76-C976-4E91-9F1D-1022279DE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955" y="113177"/>
            <a:ext cx="10515600" cy="1325563"/>
          </a:xfrm>
        </p:spPr>
        <p:txBody>
          <a:bodyPr/>
          <a:lstStyle/>
          <a:p>
            <a:r>
              <a:rPr lang="en-US" dirty="0"/>
              <a:t>Evaluating model performance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BBDB10-28F8-4913-B683-45BBFCFEB326}"/>
              </a:ext>
            </a:extLst>
          </p:cNvPr>
          <p:cNvSpPr/>
          <p:nvPr/>
        </p:nvSpPr>
        <p:spPr>
          <a:xfrm>
            <a:off x="838200" y="1547446"/>
            <a:ext cx="1075006" cy="243371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+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5314CF-C231-4CDB-9BC5-311383817FD7}"/>
              </a:ext>
            </a:extLst>
          </p:cNvPr>
          <p:cNvSpPr/>
          <p:nvPr/>
        </p:nvSpPr>
        <p:spPr>
          <a:xfrm>
            <a:off x="1913206" y="1547445"/>
            <a:ext cx="1075006" cy="243371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763D6E9-29D5-45AF-8FA0-D27653F0A42D}"/>
                  </a:ext>
                </a:extLst>
              </p14:cNvPr>
              <p14:cNvContentPartPr/>
              <p14:nvPr/>
            </p14:nvContentPartPr>
            <p14:xfrm>
              <a:off x="-548474" y="6044068"/>
              <a:ext cx="9000" cy="205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763D6E9-29D5-45AF-8FA0-D27653F0A4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552628" y="6039748"/>
                <a:ext cx="17308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7FA93878-9BE9-4347-B31C-05839A3886EF}"/>
                  </a:ext>
                </a:extLst>
              </p14:cNvPr>
              <p14:cNvContentPartPr/>
              <p14:nvPr/>
            </p14:nvContentPartPr>
            <p14:xfrm>
              <a:off x="4605646" y="4970188"/>
              <a:ext cx="1440" cy="756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7FA93878-9BE9-4347-B31C-05839A3886E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91246" y="4956443"/>
                <a:ext cx="29520" cy="343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F00D015-F98F-4686-BFB1-02B2D097BAB6}"/>
                  </a:ext>
                </a:extLst>
              </p14:cNvPr>
              <p14:cNvContentPartPr/>
              <p14:nvPr/>
            </p14:nvContentPartPr>
            <p14:xfrm>
              <a:off x="1493806" y="5634028"/>
              <a:ext cx="9720" cy="25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F00D015-F98F-4686-BFB1-02B2D097BAB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84806" y="5625028"/>
                <a:ext cx="27360" cy="20160"/>
              </a:xfrm>
              <a:prstGeom prst="rect">
                <a:avLst/>
              </a:prstGeom>
            </p:spPr>
          </p:pic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EEEBC7A0-A38B-410F-A369-59EC22AE9E79}"/>
              </a:ext>
            </a:extLst>
          </p:cNvPr>
          <p:cNvSpPr txBox="1"/>
          <p:nvPr/>
        </p:nvSpPr>
        <p:spPr>
          <a:xfrm>
            <a:off x="1050243" y="4148647"/>
            <a:ext cx="1777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cs typeface="B Nazanin" panose="00000400000000000000" pitchFamily="2" charset="-78"/>
              </a:rPr>
              <a:t>Real Data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B016FE7-E6B1-4B38-B65A-158EB6F6DBBE}"/>
              </a:ext>
            </a:extLst>
          </p:cNvPr>
          <p:cNvSpPr txBox="1"/>
          <p:nvPr/>
        </p:nvSpPr>
        <p:spPr>
          <a:xfrm>
            <a:off x="4368219" y="4148093"/>
            <a:ext cx="2532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cs typeface="B Nazanin" panose="00000400000000000000" pitchFamily="2" charset="-78"/>
              </a:rPr>
              <a:t>Prediction model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E173FAB-9EBC-40CF-8ABB-116CD42C70A2}"/>
              </a:ext>
            </a:extLst>
          </p:cNvPr>
          <p:cNvSpPr txBox="1"/>
          <p:nvPr/>
        </p:nvSpPr>
        <p:spPr>
          <a:xfrm>
            <a:off x="1534024" y="2971828"/>
            <a:ext cx="461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0589B0F-8ED2-4DE6-B6F2-B307E4472550}"/>
              </a:ext>
            </a:extLst>
          </p:cNvPr>
          <p:cNvSpPr txBox="1"/>
          <p:nvPr/>
        </p:nvSpPr>
        <p:spPr>
          <a:xfrm>
            <a:off x="1130249" y="1941769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7D6ADA3-AD43-4DED-8450-5B6967678678}"/>
              </a:ext>
            </a:extLst>
          </p:cNvPr>
          <p:cNvSpPr txBox="1"/>
          <p:nvPr/>
        </p:nvSpPr>
        <p:spPr>
          <a:xfrm>
            <a:off x="1507688" y="2376388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14B62DD-92EB-40B0-B72E-FB6C1AA43F83}"/>
              </a:ext>
            </a:extLst>
          </p:cNvPr>
          <p:cNvSpPr txBox="1"/>
          <p:nvPr/>
        </p:nvSpPr>
        <p:spPr>
          <a:xfrm>
            <a:off x="1027575" y="1491977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80632020-010A-40F7-8493-7E88D4831983}"/>
              </a:ext>
            </a:extLst>
          </p:cNvPr>
          <p:cNvSpPr txBox="1"/>
          <p:nvPr/>
        </p:nvSpPr>
        <p:spPr>
          <a:xfrm>
            <a:off x="1136463" y="3049808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51C510CA-4F75-47FE-9DB4-8C349A9BE323}"/>
              </a:ext>
            </a:extLst>
          </p:cNvPr>
          <p:cNvSpPr txBox="1"/>
          <p:nvPr/>
        </p:nvSpPr>
        <p:spPr>
          <a:xfrm>
            <a:off x="1530463" y="1623819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556147C-E724-4018-B868-78423193B20C}"/>
              </a:ext>
            </a:extLst>
          </p:cNvPr>
          <p:cNvSpPr txBox="1"/>
          <p:nvPr/>
        </p:nvSpPr>
        <p:spPr>
          <a:xfrm>
            <a:off x="988176" y="3457936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AD2A6BE-C82D-4B0D-881C-C9E36824F433}"/>
              </a:ext>
            </a:extLst>
          </p:cNvPr>
          <p:cNvSpPr txBox="1"/>
          <p:nvPr/>
        </p:nvSpPr>
        <p:spPr>
          <a:xfrm>
            <a:off x="1256793" y="2628858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A69C8835-2104-459B-9A31-66A2ACAC17A9}"/>
              </a:ext>
            </a:extLst>
          </p:cNvPr>
          <p:cNvSpPr txBox="1"/>
          <p:nvPr/>
        </p:nvSpPr>
        <p:spPr>
          <a:xfrm>
            <a:off x="1462015" y="3446097"/>
            <a:ext cx="461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E5CBADD-C944-4080-BBA0-655008C6A903}"/>
              </a:ext>
            </a:extLst>
          </p:cNvPr>
          <p:cNvSpPr txBox="1"/>
          <p:nvPr/>
        </p:nvSpPr>
        <p:spPr>
          <a:xfrm>
            <a:off x="2492748" y="325442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_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CFB3982-74FC-45B1-9D55-937762F33A11}"/>
              </a:ext>
            </a:extLst>
          </p:cNvPr>
          <p:cNvSpPr txBox="1"/>
          <p:nvPr/>
        </p:nvSpPr>
        <p:spPr>
          <a:xfrm>
            <a:off x="1982937" y="128810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_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356A5E4-966A-4E9D-A549-E1993EADA63E}"/>
              </a:ext>
            </a:extLst>
          </p:cNvPr>
          <p:cNvSpPr txBox="1"/>
          <p:nvPr/>
        </p:nvSpPr>
        <p:spPr>
          <a:xfrm>
            <a:off x="2605469" y="135264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_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3886C3C-2076-4DCE-8CAC-E9EE6DF0DD47}"/>
              </a:ext>
            </a:extLst>
          </p:cNvPr>
          <p:cNvSpPr txBox="1"/>
          <p:nvPr/>
        </p:nvSpPr>
        <p:spPr>
          <a:xfrm>
            <a:off x="2317592" y="181132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_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01E05BB-A3FB-4874-81AC-ADEEF8738E31}"/>
              </a:ext>
            </a:extLst>
          </p:cNvPr>
          <p:cNvSpPr txBox="1"/>
          <p:nvPr/>
        </p:nvSpPr>
        <p:spPr>
          <a:xfrm>
            <a:off x="2545719" y="2825719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_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9770DA3-68EC-4AD6-A55C-D4C5A86E1CFE}"/>
              </a:ext>
            </a:extLst>
          </p:cNvPr>
          <p:cNvSpPr txBox="1"/>
          <p:nvPr/>
        </p:nvSpPr>
        <p:spPr>
          <a:xfrm>
            <a:off x="2587809" y="218066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_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377EB916-8756-4D80-A9E9-D8CF3EDD1426}"/>
              </a:ext>
            </a:extLst>
          </p:cNvPr>
          <p:cNvSpPr txBox="1"/>
          <p:nvPr/>
        </p:nvSpPr>
        <p:spPr>
          <a:xfrm>
            <a:off x="2225660" y="249216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_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8306DF0B-92C4-4BE0-B3CA-73367CA245B8}"/>
              </a:ext>
            </a:extLst>
          </p:cNvPr>
          <p:cNvSpPr txBox="1"/>
          <p:nvPr/>
        </p:nvSpPr>
        <p:spPr>
          <a:xfrm>
            <a:off x="2590101" y="160623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_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D8220A6-76F5-4CEC-A00D-6C8EFEA148DE}"/>
              </a:ext>
            </a:extLst>
          </p:cNvPr>
          <p:cNvSpPr txBox="1"/>
          <p:nvPr/>
        </p:nvSpPr>
        <p:spPr>
          <a:xfrm>
            <a:off x="1928552" y="2070665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_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C90D1171-2F24-4215-92E6-E6921EF5036C}"/>
              </a:ext>
            </a:extLst>
          </p:cNvPr>
          <p:cNvSpPr txBox="1"/>
          <p:nvPr/>
        </p:nvSpPr>
        <p:spPr>
          <a:xfrm>
            <a:off x="1957290" y="3249321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_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50E2D620-DF1E-432F-B2BA-241A495255B6}"/>
              </a:ext>
            </a:extLst>
          </p:cNvPr>
          <p:cNvSpPr/>
          <p:nvPr/>
        </p:nvSpPr>
        <p:spPr>
          <a:xfrm>
            <a:off x="4480073" y="1489304"/>
            <a:ext cx="1075006" cy="243371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rgbClr val="FF0000"/>
                </a:solidFill>
              </a:rPr>
              <a:t>_</a:t>
            </a:r>
          </a:p>
          <a:p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16702583-9896-44B7-A6E2-0D1A56794BB6}"/>
              </a:ext>
            </a:extLst>
          </p:cNvPr>
          <p:cNvSpPr/>
          <p:nvPr/>
        </p:nvSpPr>
        <p:spPr>
          <a:xfrm>
            <a:off x="5555079" y="1489303"/>
            <a:ext cx="1075006" cy="243371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/>
              <a:t>-</a:t>
            </a:r>
            <a:endParaRPr lang="en-US" sz="1800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6F8BDD70-ADC0-4E5D-953E-4F07188FFC40}"/>
              </a:ext>
            </a:extLst>
          </p:cNvPr>
          <p:cNvSpPr txBox="1"/>
          <p:nvPr/>
        </p:nvSpPr>
        <p:spPr>
          <a:xfrm>
            <a:off x="5175897" y="2913686"/>
            <a:ext cx="461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E9B8A4B0-8603-4895-AB89-5B22A86843BE}"/>
              </a:ext>
            </a:extLst>
          </p:cNvPr>
          <p:cNvSpPr txBox="1"/>
          <p:nvPr/>
        </p:nvSpPr>
        <p:spPr>
          <a:xfrm>
            <a:off x="4701528" y="1266735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_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A431407E-B0E2-45F8-90C2-12C1CB4A1427}"/>
              </a:ext>
            </a:extLst>
          </p:cNvPr>
          <p:cNvSpPr txBox="1"/>
          <p:nvPr/>
        </p:nvSpPr>
        <p:spPr>
          <a:xfrm>
            <a:off x="5149561" y="2318246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600899C-A3F1-4AAD-BBC2-45327821F1CF}"/>
              </a:ext>
            </a:extLst>
          </p:cNvPr>
          <p:cNvSpPr txBox="1"/>
          <p:nvPr/>
        </p:nvSpPr>
        <p:spPr>
          <a:xfrm>
            <a:off x="4669725" y="1615676"/>
            <a:ext cx="2655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_</a:t>
            </a:r>
          </a:p>
          <a:p>
            <a:endParaRPr lang="en-US" sz="2800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9CE22C1F-C4E9-456C-9DB5-303EA0DF2A62}"/>
              </a:ext>
            </a:extLst>
          </p:cNvPr>
          <p:cNvSpPr txBox="1"/>
          <p:nvPr/>
        </p:nvSpPr>
        <p:spPr>
          <a:xfrm>
            <a:off x="4778336" y="2991666"/>
            <a:ext cx="2655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_</a:t>
            </a:r>
          </a:p>
          <a:p>
            <a:endParaRPr lang="en-US" sz="2800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5FA33182-5668-4627-B4A4-BF55DBD6F976}"/>
              </a:ext>
            </a:extLst>
          </p:cNvPr>
          <p:cNvSpPr txBox="1"/>
          <p:nvPr/>
        </p:nvSpPr>
        <p:spPr>
          <a:xfrm>
            <a:off x="5172336" y="1565677"/>
            <a:ext cx="2655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_</a:t>
            </a:r>
          </a:p>
          <a:p>
            <a:endParaRPr lang="en-US" sz="2800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CA12963C-AE57-4E0B-8D63-BD25F81A4977}"/>
              </a:ext>
            </a:extLst>
          </p:cNvPr>
          <p:cNvSpPr txBox="1"/>
          <p:nvPr/>
        </p:nvSpPr>
        <p:spPr>
          <a:xfrm>
            <a:off x="4630049" y="3399794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_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1C4CD48B-AB5E-488C-979D-619DB65F4101}"/>
              </a:ext>
            </a:extLst>
          </p:cNvPr>
          <p:cNvSpPr txBox="1"/>
          <p:nvPr/>
        </p:nvSpPr>
        <p:spPr>
          <a:xfrm>
            <a:off x="4898666" y="2570716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FFE230D0-F298-48E0-AF14-FF54F802F072}"/>
              </a:ext>
            </a:extLst>
          </p:cNvPr>
          <p:cNvSpPr txBox="1"/>
          <p:nvPr/>
        </p:nvSpPr>
        <p:spPr>
          <a:xfrm>
            <a:off x="5301961" y="2470646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126EE0AC-DCCC-41D9-9DF7-10A13D47CFF1}"/>
              </a:ext>
            </a:extLst>
          </p:cNvPr>
          <p:cNvSpPr txBox="1"/>
          <p:nvPr/>
        </p:nvSpPr>
        <p:spPr>
          <a:xfrm>
            <a:off x="5103888" y="3387955"/>
            <a:ext cx="461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B5A40309-BAFA-4364-8006-A08CDE6A6F3A}"/>
              </a:ext>
            </a:extLst>
          </p:cNvPr>
          <p:cNvSpPr txBox="1"/>
          <p:nvPr/>
        </p:nvSpPr>
        <p:spPr>
          <a:xfrm>
            <a:off x="6134621" y="319628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_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62CB5E61-85B6-4EA3-B30F-5867366847EF}"/>
              </a:ext>
            </a:extLst>
          </p:cNvPr>
          <p:cNvSpPr txBox="1"/>
          <p:nvPr/>
        </p:nvSpPr>
        <p:spPr>
          <a:xfrm>
            <a:off x="5765976" y="148246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_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791F3A3-A872-4F85-A768-F5A8AAE667A7}"/>
              </a:ext>
            </a:extLst>
          </p:cNvPr>
          <p:cNvSpPr txBox="1"/>
          <p:nvPr/>
        </p:nvSpPr>
        <p:spPr>
          <a:xfrm>
            <a:off x="6184112" y="2825719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_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230AC1FF-D558-497C-90D3-5331A9953055}"/>
              </a:ext>
            </a:extLst>
          </p:cNvPr>
          <p:cNvSpPr txBox="1"/>
          <p:nvPr/>
        </p:nvSpPr>
        <p:spPr>
          <a:xfrm>
            <a:off x="6382082" y="227492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_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903BCE8E-B010-4FD9-BA42-0AB637EB36A9}"/>
              </a:ext>
            </a:extLst>
          </p:cNvPr>
          <p:cNvSpPr txBox="1"/>
          <p:nvPr/>
        </p:nvSpPr>
        <p:spPr>
          <a:xfrm>
            <a:off x="6145570" y="2516661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_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BA9E6800-83E0-4FF2-A400-B4417C1EFD10}"/>
              </a:ext>
            </a:extLst>
          </p:cNvPr>
          <p:cNvSpPr txBox="1"/>
          <p:nvPr/>
        </p:nvSpPr>
        <p:spPr>
          <a:xfrm>
            <a:off x="6072382" y="1266735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_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839D7CD0-D884-4DD2-95FD-B0A92682FDB6}"/>
              </a:ext>
            </a:extLst>
          </p:cNvPr>
          <p:cNvSpPr txBox="1"/>
          <p:nvPr/>
        </p:nvSpPr>
        <p:spPr>
          <a:xfrm>
            <a:off x="5723164" y="326605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_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978244C7-B29F-496A-AA95-18E53A68DC95}"/>
              </a:ext>
            </a:extLst>
          </p:cNvPr>
          <p:cNvSpPr txBox="1"/>
          <p:nvPr/>
        </p:nvSpPr>
        <p:spPr>
          <a:xfrm>
            <a:off x="6229682" y="212252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_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218E2A19-AA80-44E1-9878-82026B3F3825}"/>
              </a:ext>
            </a:extLst>
          </p:cNvPr>
          <p:cNvSpPr txBox="1"/>
          <p:nvPr/>
        </p:nvSpPr>
        <p:spPr>
          <a:xfrm>
            <a:off x="5867533" y="243402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_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EEF5CA03-8290-4570-ACE6-FA3DD9E75FA0}"/>
              </a:ext>
            </a:extLst>
          </p:cNvPr>
          <p:cNvSpPr txBox="1"/>
          <p:nvPr/>
        </p:nvSpPr>
        <p:spPr>
          <a:xfrm>
            <a:off x="6218025" y="1619181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_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38442004-BF01-4A14-9E3F-D42A685931CA}"/>
              </a:ext>
            </a:extLst>
          </p:cNvPr>
          <p:cNvSpPr txBox="1"/>
          <p:nvPr/>
        </p:nvSpPr>
        <p:spPr>
          <a:xfrm>
            <a:off x="5570425" y="201252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_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29BD4614-E190-4867-89CF-038505B8375C}"/>
              </a:ext>
            </a:extLst>
          </p:cNvPr>
          <p:cNvSpPr txBox="1"/>
          <p:nvPr/>
        </p:nvSpPr>
        <p:spPr>
          <a:xfrm>
            <a:off x="5599163" y="289744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_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CEFFE60-FFA2-4E67-89A2-FD541A71911F}"/>
              </a:ext>
            </a:extLst>
          </p:cNvPr>
          <p:cNvSpPr/>
          <p:nvPr/>
        </p:nvSpPr>
        <p:spPr>
          <a:xfrm>
            <a:off x="4836856" y="2059971"/>
            <a:ext cx="1500028" cy="1397965"/>
          </a:xfrm>
          <a:prstGeom prst="ellipse">
            <a:avLst/>
          </a:prstGeom>
          <a:solidFill>
            <a:schemeClr val="accent6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7D02E2B4-D12A-4FDC-BAE0-CE1707A3C2F7}"/>
              </a:ext>
            </a:extLst>
          </p:cNvPr>
          <p:cNvSpPr txBox="1"/>
          <p:nvPr/>
        </p:nvSpPr>
        <p:spPr>
          <a:xfrm>
            <a:off x="5656863" y="2022980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28B1801F-1D1D-4CFD-AD94-EEEDCE1ABBBC}"/>
              </a:ext>
            </a:extLst>
          </p:cNvPr>
          <p:cNvSpPr txBox="1"/>
          <p:nvPr/>
        </p:nvSpPr>
        <p:spPr>
          <a:xfrm>
            <a:off x="5108729" y="2203646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A6744E1B-D084-448A-A81F-003F4A41864D}"/>
              </a:ext>
            </a:extLst>
          </p:cNvPr>
          <p:cNvSpPr txBox="1"/>
          <p:nvPr/>
        </p:nvSpPr>
        <p:spPr>
          <a:xfrm>
            <a:off x="4995093" y="2781155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B30630D9-A655-4915-A6EE-C34D1109AF07}"/>
              </a:ext>
            </a:extLst>
          </p:cNvPr>
          <p:cNvSpPr txBox="1"/>
          <p:nvPr/>
        </p:nvSpPr>
        <p:spPr>
          <a:xfrm>
            <a:off x="5855966" y="2303201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3642B12A-6D51-420F-B118-6997EEB0E8A0}"/>
              </a:ext>
            </a:extLst>
          </p:cNvPr>
          <p:cNvSpPr txBox="1"/>
          <p:nvPr/>
        </p:nvSpPr>
        <p:spPr>
          <a:xfrm>
            <a:off x="5445134" y="2486396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EC703F4E-0BB4-472A-A769-82DF5226E449}"/>
              </a:ext>
            </a:extLst>
          </p:cNvPr>
          <p:cNvSpPr txBox="1"/>
          <p:nvPr/>
        </p:nvSpPr>
        <p:spPr>
          <a:xfrm>
            <a:off x="5614885" y="2907239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0D76910-652C-44D4-8106-4BA177DDBA32}"/>
              </a:ext>
            </a:extLst>
          </p:cNvPr>
          <p:cNvSpPr txBox="1"/>
          <p:nvPr/>
        </p:nvSpPr>
        <p:spPr>
          <a:xfrm>
            <a:off x="2008216" y="2832325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_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441E722-FA25-419C-B8F6-C98D716C031B}"/>
              </a:ext>
            </a:extLst>
          </p:cNvPr>
          <p:cNvSpPr txBox="1"/>
          <p:nvPr/>
        </p:nvSpPr>
        <p:spPr>
          <a:xfrm>
            <a:off x="7518332" y="4086538"/>
            <a:ext cx="198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True </a:t>
            </a:r>
            <a:r>
              <a:rPr lang="en-US" sz="2800" b="1" dirty="0"/>
              <a:t>N</a:t>
            </a:r>
            <a:r>
              <a:rPr lang="en-US" sz="2400" b="1" dirty="0"/>
              <a:t>egativ</a:t>
            </a:r>
            <a:r>
              <a:rPr lang="en-US" sz="2000" b="1" dirty="0"/>
              <a:t>e</a:t>
            </a:r>
            <a:endParaRPr lang="en-US" sz="2400" b="1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6030B0D-2DCD-49A5-A331-CECE64D56C0D}"/>
              </a:ext>
            </a:extLst>
          </p:cNvPr>
          <p:cNvSpPr/>
          <p:nvPr/>
        </p:nvSpPr>
        <p:spPr>
          <a:xfrm>
            <a:off x="7795277" y="1462818"/>
            <a:ext cx="1075006" cy="243371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solidFill>
                  <a:srgbClr val="FF0000"/>
                </a:solidFill>
              </a:rPr>
              <a:t>-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0B0C803-F8A8-40DE-B91C-B40E5F5825FD}"/>
              </a:ext>
            </a:extLst>
          </p:cNvPr>
          <p:cNvSpPr txBox="1"/>
          <p:nvPr/>
        </p:nvSpPr>
        <p:spPr>
          <a:xfrm>
            <a:off x="8174169" y="284059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_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2970CA9-FC6D-4DBD-A6C7-22E1DAADB12B}"/>
              </a:ext>
            </a:extLst>
          </p:cNvPr>
          <p:cNvSpPr txBox="1"/>
          <p:nvPr/>
        </p:nvSpPr>
        <p:spPr>
          <a:xfrm>
            <a:off x="7972014" y="241282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_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8892564-8A40-4B3D-9AF1-85A687673C9C}"/>
              </a:ext>
            </a:extLst>
          </p:cNvPr>
          <p:cNvSpPr txBox="1"/>
          <p:nvPr/>
        </p:nvSpPr>
        <p:spPr>
          <a:xfrm>
            <a:off x="8421630" y="191923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_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68749E3-265F-4357-99AB-217FE2D8199A}"/>
              </a:ext>
            </a:extLst>
          </p:cNvPr>
          <p:cNvSpPr txBox="1"/>
          <p:nvPr/>
        </p:nvSpPr>
        <p:spPr>
          <a:xfrm>
            <a:off x="8185118" y="2160965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_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20E88E9-6710-4107-9498-204A456B184A}"/>
              </a:ext>
            </a:extLst>
          </p:cNvPr>
          <p:cNvSpPr txBox="1"/>
          <p:nvPr/>
        </p:nvSpPr>
        <p:spPr>
          <a:xfrm>
            <a:off x="7776440" y="1471591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_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A8620F6-032E-4F9F-BD5F-13FC5A62650B}"/>
              </a:ext>
            </a:extLst>
          </p:cNvPr>
          <p:cNvSpPr txBox="1"/>
          <p:nvPr/>
        </p:nvSpPr>
        <p:spPr>
          <a:xfrm>
            <a:off x="7762712" y="291036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_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088A334-EC4D-47C7-A2A3-309A3BCE8EBC}"/>
              </a:ext>
            </a:extLst>
          </p:cNvPr>
          <p:cNvSpPr txBox="1"/>
          <p:nvPr/>
        </p:nvSpPr>
        <p:spPr>
          <a:xfrm>
            <a:off x="8269230" y="176683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_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313456A-3158-45AE-A215-68189C113B42}"/>
              </a:ext>
            </a:extLst>
          </p:cNvPr>
          <p:cNvSpPr txBox="1"/>
          <p:nvPr/>
        </p:nvSpPr>
        <p:spPr>
          <a:xfrm>
            <a:off x="7892673" y="188319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_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7753154-5933-43F6-BC51-98AEA2D07BB1}"/>
              </a:ext>
            </a:extLst>
          </p:cNvPr>
          <p:cNvSpPr txBox="1"/>
          <p:nvPr/>
        </p:nvSpPr>
        <p:spPr>
          <a:xfrm>
            <a:off x="8257573" y="1263485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_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6A34ACA-0744-438F-B37E-03E9F5F79FAA}"/>
              </a:ext>
            </a:extLst>
          </p:cNvPr>
          <p:cNvSpPr txBox="1"/>
          <p:nvPr/>
        </p:nvSpPr>
        <p:spPr>
          <a:xfrm>
            <a:off x="8326569" y="299299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_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200E8D3-DCFE-40ED-BE97-AE09699C1249}"/>
              </a:ext>
            </a:extLst>
          </p:cNvPr>
          <p:cNvSpPr txBox="1"/>
          <p:nvPr/>
        </p:nvSpPr>
        <p:spPr>
          <a:xfrm>
            <a:off x="7957924" y="127916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_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C04AF5E-ED23-4C19-A7EF-9E2670CB7732}"/>
              </a:ext>
            </a:extLst>
          </p:cNvPr>
          <p:cNvSpPr txBox="1"/>
          <p:nvPr/>
        </p:nvSpPr>
        <p:spPr>
          <a:xfrm>
            <a:off x="8124414" y="256522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_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073A6BB-006B-4333-95A0-1986DD18338C}"/>
              </a:ext>
            </a:extLst>
          </p:cNvPr>
          <p:cNvSpPr txBox="1"/>
          <p:nvPr/>
        </p:nvSpPr>
        <p:spPr>
          <a:xfrm>
            <a:off x="8574030" y="207163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_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F992F4F-BCF3-4159-84F6-0DDC4BC17811}"/>
              </a:ext>
            </a:extLst>
          </p:cNvPr>
          <p:cNvSpPr txBox="1"/>
          <p:nvPr/>
        </p:nvSpPr>
        <p:spPr>
          <a:xfrm>
            <a:off x="8421630" y="246789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_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97B5F9A-D257-4C32-B1BC-AB14E7010B0C}"/>
              </a:ext>
            </a:extLst>
          </p:cNvPr>
          <p:cNvSpPr txBox="1"/>
          <p:nvPr/>
        </p:nvSpPr>
        <p:spPr>
          <a:xfrm>
            <a:off x="7928840" y="1623991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_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1438C60-C583-46E0-9C94-48DE60433ABD}"/>
              </a:ext>
            </a:extLst>
          </p:cNvPr>
          <p:cNvSpPr txBox="1"/>
          <p:nvPr/>
        </p:nvSpPr>
        <p:spPr>
          <a:xfrm>
            <a:off x="7915112" y="306276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_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D48617E-1034-45CB-8EEA-E18C54DD2B95}"/>
              </a:ext>
            </a:extLst>
          </p:cNvPr>
          <p:cNvSpPr txBox="1"/>
          <p:nvPr/>
        </p:nvSpPr>
        <p:spPr>
          <a:xfrm>
            <a:off x="8421630" y="191923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_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6735BC1-BC8B-47BD-8FBE-82125BB59741}"/>
              </a:ext>
            </a:extLst>
          </p:cNvPr>
          <p:cNvSpPr txBox="1"/>
          <p:nvPr/>
        </p:nvSpPr>
        <p:spPr>
          <a:xfrm>
            <a:off x="8317715" y="3257475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_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83BF9F4-7E68-4AD2-84FD-95781865C81D}"/>
              </a:ext>
            </a:extLst>
          </p:cNvPr>
          <p:cNvSpPr txBox="1"/>
          <p:nvPr/>
        </p:nvSpPr>
        <p:spPr>
          <a:xfrm>
            <a:off x="8409973" y="1415885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_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C58EA160-EB26-42B5-A33C-7FE6DFEC55C4}"/>
              </a:ext>
            </a:extLst>
          </p:cNvPr>
          <p:cNvSpPr/>
          <p:nvPr/>
        </p:nvSpPr>
        <p:spPr>
          <a:xfrm>
            <a:off x="7045656" y="1995875"/>
            <a:ext cx="1450165" cy="145721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67195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BF03ED9-8C45-4818-9243-FB17271C5CC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𝑨𝒄𝒄𝒖𝒓𝒂𝒄𝒚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BF03ED9-8C45-4818-9243-FB17271C5C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6BD0E9-81D0-461F-BB61-7BE066383B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𝑎𝑐𝑐𝑢𝑟𝑎𝑐𝑦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2800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6BD0E9-81D0-461F-BB61-7BE066383B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4E0F7458-9DB8-4710-8EA2-22691F73BBF6}"/>
                  </a:ext>
                </a:extLst>
              </p14:cNvPr>
              <p14:cNvContentPartPr/>
              <p14:nvPr/>
            </p14:nvContentPartPr>
            <p14:xfrm>
              <a:off x="1075627" y="4999394"/>
              <a:ext cx="1440" cy="75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4E0F7458-9DB8-4710-8EA2-22691F73BB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1227" y="4985649"/>
                <a:ext cx="29520" cy="34364"/>
              </a:xfrm>
              <a:prstGeom prst="rect">
                <a:avLst/>
              </a:prstGeom>
            </p:spPr>
          </p:pic>
        </mc:Fallback>
      </mc:AlternateContent>
      <p:sp>
        <p:nvSpPr>
          <p:cNvPr id="78" name="Rectangle 77">
            <a:extLst>
              <a:ext uri="{FF2B5EF4-FFF2-40B4-BE49-F238E27FC236}">
                <a16:creationId xmlns:a16="http://schemas.microsoft.com/office/drawing/2014/main" id="{927F3D76-75AC-47A7-9883-2419BACBAF43}"/>
              </a:ext>
            </a:extLst>
          </p:cNvPr>
          <p:cNvSpPr/>
          <p:nvPr/>
        </p:nvSpPr>
        <p:spPr>
          <a:xfrm>
            <a:off x="950054" y="1518510"/>
            <a:ext cx="1075006" cy="243371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rgbClr val="FF0000"/>
                </a:solidFill>
              </a:rPr>
              <a:t>_</a:t>
            </a:r>
          </a:p>
          <a:p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2B1EAF7-4EE4-467F-AF43-B10A93EA4165}"/>
              </a:ext>
            </a:extLst>
          </p:cNvPr>
          <p:cNvSpPr/>
          <p:nvPr/>
        </p:nvSpPr>
        <p:spPr>
          <a:xfrm>
            <a:off x="2025060" y="1518509"/>
            <a:ext cx="1075006" cy="243371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/>
              <a:t>-</a:t>
            </a:r>
            <a:endParaRPr lang="en-US" sz="18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F5395DE-C346-4C7D-ABEF-F8468DF7ED3D}"/>
              </a:ext>
            </a:extLst>
          </p:cNvPr>
          <p:cNvSpPr txBox="1"/>
          <p:nvPr/>
        </p:nvSpPr>
        <p:spPr>
          <a:xfrm>
            <a:off x="1645878" y="2942892"/>
            <a:ext cx="461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15A7054-401E-487E-AACF-1A99647625DB}"/>
              </a:ext>
            </a:extLst>
          </p:cNvPr>
          <p:cNvSpPr txBox="1"/>
          <p:nvPr/>
        </p:nvSpPr>
        <p:spPr>
          <a:xfrm>
            <a:off x="1171509" y="1295941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_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A4F3D46-75FC-4BF5-9E41-141BAFD52F99}"/>
              </a:ext>
            </a:extLst>
          </p:cNvPr>
          <p:cNvSpPr txBox="1"/>
          <p:nvPr/>
        </p:nvSpPr>
        <p:spPr>
          <a:xfrm>
            <a:off x="1619542" y="2347452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A8C5529-139B-4E25-8D9C-72F3A0B01925}"/>
              </a:ext>
            </a:extLst>
          </p:cNvPr>
          <p:cNvSpPr txBox="1"/>
          <p:nvPr/>
        </p:nvSpPr>
        <p:spPr>
          <a:xfrm>
            <a:off x="1139706" y="1644882"/>
            <a:ext cx="2655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_</a:t>
            </a:r>
          </a:p>
          <a:p>
            <a:endParaRPr lang="en-US" sz="28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1D5FC8D-A6D2-4306-A9D9-30F13A50A9F0}"/>
              </a:ext>
            </a:extLst>
          </p:cNvPr>
          <p:cNvSpPr txBox="1"/>
          <p:nvPr/>
        </p:nvSpPr>
        <p:spPr>
          <a:xfrm>
            <a:off x="1248317" y="3020872"/>
            <a:ext cx="2655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_</a:t>
            </a:r>
          </a:p>
          <a:p>
            <a:endParaRPr lang="en-US" sz="28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936A-1C0D-4CC0-A85A-F169F3C048DF}"/>
              </a:ext>
            </a:extLst>
          </p:cNvPr>
          <p:cNvSpPr txBox="1"/>
          <p:nvPr/>
        </p:nvSpPr>
        <p:spPr>
          <a:xfrm>
            <a:off x="1642317" y="1594883"/>
            <a:ext cx="2655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_</a:t>
            </a:r>
          </a:p>
          <a:p>
            <a:endParaRPr lang="en-US" sz="28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2E30D2A-5E63-4605-BF34-673358E1C31A}"/>
              </a:ext>
            </a:extLst>
          </p:cNvPr>
          <p:cNvSpPr txBox="1"/>
          <p:nvPr/>
        </p:nvSpPr>
        <p:spPr>
          <a:xfrm>
            <a:off x="1100030" y="3429000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_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28E740F-0C47-437A-B9FF-956DD80A43B7}"/>
              </a:ext>
            </a:extLst>
          </p:cNvPr>
          <p:cNvSpPr txBox="1"/>
          <p:nvPr/>
        </p:nvSpPr>
        <p:spPr>
          <a:xfrm>
            <a:off x="1368647" y="2599922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EE716FF-56BF-4BBD-9956-509230CA0BFB}"/>
              </a:ext>
            </a:extLst>
          </p:cNvPr>
          <p:cNvSpPr txBox="1"/>
          <p:nvPr/>
        </p:nvSpPr>
        <p:spPr>
          <a:xfrm>
            <a:off x="1771942" y="2499852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77AD3AD-D8AB-4BE9-89EC-16C1AEFD4D16}"/>
              </a:ext>
            </a:extLst>
          </p:cNvPr>
          <p:cNvSpPr txBox="1"/>
          <p:nvPr/>
        </p:nvSpPr>
        <p:spPr>
          <a:xfrm>
            <a:off x="1573869" y="3417161"/>
            <a:ext cx="461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FAAE9BD-0FE3-4637-8679-4E53D2B05059}"/>
              </a:ext>
            </a:extLst>
          </p:cNvPr>
          <p:cNvSpPr txBox="1"/>
          <p:nvPr/>
        </p:nvSpPr>
        <p:spPr>
          <a:xfrm>
            <a:off x="2604602" y="322549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_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2C17816-6DBD-4295-AE1B-DA4F4A281756}"/>
              </a:ext>
            </a:extLst>
          </p:cNvPr>
          <p:cNvSpPr txBox="1"/>
          <p:nvPr/>
        </p:nvSpPr>
        <p:spPr>
          <a:xfrm>
            <a:off x="2235957" y="151166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_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9C89315-5970-469C-A287-9883D1152690}"/>
              </a:ext>
            </a:extLst>
          </p:cNvPr>
          <p:cNvSpPr txBox="1"/>
          <p:nvPr/>
        </p:nvSpPr>
        <p:spPr>
          <a:xfrm>
            <a:off x="2654093" y="2854925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_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3050DD7-251C-44F1-86AE-007627AEE03C}"/>
              </a:ext>
            </a:extLst>
          </p:cNvPr>
          <p:cNvSpPr txBox="1"/>
          <p:nvPr/>
        </p:nvSpPr>
        <p:spPr>
          <a:xfrm>
            <a:off x="2852063" y="230413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_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170EB2E-4A04-4BAC-806A-840474C3111B}"/>
              </a:ext>
            </a:extLst>
          </p:cNvPr>
          <p:cNvSpPr txBox="1"/>
          <p:nvPr/>
        </p:nvSpPr>
        <p:spPr>
          <a:xfrm>
            <a:off x="2615551" y="254586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_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ED1F3B8-B93F-40AF-B5B8-0C4E8D4A520E}"/>
              </a:ext>
            </a:extLst>
          </p:cNvPr>
          <p:cNvSpPr txBox="1"/>
          <p:nvPr/>
        </p:nvSpPr>
        <p:spPr>
          <a:xfrm>
            <a:off x="2542363" y="1295941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_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8B74FDB-917D-446D-873C-479505D59228}"/>
              </a:ext>
            </a:extLst>
          </p:cNvPr>
          <p:cNvSpPr txBox="1"/>
          <p:nvPr/>
        </p:nvSpPr>
        <p:spPr>
          <a:xfrm>
            <a:off x="2193145" y="329526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_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2C753A7-F2F0-4C9D-B223-CA069116CCE0}"/>
              </a:ext>
            </a:extLst>
          </p:cNvPr>
          <p:cNvSpPr txBox="1"/>
          <p:nvPr/>
        </p:nvSpPr>
        <p:spPr>
          <a:xfrm>
            <a:off x="2699663" y="215173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_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93429B6-A121-42FF-97F6-1B399ABA2AC6}"/>
              </a:ext>
            </a:extLst>
          </p:cNvPr>
          <p:cNvSpPr txBox="1"/>
          <p:nvPr/>
        </p:nvSpPr>
        <p:spPr>
          <a:xfrm>
            <a:off x="2337514" y="246323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_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21B95D8-E06D-4DE5-941C-4EC4D684A671}"/>
              </a:ext>
            </a:extLst>
          </p:cNvPr>
          <p:cNvSpPr txBox="1"/>
          <p:nvPr/>
        </p:nvSpPr>
        <p:spPr>
          <a:xfrm>
            <a:off x="2688006" y="164838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_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EE1AF18-191F-46AC-ACBF-33BADE860CE5}"/>
              </a:ext>
            </a:extLst>
          </p:cNvPr>
          <p:cNvSpPr txBox="1"/>
          <p:nvPr/>
        </p:nvSpPr>
        <p:spPr>
          <a:xfrm>
            <a:off x="2040406" y="2041729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_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7533304-EAE0-4295-992C-A15D6DB848D9}"/>
              </a:ext>
            </a:extLst>
          </p:cNvPr>
          <p:cNvSpPr txBox="1"/>
          <p:nvPr/>
        </p:nvSpPr>
        <p:spPr>
          <a:xfrm>
            <a:off x="2069144" y="292664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_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4335F77C-E32F-4686-A342-625F87422BCE}"/>
              </a:ext>
            </a:extLst>
          </p:cNvPr>
          <p:cNvSpPr/>
          <p:nvPr/>
        </p:nvSpPr>
        <p:spPr>
          <a:xfrm>
            <a:off x="1306837" y="2089177"/>
            <a:ext cx="1500028" cy="1397965"/>
          </a:xfrm>
          <a:prstGeom prst="ellipse">
            <a:avLst/>
          </a:prstGeom>
          <a:solidFill>
            <a:schemeClr val="accent6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E5D33D5-556D-4F17-9C59-7E9A378C03F3}"/>
              </a:ext>
            </a:extLst>
          </p:cNvPr>
          <p:cNvSpPr txBox="1"/>
          <p:nvPr/>
        </p:nvSpPr>
        <p:spPr>
          <a:xfrm>
            <a:off x="2126844" y="2052186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E6A82BF-3040-4428-B96E-A5E94EC163BA}"/>
              </a:ext>
            </a:extLst>
          </p:cNvPr>
          <p:cNvSpPr txBox="1"/>
          <p:nvPr/>
        </p:nvSpPr>
        <p:spPr>
          <a:xfrm>
            <a:off x="1578710" y="2232852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6DBF738-8F8B-4B5E-A04B-07D0987787DD}"/>
              </a:ext>
            </a:extLst>
          </p:cNvPr>
          <p:cNvSpPr txBox="1"/>
          <p:nvPr/>
        </p:nvSpPr>
        <p:spPr>
          <a:xfrm>
            <a:off x="1465074" y="2810361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4687FE4-FC1B-4D15-85FD-C9BCA0AB04A2}"/>
              </a:ext>
            </a:extLst>
          </p:cNvPr>
          <p:cNvSpPr txBox="1"/>
          <p:nvPr/>
        </p:nvSpPr>
        <p:spPr>
          <a:xfrm>
            <a:off x="2325947" y="2332407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AC30EF7-3A37-4D77-A425-B8FED788A80C}"/>
              </a:ext>
            </a:extLst>
          </p:cNvPr>
          <p:cNvSpPr txBox="1"/>
          <p:nvPr/>
        </p:nvSpPr>
        <p:spPr>
          <a:xfrm>
            <a:off x="1915115" y="2515602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7F02424-786F-4D04-8769-CD4EE0094D71}"/>
              </a:ext>
            </a:extLst>
          </p:cNvPr>
          <p:cNvSpPr txBox="1"/>
          <p:nvPr/>
        </p:nvSpPr>
        <p:spPr>
          <a:xfrm>
            <a:off x="2084866" y="2936445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7202045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03ED9-8C45-4818-9243-FB17271C5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Precision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6BD0E9-81D0-461F-BB61-7BE066383B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3200" dirty="0"/>
                  <a:t>Precision</a:t>
                </a:r>
                <a:r>
                  <a:rPr lang="en-US" dirty="0"/>
                  <a:t> =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𝑡𝑝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𝑡𝑝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𝑓𝑝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6BD0E9-81D0-461F-BB61-7BE066383B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4E0F7458-9DB8-4710-8EA2-22691F73BBF6}"/>
                  </a:ext>
                </a:extLst>
              </p14:cNvPr>
              <p14:cNvContentPartPr/>
              <p14:nvPr/>
            </p14:nvContentPartPr>
            <p14:xfrm>
              <a:off x="1075627" y="4999394"/>
              <a:ext cx="1440" cy="75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4E0F7458-9DB8-4710-8EA2-22691F73BBF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1227" y="4985649"/>
                <a:ext cx="29520" cy="34364"/>
              </a:xfrm>
              <a:prstGeom prst="rect">
                <a:avLst/>
              </a:prstGeom>
            </p:spPr>
          </p:pic>
        </mc:Fallback>
      </mc:AlternateContent>
      <p:sp>
        <p:nvSpPr>
          <p:cNvPr id="78" name="Rectangle 77">
            <a:extLst>
              <a:ext uri="{FF2B5EF4-FFF2-40B4-BE49-F238E27FC236}">
                <a16:creationId xmlns:a16="http://schemas.microsoft.com/office/drawing/2014/main" id="{927F3D76-75AC-47A7-9883-2419BACBAF43}"/>
              </a:ext>
            </a:extLst>
          </p:cNvPr>
          <p:cNvSpPr/>
          <p:nvPr/>
        </p:nvSpPr>
        <p:spPr>
          <a:xfrm>
            <a:off x="950054" y="1518510"/>
            <a:ext cx="1075006" cy="243371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rgbClr val="FF0000"/>
                </a:solidFill>
              </a:rPr>
              <a:t>_</a:t>
            </a:r>
          </a:p>
          <a:p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2B1EAF7-4EE4-467F-AF43-B10A93EA4165}"/>
              </a:ext>
            </a:extLst>
          </p:cNvPr>
          <p:cNvSpPr/>
          <p:nvPr/>
        </p:nvSpPr>
        <p:spPr>
          <a:xfrm>
            <a:off x="2025060" y="1518509"/>
            <a:ext cx="1075006" cy="243371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/>
              <a:t>-</a:t>
            </a:r>
            <a:endParaRPr lang="en-US" sz="18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F5395DE-C346-4C7D-ABEF-F8468DF7ED3D}"/>
              </a:ext>
            </a:extLst>
          </p:cNvPr>
          <p:cNvSpPr txBox="1"/>
          <p:nvPr/>
        </p:nvSpPr>
        <p:spPr>
          <a:xfrm>
            <a:off x="1645878" y="2942892"/>
            <a:ext cx="461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15A7054-401E-487E-AACF-1A99647625DB}"/>
              </a:ext>
            </a:extLst>
          </p:cNvPr>
          <p:cNvSpPr txBox="1"/>
          <p:nvPr/>
        </p:nvSpPr>
        <p:spPr>
          <a:xfrm>
            <a:off x="1171509" y="1295941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_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A4F3D46-75FC-4BF5-9E41-141BAFD52F99}"/>
              </a:ext>
            </a:extLst>
          </p:cNvPr>
          <p:cNvSpPr txBox="1"/>
          <p:nvPr/>
        </p:nvSpPr>
        <p:spPr>
          <a:xfrm>
            <a:off x="1619542" y="2347452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A8C5529-139B-4E25-8D9C-72F3A0B01925}"/>
              </a:ext>
            </a:extLst>
          </p:cNvPr>
          <p:cNvSpPr txBox="1"/>
          <p:nvPr/>
        </p:nvSpPr>
        <p:spPr>
          <a:xfrm>
            <a:off x="1139706" y="1644882"/>
            <a:ext cx="2655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_</a:t>
            </a:r>
          </a:p>
          <a:p>
            <a:endParaRPr lang="en-US" sz="28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1D5FC8D-A6D2-4306-A9D9-30F13A50A9F0}"/>
              </a:ext>
            </a:extLst>
          </p:cNvPr>
          <p:cNvSpPr txBox="1"/>
          <p:nvPr/>
        </p:nvSpPr>
        <p:spPr>
          <a:xfrm>
            <a:off x="1248317" y="3020872"/>
            <a:ext cx="2655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_</a:t>
            </a:r>
          </a:p>
          <a:p>
            <a:endParaRPr lang="en-US" sz="28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936A-1C0D-4CC0-A85A-F169F3C048DF}"/>
              </a:ext>
            </a:extLst>
          </p:cNvPr>
          <p:cNvSpPr txBox="1"/>
          <p:nvPr/>
        </p:nvSpPr>
        <p:spPr>
          <a:xfrm>
            <a:off x="1642317" y="1594883"/>
            <a:ext cx="2655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_</a:t>
            </a:r>
          </a:p>
          <a:p>
            <a:endParaRPr lang="en-US" sz="28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2E30D2A-5E63-4605-BF34-673358E1C31A}"/>
              </a:ext>
            </a:extLst>
          </p:cNvPr>
          <p:cNvSpPr txBox="1"/>
          <p:nvPr/>
        </p:nvSpPr>
        <p:spPr>
          <a:xfrm>
            <a:off x="1100030" y="3429000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_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28E740F-0C47-437A-B9FF-956DD80A43B7}"/>
              </a:ext>
            </a:extLst>
          </p:cNvPr>
          <p:cNvSpPr txBox="1"/>
          <p:nvPr/>
        </p:nvSpPr>
        <p:spPr>
          <a:xfrm>
            <a:off x="1368647" y="2599922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EE716FF-56BF-4BBD-9956-509230CA0BFB}"/>
              </a:ext>
            </a:extLst>
          </p:cNvPr>
          <p:cNvSpPr txBox="1"/>
          <p:nvPr/>
        </p:nvSpPr>
        <p:spPr>
          <a:xfrm>
            <a:off x="1771942" y="2499852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77AD3AD-D8AB-4BE9-89EC-16C1AEFD4D16}"/>
              </a:ext>
            </a:extLst>
          </p:cNvPr>
          <p:cNvSpPr txBox="1"/>
          <p:nvPr/>
        </p:nvSpPr>
        <p:spPr>
          <a:xfrm>
            <a:off x="1573869" y="3417161"/>
            <a:ext cx="461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FAAE9BD-0FE3-4637-8679-4E53D2B05059}"/>
              </a:ext>
            </a:extLst>
          </p:cNvPr>
          <p:cNvSpPr txBox="1"/>
          <p:nvPr/>
        </p:nvSpPr>
        <p:spPr>
          <a:xfrm>
            <a:off x="2604602" y="322549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_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2C17816-6DBD-4295-AE1B-DA4F4A281756}"/>
              </a:ext>
            </a:extLst>
          </p:cNvPr>
          <p:cNvSpPr txBox="1"/>
          <p:nvPr/>
        </p:nvSpPr>
        <p:spPr>
          <a:xfrm>
            <a:off x="2235957" y="151166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_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9C89315-5970-469C-A287-9883D1152690}"/>
              </a:ext>
            </a:extLst>
          </p:cNvPr>
          <p:cNvSpPr txBox="1"/>
          <p:nvPr/>
        </p:nvSpPr>
        <p:spPr>
          <a:xfrm>
            <a:off x="2654093" y="2854925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_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3050DD7-251C-44F1-86AE-007627AEE03C}"/>
              </a:ext>
            </a:extLst>
          </p:cNvPr>
          <p:cNvSpPr txBox="1"/>
          <p:nvPr/>
        </p:nvSpPr>
        <p:spPr>
          <a:xfrm>
            <a:off x="2852063" y="230413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_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170EB2E-4A04-4BAC-806A-840474C3111B}"/>
              </a:ext>
            </a:extLst>
          </p:cNvPr>
          <p:cNvSpPr txBox="1"/>
          <p:nvPr/>
        </p:nvSpPr>
        <p:spPr>
          <a:xfrm>
            <a:off x="2615551" y="254586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_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ED1F3B8-B93F-40AF-B5B8-0C4E8D4A520E}"/>
              </a:ext>
            </a:extLst>
          </p:cNvPr>
          <p:cNvSpPr txBox="1"/>
          <p:nvPr/>
        </p:nvSpPr>
        <p:spPr>
          <a:xfrm>
            <a:off x="2542363" y="1295941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_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8B74FDB-917D-446D-873C-479505D59228}"/>
              </a:ext>
            </a:extLst>
          </p:cNvPr>
          <p:cNvSpPr txBox="1"/>
          <p:nvPr/>
        </p:nvSpPr>
        <p:spPr>
          <a:xfrm>
            <a:off x="2193145" y="329526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_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2C753A7-F2F0-4C9D-B223-CA069116CCE0}"/>
              </a:ext>
            </a:extLst>
          </p:cNvPr>
          <p:cNvSpPr txBox="1"/>
          <p:nvPr/>
        </p:nvSpPr>
        <p:spPr>
          <a:xfrm>
            <a:off x="2699663" y="215173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_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93429B6-A121-42FF-97F6-1B399ABA2AC6}"/>
              </a:ext>
            </a:extLst>
          </p:cNvPr>
          <p:cNvSpPr txBox="1"/>
          <p:nvPr/>
        </p:nvSpPr>
        <p:spPr>
          <a:xfrm>
            <a:off x="2337514" y="246323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_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21B95D8-E06D-4DE5-941C-4EC4D684A671}"/>
              </a:ext>
            </a:extLst>
          </p:cNvPr>
          <p:cNvSpPr txBox="1"/>
          <p:nvPr/>
        </p:nvSpPr>
        <p:spPr>
          <a:xfrm>
            <a:off x="2688006" y="164838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_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EE1AF18-191F-46AC-ACBF-33BADE860CE5}"/>
              </a:ext>
            </a:extLst>
          </p:cNvPr>
          <p:cNvSpPr txBox="1"/>
          <p:nvPr/>
        </p:nvSpPr>
        <p:spPr>
          <a:xfrm>
            <a:off x="2040406" y="2041729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_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7533304-EAE0-4295-992C-A15D6DB848D9}"/>
              </a:ext>
            </a:extLst>
          </p:cNvPr>
          <p:cNvSpPr txBox="1"/>
          <p:nvPr/>
        </p:nvSpPr>
        <p:spPr>
          <a:xfrm>
            <a:off x="2069144" y="292664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_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4335F77C-E32F-4686-A342-625F87422BCE}"/>
              </a:ext>
            </a:extLst>
          </p:cNvPr>
          <p:cNvSpPr/>
          <p:nvPr/>
        </p:nvSpPr>
        <p:spPr>
          <a:xfrm>
            <a:off x="1306837" y="2089177"/>
            <a:ext cx="1500028" cy="1397965"/>
          </a:xfrm>
          <a:prstGeom prst="ellipse">
            <a:avLst/>
          </a:prstGeom>
          <a:solidFill>
            <a:schemeClr val="accent6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E5D33D5-556D-4F17-9C59-7E9A378C03F3}"/>
              </a:ext>
            </a:extLst>
          </p:cNvPr>
          <p:cNvSpPr txBox="1"/>
          <p:nvPr/>
        </p:nvSpPr>
        <p:spPr>
          <a:xfrm>
            <a:off x="2126844" y="2052186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E6A82BF-3040-4428-B96E-A5E94EC163BA}"/>
              </a:ext>
            </a:extLst>
          </p:cNvPr>
          <p:cNvSpPr txBox="1"/>
          <p:nvPr/>
        </p:nvSpPr>
        <p:spPr>
          <a:xfrm>
            <a:off x="1578710" y="2232852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6DBF738-8F8B-4B5E-A04B-07D0987787DD}"/>
              </a:ext>
            </a:extLst>
          </p:cNvPr>
          <p:cNvSpPr txBox="1"/>
          <p:nvPr/>
        </p:nvSpPr>
        <p:spPr>
          <a:xfrm>
            <a:off x="1465074" y="2810361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4687FE4-FC1B-4D15-85FD-C9BCA0AB04A2}"/>
              </a:ext>
            </a:extLst>
          </p:cNvPr>
          <p:cNvSpPr txBox="1"/>
          <p:nvPr/>
        </p:nvSpPr>
        <p:spPr>
          <a:xfrm>
            <a:off x="2325947" y="2332407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AC30EF7-3A37-4D77-A425-B8FED788A80C}"/>
              </a:ext>
            </a:extLst>
          </p:cNvPr>
          <p:cNvSpPr txBox="1"/>
          <p:nvPr/>
        </p:nvSpPr>
        <p:spPr>
          <a:xfrm>
            <a:off x="1915115" y="2515602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7F02424-786F-4D04-8769-CD4EE0094D71}"/>
              </a:ext>
            </a:extLst>
          </p:cNvPr>
          <p:cNvSpPr txBox="1"/>
          <p:nvPr/>
        </p:nvSpPr>
        <p:spPr>
          <a:xfrm>
            <a:off x="2084866" y="2936445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86168425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BF03ED9-8C45-4818-9243-FB17271C5CC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600" b="1" dirty="0"/>
                        <m:t>Recall</m:t>
                      </m:r>
                      <m:r>
                        <m:rPr>
                          <m:nor/>
                        </m:rPr>
                        <a:rPr lang="en-US" sz="3600" b="1" dirty="0"/>
                        <m:t>,</m:t>
                      </m:r>
                      <m:r>
                        <m:rPr>
                          <m:nor/>
                        </m:rPr>
                        <a:rPr lang="en-US" sz="3600" b="1" dirty="0"/>
                        <m:t>Sensitivity</m:t>
                      </m:r>
                      <m:r>
                        <m:rPr>
                          <m:nor/>
                        </m:rPr>
                        <a:rPr lang="en-US" sz="3600" b="1" dirty="0"/>
                        <m:t>,</m:t>
                      </m:r>
                      <m:r>
                        <m:rPr>
                          <m:nor/>
                        </m:rPr>
                        <a:rPr lang="en-US" sz="3600" b="1" dirty="0"/>
                        <m:t>TPR</m:t>
                      </m:r>
                    </m:oMath>
                  </m:oMathPara>
                </a14:m>
                <a:br>
                  <a:rPr lang="en-US" sz="3600" b="1" dirty="0"/>
                </a:br>
                <a:endParaRPr lang="en-US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BF03ED9-8C45-4818-9243-FB17271C5C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6BD0E9-81D0-461F-BB61-7BE066383B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sz="3200" dirty="0"/>
                  <a:t>Recall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𝑡𝑝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𝑡𝑝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𝑓𝑛</m:t>
                        </m:r>
                      </m:den>
                    </m:f>
                  </m:oMath>
                </a14:m>
                <a:endParaRPr lang="en-US" sz="3200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6BD0E9-81D0-461F-BB61-7BE066383B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4E0F7458-9DB8-4710-8EA2-22691F73BBF6}"/>
                  </a:ext>
                </a:extLst>
              </p14:cNvPr>
              <p14:cNvContentPartPr/>
              <p14:nvPr/>
            </p14:nvContentPartPr>
            <p14:xfrm>
              <a:off x="1075627" y="4999394"/>
              <a:ext cx="1440" cy="75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4E0F7458-9DB8-4710-8EA2-22691F73BB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1227" y="4985649"/>
                <a:ext cx="29520" cy="34364"/>
              </a:xfrm>
              <a:prstGeom prst="rect">
                <a:avLst/>
              </a:prstGeom>
            </p:spPr>
          </p:pic>
        </mc:Fallback>
      </mc:AlternateContent>
      <p:sp>
        <p:nvSpPr>
          <p:cNvPr id="78" name="Rectangle 77">
            <a:extLst>
              <a:ext uri="{FF2B5EF4-FFF2-40B4-BE49-F238E27FC236}">
                <a16:creationId xmlns:a16="http://schemas.microsoft.com/office/drawing/2014/main" id="{927F3D76-75AC-47A7-9883-2419BACBAF43}"/>
              </a:ext>
            </a:extLst>
          </p:cNvPr>
          <p:cNvSpPr/>
          <p:nvPr/>
        </p:nvSpPr>
        <p:spPr>
          <a:xfrm>
            <a:off x="950054" y="1518510"/>
            <a:ext cx="1075006" cy="243371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rgbClr val="FF0000"/>
                </a:solidFill>
              </a:rPr>
              <a:t>_</a:t>
            </a:r>
          </a:p>
          <a:p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2B1EAF7-4EE4-467F-AF43-B10A93EA4165}"/>
              </a:ext>
            </a:extLst>
          </p:cNvPr>
          <p:cNvSpPr/>
          <p:nvPr/>
        </p:nvSpPr>
        <p:spPr>
          <a:xfrm>
            <a:off x="2025060" y="1518509"/>
            <a:ext cx="1075006" cy="243371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/>
              <a:t>-</a:t>
            </a:r>
            <a:endParaRPr lang="en-US" sz="18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F5395DE-C346-4C7D-ABEF-F8468DF7ED3D}"/>
              </a:ext>
            </a:extLst>
          </p:cNvPr>
          <p:cNvSpPr txBox="1"/>
          <p:nvPr/>
        </p:nvSpPr>
        <p:spPr>
          <a:xfrm>
            <a:off x="1645878" y="2942892"/>
            <a:ext cx="461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15A7054-401E-487E-AACF-1A99647625DB}"/>
              </a:ext>
            </a:extLst>
          </p:cNvPr>
          <p:cNvSpPr txBox="1"/>
          <p:nvPr/>
        </p:nvSpPr>
        <p:spPr>
          <a:xfrm>
            <a:off x="1171509" y="1295941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_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A4F3D46-75FC-4BF5-9E41-141BAFD52F99}"/>
              </a:ext>
            </a:extLst>
          </p:cNvPr>
          <p:cNvSpPr txBox="1"/>
          <p:nvPr/>
        </p:nvSpPr>
        <p:spPr>
          <a:xfrm>
            <a:off x="1619542" y="2347452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A8C5529-139B-4E25-8D9C-72F3A0B01925}"/>
              </a:ext>
            </a:extLst>
          </p:cNvPr>
          <p:cNvSpPr txBox="1"/>
          <p:nvPr/>
        </p:nvSpPr>
        <p:spPr>
          <a:xfrm>
            <a:off x="1139706" y="1644882"/>
            <a:ext cx="2655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_</a:t>
            </a:r>
          </a:p>
          <a:p>
            <a:endParaRPr lang="en-US" sz="28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1D5FC8D-A6D2-4306-A9D9-30F13A50A9F0}"/>
              </a:ext>
            </a:extLst>
          </p:cNvPr>
          <p:cNvSpPr txBox="1"/>
          <p:nvPr/>
        </p:nvSpPr>
        <p:spPr>
          <a:xfrm>
            <a:off x="1248317" y="3020872"/>
            <a:ext cx="2655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_</a:t>
            </a:r>
          </a:p>
          <a:p>
            <a:endParaRPr lang="en-US" sz="28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936A-1C0D-4CC0-A85A-F169F3C048DF}"/>
              </a:ext>
            </a:extLst>
          </p:cNvPr>
          <p:cNvSpPr txBox="1"/>
          <p:nvPr/>
        </p:nvSpPr>
        <p:spPr>
          <a:xfrm>
            <a:off x="1642317" y="1594883"/>
            <a:ext cx="2655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_</a:t>
            </a:r>
          </a:p>
          <a:p>
            <a:endParaRPr lang="en-US" sz="28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2E30D2A-5E63-4605-BF34-673358E1C31A}"/>
              </a:ext>
            </a:extLst>
          </p:cNvPr>
          <p:cNvSpPr txBox="1"/>
          <p:nvPr/>
        </p:nvSpPr>
        <p:spPr>
          <a:xfrm>
            <a:off x="1100030" y="3429000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_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28E740F-0C47-437A-B9FF-956DD80A43B7}"/>
              </a:ext>
            </a:extLst>
          </p:cNvPr>
          <p:cNvSpPr txBox="1"/>
          <p:nvPr/>
        </p:nvSpPr>
        <p:spPr>
          <a:xfrm>
            <a:off x="1368647" y="2599922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EE716FF-56BF-4BBD-9956-509230CA0BFB}"/>
              </a:ext>
            </a:extLst>
          </p:cNvPr>
          <p:cNvSpPr txBox="1"/>
          <p:nvPr/>
        </p:nvSpPr>
        <p:spPr>
          <a:xfrm>
            <a:off x="1771942" y="2499852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77AD3AD-D8AB-4BE9-89EC-16C1AEFD4D16}"/>
              </a:ext>
            </a:extLst>
          </p:cNvPr>
          <p:cNvSpPr txBox="1"/>
          <p:nvPr/>
        </p:nvSpPr>
        <p:spPr>
          <a:xfrm>
            <a:off x="1573869" y="3417161"/>
            <a:ext cx="461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FAAE9BD-0FE3-4637-8679-4E53D2B05059}"/>
              </a:ext>
            </a:extLst>
          </p:cNvPr>
          <p:cNvSpPr txBox="1"/>
          <p:nvPr/>
        </p:nvSpPr>
        <p:spPr>
          <a:xfrm>
            <a:off x="2604602" y="322549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_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2C17816-6DBD-4295-AE1B-DA4F4A281756}"/>
              </a:ext>
            </a:extLst>
          </p:cNvPr>
          <p:cNvSpPr txBox="1"/>
          <p:nvPr/>
        </p:nvSpPr>
        <p:spPr>
          <a:xfrm>
            <a:off x="2235957" y="151166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_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9C89315-5970-469C-A287-9883D1152690}"/>
              </a:ext>
            </a:extLst>
          </p:cNvPr>
          <p:cNvSpPr txBox="1"/>
          <p:nvPr/>
        </p:nvSpPr>
        <p:spPr>
          <a:xfrm>
            <a:off x="2654093" y="2854925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_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3050DD7-251C-44F1-86AE-007627AEE03C}"/>
              </a:ext>
            </a:extLst>
          </p:cNvPr>
          <p:cNvSpPr txBox="1"/>
          <p:nvPr/>
        </p:nvSpPr>
        <p:spPr>
          <a:xfrm>
            <a:off x="2852063" y="230413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_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170EB2E-4A04-4BAC-806A-840474C3111B}"/>
              </a:ext>
            </a:extLst>
          </p:cNvPr>
          <p:cNvSpPr txBox="1"/>
          <p:nvPr/>
        </p:nvSpPr>
        <p:spPr>
          <a:xfrm>
            <a:off x="2615551" y="254586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_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ED1F3B8-B93F-40AF-B5B8-0C4E8D4A520E}"/>
              </a:ext>
            </a:extLst>
          </p:cNvPr>
          <p:cNvSpPr txBox="1"/>
          <p:nvPr/>
        </p:nvSpPr>
        <p:spPr>
          <a:xfrm>
            <a:off x="2542363" y="1295941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_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8B74FDB-917D-446D-873C-479505D59228}"/>
              </a:ext>
            </a:extLst>
          </p:cNvPr>
          <p:cNvSpPr txBox="1"/>
          <p:nvPr/>
        </p:nvSpPr>
        <p:spPr>
          <a:xfrm>
            <a:off x="2193145" y="329526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_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2C753A7-F2F0-4C9D-B223-CA069116CCE0}"/>
              </a:ext>
            </a:extLst>
          </p:cNvPr>
          <p:cNvSpPr txBox="1"/>
          <p:nvPr/>
        </p:nvSpPr>
        <p:spPr>
          <a:xfrm>
            <a:off x="2699663" y="215173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_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93429B6-A121-42FF-97F6-1B399ABA2AC6}"/>
              </a:ext>
            </a:extLst>
          </p:cNvPr>
          <p:cNvSpPr txBox="1"/>
          <p:nvPr/>
        </p:nvSpPr>
        <p:spPr>
          <a:xfrm>
            <a:off x="2337514" y="246323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_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21B95D8-E06D-4DE5-941C-4EC4D684A671}"/>
              </a:ext>
            </a:extLst>
          </p:cNvPr>
          <p:cNvSpPr txBox="1"/>
          <p:nvPr/>
        </p:nvSpPr>
        <p:spPr>
          <a:xfrm>
            <a:off x="2688006" y="164838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_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EE1AF18-191F-46AC-ACBF-33BADE860CE5}"/>
              </a:ext>
            </a:extLst>
          </p:cNvPr>
          <p:cNvSpPr txBox="1"/>
          <p:nvPr/>
        </p:nvSpPr>
        <p:spPr>
          <a:xfrm>
            <a:off x="2040406" y="2041729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_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7533304-EAE0-4295-992C-A15D6DB848D9}"/>
              </a:ext>
            </a:extLst>
          </p:cNvPr>
          <p:cNvSpPr txBox="1"/>
          <p:nvPr/>
        </p:nvSpPr>
        <p:spPr>
          <a:xfrm>
            <a:off x="2069144" y="292664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_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4335F77C-E32F-4686-A342-625F87422BCE}"/>
              </a:ext>
            </a:extLst>
          </p:cNvPr>
          <p:cNvSpPr/>
          <p:nvPr/>
        </p:nvSpPr>
        <p:spPr>
          <a:xfrm>
            <a:off x="1306837" y="2089177"/>
            <a:ext cx="1500028" cy="1397965"/>
          </a:xfrm>
          <a:prstGeom prst="ellipse">
            <a:avLst/>
          </a:prstGeom>
          <a:solidFill>
            <a:schemeClr val="accent6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E5D33D5-556D-4F17-9C59-7E9A378C03F3}"/>
              </a:ext>
            </a:extLst>
          </p:cNvPr>
          <p:cNvSpPr txBox="1"/>
          <p:nvPr/>
        </p:nvSpPr>
        <p:spPr>
          <a:xfrm>
            <a:off x="2126844" y="2052186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E6A82BF-3040-4428-B96E-A5E94EC163BA}"/>
              </a:ext>
            </a:extLst>
          </p:cNvPr>
          <p:cNvSpPr txBox="1"/>
          <p:nvPr/>
        </p:nvSpPr>
        <p:spPr>
          <a:xfrm>
            <a:off x="1578710" y="2232852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6DBF738-8F8B-4B5E-A04B-07D0987787DD}"/>
              </a:ext>
            </a:extLst>
          </p:cNvPr>
          <p:cNvSpPr txBox="1"/>
          <p:nvPr/>
        </p:nvSpPr>
        <p:spPr>
          <a:xfrm>
            <a:off x="1465074" y="2810361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4687FE4-FC1B-4D15-85FD-C9BCA0AB04A2}"/>
              </a:ext>
            </a:extLst>
          </p:cNvPr>
          <p:cNvSpPr txBox="1"/>
          <p:nvPr/>
        </p:nvSpPr>
        <p:spPr>
          <a:xfrm>
            <a:off x="2325947" y="2332407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AC30EF7-3A37-4D77-A425-B8FED788A80C}"/>
              </a:ext>
            </a:extLst>
          </p:cNvPr>
          <p:cNvSpPr txBox="1"/>
          <p:nvPr/>
        </p:nvSpPr>
        <p:spPr>
          <a:xfrm>
            <a:off x="1915115" y="2515602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7F02424-786F-4D04-8769-CD4EE0094D71}"/>
              </a:ext>
            </a:extLst>
          </p:cNvPr>
          <p:cNvSpPr txBox="1"/>
          <p:nvPr/>
        </p:nvSpPr>
        <p:spPr>
          <a:xfrm>
            <a:off x="2084866" y="2936445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00544701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BF03ED9-8C45-4818-9243-FB17271C5CC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600" b="1" dirty="0"/>
                        <m:t>Specificity</m:t>
                      </m:r>
                      <m:r>
                        <m:rPr>
                          <m:nor/>
                        </m:rPr>
                        <a:rPr lang="en-US" sz="3600" b="1" dirty="0"/>
                        <m:t> ,</m:t>
                      </m:r>
                      <m:r>
                        <m:rPr>
                          <m:nor/>
                        </m:rPr>
                        <a:rPr lang="en-US" sz="3600" b="1" dirty="0"/>
                        <m:t>TNR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BF03ED9-8C45-4818-9243-FB17271C5C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6BD0E9-81D0-461F-BB61-7BE066383B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sz="3200" dirty="0"/>
                  <a:t>specificity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𝑡𝑛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𝑓𝑝</m:t>
                        </m:r>
                      </m:den>
                    </m:f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6BD0E9-81D0-461F-BB61-7BE066383B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4E0F7458-9DB8-4710-8EA2-22691F73BBF6}"/>
                  </a:ext>
                </a:extLst>
              </p14:cNvPr>
              <p14:cNvContentPartPr/>
              <p14:nvPr/>
            </p14:nvContentPartPr>
            <p14:xfrm>
              <a:off x="1075627" y="4999394"/>
              <a:ext cx="1440" cy="75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4E0F7458-9DB8-4710-8EA2-22691F73BB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1227" y="4985649"/>
                <a:ext cx="29520" cy="34364"/>
              </a:xfrm>
              <a:prstGeom prst="rect">
                <a:avLst/>
              </a:prstGeom>
            </p:spPr>
          </p:pic>
        </mc:Fallback>
      </mc:AlternateContent>
      <p:sp>
        <p:nvSpPr>
          <p:cNvPr id="78" name="Rectangle 77">
            <a:extLst>
              <a:ext uri="{FF2B5EF4-FFF2-40B4-BE49-F238E27FC236}">
                <a16:creationId xmlns:a16="http://schemas.microsoft.com/office/drawing/2014/main" id="{927F3D76-75AC-47A7-9883-2419BACBAF43}"/>
              </a:ext>
            </a:extLst>
          </p:cNvPr>
          <p:cNvSpPr/>
          <p:nvPr/>
        </p:nvSpPr>
        <p:spPr>
          <a:xfrm>
            <a:off x="950054" y="1518510"/>
            <a:ext cx="1075006" cy="243371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rgbClr val="FF0000"/>
                </a:solidFill>
              </a:rPr>
              <a:t>_</a:t>
            </a:r>
          </a:p>
          <a:p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2B1EAF7-4EE4-467F-AF43-B10A93EA4165}"/>
              </a:ext>
            </a:extLst>
          </p:cNvPr>
          <p:cNvSpPr/>
          <p:nvPr/>
        </p:nvSpPr>
        <p:spPr>
          <a:xfrm>
            <a:off x="2025060" y="1518509"/>
            <a:ext cx="1075006" cy="243371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/>
              <a:t>-</a:t>
            </a:r>
            <a:endParaRPr lang="en-US" sz="18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F5395DE-C346-4C7D-ABEF-F8468DF7ED3D}"/>
              </a:ext>
            </a:extLst>
          </p:cNvPr>
          <p:cNvSpPr txBox="1"/>
          <p:nvPr/>
        </p:nvSpPr>
        <p:spPr>
          <a:xfrm>
            <a:off x="1645878" y="2942892"/>
            <a:ext cx="461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15A7054-401E-487E-AACF-1A99647625DB}"/>
              </a:ext>
            </a:extLst>
          </p:cNvPr>
          <p:cNvSpPr txBox="1"/>
          <p:nvPr/>
        </p:nvSpPr>
        <p:spPr>
          <a:xfrm>
            <a:off x="1171509" y="1295941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_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A4F3D46-75FC-4BF5-9E41-141BAFD52F99}"/>
              </a:ext>
            </a:extLst>
          </p:cNvPr>
          <p:cNvSpPr txBox="1"/>
          <p:nvPr/>
        </p:nvSpPr>
        <p:spPr>
          <a:xfrm>
            <a:off x="1619542" y="2347452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A8C5529-139B-4E25-8D9C-72F3A0B01925}"/>
              </a:ext>
            </a:extLst>
          </p:cNvPr>
          <p:cNvSpPr txBox="1"/>
          <p:nvPr/>
        </p:nvSpPr>
        <p:spPr>
          <a:xfrm>
            <a:off x="1139706" y="1644882"/>
            <a:ext cx="2655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_</a:t>
            </a:r>
          </a:p>
          <a:p>
            <a:endParaRPr lang="en-US" sz="28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1D5FC8D-A6D2-4306-A9D9-30F13A50A9F0}"/>
              </a:ext>
            </a:extLst>
          </p:cNvPr>
          <p:cNvSpPr txBox="1"/>
          <p:nvPr/>
        </p:nvSpPr>
        <p:spPr>
          <a:xfrm>
            <a:off x="1248317" y="3020872"/>
            <a:ext cx="2655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_</a:t>
            </a:r>
          </a:p>
          <a:p>
            <a:endParaRPr lang="en-US" sz="28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936A-1C0D-4CC0-A85A-F169F3C048DF}"/>
              </a:ext>
            </a:extLst>
          </p:cNvPr>
          <p:cNvSpPr txBox="1"/>
          <p:nvPr/>
        </p:nvSpPr>
        <p:spPr>
          <a:xfrm>
            <a:off x="1642317" y="1594883"/>
            <a:ext cx="2655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_</a:t>
            </a:r>
          </a:p>
          <a:p>
            <a:endParaRPr lang="en-US" sz="28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2E30D2A-5E63-4605-BF34-673358E1C31A}"/>
              </a:ext>
            </a:extLst>
          </p:cNvPr>
          <p:cNvSpPr txBox="1"/>
          <p:nvPr/>
        </p:nvSpPr>
        <p:spPr>
          <a:xfrm>
            <a:off x="1100030" y="3429000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_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28E740F-0C47-437A-B9FF-956DD80A43B7}"/>
              </a:ext>
            </a:extLst>
          </p:cNvPr>
          <p:cNvSpPr txBox="1"/>
          <p:nvPr/>
        </p:nvSpPr>
        <p:spPr>
          <a:xfrm>
            <a:off x="1368647" y="2599922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EE716FF-56BF-4BBD-9956-509230CA0BFB}"/>
              </a:ext>
            </a:extLst>
          </p:cNvPr>
          <p:cNvSpPr txBox="1"/>
          <p:nvPr/>
        </p:nvSpPr>
        <p:spPr>
          <a:xfrm>
            <a:off x="1771942" y="2499852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77AD3AD-D8AB-4BE9-89EC-16C1AEFD4D16}"/>
              </a:ext>
            </a:extLst>
          </p:cNvPr>
          <p:cNvSpPr txBox="1"/>
          <p:nvPr/>
        </p:nvSpPr>
        <p:spPr>
          <a:xfrm>
            <a:off x="1573869" y="3417161"/>
            <a:ext cx="461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FAAE9BD-0FE3-4637-8679-4E53D2B05059}"/>
              </a:ext>
            </a:extLst>
          </p:cNvPr>
          <p:cNvSpPr txBox="1"/>
          <p:nvPr/>
        </p:nvSpPr>
        <p:spPr>
          <a:xfrm>
            <a:off x="2604602" y="322549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_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2C17816-6DBD-4295-AE1B-DA4F4A281756}"/>
              </a:ext>
            </a:extLst>
          </p:cNvPr>
          <p:cNvSpPr txBox="1"/>
          <p:nvPr/>
        </p:nvSpPr>
        <p:spPr>
          <a:xfrm>
            <a:off x="2235957" y="151166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_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9C89315-5970-469C-A287-9883D1152690}"/>
              </a:ext>
            </a:extLst>
          </p:cNvPr>
          <p:cNvSpPr txBox="1"/>
          <p:nvPr/>
        </p:nvSpPr>
        <p:spPr>
          <a:xfrm>
            <a:off x="2654093" y="2854925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_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3050DD7-251C-44F1-86AE-007627AEE03C}"/>
              </a:ext>
            </a:extLst>
          </p:cNvPr>
          <p:cNvSpPr txBox="1"/>
          <p:nvPr/>
        </p:nvSpPr>
        <p:spPr>
          <a:xfrm>
            <a:off x="2852063" y="230413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_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170EB2E-4A04-4BAC-806A-840474C3111B}"/>
              </a:ext>
            </a:extLst>
          </p:cNvPr>
          <p:cNvSpPr txBox="1"/>
          <p:nvPr/>
        </p:nvSpPr>
        <p:spPr>
          <a:xfrm>
            <a:off x="2615551" y="254586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_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ED1F3B8-B93F-40AF-B5B8-0C4E8D4A520E}"/>
              </a:ext>
            </a:extLst>
          </p:cNvPr>
          <p:cNvSpPr txBox="1"/>
          <p:nvPr/>
        </p:nvSpPr>
        <p:spPr>
          <a:xfrm>
            <a:off x="2542363" y="1295941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_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8B74FDB-917D-446D-873C-479505D59228}"/>
              </a:ext>
            </a:extLst>
          </p:cNvPr>
          <p:cNvSpPr txBox="1"/>
          <p:nvPr/>
        </p:nvSpPr>
        <p:spPr>
          <a:xfrm>
            <a:off x="2193145" y="329526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_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2C753A7-F2F0-4C9D-B223-CA069116CCE0}"/>
              </a:ext>
            </a:extLst>
          </p:cNvPr>
          <p:cNvSpPr txBox="1"/>
          <p:nvPr/>
        </p:nvSpPr>
        <p:spPr>
          <a:xfrm>
            <a:off x="2699663" y="215173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_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93429B6-A121-42FF-97F6-1B399ABA2AC6}"/>
              </a:ext>
            </a:extLst>
          </p:cNvPr>
          <p:cNvSpPr txBox="1"/>
          <p:nvPr/>
        </p:nvSpPr>
        <p:spPr>
          <a:xfrm>
            <a:off x="2337514" y="246323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_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21B95D8-E06D-4DE5-941C-4EC4D684A671}"/>
              </a:ext>
            </a:extLst>
          </p:cNvPr>
          <p:cNvSpPr txBox="1"/>
          <p:nvPr/>
        </p:nvSpPr>
        <p:spPr>
          <a:xfrm>
            <a:off x="2688006" y="164838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_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EE1AF18-191F-46AC-ACBF-33BADE860CE5}"/>
              </a:ext>
            </a:extLst>
          </p:cNvPr>
          <p:cNvSpPr txBox="1"/>
          <p:nvPr/>
        </p:nvSpPr>
        <p:spPr>
          <a:xfrm>
            <a:off x="2040406" y="2041729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_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7533304-EAE0-4295-992C-A15D6DB848D9}"/>
              </a:ext>
            </a:extLst>
          </p:cNvPr>
          <p:cNvSpPr txBox="1"/>
          <p:nvPr/>
        </p:nvSpPr>
        <p:spPr>
          <a:xfrm>
            <a:off x="2069144" y="292664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_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4335F77C-E32F-4686-A342-625F87422BCE}"/>
              </a:ext>
            </a:extLst>
          </p:cNvPr>
          <p:cNvSpPr/>
          <p:nvPr/>
        </p:nvSpPr>
        <p:spPr>
          <a:xfrm>
            <a:off x="1306837" y="2089177"/>
            <a:ext cx="1500028" cy="1397965"/>
          </a:xfrm>
          <a:prstGeom prst="ellipse">
            <a:avLst/>
          </a:prstGeom>
          <a:solidFill>
            <a:schemeClr val="accent6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E5D33D5-556D-4F17-9C59-7E9A378C03F3}"/>
              </a:ext>
            </a:extLst>
          </p:cNvPr>
          <p:cNvSpPr txBox="1"/>
          <p:nvPr/>
        </p:nvSpPr>
        <p:spPr>
          <a:xfrm>
            <a:off x="2126844" y="2052186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E6A82BF-3040-4428-B96E-A5E94EC163BA}"/>
              </a:ext>
            </a:extLst>
          </p:cNvPr>
          <p:cNvSpPr txBox="1"/>
          <p:nvPr/>
        </p:nvSpPr>
        <p:spPr>
          <a:xfrm>
            <a:off x="1578710" y="2232852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6DBF738-8F8B-4B5E-A04B-07D0987787DD}"/>
              </a:ext>
            </a:extLst>
          </p:cNvPr>
          <p:cNvSpPr txBox="1"/>
          <p:nvPr/>
        </p:nvSpPr>
        <p:spPr>
          <a:xfrm>
            <a:off x="1465074" y="2810361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4687FE4-FC1B-4D15-85FD-C9BCA0AB04A2}"/>
              </a:ext>
            </a:extLst>
          </p:cNvPr>
          <p:cNvSpPr txBox="1"/>
          <p:nvPr/>
        </p:nvSpPr>
        <p:spPr>
          <a:xfrm>
            <a:off x="2325947" y="2332407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AC30EF7-3A37-4D77-A425-B8FED788A80C}"/>
              </a:ext>
            </a:extLst>
          </p:cNvPr>
          <p:cNvSpPr txBox="1"/>
          <p:nvPr/>
        </p:nvSpPr>
        <p:spPr>
          <a:xfrm>
            <a:off x="1915115" y="2515602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7F02424-786F-4D04-8769-CD4EE0094D71}"/>
              </a:ext>
            </a:extLst>
          </p:cNvPr>
          <p:cNvSpPr txBox="1"/>
          <p:nvPr/>
        </p:nvSpPr>
        <p:spPr>
          <a:xfrm>
            <a:off x="2084866" y="2936445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90290783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03ED9-8C45-4818-9243-FB17271C5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3600" dirty="0">
                <a:cs typeface="B Nazanin" panose="00000400000000000000" pitchFamily="2" charset="-78"/>
              </a:rPr>
              <a:t>چرا معیار های </a:t>
            </a:r>
            <a:r>
              <a:rPr lang="en-US" sz="3600" dirty="0">
                <a:cs typeface="B Nazanin" panose="00000400000000000000" pitchFamily="2" charset="-78"/>
              </a:rPr>
              <a:t>precision</a:t>
            </a:r>
            <a:r>
              <a:rPr lang="fa-IR" sz="3600" dirty="0">
                <a:cs typeface="B Nazanin" panose="00000400000000000000" pitchFamily="2" charset="-78"/>
              </a:rPr>
              <a:t> و </a:t>
            </a:r>
            <a:r>
              <a:rPr lang="en-US" sz="3600" dirty="0">
                <a:cs typeface="B Nazanin" panose="00000400000000000000" pitchFamily="2" charset="-78"/>
              </a:rPr>
              <a:t>recall</a:t>
            </a:r>
            <a:r>
              <a:rPr lang="fa-IR" sz="3600" dirty="0">
                <a:cs typeface="B Nazanin" panose="00000400000000000000" pitchFamily="2" charset="-78"/>
              </a:rPr>
              <a:t> مطرح می</a:t>
            </a:r>
            <a:r>
              <a:rPr lang="en-US" sz="3600" dirty="0">
                <a:cs typeface="B Nazanin" panose="00000400000000000000" pitchFamily="2" charset="-78"/>
              </a:rPr>
              <a:t> </a:t>
            </a:r>
            <a:r>
              <a:rPr lang="fa-IR" sz="3600" dirty="0">
                <a:cs typeface="B Nazanin" panose="00000400000000000000" pitchFamily="2" charset="-78"/>
              </a:rPr>
              <a:t>شود؟</a:t>
            </a:r>
            <a:endParaRPr lang="en-US" sz="3600" dirty="0">
              <a:cs typeface="B Nazani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6BD0E9-81D0-461F-BB61-7BE066383B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2800" dirty="0"/>
                  <a:t>Recall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5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𝑡𝑝</m:t>
                        </m:r>
                      </m:num>
                      <m:den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𝑡𝑝</m:t>
                        </m:r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𝑓𝑛</m:t>
                        </m:r>
                      </m:den>
                    </m:f>
                  </m:oMath>
                </a14:m>
                <a:endParaRPr lang="en-US" sz="2800" b="0" dirty="0"/>
              </a:p>
              <a:p>
                <a:pPr marL="0" indent="0">
                  <a:buNone/>
                </a:pPr>
                <a:endParaRPr lang="en-US" sz="2800" b="0" dirty="0"/>
              </a:p>
              <a:p>
                <a:pPr marL="0" indent="0">
                  <a:buNone/>
                </a:pPr>
                <a:r>
                  <a:rPr lang="en-US" sz="2800" dirty="0"/>
                  <a:t>Precision</a:t>
                </a:r>
                <a:r>
                  <a:rPr lang="en-US" dirty="0"/>
                  <a:t> =</a:t>
                </a:r>
                <a14:m>
                  <m:oMath xmlns:m="http://schemas.openxmlformats.org/officeDocument/2006/math">
                    <m:r>
                      <a:rPr lang="en-US" sz="3500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35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𝑡𝑝</m:t>
                        </m:r>
                      </m:num>
                      <m:den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𝑡𝑝</m:t>
                        </m:r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𝑓𝑝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6BD0E9-81D0-461F-BB61-7BE066383B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4E0F7458-9DB8-4710-8EA2-22691F73BBF6}"/>
                  </a:ext>
                </a:extLst>
              </p14:cNvPr>
              <p14:cNvContentPartPr/>
              <p14:nvPr/>
            </p14:nvContentPartPr>
            <p14:xfrm>
              <a:off x="1075627" y="4999394"/>
              <a:ext cx="1440" cy="75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4E0F7458-9DB8-4710-8EA2-22691F73BBF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1227" y="4985649"/>
                <a:ext cx="29520" cy="34364"/>
              </a:xfrm>
              <a:prstGeom prst="rect">
                <a:avLst/>
              </a:prstGeom>
            </p:spPr>
          </p:pic>
        </mc:Fallback>
      </mc:AlternateContent>
      <p:sp>
        <p:nvSpPr>
          <p:cNvPr id="78" name="Rectangle 77">
            <a:extLst>
              <a:ext uri="{FF2B5EF4-FFF2-40B4-BE49-F238E27FC236}">
                <a16:creationId xmlns:a16="http://schemas.microsoft.com/office/drawing/2014/main" id="{927F3D76-75AC-47A7-9883-2419BACBAF43}"/>
              </a:ext>
            </a:extLst>
          </p:cNvPr>
          <p:cNvSpPr/>
          <p:nvPr/>
        </p:nvSpPr>
        <p:spPr>
          <a:xfrm>
            <a:off x="950054" y="1518510"/>
            <a:ext cx="1075006" cy="243371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rgbClr val="FF0000"/>
                </a:solidFill>
              </a:rPr>
              <a:t>_</a:t>
            </a:r>
          </a:p>
          <a:p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2B1EAF7-4EE4-467F-AF43-B10A93EA4165}"/>
              </a:ext>
            </a:extLst>
          </p:cNvPr>
          <p:cNvSpPr/>
          <p:nvPr/>
        </p:nvSpPr>
        <p:spPr>
          <a:xfrm>
            <a:off x="2025060" y="1518509"/>
            <a:ext cx="1075006" cy="243371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/>
              <a:t>-</a:t>
            </a:r>
            <a:endParaRPr lang="en-US" sz="18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F5395DE-C346-4C7D-ABEF-F8468DF7ED3D}"/>
              </a:ext>
            </a:extLst>
          </p:cNvPr>
          <p:cNvSpPr txBox="1"/>
          <p:nvPr/>
        </p:nvSpPr>
        <p:spPr>
          <a:xfrm>
            <a:off x="1645878" y="2942892"/>
            <a:ext cx="461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15A7054-401E-487E-AACF-1A99647625DB}"/>
              </a:ext>
            </a:extLst>
          </p:cNvPr>
          <p:cNvSpPr txBox="1"/>
          <p:nvPr/>
        </p:nvSpPr>
        <p:spPr>
          <a:xfrm>
            <a:off x="1171509" y="1295941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_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A4F3D46-75FC-4BF5-9E41-141BAFD52F99}"/>
              </a:ext>
            </a:extLst>
          </p:cNvPr>
          <p:cNvSpPr txBox="1"/>
          <p:nvPr/>
        </p:nvSpPr>
        <p:spPr>
          <a:xfrm>
            <a:off x="1619542" y="2347452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A8C5529-139B-4E25-8D9C-72F3A0B01925}"/>
              </a:ext>
            </a:extLst>
          </p:cNvPr>
          <p:cNvSpPr txBox="1"/>
          <p:nvPr/>
        </p:nvSpPr>
        <p:spPr>
          <a:xfrm>
            <a:off x="1139706" y="1644882"/>
            <a:ext cx="2655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_</a:t>
            </a:r>
          </a:p>
          <a:p>
            <a:endParaRPr lang="en-US" sz="28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1D5FC8D-A6D2-4306-A9D9-30F13A50A9F0}"/>
              </a:ext>
            </a:extLst>
          </p:cNvPr>
          <p:cNvSpPr txBox="1"/>
          <p:nvPr/>
        </p:nvSpPr>
        <p:spPr>
          <a:xfrm>
            <a:off x="1248317" y="3020872"/>
            <a:ext cx="2655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_</a:t>
            </a:r>
          </a:p>
          <a:p>
            <a:endParaRPr lang="en-US" sz="28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67936A-1C0D-4CC0-A85A-F169F3C048DF}"/>
              </a:ext>
            </a:extLst>
          </p:cNvPr>
          <p:cNvSpPr txBox="1"/>
          <p:nvPr/>
        </p:nvSpPr>
        <p:spPr>
          <a:xfrm>
            <a:off x="1642317" y="1594883"/>
            <a:ext cx="2655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_</a:t>
            </a:r>
          </a:p>
          <a:p>
            <a:endParaRPr lang="en-US" sz="28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2E30D2A-5E63-4605-BF34-673358E1C31A}"/>
              </a:ext>
            </a:extLst>
          </p:cNvPr>
          <p:cNvSpPr txBox="1"/>
          <p:nvPr/>
        </p:nvSpPr>
        <p:spPr>
          <a:xfrm>
            <a:off x="1100030" y="3429000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_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28E740F-0C47-437A-B9FF-956DD80A43B7}"/>
              </a:ext>
            </a:extLst>
          </p:cNvPr>
          <p:cNvSpPr txBox="1"/>
          <p:nvPr/>
        </p:nvSpPr>
        <p:spPr>
          <a:xfrm>
            <a:off x="1368647" y="2599922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EE716FF-56BF-4BBD-9956-509230CA0BFB}"/>
              </a:ext>
            </a:extLst>
          </p:cNvPr>
          <p:cNvSpPr txBox="1"/>
          <p:nvPr/>
        </p:nvSpPr>
        <p:spPr>
          <a:xfrm>
            <a:off x="1771942" y="2499852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77AD3AD-D8AB-4BE9-89EC-16C1AEFD4D16}"/>
              </a:ext>
            </a:extLst>
          </p:cNvPr>
          <p:cNvSpPr txBox="1"/>
          <p:nvPr/>
        </p:nvSpPr>
        <p:spPr>
          <a:xfrm>
            <a:off x="1573869" y="3417161"/>
            <a:ext cx="461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FAAE9BD-0FE3-4637-8679-4E53D2B05059}"/>
              </a:ext>
            </a:extLst>
          </p:cNvPr>
          <p:cNvSpPr txBox="1"/>
          <p:nvPr/>
        </p:nvSpPr>
        <p:spPr>
          <a:xfrm>
            <a:off x="2604602" y="322549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_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2C17816-6DBD-4295-AE1B-DA4F4A281756}"/>
              </a:ext>
            </a:extLst>
          </p:cNvPr>
          <p:cNvSpPr txBox="1"/>
          <p:nvPr/>
        </p:nvSpPr>
        <p:spPr>
          <a:xfrm>
            <a:off x="2235957" y="151166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_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9C89315-5970-469C-A287-9883D1152690}"/>
              </a:ext>
            </a:extLst>
          </p:cNvPr>
          <p:cNvSpPr txBox="1"/>
          <p:nvPr/>
        </p:nvSpPr>
        <p:spPr>
          <a:xfrm>
            <a:off x="2654093" y="2854925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_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3050DD7-251C-44F1-86AE-007627AEE03C}"/>
              </a:ext>
            </a:extLst>
          </p:cNvPr>
          <p:cNvSpPr txBox="1"/>
          <p:nvPr/>
        </p:nvSpPr>
        <p:spPr>
          <a:xfrm>
            <a:off x="2852063" y="230413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_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170EB2E-4A04-4BAC-806A-840474C3111B}"/>
              </a:ext>
            </a:extLst>
          </p:cNvPr>
          <p:cNvSpPr txBox="1"/>
          <p:nvPr/>
        </p:nvSpPr>
        <p:spPr>
          <a:xfrm>
            <a:off x="2615551" y="254586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_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ED1F3B8-B93F-40AF-B5B8-0C4E8D4A520E}"/>
              </a:ext>
            </a:extLst>
          </p:cNvPr>
          <p:cNvSpPr txBox="1"/>
          <p:nvPr/>
        </p:nvSpPr>
        <p:spPr>
          <a:xfrm>
            <a:off x="2542363" y="1295941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_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8B74FDB-917D-446D-873C-479505D59228}"/>
              </a:ext>
            </a:extLst>
          </p:cNvPr>
          <p:cNvSpPr txBox="1"/>
          <p:nvPr/>
        </p:nvSpPr>
        <p:spPr>
          <a:xfrm>
            <a:off x="2193145" y="329526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_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2C753A7-F2F0-4C9D-B223-CA069116CCE0}"/>
              </a:ext>
            </a:extLst>
          </p:cNvPr>
          <p:cNvSpPr txBox="1"/>
          <p:nvPr/>
        </p:nvSpPr>
        <p:spPr>
          <a:xfrm>
            <a:off x="2699663" y="215173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_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93429B6-A121-42FF-97F6-1B399ABA2AC6}"/>
              </a:ext>
            </a:extLst>
          </p:cNvPr>
          <p:cNvSpPr txBox="1"/>
          <p:nvPr/>
        </p:nvSpPr>
        <p:spPr>
          <a:xfrm>
            <a:off x="2337514" y="246323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_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21B95D8-E06D-4DE5-941C-4EC4D684A671}"/>
              </a:ext>
            </a:extLst>
          </p:cNvPr>
          <p:cNvSpPr txBox="1"/>
          <p:nvPr/>
        </p:nvSpPr>
        <p:spPr>
          <a:xfrm>
            <a:off x="2688006" y="164838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_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EE1AF18-191F-46AC-ACBF-33BADE860CE5}"/>
              </a:ext>
            </a:extLst>
          </p:cNvPr>
          <p:cNvSpPr txBox="1"/>
          <p:nvPr/>
        </p:nvSpPr>
        <p:spPr>
          <a:xfrm>
            <a:off x="2040406" y="2041729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_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7533304-EAE0-4295-992C-A15D6DB848D9}"/>
              </a:ext>
            </a:extLst>
          </p:cNvPr>
          <p:cNvSpPr txBox="1"/>
          <p:nvPr/>
        </p:nvSpPr>
        <p:spPr>
          <a:xfrm>
            <a:off x="2069144" y="292664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_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4335F77C-E32F-4686-A342-625F87422BCE}"/>
              </a:ext>
            </a:extLst>
          </p:cNvPr>
          <p:cNvSpPr/>
          <p:nvPr/>
        </p:nvSpPr>
        <p:spPr>
          <a:xfrm>
            <a:off x="1306837" y="2089177"/>
            <a:ext cx="1500028" cy="1397965"/>
          </a:xfrm>
          <a:prstGeom prst="ellipse">
            <a:avLst/>
          </a:prstGeom>
          <a:solidFill>
            <a:schemeClr val="accent6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E5D33D5-556D-4F17-9C59-7E9A378C03F3}"/>
              </a:ext>
            </a:extLst>
          </p:cNvPr>
          <p:cNvSpPr txBox="1"/>
          <p:nvPr/>
        </p:nvSpPr>
        <p:spPr>
          <a:xfrm>
            <a:off x="2126844" y="2052186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E6A82BF-3040-4428-B96E-A5E94EC163BA}"/>
              </a:ext>
            </a:extLst>
          </p:cNvPr>
          <p:cNvSpPr txBox="1"/>
          <p:nvPr/>
        </p:nvSpPr>
        <p:spPr>
          <a:xfrm>
            <a:off x="1578710" y="2232852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6DBF738-8F8B-4B5E-A04B-07D0987787DD}"/>
              </a:ext>
            </a:extLst>
          </p:cNvPr>
          <p:cNvSpPr txBox="1"/>
          <p:nvPr/>
        </p:nvSpPr>
        <p:spPr>
          <a:xfrm>
            <a:off x="1465074" y="2810361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4687FE4-FC1B-4D15-85FD-C9BCA0AB04A2}"/>
              </a:ext>
            </a:extLst>
          </p:cNvPr>
          <p:cNvSpPr txBox="1"/>
          <p:nvPr/>
        </p:nvSpPr>
        <p:spPr>
          <a:xfrm>
            <a:off x="2325947" y="2332407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AC30EF7-3A37-4D77-A425-B8FED788A80C}"/>
              </a:ext>
            </a:extLst>
          </p:cNvPr>
          <p:cNvSpPr txBox="1"/>
          <p:nvPr/>
        </p:nvSpPr>
        <p:spPr>
          <a:xfrm>
            <a:off x="1915115" y="2515602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7F02424-786F-4D04-8769-CD4EE0094D71}"/>
              </a:ext>
            </a:extLst>
          </p:cNvPr>
          <p:cNvSpPr txBox="1"/>
          <p:nvPr/>
        </p:nvSpPr>
        <p:spPr>
          <a:xfrm>
            <a:off x="2084866" y="2936445"/>
            <a:ext cx="2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86542479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A4F76-C976-4E91-9F1D-1022279DE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F1-Score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5DF9C2-43FD-4195-8954-55198C4312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3600" dirty="0"/>
                  <a:t>F1-score</a:t>
                </a:r>
                <a:r>
                  <a:rPr lang="en-US" dirty="0"/>
                  <a:t> =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.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𝑝𝑟𝑒𝑐𝑖𝑠𝑖𝑜𝑛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 .  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𝑟𝑒𝑐𝑎𝑙𝑙</m:t>
                        </m:r>
                      </m:num>
                      <m:den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𝑝𝑟𝑒𝑐𝑖𝑠𝑖𝑜𝑛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𝑟𝑒𝑐𝑎𝑙𝑙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5DF9C2-43FD-4195-8954-55198C4312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23" t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292913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C37EA-A883-49AE-8C32-445B791CE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F8A7F-BF7A-4315-9B39-843B7512D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3674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F492A-79BB-4368-BDCC-F0928FAE7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F9A79-555F-446C-9391-7574A9565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577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B6A48-FFDB-4EBB-BBC1-704ECD581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چه زمانی می توان سراغ روش هایی یادگیری ماشین رفت؟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EBF12-0EED-4094-BCCD-BC5A05BE7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fa-IR" b="1" dirty="0">
                <a:cs typeface="B Nazanin" panose="00000400000000000000" pitchFamily="2" charset="-78"/>
              </a:rPr>
              <a:t>1- یک الگویی وجود داشته باشد</a:t>
            </a:r>
          </a:p>
          <a:p>
            <a:pPr marL="0" indent="0" algn="r" rtl="1">
              <a:buNone/>
            </a:pPr>
            <a:r>
              <a:rPr lang="fa-IR" sz="2400" dirty="0">
                <a:cs typeface="B Nazanin" panose="00000400000000000000" pitchFamily="2" charset="-78"/>
              </a:rPr>
              <a:t>اولین فرضی که می کنیم یک الگویی وجود دارد و </a:t>
            </a:r>
            <a:endParaRPr lang="en-US" sz="2400" dirty="0"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sz="2400" dirty="0">
                <a:cs typeface="B Nazanin" panose="00000400000000000000" pitchFamily="2" charset="-78"/>
              </a:rPr>
              <a:t>همه چیز به صورت تصادفی اتفاق نیافتاده است </a:t>
            </a:r>
            <a:endParaRPr lang="en-US" sz="2400" dirty="0">
              <a:cs typeface="B Nazanin" panose="00000400000000000000" pitchFamily="2" charset="-78"/>
            </a:endParaRPr>
          </a:p>
        </p:txBody>
      </p:sp>
      <p:pic>
        <p:nvPicPr>
          <p:cNvPr id="2050" name="Picture 2" descr="A convergence theorem and an experimental study of intuitionistic fuzzy  c-mean algorithm over machine learning dataset - ScienceDirect">
            <a:extLst>
              <a:ext uri="{FF2B5EF4-FFF2-40B4-BE49-F238E27FC236}">
                <a16:creationId xmlns:a16="http://schemas.microsoft.com/office/drawing/2014/main" id="{5FB2D4FE-9221-4F71-B1DF-551FFBEA9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67" y="2750285"/>
            <a:ext cx="4779938" cy="3742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6BC13D4-C036-42E8-96B8-E859ACDCF9E6}"/>
                  </a:ext>
                </a:extLst>
              </p14:cNvPr>
              <p14:cNvContentPartPr/>
              <p14:nvPr/>
            </p14:nvContentPartPr>
            <p14:xfrm>
              <a:off x="179682" y="1236508"/>
              <a:ext cx="8280" cy="9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6BC13D4-C036-42E8-96B8-E859ACDCF9E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5362" y="1232188"/>
                <a:ext cx="16920" cy="1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285958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A4F76-C976-4E91-9F1D-1022279DE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model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DF9C2-43FD-4195-8954-55198C431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Receiver Operating Characteristic (or ROC curve)</a:t>
            </a:r>
          </a:p>
        </p:txBody>
      </p:sp>
    </p:spTree>
    <p:extLst>
      <p:ext uri="{BB962C8B-B14F-4D97-AF65-F5344CB8AC3E}">
        <p14:creationId xmlns:p14="http://schemas.microsoft.com/office/powerpoint/2010/main" val="414512184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7B785-B052-4A4C-9116-30CA05CC3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data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333BF-D7E2-4F2F-8823-528C46040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 data</a:t>
            </a:r>
          </a:p>
          <a:p>
            <a:r>
              <a:rPr lang="en-US" dirty="0"/>
              <a:t>Validation data</a:t>
            </a:r>
          </a:p>
          <a:p>
            <a:r>
              <a:rPr lang="en-US" dirty="0"/>
              <a:t>Test data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86724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7B785-B052-4A4C-9116-30CA05CC3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and hyperparameter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333BF-D7E2-4F2F-8823-528C46040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</a:t>
            </a:r>
          </a:p>
          <a:p>
            <a:endParaRPr lang="en-US" dirty="0"/>
          </a:p>
          <a:p>
            <a:r>
              <a:rPr lang="en-US" dirty="0"/>
              <a:t>Hyperparameter</a:t>
            </a:r>
          </a:p>
        </p:txBody>
      </p:sp>
    </p:spTree>
    <p:extLst>
      <p:ext uri="{BB962C8B-B14F-4D97-AF65-F5344CB8AC3E}">
        <p14:creationId xmlns:p14="http://schemas.microsoft.com/office/powerpoint/2010/main" val="323829649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61BF8-8406-4CA5-A5BE-97C7F8240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K-fold 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BD445-2E7E-49B3-9E24-FCC65D9EA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9659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5CEC9-75EE-44D3-9AA7-6BEA4973F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BAC4E32-193E-4425-A19B-ACC2595E2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Overfit-underfit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85942476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5CEC9-75EE-44D3-9AA7-6BEA4973F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BAC4E32-193E-4425-A19B-ACC2595E2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How to mitigate overfitting?</a:t>
            </a:r>
            <a:endParaRPr lang="en-US" sz="19900" b="1" dirty="0"/>
          </a:p>
        </p:txBody>
      </p:sp>
    </p:spTree>
    <p:extLst>
      <p:ext uri="{BB962C8B-B14F-4D97-AF65-F5344CB8AC3E}">
        <p14:creationId xmlns:p14="http://schemas.microsoft.com/office/powerpoint/2010/main" val="316545499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3EE74-FF70-4C2F-B1A9-EE4B05DB2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Crips model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80D2E-C799-4C16-98ED-8A51E05C5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8468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C1638-57C3-4A18-8D6B-48BA4DC57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r" rtl="1"/>
            <a:r>
              <a:rPr lang="fa-IR" dirty="0"/>
              <a:t>چگونه یک </a:t>
            </a:r>
            <a:r>
              <a:rPr lang="en-US" dirty="0"/>
              <a:t>learning algorithm </a:t>
            </a:r>
            <a:r>
              <a:rPr lang="fa-IR" dirty="0"/>
              <a:t> مناسب برای یک مسله خاص پیدا کنیم؟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43BB6F-8441-49FF-8A9F-AC345F5B0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r" rtl="1">
              <a:buNone/>
            </a:pPr>
            <a:r>
              <a:rPr lang="fa-IR" dirty="0"/>
              <a:t>1- تحلیل معنایی روی مسئله انجام دهیم و فضای فرضیه را مشخص کنیم. مثلا برای این مسئله ی خاص احتمالا یک فضای فرضیه خاص برایش مفید تر است و سپس خاص آن فضای فرضیه معمولا یک الگوریتم یادگیری وجود دارد. فرضیاتی که مسئله به ما میدهد در تعیین فضای فرضیه به می تواند کمک کند. </a:t>
            </a:r>
          </a:p>
          <a:p>
            <a:pPr marL="0" indent="0" algn="r" rtl="1">
              <a:buNone/>
            </a:pPr>
            <a:r>
              <a:rPr lang="fa-IR" dirty="0"/>
              <a:t>به طور مثال: تابع ناشناخته ما به همه فیچر هایی که داریم باید نگاه کند و هر فچیر درجه اهمیت متفاوتی ممکن است داشته باشد در این حالت یک </a:t>
            </a:r>
            <a:r>
              <a:rPr lang="en-US" dirty="0"/>
              <a:t>classifier </a:t>
            </a:r>
            <a:r>
              <a:rPr lang="fa-IR" dirty="0"/>
              <a:t> خطی یعنی مجموعه تمام ابر صفحه های ممکن می تواند فضای فرضیه ما را بسازد. </a:t>
            </a:r>
          </a:p>
          <a:p>
            <a:pPr marL="0" indent="0" algn="r" rtl="1">
              <a:buNone/>
            </a:pPr>
            <a:r>
              <a:rPr lang="fa-IR" dirty="0"/>
              <a:t>و اینجا الگوریتم یادگیری ما می تواند پرسپترون باشد.</a:t>
            </a:r>
          </a:p>
          <a:p>
            <a:pPr marL="0" indent="0" algn="r" rtl="1">
              <a:buNone/>
            </a:pPr>
            <a:endParaRPr lang="fa-IR" dirty="0"/>
          </a:p>
          <a:p>
            <a:pPr marL="0" indent="0" algn="r" rtl="1">
              <a:buNone/>
            </a:pPr>
            <a:endParaRPr lang="fa-IR" dirty="0"/>
          </a:p>
          <a:p>
            <a:pPr marL="0" indent="0" algn="r" rtl="1">
              <a:buNone/>
            </a:pPr>
            <a:r>
              <a:rPr lang="fa-IR" dirty="0"/>
              <a:t> 2- دیتای زیادی داشته باشیم.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133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9886</TotalTime>
  <Words>2677</Words>
  <Application>Microsoft Office PowerPoint</Application>
  <PresentationFormat>Widescreen</PresentationFormat>
  <Paragraphs>928</Paragraphs>
  <Slides>97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97</vt:i4>
      </vt:variant>
    </vt:vector>
  </HeadingPairs>
  <TitlesOfParts>
    <vt:vector size="106" baseType="lpstr">
      <vt:lpstr>Arial</vt:lpstr>
      <vt:lpstr>B Nazanin</vt:lpstr>
      <vt:lpstr>Calibri</vt:lpstr>
      <vt:lpstr>Calibri Light</vt:lpstr>
      <vt:lpstr>Cambria Math</vt:lpstr>
      <vt:lpstr>Google Sans</vt:lpstr>
      <vt:lpstr>Helvetica Neue</vt:lpstr>
      <vt:lpstr>Roboto</vt:lpstr>
      <vt:lpstr>Office Theme</vt:lpstr>
      <vt:lpstr> </vt:lpstr>
      <vt:lpstr>سوال</vt:lpstr>
      <vt:lpstr>یادگیری در دنیای واقعی به چه معناست؟</vt:lpstr>
      <vt:lpstr>یک مثال از یادگیری در دنیای واقعی </vt:lpstr>
      <vt:lpstr>یک مثال از یادگیری در دنیای واقعی </vt:lpstr>
      <vt:lpstr>به چند روش می توان این ارزیابی را انجام داد؟</vt:lpstr>
      <vt:lpstr>سوال ؟</vt:lpstr>
      <vt:lpstr>یک مثال از یادگیری ماشین</vt:lpstr>
      <vt:lpstr>چه زمانی می توان سراغ روش هایی یادگیری ماشین رفت؟</vt:lpstr>
      <vt:lpstr>چه زمانی می توان سراغ روش هایی یادگیری ماشین رفت؟</vt:lpstr>
      <vt:lpstr>چه زمانی می توان سراغ روش هایی یادگیری ماشین رفت؟</vt:lpstr>
      <vt:lpstr>مهم ترین عنصر در یادگیری ماشین</vt:lpstr>
      <vt:lpstr>انواع روش های یادگیری ماشین</vt:lpstr>
      <vt:lpstr>PowerPoint Presentation</vt:lpstr>
      <vt:lpstr>PowerPoint Presentation</vt:lpstr>
      <vt:lpstr>PowerPoint Presentation</vt:lpstr>
      <vt:lpstr>PowerPoint Presentation</vt:lpstr>
      <vt:lpstr>اجزاء یادگیری ماشین </vt:lpstr>
      <vt:lpstr>اجزاء یادگیری ماشین </vt:lpstr>
      <vt:lpstr>اجزاء یادگیری ماشین </vt:lpstr>
      <vt:lpstr>اجزاء یادگیری ماشین</vt:lpstr>
      <vt:lpstr>PowerPoint Presentation</vt:lpstr>
      <vt:lpstr>سوال</vt:lpstr>
      <vt:lpstr>سوال</vt:lpstr>
      <vt:lpstr>فرض کنید تابع ناشناخته ما به شکل زیر باشد:</vt:lpstr>
      <vt:lpstr>فرض کنید تابع ناشناخته ما به شکل زیر باشد:</vt:lpstr>
      <vt:lpstr>سوال؟  چند تا  تا بع می توان با این مجموعه نقاط ترسیم کرد؟ </vt:lpstr>
      <vt:lpstr>سوال؟  از بین تمامی توابعی که می توانند f  را تخمین بزنند کدام یک را انتخاب کنیم؟ </vt:lpstr>
      <vt:lpstr>سوال؟  اگر مجموعه نقاطی که در دسترس ما باشد به این شکل باشند، چه مشکلی پیش خواهد امد؟ </vt:lpstr>
      <vt:lpstr>سوال؟</vt:lpstr>
      <vt:lpstr>سوال؟</vt:lpstr>
      <vt:lpstr>سوال</vt:lpstr>
      <vt:lpstr>چطور مدل را ارزیابی کنیم؟ </vt:lpstr>
      <vt:lpstr> چطور بفهمیم مدل ما تعمیم پذیری خوبی دارد؟</vt:lpstr>
      <vt:lpstr> چطور بفهمیم مدل ما تعمیم پذیری خوبی دارد؟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فضای فرضیه</vt:lpstr>
      <vt:lpstr>فضای فرضیه</vt:lpstr>
      <vt:lpstr>مدل یادگیری</vt:lpstr>
      <vt:lpstr>PowerPoint Presentation</vt:lpstr>
      <vt:lpstr>سوال</vt:lpstr>
      <vt:lpstr>سوال</vt:lpstr>
      <vt:lpstr>یادگیری ماشین چیست؟</vt:lpstr>
      <vt:lpstr>Inductive bias</vt:lpstr>
      <vt:lpstr>“No Free Lunch” theorem &amp; Inductive bias</vt:lpstr>
      <vt:lpstr>Common inductive biases in machine learning algorithms</vt:lpstr>
      <vt:lpstr>PowerPoint Presentation</vt:lpstr>
      <vt:lpstr>Loss function </vt:lpstr>
      <vt:lpstr>error</vt:lpstr>
      <vt:lpstr>Bias Error and Variance Error</vt:lpstr>
      <vt:lpstr>PowerPoint Presentation</vt:lpstr>
      <vt:lpstr>Bias Variance Tradeoff</vt:lpstr>
      <vt:lpstr>Bias Variance Tradeoff</vt:lpstr>
      <vt:lpstr>Bias Variance Tradeoff</vt:lpstr>
      <vt:lpstr>Bias Variance Tradeoff</vt:lpstr>
      <vt:lpstr>Bias Variance Tradeoff</vt:lpstr>
      <vt:lpstr>Bias Variance Tradeoff</vt:lpstr>
      <vt:lpstr>Bias Variance Tradeoff</vt:lpstr>
      <vt:lpstr>Bias Variance Tradeoff</vt:lpstr>
      <vt:lpstr>Bias Variance Tradeoff</vt:lpstr>
      <vt:lpstr>Bias Variance Tradeoff</vt:lpstr>
      <vt:lpstr>Bias Variance Tradeoff</vt:lpstr>
      <vt:lpstr>Bias Variance Tradeoff</vt:lpstr>
      <vt:lpstr>Bias Variance Tradeoff</vt:lpstr>
      <vt:lpstr>کدام مدل، مدل بهتری است؟</vt:lpstr>
      <vt:lpstr>کدام مدل، مدل بهتری است؟</vt:lpstr>
      <vt:lpstr>PowerPoint Presentation</vt:lpstr>
      <vt:lpstr>PowerPoint Presentation</vt:lpstr>
      <vt:lpstr>Evaluating model performance</vt:lpstr>
      <vt:lpstr>Evaluating model performance</vt:lpstr>
      <vt:lpstr>Evaluating model performance</vt:lpstr>
      <vt:lpstr>Evaluating model performance</vt:lpstr>
      <vt:lpstr>Evaluating model performance</vt:lpstr>
      <vt:lpstr>Evaluating model performance</vt:lpstr>
      <vt:lpstr>Evaluating model performance</vt:lpstr>
      <vt:lpstr>Evaluating model performance</vt:lpstr>
      <vt:lpstr>Accuracy</vt:lpstr>
      <vt:lpstr>Precision</vt:lpstr>
      <vt:lpstr>"Recall,Sensitivity,TPR" </vt:lpstr>
      <vt:lpstr>"Specificity ,TNR"</vt:lpstr>
      <vt:lpstr>چرا معیار های precision و recall مطرح می شود؟</vt:lpstr>
      <vt:lpstr>F1-Score</vt:lpstr>
      <vt:lpstr>underfitting</vt:lpstr>
      <vt:lpstr>overfitting</vt:lpstr>
      <vt:lpstr>Evaluating model performance</vt:lpstr>
      <vt:lpstr>Split data </vt:lpstr>
      <vt:lpstr>Parameter and hyperparameter </vt:lpstr>
      <vt:lpstr>K-fold cross validation</vt:lpstr>
      <vt:lpstr>Overfit-underfit</vt:lpstr>
      <vt:lpstr>How to mitigate overfitting?</vt:lpstr>
      <vt:lpstr>Crips model</vt:lpstr>
      <vt:lpstr>چگونه یک learning algorithm  مناسب برای یک مسله خاص پیدا کنیم؟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Sadegh Khosravi</dc:creator>
  <cp:lastModifiedBy>Sadegh Khosravi</cp:lastModifiedBy>
  <cp:revision>23</cp:revision>
  <dcterms:created xsi:type="dcterms:W3CDTF">2021-12-22T14:32:20Z</dcterms:created>
  <dcterms:modified xsi:type="dcterms:W3CDTF">2022-02-10T08:22:05Z</dcterms:modified>
</cp:coreProperties>
</file>