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ink/ink7.xml" ContentType="application/inkml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4" r:id="rId2"/>
    <p:sldId id="317" r:id="rId3"/>
    <p:sldId id="318" r:id="rId4"/>
    <p:sldId id="320" r:id="rId5"/>
    <p:sldId id="319" r:id="rId6"/>
    <p:sldId id="269" r:id="rId7"/>
    <p:sldId id="321" r:id="rId8"/>
    <p:sldId id="323" r:id="rId9"/>
    <p:sldId id="324" r:id="rId10"/>
    <p:sldId id="326" r:id="rId11"/>
    <p:sldId id="327" r:id="rId12"/>
    <p:sldId id="301" r:id="rId13"/>
    <p:sldId id="328" r:id="rId14"/>
    <p:sldId id="329" r:id="rId15"/>
    <p:sldId id="331" r:id="rId16"/>
    <p:sldId id="330" r:id="rId17"/>
    <p:sldId id="332" r:id="rId18"/>
    <p:sldId id="307" r:id="rId19"/>
    <p:sldId id="308" r:id="rId20"/>
    <p:sldId id="309" r:id="rId21"/>
    <p:sldId id="310" r:id="rId22"/>
    <p:sldId id="258" r:id="rId23"/>
    <p:sldId id="341" r:id="rId24"/>
    <p:sldId id="345" r:id="rId25"/>
    <p:sldId id="342" r:id="rId26"/>
    <p:sldId id="343" r:id="rId27"/>
    <p:sldId id="344" r:id="rId28"/>
    <p:sldId id="290" r:id="rId29"/>
    <p:sldId id="291" r:id="rId30"/>
    <p:sldId id="313" r:id="rId31"/>
    <p:sldId id="312" r:id="rId32"/>
    <p:sldId id="311" r:id="rId33"/>
    <p:sldId id="264" r:id="rId34"/>
    <p:sldId id="286" r:id="rId35"/>
    <p:sldId id="261" r:id="rId36"/>
    <p:sldId id="298" r:id="rId37"/>
    <p:sldId id="297" r:id="rId38"/>
    <p:sldId id="295" r:id="rId39"/>
    <p:sldId id="294" r:id="rId40"/>
    <p:sldId id="292" r:id="rId41"/>
    <p:sldId id="293" r:id="rId42"/>
    <p:sldId id="296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4C7E7"/>
    <a:srgbClr val="6DB9C3"/>
    <a:srgbClr val="44DCEC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74918350683813E-2"/>
          <c:y val="6.584280324424463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97213041367195E-2"/>
          <c:y val="0.19529257437597358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97213041367195E-2"/>
          <c:y val="0.19529257437597358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97213041367195E-2"/>
          <c:y val="0.19529257437597358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97213041367195E-2"/>
          <c:y val="0.19529257437597358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0640546861031697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2903690468482606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74918350683813E-2"/>
          <c:y val="6.584280324424463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74918350683813E-2"/>
          <c:y val="6.584280324424463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74918350683813E-2"/>
          <c:y val="6.584280324424463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97433821574427E-2"/>
          <c:y val="6.584278947802627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74918350683813E-2"/>
          <c:y val="6.584280324424463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74918350683813E-2"/>
          <c:y val="6.584280324424463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97433821574427E-2"/>
          <c:y val="6.584278947802627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97213041367195E-2"/>
          <c:y val="0.19529257437597358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0.30322</cdr:x>
      <cdr:y>0.55768</cdr:y>
    </cdr:from>
    <cdr:to>
      <cdr:x>0.33405</cdr:x>
      <cdr:y>0.612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373872" y="1824382"/>
          <a:ext cx="139690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0.50754</cdr:x>
      <cdr:y>0.56816</cdr:y>
    </cdr:from>
    <cdr:to>
      <cdr:x>0.53838</cdr:x>
      <cdr:y>0.62248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3563405" y="2472250"/>
          <a:ext cx="216526" cy="23636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0.33775</cdr:x>
      <cdr:y>0.40563</cdr:y>
    </cdr:from>
    <cdr:to>
      <cdr:x>0.36858</cdr:x>
      <cdr:y>0.45995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2136009" y="1713170"/>
          <a:ext cx="194975" cy="229419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0.64236</cdr:x>
      <cdr:y>0.41752</cdr:y>
    </cdr:from>
    <cdr:to>
      <cdr:x>0.6732</cdr:x>
      <cdr:y>0.47184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062436" y="1763371"/>
          <a:ext cx="195039" cy="229419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0.65429</cdr:x>
      <cdr:y>0.28096</cdr:y>
    </cdr:from>
    <cdr:to>
      <cdr:x>0.68513</cdr:x>
      <cdr:y>0.33527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137854" y="1186637"/>
          <a:ext cx="195039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0.79942</cdr:x>
      <cdr:y>0.28535</cdr:y>
    </cdr:from>
    <cdr:to>
      <cdr:x>0.83025</cdr:x>
      <cdr:y>0.33966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5055701" y="1205185"/>
          <a:ext cx="194975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0.41752</cdr:y>
    </cdr:from>
    <cdr:to>
      <cdr:x>0.53083</cdr:x>
      <cdr:y>0.47184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3162104" y="1763371"/>
          <a:ext cx="194976" cy="229419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  <cdr:relSizeAnchor xmlns:cdr="http://schemas.openxmlformats.org/drawingml/2006/chartDrawing">
    <cdr:from>
      <cdr:x>0.33405</cdr:x>
      <cdr:y>0.44364</cdr:y>
    </cdr:from>
    <cdr:to>
      <cdr:x>0.52296</cdr:x>
      <cdr:y>0.57843</cdr:y>
    </cdr:to>
    <cdr:cxnSp macro="">
      <cdr:nvCxnSpPr>
        <cdr:cNvPr id="22" name="Straight Arrow Connector 21">
          <a:extLst xmlns:a="http://schemas.openxmlformats.org/drawingml/2006/main">
            <a:ext uri="{FF2B5EF4-FFF2-40B4-BE49-F238E27FC236}">
              <a16:creationId xmlns:a16="http://schemas.microsoft.com/office/drawing/2014/main" id="{6170B10B-23BB-4054-92F5-B0FDFE0A9612}"/>
            </a:ext>
          </a:extLst>
        </cdr:cNvPr>
        <cdr:cNvCxnSpPr>
          <a:cxnSpLocks xmlns:a="http://schemas.openxmlformats.org/drawingml/2006/main"/>
          <a:endCxn xmlns:a="http://schemas.openxmlformats.org/drawingml/2006/main" id="8" idx="4"/>
        </cdr:cNvCxnSpPr>
      </cdr:nvCxnSpPr>
      <cdr:spPr>
        <a:xfrm xmlns:a="http://schemas.openxmlformats.org/drawingml/2006/main" flipH="1">
          <a:off x="1513562" y="1451312"/>
          <a:ext cx="855953" cy="44094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0.36858</cdr:x>
      <cdr:y>0.42638</cdr:y>
    </cdr:from>
    <cdr:to>
      <cdr:x>0.53083</cdr:x>
      <cdr:y>0.44468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  <a:stCxn xmlns:a="http://schemas.openxmlformats.org/drawingml/2006/main" id="23" idx="3"/>
          <a:endCxn xmlns:a="http://schemas.openxmlformats.org/drawingml/2006/main" id="11" idx="4"/>
        </cdr:cNvCxnSpPr>
      </cdr:nvCxnSpPr>
      <cdr:spPr>
        <a:xfrm xmlns:a="http://schemas.openxmlformats.org/drawingml/2006/main" flipH="1" flipV="1">
          <a:off x="2587790" y="1855315"/>
          <a:ext cx="1139142" cy="7962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0.52296</cdr:x>
      <cdr:y>0.44364</cdr:y>
    </cdr:from>
    <cdr:to>
      <cdr:x>0.52296</cdr:x>
      <cdr:y>0.5788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71668" y="1930449"/>
          <a:ext cx="0" cy="588121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0.70237</cdr:x>
      <cdr:y>0.34551</cdr:y>
    </cdr:from>
    <cdr:to>
      <cdr:x>0.76031</cdr:x>
      <cdr:y>0.43513</cdr:y>
    </cdr:to>
    <cdr:sp macro="" textlink="">
      <cdr:nvSpPr>
        <cdr:cNvPr id="41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4931312" y="1503437"/>
          <a:ext cx="406791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5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0.36601</cdr:x>
      <cdr:y>0.5</cdr:y>
    </cdr:from>
    <cdr:to>
      <cdr:x>0.42395</cdr:x>
      <cdr:y>0.61921</cdr:y>
    </cdr:to>
    <cdr:sp macro="" textlink="">
      <cdr:nvSpPr>
        <cdr:cNvPr id="42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1658390" y="1635686"/>
          <a:ext cx="262524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3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0.39272</cdr:x>
      <cdr:y>0.33579</cdr:y>
    </cdr:from>
    <cdr:to>
      <cdr:x>0.45684</cdr:x>
      <cdr:y>0.40984</cdr:y>
    </cdr:to>
    <cdr:sp macro="" textlink="">
      <cdr:nvSpPr>
        <cdr:cNvPr id="43" name="TextBox 42">
          <a:extLst xmlns:a="http://schemas.openxmlformats.org/drawingml/2006/main">
            <a:ext uri="{FF2B5EF4-FFF2-40B4-BE49-F238E27FC236}">
              <a16:creationId xmlns:a16="http://schemas.microsoft.com/office/drawing/2014/main" id="{FC9665E1-2CB2-4069-9279-C3FDFE691115}"/>
            </a:ext>
          </a:extLst>
        </cdr:cNvPr>
        <cdr:cNvSpPr txBox="1"/>
      </cdr:nvSpPr>
      <cdr:spPr>
        <a:xfrm xmlns:a="http://schemas.openxmlformats.org/drawingml/2006/main">
          <a:off x="2757268" y="1461138"/>
          <a:ext cx="450166" cy="3222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0.58908</cdr:x>
      <cdr:y>0.42396</cdr:y>
    </cdr:from>
    <cdr:to>
      <cdr:x>0.65073</cdr:x>
      <cdr:y>0.54726</cdr:y>
    </cdr:to>
    <cdr:pic>
      <cdr:nvPicPr>
        <cdr:cNvPr id="44" name="chart">
          <a:extLst xmlns:a="http://schemas.openxmlformats.org/drawingml/2006/main">
            <a:ext uri="{FF2B5EF4-FFF2-40B4-BE49-F238E27FC236}">
              <a16:creationId xmlns:a16="http://schemas.microsoft.com/office/drawing/2014/main" id="{0C5EC77C-8E26-49E1-A85D-58D956F9F2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35902" y="1844804"/>
          <a:ext cx="432854" cy="53649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0.52096</cdr:x>
      <cdr:y>0.48421</cdr:y>
    </cdr:from>
    <cdr:to>
      <cdr:x>0.58261</cdr:x>
      <cdr:y>0.60751</cdr:y>
    </cdr:to>
    <cdr:pic>
      <cdr:nvPicPr>
        <cdr:cNvPr id="45" name="chart">
          <a:extLst xmlns:a="http://schemas.openxmlformats.org/drawingml/2006/main">
            <a:ext uri="{FF2B5EF4-FFF2-40B4-BE49-F238E27FC236}">
              <a16:creationId xmlns:a16="http://schemas.microsoft.com/office/drawing/2014/main" id="{8A251E97-58C6-4054-91FF-A3461494356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657601" y="2106977"/>
          <a:ext cx="432854" cy="536494"/>
        </a:xfrm>
        <a:prstGeom xmlns:a="http://schemas.openxmlformats.org/drawingml/2006/main" prst="rect">
          <a:avLst/>
        </a:prstGeom>
      </cdr:spPr>
    </cdr:pic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0.30322</cdr:x>
      <cdr:y>0.55768</cdr:y>
    </cdr:from>
    <cdr:to>
      <cdr:x>0.33405</cdr:x>
      <cdr:y>0.612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373872" y="1824382"/>
          <a:ext cx="139690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0.50754</cdr:x>
      <cdr:y>0.56816</cdr:y>
    </cdr:from>
    <cdr:to>
      <cdr:x>0.53838</cdr:x>
      <cdr:y>0.62248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3563405" y="2472250"/>
          <a:ext cx="216526" cy="23636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0.33775</cdr:x>
      <cdr:y>0.40563</cdr:y>
    </cdr:from>
    <cdr:to>
      <cdr:x>0.36858</cdr:x>
      <cdr:y>0.45995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2136009" y="1713170"/>
          <a:ext cx="194975" cy="229419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0.64236</cdr:x>
      <cdr:y>0.41752</cdr:y>
    </cdr:from>
    <cdr:to>
      <cdr:x>0.6732</cdr:x>
      <cdr:y>0.47184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062436" y="1763371"/>
          <a:ext cx="195039" cy="229419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0.65429</cdr:x>
      <cdr:y>0.28096</cdr:y>
    </cdr:from>
    <cdr:to>
      <cdr:x>0.68513</cdr:x>
      <cdr:y>0.33527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137854" y="1186637"/>
          <a:ext cx="195039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0.79942</cdr:x>
      <cdr:y>0.28535</cdr:y>
    </cdr:from>
    <cdr:to>
      <cdr:x>0.83025</cdr:x>
      <cdr:y>0.33966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5055701" y="1205185"/>
          <a:ext cx="194975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0.41752</cdr:y>
    </cdr:from>
    <cdr:to>
      <cdr:x>0.53083</cdr:x>
      <cdr:y>0.47184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3162104" y="1763371"/>
          <a:ext cx="194976" cy="229419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  <cdr:relSizeAnchor xmlns:cdr="http://schemas.openxmlformats.org/drawingml/2006/chartDrawing">
    <cdr:from>
      <cdr:x>0.33405</cdr:x>
      <cdr:y>0.44364</cdr:y>
    </cdr:from>
    <cdr:to>
      <cdr:x>0.52296</cdr:x>
      <cdr:y>0.57843</cdr:y>
    </cdr:to>
    <cdr:cxnSp macro="">
      <cdr:nvCxnSpPr>
        <cdr:cNvPr id="22" name="Straight Arrow Connector 21">
          <a:extLst xmlns:a="http://schemas.openxmlformats.org/drawingml/2006/main">
            <a:ext uri="{FF2B5EF4-FFF2-40B4-BE49-F238E27FC236}">
              <a16:creationId xmlns:a16="http://schemas.microsoft.com/office/drawing/2014/main" id="{6170B10B-23BB-4054-92F5-B0FDFE0A9612}"/>
            </a:ext>
          </a:extLst>
        </cdr:cNvPr>
        <cdr:cNvCxnSpPr>
          <a:cxnSpLocks xmlns:a="http://schemas.openxmlformats.org/drawingml/2006/main"/>
          <a:endCxn xmlns:a="http://schemas.openxmlformats.org/drawingml/2006/main" id="8" idx="4"/>
        </cdr:cNvCxnSpPr>
      </cdr:nvCxnSpPr>
      <cdr:spPr>
        <a:xfrm xmlns:a="http://schemas.openxmlformats.org/drawingml/2006/main" flipH="1">
          <a:off x="1513562" y="1451312"/>
          <a:ext cx="855953" cy="44094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0.36858</cdr:x>
      <cdr:y>0.42638</cdr:y>
    </cdr:from>
    <cdr:to>
      <cdr:x>0.53083</cdr:x>
      <cdr:y>0.44468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  <a:stCxn xmlns:a="http://schemas.openxmlformats.org/drawingml/2006/main" id="23" idx="3"/>
          <a:endCxn xmlns:a="http://schemas.openxmlformats.org/drawingml/2006/main" id="11" idx="4"/>
        </cdr:cNvCxnSpPr>
      </cdr:nvCxnSpPr>
      <cdr:spPr>
        <a:xfrm xmlns:a="http://schemas.openxmlformats.org/drawingml/2006/main" flipH="1" flipV="1">
          <a:off x="2587790" y="1855315"/>
          <a:ext cx="1139142" cy="7962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0.52296</cdr:x>
      <cdr:y>0.44364</cdr:y>
    </cdr:from>
    <cdr:to>
      <cdr:x>0.52296</cdr:x>
      <cdr:y>0.5788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71668" y="1930449"/>
          <a:ext cx="0" cy="588121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0.70237</cdr:x>
      <cdr:y>0.34551</cdr:y>
    </cdr:from>
    <cdr:to>
      <cdr:x>0.76031</cdr:x>
      <cdr:y>0.43513</cdr:y>
    </cdr:to>
    <cdr:sp macro="" textlink="">
      <cdr:nvSpPr>
        <cdr:cNvPr id="41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4931312" y="1503437"/>
          <a:ext cx="406791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5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0.36601</cdr:x>
      <cdr:y>0.5</cdr:y>
    </cdr:from>
    <cdr:to>
      <cdr:x>0.42395</cdr:x>
      <cdr:y>0.61921</cdr:y>
    </cdr:to>
    <cdr:sp macro="" textlink="">
      <cdr:nvSpPr>
        <cdr:cNvPr id="42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1658390" y="1635686"/>
          <a:ext cx="262524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3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0.39272</cdr:x>
      <cdr:y>0.33579</cdr:y>
    </cdr:from>
    <cdr:to>
      <cdr:x>0.45684</cdr:x>
      <cdr:y>0.40984</cdr:y>
    </cdr:to>
    <cdr:sp macro="" textlink="">
      <cdr:nvSpPr>
        <cdr:cNvPr id="43" name="TextBox 42">
          <a:extLst xmlns:a="http://schemas.openxmlformats.org/drawingml/2006/main">
            <a:ext uri="{FF2B5EF4-FFF2-40B4-BE49-F238E27FC236}">
              <a16:creationId xmlns:a16="http://schemas.microsoft.com/office/drawing/2014/main" id="{FC9665E1-2CB2-4069-9279-C3FDFE691115}"/>
            </a:ext>
          </a:extLst>
        </cdr:cNvPr>
        <cdr:cNvSpPr txBox="1"/>
      </cdr:nvSpPr>
      <cdr:spPr>
        <a:xfrm xmlns:a="http://schemas.openxmlformats.org/drawingml/2006/main">
          <a:off x="2757268" y="1461138"/>
          <a:ext cx="450166" cy="3222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0.58908</cdr:x>
      <cdr:y>0.42396</cdr:y>
    </cdr:from>
    <cdr:to>
      <cdr:x>0.65073</cdr:x>
      <cdr:y>0.54726</cdr:y>
    </cdr:to>
    <cdr:pic>
      <cdr:nvPicPr>
        <cdr:cNvPr id="44" name="chart">
          <a:extLst xmlns:a="http://schemas.openxmlformats.org/drawingml/2006/main">
            <a:ext uri="{FF2B5EF4-FFF2-40B4-BE49-F238E27FC236}">
              <a16:creationId xmlns:a16="http://schemas.microsoft.com/office/drawing/2014/main" id="{0C5EC77C-8E26-49E1-A85D-58D956F9F2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35902" y="1844804"/>
          <a:ext cx="432854" cy="53649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0.52096</cdr:x>
      <cdr:y>0.48421</cdr:y>
    </cdr:from>
    <cdr:to>
      <cdr:x>0.58261</cdr:x>
      <cdr:y>0.60751</cdr:y>
    </cdr:to>
    <cdr:pic>
      <cdr:nvPicPr>
        <cdr:cNvPr id="45" name="chart">
          <a:extLst xmlns:a="http://schemas.openxmlformats.org/drawingml/2006/main">
            <a:ext uri="{FF2B5EF4-FFF2-40B4-BE49-F238E27FC236}">
              <a16:creationId xmlns:a16="http://schemas.microsoft.com/office/drawing/2014/main" id="{8A251E97-58C6-4054-91FF-A3461494356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657601" y="2106977"/>
          <a:ext cx="432854" cy="536494"/>
        </a:xfrm>
        <a:prstGeom xmlns:a="http://schemas.openxmlformats.org/drawingml/2006/main" prst="rect">
          <a:avLst/>
        </a:prstGeom>
      </cdr:spPr>
    </cdr:pic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0.30322</cdr:x>
      <cdr:y>0.55768</cdr:y>
    </cdr:from>
    <cdr:to>
      <cdr:x>0.33405</cdr:x>
      <cdr:y>0.612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373872" y="1824382"/>
          <a:ext cx="139690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0.50754</cdr:x>
      <cdr:y>0.56816</cdr:y>
    </cdr:from>
    <cdr:to>
      <cdr:x>0.53838</cdr:x>
      <cdr:y>0.62248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3563405" y="2472250"/>
          <a:ext cx="216526" cy="23636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0.33775</cdr:x>
      <cdr:y>0.40563</cdr:y>
    </cdr:from>
    <cdr:to>
      <cdr:x>0.36858</cdr:x>
      <cdr:y>0.45995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2136009" y="1713170"/>
          <a:ext cx="194975" cy="229419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0.64236</cdr:x>
      <cdr:y>0.41752</cdr:y>
    </cdr:from>
    <cdr:to>
      <cdr:x>0.6732</cdr:x>
      <cdr:y>0.47184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062436" y="1763371"/>
          <a:ext cx="195039" cy="229419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0.65429</cdr:x>
      <cdr:y>0.28096</cdr:y>
    </cdr:from>
    <cdr:to>
      <cdr:x>0.68513</cdr:x>
      <cdr:y>0.33527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137854" y="1186637"/>
          <a:ext cx="195039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0.79942</cdr:x>
      <cdr:y>0.28535</cdr:y>
    </cdr:from>
    <cdr:to>
      <cdr:x>0.83025</cdr:x>
      <cdr:y>0.33966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5055701" y="1205185"/>
          <a:ext cx="194975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0.41752</cdr:y>
    </cdr:from>
    <cdr:to>
      <cdr:x>0.53083</cdr:x>
      <cdr:y>0.47184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3162104" y="1763371"/>
          <a:ext cx="194976" cy="229419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  <cdr:relSizeAnchor xmlns:cdr="http://schemas.openxmlformats.org/drawingml/2006/chartDrawing">
    <cdr:from>
      <cdr:x>0.33405</cdr:x>
      <cdr:y>0.44364</cdr:y>
    </cdr:from>
    <cdr:to>
      <cdr:x>0.52296</cdr:x>
      <cdr:y>0.57843</cdr:y>
    </cdr:to>
    <cdr:cxnSp macro="">
      <cdr:nvCxnSpPr>
        <cdr:cNvPr id="22" name="Straight Arrow Connector 21">
          <a:extLst xmlns:a="http://schemas.openxmlformats.org/drawingml/2006/main">
            <a:ext uri="{FF2B5EF4-FFF2-40B4-BE49-F238E27FC236}">
              <a16:creationId xmlns:a16="http://schemas.microsoft.com/office/drawing/2014/main" id="{6170B10B-23BB-4054-92F5-B0FDFE0A9612}"/>
            </a:ext>
          </a:extLst>
        </cdr:cNvPr>
        <cdr:cNvCxnSpPr>
          <a:cxnSpLocks xmlns:a="http://schemas.openxmlformats.org/drawingml/2006/main"/>
          <a:endCxn xmlns:a="http://schemas.openxmlformats.org/drawingml/2006/main" id="8" idx="4"/>
        </cdr:cNvCxnSpPr>
      </cdr:nvCxnSpPr>
      <cdr:spPr>
        <a:xfrm xmlns:a="http://schemas.openxmlformats.org/drawingml/2006/main" flipH="1">
          <a:off x="1513562" y="1451312"/>
          <a:ext cx="855953" cy="44094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0.36858</cdr:x>
      <cdr:y>0.42638</cdr:y>
    </cdr:from>
    <cdr:to>
      <cdr:x>0.53083</cdr:x>
      <cdr:y>0.44468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  <a:stCxn xmlns:a="http://schemas.openxmlformats.org/drawingml/2006/main" id="23" idx="3"/>
          <a:endCxn xmlns:a="http://schemas.openxmlformats.org/drawingml/2006/main" id="11" idx="4"/>
        </cdr:cNvCxnSpPr>
      </cdr:nvCxnSpPr>
      <cdr:spPr>
        <a:xfrm xmlns:a="http://schemas.openxmlformats.org/drawingml/2006/main" flipH="1" flipV="1">
          <a:off x="2587790" y="1855315"/>
          <a:ext cx="1139142" cy="7962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0.52296</cdr:x>
      <cdr:y>0.44364</cdr:y>
    </cdr:from>
    <cdr:to>
      <cdr:x>0.52296</cdr:x>
      <cdr:y>0.5788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71668" y="1930449"/>
          <a:ext cx="0" cy="588121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0.70237</cdr:x>
      <cdr:y>0.34551</cdr:y>
    </cdr:from>
    <cdr:to>
      <cdr:x>0.76031</cdr:x>
      <cdr:y>0.43513</cdr:y>
    </cdr:to>
    <cdr:sp macro="" textlink="">
      <cdr:nvSpPr>
        <cdr:cNvPr id="41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4931312" y="1503437"/>
          <a:ext cx="406791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5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0.36601</cdr:x>
      <cdr:y>0.5</cdr:y>
    </cdr:from>
    <cdr:to>
      <cdr:x>0.42395</cdr:x>
      <cdr:y>0.61921</cdr:y>
    </cdr:to>
    <cdr:sp macro="" textlink="">
      <cdr:nvSpPr>
        <cdr:cNvPr id="42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1658390" y="1635686"/>
          <a:ext cx="262524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3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0.39272</cdr:x>
      <cdr:y>0.33579</cdr:y>
    </cdr:from>
    <cdr:to>
      <cdr:x>0.45684</cdr:x>
      <cdr:y>0.40984</cdr:y>
    </cdr:to>
    <cdr:sp macro="" textlink="">
      <cdr:nvSpPr>
        <cdr:cNvPr id="43" name="TextBox 42">
          <a:extLst xmlns:a="http://schemas.openxmlformats.org/drawingml/2006/main">
            <a:ext uri="{FF2B5EF4-FFF2-40B4-BE49-F238E27FC236}">
              <a16:creationId xmlns:a16="http://schemas.microsoft.com/office/drawing/2014/main" id="{FC9665E1-2CB2-4069-9279-C3FDFE691115}"/>
            </a:ext>
          </a:extLst>
        </cdr:cNvPr>
        <cdr:cNvSpPr txBox="1"/>
      </cdr:nvSpPr>
      <cdr:spPr>
        <a:xfrm xmlns:a="http://schemas.openxmlformats.org/drawingml/2006/main">
          <a:off x="2757268" y="1461138"/>
          <a:ext cx="450166" cy="3222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0.58908</cdr:x>
      <cdr:y>0.42396</cdr:y>
    </cdr:from>
    <cdr:to>
      <cdr:x>0.65073</cdr:x>
      <cdr:y>0.54726</cdr:y>
    </cdr:to>
    <cdr:pic>
      <cdr:nvPicPr>
        <cdr:cNvPr id="44" name="chart">
          <a:extLst xmlns:a="http://schemas.openxmlformats.org/drawingml/2006/main">
            <a:ext uri="{FF2B5EF4-FFF2-40B4-BE49-F238E27FC236}">
              <a16:creationId xmlns:a16="http://schemas.microsoft.com/office/drawing/2014/main" id="{0C5EC77C-8E26-49E1-A85D-58D956F9F2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35902" y="1844804"/>
          <a:ext cx="432854" cy="53649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0.52096</cdr:x>
      <cdr:y>0.48421</cdr:y>
    </cdr:from>
    <cdr:to>
      <cdr:x>0.58261</cdr:x>
      <cdr:y>0.60751</cdr:y>
    </cdr:to>
    <cdr:pic>
      <cdr:nvPicPr>
        <cdr:cNvPr id="45" name="chart">
          <a:extLst xmlns:a="http://schemas.openxmlformats.org/drawingml/2006/main">
            <a:ext uri="{FF2B5EF4-FFF2-40B4-BE49-F238E27FC236}">
              <a16:creationId xmlns:a16="http://schemas.microsoft.com/office/drawing/2014/main" id="{8A251E97-58C6-4054-91FF-A3461494356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657601" y="2106977"/>
          <a:ext cx="432854" cy="536494"/>
        </a:xfrm>
        <a:prstGeom xmlns:a="http://schemas.openxmlformats.org/drawingml/2006/main" prst="rect">
          <a:avLst/>
        </a:prstGeom>
      </cdr:spPr>
    </cdr:pic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0.30322</cdr:x>
      <cdr:y>0.55768</cdr:y>
    </cdr:from>
    <cdr:to>
      <cdr:x>0.33405</cdr:x>
      <cdr:y>0.612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373872" y="1824382"/>
          <a:ext cx="139690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0.50754</cdr:x>
      <cdr:y>0.56816</cdr:y>
    </cdr:from>
    <cdr:to>
      <cdr:x>0.53838</cdr:x>
      <cdr:y>0.62248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3563405" y="2472250"/>
          <a:ext cx="216526" cy="23636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0.33775</cdr:x>
      <cdr:y>0.40563</cdr:y>
    </cdr:from>
    <cdr:to>
      <cdr:x>0.36858</cdr:x>
      <cdr:y>0.45995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2136009" y="1713170"/>
          <a:ext cx="194975" cy="229419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0.64236</cdr:x>
      <cdr:y>0.41752</cdr:y>
    </cdr:from>
    <cdr:to>
      <cdr:x>0.6732</cdr:x>
      <cdr:y>0.47184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062436" y="1763371"/>
          <a:ext cx="195039" cy="229419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0.65429</cdr:x>
      <cdr:y>0.28096</cdr:y>
    </cdr:from>
    <cdr:to>
      <cdr:x>0.68513</cdr:x>
      <cdr:y>0.33527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4137854" y="1186637"/>
          <a:ext cx="195039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0.79942</cdr:x>
      <cdr:y>0.28535</cdr:y>
    </cdr:from>
    <cdr:to>
      <cdr:x>0.83025</cdr:x>
      <cdr:y>0.33966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5055701" y="1205185"/>
          <a:ext cx="194975" cy="22937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0.41752</cdr:y>
    </cdr:from>
    <cdr:to>
      <cdr:x>0.53083</cdr:x>
      <cdr:y>0.47184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3162104" y="1763371"/>
          <a:ext cx="194976" cy="229419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  <cdr:relSizeAnchor xmlns:cdr="http://schemas.openxmlformats.org/drawingml/2006/chartDrawing">
    <cdr:from>
      <cdr:x>0.33405</cdr:x>
      <cdr:y>0.44364</cdr:y>
    </cdr:from>
    <cdr:to>
      <cdr:x>0.52296</cdr:x>
      <cdr:y>0.57843</cdr:y>
    </cdr:to>
    <cdr:cxnSp macro="">
      <cdr:nvCxnSpPr>
        <cdr:cNvPr id="22" name="Straight Arrow Connector 21">
          <a:extLst xmlns:a="http://schemas.openxmlformats.org/drawingml/2006/main">
            <a:ext uri="{FF2B5EF4-FFF2-40B4-BE49-F238E27FC236}">
              <a16:creationId xmlns:a16="http://schemas.microsoft.com/office/drawing/2014/main" id="{6170B10B-23BB-4054-92F5-B0FDFE0A9612}"/>
            </a:ext>
          </a:extLst>
        </cdr:cNvPr>
        <cdr:cNvCxnSpPr>
          <a:cxnSpLocks xmlns:a="http://schemas.openxmlformats.org/drawingml/2006/main"/>
          <a:endCxn xmlns:a="http://schemas.openxmlformats.org/drawingml/2006/main" id="8" idx="4"/>
        </cdr:cNvCxnSpPr>
      </cdr:nvCxnSpPr>
      <cdr:spPr>
        <a:xfrm xmlns:a="http://schemas.openxmlformats.org/drawingml/2006/main" flipH="1">
          <a:off x="1513562" y="1451312"/>
          <a:ext cx="855953" cy="44094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0.36858</cdr:x>
      <cdr:y>0.42638</cdr:y>
    </cdr:from>
    <cdr:to>
      <cdr:x>0.53083</cdr:x>
      <cdr:y>0.44468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  <a:stCxn xmlns:a="http://schemas.openxmlformats.org/drawingml/2006/main" id="23" idx="3"/>
          <a:endCxn xmlns:a="http://schemas.openxmlformats.org/drawingml/2006/main" id="11" idx="4"/>
        </cdr:cNvCxnSpPr>
      </cdr:nvCxnSpPr>
      <cdr:spPr>
        <a:xfrm xmlns:a="http://schemas.openxmlformats.org/drawingml/2006/main" flipH="1" flipV="1">
          <a:off x="2587790" y="1855315"/>
          <a:ext cx="1139142" cy="7962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0.52296</cdr:x>
      <cdr:y>0.44364</cdr:y>
    </cdr:from>
    <cdr:to>
      <cdr:x>0.52296</cdr:x>
      <cdr:y>0.5788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E174DD11-0969-4BB6-BB31-6BECA27ECB3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71668" y="1930449"/>
          <a:ext cx="0" cy="588121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0.70237</cdr:x>
      <cdr:y>0.34551</cdr:y>
    </cdr:from>
    <cdr:to>
      <cdr:x>0.76031</cdr:x>
      <cdr:y>0.43513</cdr:y>
    </cdr:to>
    <cdr:sp macro="" textlink="">
      <cdr:nvSpPr>
        <cdr:cNvPr id="41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4931312" y="1503437"/>
          <a:ext cx="406791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5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0.36601</cdr:x>
      <cdr:y>0.5</cdr:y>
    </cdr:from>
    <cdr:to>
      <cdr:x>0.42395</cdr:x>
      <cdr:y>0.61921</cdr:y>
    </cdr:to>
    <cdr:sp macro="" textlink="">
      <cdr:nvSpPr>
        <cdr:cNvPr id="42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1658390" y="1635686"/>
          <a:ext cx="262524" cy="3899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√</a:t>
          </a:r>
          <a:r>
            <a:rPr lang="en-US" b="0" i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3</a:t>
          </a:r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0.39272</cdr:x>
      <cdr:y>0.33579</cdr:y>
    </cdr:from>
    <cdr:to>
      <cdr:x>0.45684</cdr:x>
      <cdr:y>0.40984</cdr:y>
    </cdr:to>
    <cdr:sp macro="" textlink="">
      <cdr:nvSpPr>
        <cdr:cNvPr id="43" name="TextBox 42">
          <a:extLst xmlns:a="http://schemas.openxmlformats.org/drawingml/2006/main">
            <a:ext uri="{FF2B5EF4-FFF2-40B4-BE49-F238E27FC236}">
              <a16:creationId xmlns:a16="http://schemas.microsoft.com/office/drawing/2014/main" id="{FC9665E1-2CB2-4069-9279-C3FDFE691115}"/>
            </a:ext>
          </a:extLst>
        </cdr:cNvPr>
        <cdr:cNvSpPr txBox="1"/>
      </cdr:nvSpPr>
      <cdr:spPr>
        <a:xfrm xmlns:a="http://schemas.openxmlformats.org/drawingml/2006/main">
          <a:off x="2757268" y="1461138"/>
          <a:ext cx="450166" cy="3222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0.58908</cdr:x>
      <cdr:y>0.42396</cdr:y>
    </cdr:from>
    <cdr:to>
      <cdr:x>0.65073</cdr:x>
      <cdr:y>0.54726</cdr:y>
    </cdr:to>
    <cdr:pic>
      <cdr:nvPicPr>
        <cdr:cNvPr id="44" name="chart">
          <a:extLst xmlns:a="http://schemas.openxmlformats.org/drawingml/2006/main">
            <a:ext uri="{FF2B5EF4-FFF2-40B4-BE49-F238E27FC236}">
              <a16:creationId xmlns:a16="http://schemas.microsoft.com/office/drawing/2014/main" id="{0C5EC77C-8E26-49E1-A85D-58D956F9F2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35902" y="1844804"/>
          <a:ext cx="432854" cy="53649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0.52096</cdr:x>
      <cdr:y>0.48421</cdr:y>
    </cdr:from>
    <cdr:to>
      <cdr:x>0.58261</cdr:x>
      <cdr:y>0.60751</cdr:y>
    </cdr:to>
    <cdr:pic>
      <cdr:nvPicPr>
        <cdr:cNvPr id="45" name="chart">
          <a:extLst xmlns:a="http://schemas.openxmlformats.org/drawingml/2006/main">
            <a:ext uri="{FF2B5EF4-FFF2-40B4-BE49-F238E27FC236}">
              <a16:creationId xmlns:a16="http://schemas.microsoft.com/office/drawing/2014/main" id="{8A251E97-58C6-4054-91FF-A3461494356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657601" y="2106977"/>
          <a:ext cx="432854" cy="536494"/>
        </a:xfrm>
        <a:prstGeom xmlns:a="http://schemas.openxmlformats.org/drawingml/2006/main" prst="rect">
          <a:avLst/>
        </a:prstGeom>
      </cdr:spPr>
    </cdr:pic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0.31715</cdr:x>
      <cdr:y>0.19287</cdr:y>
    </cdr:from>
    <cdr:to>
      <cdr:x>0.44643</cdr:x>
      <cdr:y>0.30853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40B9A67-D369-4EE7-AFAA-B2AC69DBB9C2}"/>
            </a:ext>
          </a:extLst>
        </cdr:cNvPr>
        <cdr:cNvSpPr txBox="1"/>
      </cdr:nvSpPr>
      <cdr:spPr>
        <a:xfrm xmlns:a="http://schemas.openxmlformats.org/drawingml/2006/main">
          <a:off x="1880770" y="649393"/>
          <a:ext cx="766689" cy="38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K=1</a:t>
          </a: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0.27783</cdr:x>
      <cdr:y>0.7945</cdr:y>
    </cdr:from>
    <cdr:to>
      <cdr:x>0.32233</cdr:x>
      <cdr:y>0.89214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208998" y="2330572"/>
          <a:ext cx="193646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0.07542</cdr:x>
      <cdr:y>0.53806</cdr:y>
    </cdr:from>
    <cdr:to>
      <cdr:x>0.21522</cdr:x>
      <cdr:y>0.89009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E03A92C8-F85B-4E8F-AC1E-8A9A2EB24163}"/>
            </a:ext>
          </a:extLst>
        </cdr:cNvPr>
        <cdr:cNvSpPr/>
      </cdr:nvSpPr>
      <cdr:spPr>
        <a:xfrm xmlns:a="http://schemas.openxmlformats.org/drawingml/2006/main">
          <a:off x="328207" y="1578313"/>
          <a:ext cx="608356" cy="103265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0.23668</cdr:x>
      <cdr:y>0.77883</cdr:y>
    </cdr:from>
    <cdr:to>
      <cdr:x>0.37648</cdr:x>
      <cdr:y>0.88667</cdr:y>
    </cdr:to>
    <cdr:sp macro="" textlink="">
      <cdr:nvSpPr>
        <cdr:cNvPr id="20" name="Rectangle 19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1029946" y="2284581"/>
          <a:ext cx="608356" cy="31635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0.52263</cdr:x>
      <cdr:y>0.3405</cdr:y>
    </cdr:from>
    <cdr:to>
      <cdr:x>0.66243</cdr:x>
      <cdr:y>0.8992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2274277" y="998806"/>
          <a:ext cx="608356" cy="163888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0.67223</cdr:x>
      <cdr:y>0.6714</cdr:y>
    </cdr:from>
    <cdr:to>
      <cdr:x>0.79652</cdr:x>
      <cdr:y>0.89009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2925260" y="1969475"/>
          <a:ext cx="540887" cy="64149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0.82879</cdr:x>
      <cdr:y>0.19543</cdr:y>
    </cdr:from>
    <cdr:to>
      <cdr:x>0.97136</cdr:x>
      <cdr:y>0.89009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3606568" y="573258"/>
          <a:ext cx="620407" cy="203770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0.27783</cdr:x>
      <cdr:y>0.7945</cdr:y>
    </cdr:from>
    <cdr:to>
      <cdr:x>0.32233</cdr:x>
      <cdr:y>0.89214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208998" y="2330572"/>
          <a:ext cx="193646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0.07542</cdr:x>
      <cdr:y>0.53806</cdr:y>
    </cdr:from>
    <cdr:to>
      <cdr:x>0.21522</cdr:x>
      <cdr:y>0.89009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E03A92C8-F85B-4E8F-AC1E-8A9A2EB24163}"/>
            </a:ext>
          </a:extLst>
        </cdr:cNvPr>
        <cdr:cNvSpPr/>
      </cdr:nvSpPr>
      <cdr:spPr>
        <a:xfrm xmlns:a="http://schemas.openxmlformats.org/drawingml/2006/main">
          <a:off x="328207" y="1578313"/>
          <a:ext cx="608356" cy="103265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0.23668</cdr:x>
      <cdr:y>0.77883</cdr:y>
    </cdr:from>
    <cdr:to>
      <cdr:x>0.37648</cdr:x>
      <cdr:y>0.88667</cdr:y>
    </cdr:to>
    <cdr:sp macro="" textlink="">
      <cdr:nvSpPr>
        <cdr:cNvPr id="20" name="Rectangle 19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1029946" y="2284581"/>
          <a:ext cx="608356" cy="31635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0.52263</cdr:x>
      <cdr:y>0.3405</cdr:y>
    </cdr:from>
    <cdr:to>
      <cdr:x>0.66243</cdr:x>
      <cdr:y>0.8992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2274277" y="998806"/>
          <a:ext cx="608356" cy="163888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0.67223</cdr:x>
      <cdr:y>0.6714</cdr:y>
    </cdr:from>
    <cdr:to>
      <cdr:x>0.79652</cdr:x>
      <cdr:y>0.89009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2925260" y="1969475"/>
          <a:ext cx="540887" cy="64149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0.82879</cdr:x>
      <cdr:y>0.19543</cdr:y>
    </cdr:from>
    <cdr:to>
      <cdr:x>0.97136</cdr:x>
      <cdr:y>0.89009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9A4CE0A0-691C-4C02-BB27-4F4D234076EB}"/>
            </a:ext>
          </a:extLst>
        </cdr:cNvPr>
        <cdr:cNvSpPr/>
      </cdr:nvSpPr>
      <cdr:spPr>
        <a:xfrm xmlns:a="http://schemas.openxmlformats.org/drawingml/2006/main">
          <a:off x="3606568" y="573258"/>
          <a:ext cx="620407" cy="203770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0.2746</cdr:x>
      <cdr:y>0.78534</cdr:y>
    </cdr:from>
    <cdr:to>
      <cdr:x>0.3191</cdr:x>
      <cdr:y>0.88298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194931" y="2303676"/>
          <a:ext cx="193646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0.82987</cdr:x>
      <cdr:y>0.78534</cdr:y>
    </cdr:from>
    <cdr:to>
      <cdr:x>0.87438</cdr:x>
      <cdr:y>0.88298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611254" y="2303676"/>
          <a:ext cx="193690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0.85212</cdr:x>
      <cdr:y>0.78534</cdr:y>
    </cdr:from>
    <cdr:to>
      <cdr:x>0.89663</cdr:x>
      <cdr:y>0.88298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708099" y="2303676"/>
          <a:ext cx="193690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0.87671</cdr:x>
      <cdr:y>0.78534</cdr:y>
    </cdr:from>
    <cdr:to>
      <cdr:x>0.92122</cdr:x>
      <cdr:y>0.88298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15095" y="2303676"/>
          <a:ext cx="193690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0.91493</cdr:x>
      <cdr:y>0.78534</cdr:y>
    </cdr:from>
    <cdr:to>
      <cdr:x>0.95944</cdr:x>
      <cdr:y>0.88297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981430" y="2303676"/>
          <a:ext cx="193690" cy="28638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0.10745</cdr:x>
      <cdr:y>0.48641</cdr:y>
    </cdr:from>
    <cdr:to>
      <cdr:x>0.10745</cdr:x>
      <cdr:y>0.89493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ACD814C0-2DE6-4BA1-AA72-27F69076D98D}"/>
            </a:ext>
          </a:extLst>
        </cdr:cNvPr>
        <cdr:cNvCxnSpPr/>
      </cdr:nvCxnSpPr>
      <cdr:spPr>
        <a:xfrm xmlns:a="http://schemas.openxmlformats.org/drawingml/2006/main">
          <a:off x="467580" y="142682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0.13852</cdr:x>
      <cdr:y>0.48364</cdr:y>
    </cdr:from>
    <cdr:to>
      <cdr:x>0.13852</cdr:x>
      <cdr:y>0.89215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602786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0.17408</cdr:x>
      <cdr:y>0.48364</cdr:y>
    </cdr:from>
    <cdr:to>
      <cdr:x>0.17408</cdr:x>
      <cdr:y>0.89215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757530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0.30016</cdr:x>
      <cdr:y>0.48364</cdr:y>
    </cdr:from>
    <cdr:to>
      <cdr:x>0.30016</cdr:x>
      <cdr:y>0.89215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1306170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0.54849</cdr:x>
      <cdr:y>0.5</cdr:y>
    </cdr:from>
    <cdr:to>
      <cdr:x>0.54849</cdr:x>
      <cdr:y>0.90852</cdr:y>
    </cdr:to>
    <cdr:cxnSp macro="">
      <cdr:nvCxnSpPr>
        <cdr:cNvPr id="27" name="Straight Connector 26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2386819" y="146668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0.57494</cdr:x>
      <cdr:y>0.48364</cdr:y>
    </cdr:from>
    <cdr:to>
      <cdr:x>0.57494</cdr:x>
      <cdr:y>0.89215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2501924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0.61374</cdr:x>
      <cdr:y>0.47615</cdr:y>
    </cdr:from>
    <cdr:to>
      <cdr:x>0.61374</cdr:x>
      <cdr:y>0.88467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2670737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0.71072</cdr:x>
      <cdr:y>0.47858</cdr:y>
    </cdr:from>
    <cdr:to>
      <cdr:x>0.71072</cdr:x>
      <cdr:y>0.8871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092767" y="1403859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0.75274</cdr:x>
      <cdr:y>0.47615</cdr:y>
    </cdr:from>
    <cdr:to>
      <cdr:x>0.75274</cdr:x>
      <cdr:y>0.88467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275648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0.84649</cdr:x>
      <cdr:y>0.47615</cdr:y>
    </cdr:from>
    <cdr:to>
      <cdr:x>0.84649</cdr:x>
      <cdr:y>0.88467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683610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0.87438</cdr:x>
      <cdr:y>0.48364</cdr:y>
    </cdr:from>
    <cdr:to>
      <cdr:x>0.87438</cdr:x>
      <cdr:y>0.89215</cdr:y>
    </cdr:to>
    <cdr:cxnSp macro="">
      <cdr:nvCxnSpPr>
        <cdr:cNvPr id="33" name="Straight Connector 32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804944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0.89822</cdr:x>
      <cdr:y>0.48364</cdr:y>
    </cdr:from>
    <cdr:to>
      <cdr:x>0.89822</cdr:x>
      <cdr:y>0.89215</cdr:y>
    </cdr:to>
    <cdr:cxnSp macro="">
      <cdr:nvCxnSpPr>
        <cdr:cNvPr id="34" name="Straight Connector 33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908694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0.93701</cdr:x>
      <cdr:y>0.47615</cdr:y>
    </cdr:from>
    <cdr:to>
      <cdr:x>0.93701</cdr:x>
      <cdr:y>0.88467</cdr:y>
    </cdr:to>
    <cdr:cxnSp macro="">
      <cdr:nvCxnSpPr>
        <cdr:cNvPr id="35" name="Straight Connector 34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4077506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0.07709</cdr:x>
      <cdr:y>0.58414</cdr:y>
    </cdr:from>
    <cdr:to>
      <cdr:x>0.16368</cdr:x>
      <cdr:y>0.90546</cdr:y>
    </cdr:to>
    <cdr:sp macro="" textlink="">
      <cdr:nvSpPr>
        <cdr:cNvPr id="38" name="Rectangle 37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35475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0.12039</cdr:x>
      <cdr:y>0.56037</cdr:y>
    </cdr:from>
    <cdr:to>
      <cdr:x>0.20698</cdr:x>
      <cdr:y>0.88168</cdr:y>
    </cdr:to>
    <cdr:sp macro="" textlink="">
      <cdr:nvSpPr>
        <cdr:cNvPr id="39" name="Rectangle 38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523880" y="1643771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0.16368</cdr:x>
      <cdr:y>0.58414</cdr:y>
    </cdr:from>
    <cdr:to>
      <cdr:x>0.25027</cdr:x>
      <cdr:y>0.90546</cdr:y>
    </cdr:to>
    <cdr:sp macro="" textlink="">
      <cdr:nvSpPr>
        <cdr:cNvPr id="40" name="Rectangle 39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712286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0.26129</cdr:x>
      <cdr:y>0.58414</cdr:y>
    </cdr:from>
    <cdr:to>
      <cdr:x>0.34788</cdr:x>
      <cdr:y>0.90546</cdr:y>
    </cdr:to>
    <cdr:sp macro="" textlink="">
      <cdr:nvSpPr>
        <cdr:cNvPr id="41" name="Rectangle 40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1137029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</cdr:x>
      <cdr:y>0.58414</cdr:y>
    </cdr:from>
    <cdr:to>
      <cdr:x>0.58659</cdr:x>
      <cdr:y>0.90546</cdr:y>
    </cdr:to>
    <cdr:sp macro="" textlink="">
      <cdr:nvSpPr>
        <cdr:cNvPr id="42" name="Rectangle 41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175803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0.53931</cdr:x>
      <cdr:y>0.53756</cdr:y>
    </cdr:from>
    <cdr:to>
      <cdr:x>0.6259</cdr:x>
      <cdr:y>0.85887</cdr:y>
    </cdr:to>
    <cdr:sp macro="" textlink="">
      <cdr:nvSpPr>
        <cdr:cNvPr id="43" name="Rectangle 42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346851" y="1576858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0.57487</cdr:x>
      <cdr:y>0.57549</cdr:y>
    </cdr:from>
    <cdr:to>
      <cdr:x>0.66146</cdr:x>
      <cdr:y>0.8968</cdr:y>
    </cdr:to>
    <cdr:sp macro="" textlink="">
      <cdr:nvSpPr>
        <cdr:cNvPr id="44" name="Rectangle 43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501596" y="1688123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0.67832</cdr:x>
      <cdr:y>0.58414</cdr:y>
    </cdr:from>
    <cdr:to>
      <cdr:x>0.76491</cdr:x>
      <cdr:y>0.90546</cdr:y>
    </cdr:to>
    <cdr:sp macro="" textlink="">
      <cdr:nvSpPr>
        <cdr:cNvPr id="45" name="Rectangle 44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951762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0.71388</cdr:x>
      <cdr:y>0.58414</cdr:y>
    </cdr:from>
    <cdr:to>
      <cdr:x>0.80047</cdr:x>
      <cdr:y>0.90546</cdr:y>
    </cdr:to>
    <cdr:sp macro="" textlink="">
      <cdr:nvSpPr>
        <cdr:cNvPr id="46" name="Rectangle 45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106506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0.82903</cdr:x>
      <cdr:y>0.58414</cdr:y>
    </cdr:from>
    <cdr:to>
      <cdr:x>0.91563</cdr:x>
      <cdr:y>0.90546</cdr:y>
    </cdr:to>
    <cdr:sp macro="" textlink="">
      <cdr:nvSpPr>
        <cdr:cNvPr id="47" name="Rectangle 46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607630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0.85496</cdr:x>
      <cdr:y>0.58414</cdr:y>
    </cdr:from>
    <cdr:to>
      <cdr:x>0.94156</cdr:x>
      <cdr:y>0.90546</cdr:y>
    </cdr:to>
    <cdr:sp macro="" textlink="">
      <cdr:nvSpPr>
        <cdr:cNvPr id="48" name="Rectangle 47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720467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0.89389</cdr:x>
      <cdr:y>0.58414</cdr:y>
    </cdr:from>
    <cdr:to>
      <cdr:x>0.98048</cdr:x>
      <cdr:y>0.90546</cdr:y>
    </cdr:to>
    <cdr:sp macro="" textlink="">
      <cdr:nvSpPr>
        <cdr:cNvPr id="49" name="Rectangle 48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889870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0.91341</cdr:x>
      <cdr:y>0.58414</cdr:y>
    </cdr:from>
    <cdr:to>
      <cdr:x>1</cdr:x>
      <cdr:y>0.90546</cdr:y>
    </cdr:to>
    <cdr:sp macro="" textlink="">
      <cdr:nvSpPr>
        <cdr:cNvPr id="50" name="Rectangle 49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974796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0.2746</cdr:x>
      <cdr:y>0.78534</cdr:y>
    </cdr:from>
    <cdr:to>
      <cdr:x>0.3191</cdr:x>
      <cdr:y>0.88298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194931" y="2303676"/>
          <a:ext cx="193646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0.82987</cdr:x>
      <cdr:y>0.78534</cdr:y>
    </cdr:from>
    <cdr:to>
      <cdr:x>0.87438</cdr:x>
      <cdr:y>0.88298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611254" y="2303676"/>
          <a:ext cx="193690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0.85212</cdr:x>
      <cdr:y>0.78534</cdr:y>
    </cdr:from>
    <cdr:to>
      <cdr:x>0.89663</cdr:x>
      <cdr:y>0.88298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708099" y="2303676"/>
          <a:ext cx="193690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0.87671</cdr:x>
      <cdr:y>0.78534</cdr:y>
    </cdr:from>
    <cdr:to>
      <cdr:x>0.92122</cdr:x>
      <cdr:y>0.88298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15095" y="2303676"/>
          <a:ext cx="193690" cy="28641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0.91493</cdr:x>
      <cdr:y>0.78534</cdr:y>
    </cdr:from>
    <cdr:to>
      <cdr:x>0.95944</cdr:x>
      <cdr:y>0.88297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981430" y="2303676"/>
          <a:ext cx="193690" cy="28638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0.10745</cdr:x>
      <cdr:y>0.48641</cdr:y>
    </cdr:from>
    <cdr:to>
      <cdr:x>0.10745</cdr:x>
      <cdr:y>0.89493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ACD814C0-2DE6-4BA1-AA72-27F69076D98D}"/>
            </a:ext>
          </a:extLst>
        </cdr:cNvPr>
        <cdr:cNvCxnSpPr/>
      </cdr:nvCxnSpPr>
      <cdr:spPr>
        <a:xfrm xmlns:a="http://schemas.openxmlformats.org/drawingml/2006/main">
          <a:off x="467580" y="142682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0.13852</cdr:x>
      <cdr:y>0.48364</cdr:y>
    </cdr:from>
    <cdr:to>
      <cdr:x>0.13852</cdr:x>
      <cdr:y>0.89215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602786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0.17408</cdr:x>
      <cdr:y>0.48364</cdr:y>
    </cdr:from>
    <cdr:to>
      <cdr:x>0.17408</cdr:x>
      <cdr:y>0.89215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757530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0.30016</cdr:x>
      <cdr:y>0.48364</cdr:y>
    </cdr:from>
    <cdr:to>
      <cdr:x>0.30016</cdr:x>
      <cdr:y>0.89215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1306170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0.54849</cdr:x>
      <cdr:y>0.5</cdr:y>
    </cdr:from>
    <cdr:to>
      <cdr:x>0.54849</cdr:x>
      <cdr:y>0.90852</cdr:y>
    </cdr:to>
    <cdr:cxnSp macro="">
      <cdr:nvCxnSpPr>
        <cdr:cNvPr id="27" name="Straight Connector 26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2386819" y="146668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0.57494</cdr:x>
      <cdr:y>0.48364</cdr:y>
    </cdr:from>
    <cdr:to>
      <cdr:x>0.57494</cdr:x>
      <cdr:y>0.89215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2501924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0.61374</cdr:x>
      <cdr:y>0.47615</cdr:y>
    </cdr:from>
    <cdr:to>
      <cdr:x>0.61374</cdr:x>
      <cdr:y>0.88467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2670737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0.71072</cdr:x>
      <cdr:y>0.47858</cdr:y>
    </cdr:from>
    <cdr:to>
      <cdr:x>0.71072</cdr:x>
      <cdr:y>0.8871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092767" y="1403859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0.75274</cdr:x>
      <cdr:y>0.47615</cdr:y>
    </cdr:from>
    <cdr:to>
      <cdr:x>0.75274</cdr:x>
      <cdr:y>0.88467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275648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0.84649</cdr:x>
      <cdr:y>0.47615</cdr:y>
    </cdr:from>
    <cdr:to>
      <cdr:x>0.84649</cdr:x>
      <cdr:y>0.88467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683610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0.87438</cdr:x>
      <cdr:y>0.48364</cdr:y>
    </cdr:from>
    <cdr:to>
      <cdr:x>0.87438</cdr:x>
      <cdr:y>0.89215</cdr:y>
    </cdr:to>
    <cdr:cxnSp macro="">
      <cdr:nvCxnSpPr>
        <cdr:cNvPr id="33" name="Straight Connector 32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804944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0.89822</cdr:x>
      <cdr:y>0.48364</cdr:y>
    </cdr:from>
    <cdr:to>
      <cdr:x>0.89822</cdr:x>
      <cdr:y>0.89215</cdr:y>
    </cdr:to>
    <cdr:cxnSp macro="">
      <cdr:nvCxnSpPr>
        <cdr:cNvPr id="34" name="Straight Connector 33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3908694" y="1418681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0.93701</cdr:x>
      <cdr:y>0.47615</cdr:y>
    </cdr:from>
    <cdr:to>
      <cdr:x>0.93701</cdr:x>
      <cdr:y>0.88467</cdr:y>
    </cdr:to>
    <cdr:cxnSp macro="">
      <cdr:nvCxnSpPr>
        <cdr:cNvPr id="35" name="Straight Connector 34">
          <a:extLst xmlns:a="http://schemas.openxmlformats.org/drawingml/2006/main">
            <a:ext uri="{FF2B5EF4-FFF2-40B4-BE49-F238E27FC236}">
              <a16:creationId xmlns:a16="http://schemas.microsoft.com/office/drawing/2014/main" id="{7F39E97F-3A22-4F04-8BDB-41986C8D9D1E}"/>
            </a:ext>
          </a:extLst>
        </cdr:cNvPr>
        <cdr:cNvCxnSpPr/>
      </cdr:nvCxnSpPr>
      <cdr:spPr>
        <a:xfrm xmlns:a="http://schemas.openxmlformats.org/drawingml/2006/main">
          <a:off x="4077506" y="1396733"/>
          <a:ext cx="0" cy="119833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0.07709</cdr:x>
      <cdr:y>0.58414</cdr:y>
    </cdr:from>
    <cdr:to>
      <cdr:x>0.16368</cdr:x>
      <cdr:y>0.90546</cdr:y>
    </cdr:to>
    <cdr:sp macro="" textlink="">
      <cdr:nvSpPr>
        <cdr:cNvPr id="38" name="Rectangle 37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35475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0.12039</cdr:x>
      <cdr:y>0.56037</cdr:y>
    </cdr:from>
    <cdr:to>
      <cdr:x>0.20698</cdr:x>
      <cdr:y>0.88168</cdr:y>
    </cdr:to>
    <cdr:sp macro="" textlink="">
      <cdr:nvSpPr>
        <cdr:cNvPr id="39" name="Rectangle 38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523880" y="1643771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0.16368</cdr:x>
      <cdr:y>0.58414</cdr:y>
    </cdr:from>
    <cdr:to>
      <cdr:x>0.25027</cdr:x>
      <cdr:y>0.90546</cdr:y>
    </cdr:to>
    <cdr:sp macro="" textlink="">
      <cdr:nvSpPr>
        <cdr:cNvPr id="40" name="Rectangle 39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712286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0.26129</cdr:x>
      <cdr:y>0.58414</cdr:y>
    </cdr:from>
    <cdr:to>
      <cdr:x>0.34788</cdr:x>
      <cdr:y>0.90546</cdr:y>
    </cdr:to>
    <cdr:sp macro="" textlink="">
      <cdr:nvSpPr>
        <cdr:cNvPr id="41" name="Rectangle 40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1137029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</cdr:x>
      <cdr:y>0.58414</cdr:y>
    </cdr:from>
    <cdr:to>
      <cdr:x>0.58659</cdr:x>
      <cdr:y>0.90546</cdr:y>
    </cdr:to>
    <cdr:sp macro="" textlink="">
      <cdr:nvSpPr>
        <cdr:cNvPr id="42" name="Rectangle 41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175803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0.53931</cdr:x>
      <cdr:y>0.53756</cdr:y>
    </cdr:from>
    <cdr:to>
      <cdr:x>0.6259</cdr:x>
      <cdr:y>0.85887</cdr:y>
    </cdr:to>
    <cdr:sp macro="" textlink="">
      <cdr:nvSpPr>
        <cdr:cNvPr id="43" name="Rectangle 42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346851" y="1576858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0.57487</cdr:x>
      <cdr:y>0.57549</cdr:y>
    </cdr:from>
    <cdr:to>
      <cdr:x>0.66146</cdr:x>
      <cdr:y>0.8968</cdr:y>
    </cdr:to>
    <cdr:sp macro="" textlink="">
      <cdr:nvSpPr>
        <cdr:cNvPr id="44" name="Rectangle 43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501596" y="1688123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0.67832</cdr:x>
      <cdr:y>0.58414</cdr:y>
    </cdr:from>
    <cdr:to>
      <cdr:x>0.76491</cdr:x>
      <cdr:y>0.90546</cdr:y>
    </cdr:to>
    <cdr:sp macro="" textlink="">
      <cdr:nvSpPr>
        <cdr:cNvPr id="45" name="Rectangle 44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2951762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0.71388</cdr:x>
      <cdr:y>0.58414</cdr:y>
    </cdr:from>
    <cdr:to>
      <cdr:x>0.80047</cdr:x>
      <cdr:y>0.90546</cdr:y>
    </cdr:to>
    <cdr:sp macro="" textlink="">
      <cdr:nvSpPr>
        <cdr:cNvPr id="46" name="Rectangle 45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106506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0.82903</cdr:x>
      <cdr:y>0.58414</cdr:y>
    </cdr:from>
    <cdr:to>
      <cdr:x>0.91563</cdr:x>
      <cdr:y>0.90546</cdr:y>
    </cdr:to>
    <cdr:sp macro="" textlink="">
      <cdr:nvSpPr>
        <cdr:cNvPr id="47" name="Rectangle 46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607630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0.85496</cdr:x>
      <cdr:y>0.58414</cdr:y>
    </cdr:from>
    <cdr:to>
      <cdr:x>0.94156</cdr:x>
      <cdr:y>0.90546</cdr:y>
    </cdr:to>
    <cdr:sp macro="" textlink="">
      <cdr:nvSpPr>
        <cdr:cNvPr id="48" name="Rectangle 47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720467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0.89389</cdr:x>
      <cdr:y>0.58414</cdr:y>
    </cdr:from>
    <cdr:to>
      <cdr:x>0.98048</cdr:x>
      <cdr:y>0.90546</cdr:y>
    </cdr:to>
    <cdr:sp macro="" textlink="">
      <cdr:nvSpPr>
        <cdr:cNvPr id="49" name="Rectangle 48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889870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0.91341</cdr:x>
      <cdr:y>0.58414</cdr:y>
    </cdr:from>
    <cdr:to>
      <cdr:x>1</cdr:x>
      <cdr:y>0.90546</cdr:y>
    </cdr:to>
    <cdr:sp macro="" textlink="">
      <cdr:nvSpPr>
        <cdr:cNvPr id="50" name="Rectangle 49">
          <a:extLst xmlns:a="http://schemas.openxmlformats.org/drawingml/2006/main">
            <a:ext uri="{FF2B5EF4-FFF2-40B4-BE49-F238E27FC236}">
              <a16:creationId xmlns:a16="http://schemas.microsoft.com/office/drawing/2014/main" id="{87C4CE04-85D5-47BA-93DD-CBB22F10E879}"/>
            </a:ext>
          </a:extLst>
        </cdr:cNvPr>
        <cdr:cNvSpPr/>
      </cdr:nvSpPr>
      <cdr:spPr>
        <a:xfrm xmlns:a="http://schemas.openxmlformats.org/drawingml/2006/main">
          <a:off x="3974796" y="1713505"/>
          <a:ext cx="376811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0.30322</cdr:x>
      <cdr:y>0.55768</cdr:y>
    </cdr:from>
    <cdr:to>
      <cdr:x>0.33405</cdr:x>
      <cdr:y>0.612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373872" y="1824382"/>
          <a:ext cx="139690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0.5</cdr:y>
    </cdr:from>
    <cdr:to>
      <cdr:x>0.53084</cdr:x>
      <cdr:y>0.55432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2265484" y="1635686"/>
          <a:ext cx="139736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0.38122</cdr:x>
      <cdr:y>0.38843</cdr:y>
    </cdr:from>
    <cdr:to>
      <cdr:x>0.41205</cdr:x>
      <cdr:y>0.44275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727281" y="1270696"/>
          <a:ext cx="139690" cy="17770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0.65478</cdr:x>
      <cdr:y>0.39602</cdr:y>
    </cdr:from>
    <cdr:to>
      <cdr:x>0.68562</cdr:x>
      <cdr:y>0.45034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6784" y="1295525"/>
          <a:ext cx="139735" cy="177701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0.65429</cdr:x>
      <cdr:y>0.26806</cdr:y>
    </cdr:from>
    <cdr:to>
      <cdr:x>0.68513</cdr:x>
      <cdr:y>0.32237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4567" y="876922"/>
          <a:ext cx="139735" cy="177668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0.80772</cdr:x>
      <cdr:y>0.25955</cdr:y>
    </cdr:from>
    <cdr:to>
      <cdr:x>0.83855</cdr:x>
      <cdr:y>0.31386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9758" y="849080"/>
          <a:ext cx="139690" cy="177669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0.38312</cdr:y>
    </cdr:from>
    <cdr:to>
      <cdr:x>0.53083</cdr:x>
      <cdr:y>0.43744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2265484" y="1253323"/>
          <a:ext cx="139690" cy="177701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  <cdr:relSizeAnchor xmlns:cdr="http://schemas.openxmlformats.org/drawingml/2006/chartDrawing">
    <cdr:from>
      <cdr:x>0.70237</cdr:x>
      <cdr:y>0</cdr:y>
    </cdr:from>
    <cdr:to>
      <cdr:x>0.76031</cdr:x>
      <cdr:y>0.1129</cdr:y>
    </cdr:to>
    <cdr:sp macro="" textlink="">
      <cdr:nvSpPr>
        <cdr:cNvPr id="41" name="TextBox 18">
          <a:extLst xmlns:a="http://schemas.openxmlformats.org/drawingml/2006/main">
            <a:ext uri="{FF2B5EF4-FFF2-40B4-BE49-F238E27FC236}">
              <a16:creationId xmlns:a16="http://schemas.microsoft.com/office/drawing/2014/main" id="{EB8E7EE4-84E2-4AA8-B1F0-8F2DF50BE8E3}"/>
            </a:ext>
          </a:extLst>
        </cdr:cNvPr>
        <cdr:cNvSpPr txBox="1"/>
      </cdr:nvSpPr>
      <cdr:spPr>
        <a:xfrm xmlns:a="http://schemas.openxmlformats.org/drawingml/2006/main">
          <a:off x="3182416" y="0"/>
          <a:ext cx="262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endParaRPr 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0.39272</cdr:x>
      <cdr:y>0.33579</cdr:y>
    </cdr:from>
    <cdr:to>
      <cdr:x>0.45684</cdr:x>
      <cdr:y>0.40984</cdr:y>
    </cdr:to>
    <cdr:sp macro="" textlink="">
      <cdr:nvSpPr>
        <cdr:cNvPr id="43" name="TextBox 42">
          <a:extLst xmlns:a="http://schemas.openxmlformats.org/drawingml/2006/main">
            <a:ext uri="{FF2B5EF4-FFF2-40B4-BE49-F238E27FC236}">
              <a16:creationId xmlns:a16="http://schemas.microsoft.com/office/drawing/2014/main" id="{FC9665E1-2CB2-4069-9279-C3FDFE691115}"/>
            </a:ext>
          </a:extLst>
        </cdr:cNvPr>
        <cdr:cNvSpPr txBox="1"/>
      </cdr:nvSpPr>
      <cdr:spPr>
        <a:xfrm xmlns:a="http://schemas.openxmlformats.org/drawingml/2006/main">
          <a:off x="2757268" y="1461138"/>
          <a:ext cx="450166" cy="3222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bg1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8:02:56.2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5555 0 296 0 0,'0'0'6679'0'0,"6"1"-6509"0"0,18 1-34 0 0,-19-2 1382 0 0,-6 14-1333 0 0,-1-1 0 0 0,-1 1 1 0 0,-1-1-1 0 0,0 0 0 0 0,0 0 0 0 0,-9 16 1 0 0,-6 22 271 0 0,6-12 270 0 0,-31 69 0 0 0,7-23-218 0 0,-85 222 564 0 0,72-190-789 0 0,49-114-244 0 0,-1 5-23 0 0,0 0 1 0 0,-1 0-1 0 0,0-1 1 0 0,-1 1-1 0 0,-8 12 1 0 0,11-18-23 0 0,-1 1 30 0 0,-9 18-13 0 0,-31 63 17 0 0,40-81-14 0 0,0 3-22 0 0,-1-1 7 0 0,0 0 0 0 0,0 1 0 0 0,-1-1 0 0 0,0-1 0 0 0,-6 8 0 0 0,-4 7-28 0 0,12-17 13 0 0,-21 30 17 0 0,-6 12-99 0 0,17-30 67 0 0,-7 18 3 0 0,18-29 32 0 0,-2 0-15 0 0,-8 9 6 0 0,3-4 11 0 0,-14 36-13 0 0,-3-6 35 0 0,-7 9-11 0 0,29-44-17 0 0,-9 17-11 0 0,4-8 10 0 0,-28 43 55 0 0,34-52-51 0 0,0 0 3 0 0,-7 9 8 0 0,7-9-5 0 0,-10 14 56 0 0,-12 15-4 0 0,21-29-41 0 0,-24 35 29 0 0,5-4-1 0 0,20-30-38 0 0,-19 31 66 0 0,-34 49 139 0 0,53-81-197 0 0,-1 1-6 0 0,-35 54 49 0 0,16-24-36 0 0,20-31-10 0 0,-10 18-10 0 0,8-17 0 0 0,-14 24 14 0 0,17-25-10 0 0,-1 0-1 0 0,-66 99 516 0 0,66-100-527 0 0,-1 2 30 0 0,-70 92 57 0 0,72-94-79 0 0,-2 3-21 0 0,-34 46 32 0 0,-47 63 38 0 0,82-112-60 0 0,-17 22 31 0 0,8-5 5 0 0,8-15 15 0 0,1-1 1 0 0,-23 28 70 0 0,23-27-98 0 0,-2 0-8 0 0,-1 1-1 0 0,1 0 1 0 0,0 0-1 0 0,1 0 1 0 0,-6 11-1 0 0,6-12 11 0 0,-4 7-2 0 0,-5 2-3 0 0,3-1-9 0 0,-8 11-3 0 0,-28 22 5 0 0,2 2-13 0 0,40-44 4 0 0,0 0 3 0 0,-39 43-6 0 0,38-43 3 0 0,-11 15 19 0 0,-57 63-8 0 0,27-37 9 0 0,42-41-22 0 0,0 0 4 0 0,-8 9 0 0 0,-41 40-106 0 0,50-49 110 0 0,-37 32-32 0 0,36-32 8 0 0,-8 9 20 0 0,9-10-16 0 0,-2 2 26 0 0,-51 57-18 0 0,52-59 19 0 0,-43 46-38 0 0,-21 21 44 0 0,64-66-29 0 0,-4 6 16 0 0,0 0 0 0 0,-1-1-1 0 0,-14 13 1 0 0,20-19-4 0 0,-1 1 10 0 0,1 0-26 0 0,-9 7 30 0 0,8-8-28 0 0,0 0 30 0 0,-26 25-2 0 0,25-24-25 0 0,-34 26-3 0 0,34-26 43 0 0,-9 6 7 0 0,10-6-20 0 0,1-1-44 0 0,-50 37-40 0 0,48-37 83 0 0,-35 28-58 0 0,17-16 60 0 0,-43 37-4 0 0,62-49-1 0 0,-20 8 0 0 0,-12 12-26 0 0,31-19 24 0 0,-37 20-34 0 0,37-20 26 0 0,0-1-24 0 0,-53 31 58 0 0,53-30-38 0 0,-37 23 5 0 0,-37 24-33 0 0,74-48 50 0 0,-22 12-19 0 0,13-6-14 0 0,10-6 20 0 0,-1 0-3 0 0,-79 43-26 0 0,80-43 35 0 0,-1 0-9 0 0,-9 6-21 0 0,10-6 23 0 0,-1 0-24 0 0,-56 34 21 0 0,56-33-18 0 0,-31 18 87 0 0,31-19-92 0 0,-6 3 19 0 0,1 0-1 0 0,-1 1 0 0 0,1 0 0 0 0,-11 9 0 0 0,14-11-9 0 0,2-1 21 0 0,-21 10-20 0 0,8-3 21 0 0,1-1-1 0 0,-32 13 0 0 0,44-21-1 0 0,-16 8-6 0 0,16-8-3 0 0,-1 1-3 0 0,-1-2-23 0 0,-115-14 42 0 0,116 13-30 0 0,4 1 11 0 0,1 0 1 0 0,-1 1-1 0 0,0-1 1 0 0,1 0 0 0 0,-1 0 0 0 0,1 0-1 0 0,-1 0 1 0 0,1 0 0 0 0,-1 0 0 0 0,0 0 0 0 0,1 0-1 0 0,-1 0 1 0 0,1 0 0 0 0,-1 0 0 0 0,1-1-1 0 0,-1 1 1 0 0,1 0 0 0 0,-1 0 0 0 0,1 0-1 0 0,-1-1 1 0 0,0 1 0 0 0,1 0 0 0 0,0-1-1 0 0,-1 1 1 0 0,0-1 0 0 0,1 1 0 0 0,-1-1-1 0 0,1 1 0 0 0,-1 0 1 0 0,1-1-1 0 0,-1 1 1 0 0,1 0-1 0 0,-1-1 1 0 0,1 1-1 0 0,-1 0 1 0 0,1 0-1 0 0,-1 0 1 0 0,1 0-1 0 0,-1-1 1 0 0,1 1-1 0 0,-1 0 0 0 0,0 0 1 0 0,1 0-1 0 0,-1 0 1 0 0,1 0-1 0 0,-1 0 1 0 0,0 0-1 0 0,1 0 1 0 0,-1 1-1 0 0,1-1 1 0 0,-1 0-1 0 0,-5-1 18 0 0,-15-5-23 0 0,15 4 14 0 0,-43-13-2 0 0,43 13-5 0 0,-4-1-15 0 0,0 0 12 0 0,0 0 0 0 0,0-1-1 0 0,-15-9 1 0 0,23 12 0 0 0,-2-1 3 0 0,-38-24 6 0 0,0 2 31 0 0,39 21-61 0 0,-1 1 36 0 0,-37-22 63 0 0,37 21-60 0 0,0 1 0 0 0,-73-49 19 0 0,74 49-28 0 0,0-1-10 0 0,-10-6 6 0 0,6 3-8 0 0,-18-16 6 0 0,12 9-12 0 0,-7-10 16 0 0,-19-24-14 0 0,-62-64 70 0 0,99 109-53 0 0,-8-8-12 0 0,-2 0-2 0 0,-31-37-30 0 0,40 44 29 0 0,0 0 12 0 0,-40-49 21 0 0,40 49-30 0 0,0-1 6 0 0,-1 1 1 0 0,1 0 0 0 0,-1-1-1 0 0,1 0 1 0 0,0 0 0 0 0,0 0-1 0 0,-3-7 1 0 0,3 7 3 0 0,-16-17-9 0 0,-124-156 27 0 0,115 138-28 0 0,-20-28 20 0 0,47 65-8 0 0,-3-1 21 0 0,-12-15-54 0 0,1-1-1 0 0,-23-34 1 0 0,3 0 54 0 0,33 50 13 0 0,-1 0-37 0 0,-47-69 76 0 0,48 69-67 0 0,-1-1-4 0 0,-24-27 64 0 0,24 28-68 0 0,-12-15-78 0 0,-37-55-106 0 0,-4-11 180 0 0,33 52-15 0 0,20 29 12 0 0,1 0-5 0 0,-6-9 14 0 0,-19-31-12 0 0,-1-1 60 0 0,26 41-52 0 0,-10-17-48 0 0,3 8 43 0 0,7 9 10 0 0,-36-49 10 0 0,30 40-17 0 0,5 9-1 0 0,1-2 1 0 0,-1-1 0 0 0,0 1 0 0 0,-1-1 0 0 0,1 1 0 0 0,-1 0 0 0 0,0 0 0 0 0,-6-5-1 0 0,6 5-7 0 0,-18-22 13 0 0,20 25-13 0 0,-13-16 10 0 0,6 6-15 0 0,7 10 12 0 0,-1-1-6 0 0,-7-7 2 0 0,7 8 9 0 0,2 0-5 0 0,0 0 0 0 0,0 0 0 0 0,0-1 1 0 0,0 1-1 0 0,0 0 0 0 0,0 1 0 0 0,-1-1 0 0 0,1 0 1 0 0,-1 0-1 0 0,1 0 0 0 0,-3-1 0 0 0,-7-10-26 0 0,2-1 26 0 0,7 11 11 0 0,0 0-17 0 0,-23-32 20 0 0,6 9-2 0 0,16 23-10 0 0,-32-50-30 0 0,33 50 35 0 0,-42-58 45 0 0,41 58-58 0 0,-12-14 8 0 0,-38-36 17 0 0,50 50-24 0 0,-3-1-5 0 0,6 2 9 0 0,-1 0 0 0 0,0 0 1 0 0,-1 0-1 0 0,1 0 1 0 0,0 0-1 0 0,-1 0 1 0 0,1 0-1 0 0,-1 1 1 0 0,1-1-1 0 0,-1 1 1 0 0,0-1-1 0 0,-2-1 0 0 0,1 0-7 0 0,1 1 4 0 0,-7-8 5 0 0,7 8 10 0 0,-1-1-5 0 0,-7-6-5 0 0,7 6 8 0 0,0 1-33 0 0,-7-6 29 0 0,4 4-6 0 0,0 0 0 0 0,1 0 0 0 0,0-1 0 0 0,0 0 0 0 0,0 0 0 0 0,0 0 0 0 0,-4-8 0 0 0,7 10 8 0 0,-27-18 1 0 0,6 2 11 0 0,-12-3-34 0 0,31 20 19 0 0,-15-12-19 0 0,6 6 13 0 0,9 6 1 0 0,-21-12-1 0 0,-7-8 16 0 0,28 21-17 0 0,3-1 5 0 0,-1 1 2 0 0,1 0-1 0 0,-1 0 0 0 0,1-1 1 0 0,-1 1-1 0 0,1 0 0 0 0,-1 0 1 0 0,1 1-1 0 0,-1-1 1 0 0,0 0-1 0 0,0 1 0 0 0,1-1 1 0 0,-5 0-1 0 0,-13-9 45 0 0,17 9-19 0 0,1 0 1 0 0,0 0-1 0 0,0 0 1 0 0,-1 0-1 0 0,1 0 1 0 0,-1 0-1 0 0,1 0 0 0 0,-1 0 1 0 0,1 1-1 0 0,-1-1 1 0 0,1 1-1 0 0,-1-1 1 0 0,0 1-1 0 0,1 0 1 0 0,-3-1-1 0 0,-17-3 152 0 0,16 3-28 0 0,-1 0-167 0 0,-15-3 12 0 0,15 3 6 0 0,1 0-23 0 0,-16-3 21 0 0,15 3-5 0 0,1 1-36 0 0,-17 0 38 0 0,17 0-9 0 0,-25-2-8222 0 0,24 1 5403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8:02:59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0 112 272 0 0,'0'0'1728'0'0,"12"-22"-207"0"0,-1 5-843 0 0,0 1 1 0 0,20-23-1 0 0,-28 36-598 0 0,4-4 186 0 0,-1 0-3272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8:03:05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2865 52 0 0,'0'0'616'0'0,"2"-4"19"0"0,7-9-111 0 0,-7 9-55 0 0,1 1-33 0 0,41-64 1680 0 0,34-70 84 0 0,25-52-605 0 0,-101 186-1554 0 0,16-24 100 0 0,4-12-39 0 0,-20 35-53 0 0,0 1-18 0 0,33-54 258 0 0,-33 53-273 0 0,-1 1 4 0 0,5-7-25 0 0,-2 4 22 0 0,0 0 1 0 0,-1-1 0 0 0,1 1-1 0 0,-1-1 1 0 0,-1 1 0 0 0,1-1-1 0 0,-1 0 1 0 0,1-10 0 0 0,28-39 20 0 0,-15 17-44 0 0,-14 35 1 0 0,5-5 13 0 0,-1-2 0 0 0,0 1 0 0 0,6-14 0 0 0,-11 20-7 0 0,1 1-13 0 0,45-61 6 0 0,-44 61-18 0 0,-1 0 9 0 0,22-26 37 0 0,-21 26-22 0 0,0 0 5 0 0,10-8 11 0 0,36-36 110 0 0,-46 44-78 0 0,0 1-40 0 0,52-26 166 0 0,-51 26-59 0 0,22-14 180 0 0,14-4-137 0 0,-35 18-128 0 0,40-18 233 0 0,-39 19-156 0 0,89-2 1139 0 0,-89 4-1089 0 0,20 11 276 0 0,-23-12-383 0 0,1 2-1 0 0,-1-1 0 0 0,1 0 1 0 0,-1 1-1 0 0,0-1 0 0 0,0 1 1 0 0,1 0-1 0 0,-1 0 0 0 0,0 0 0 0 0,4 5 1 0 0,-6-6-55 0 0,3 2 74 0 0,15 11 110 0 0,-15-11-118 0 0,10 8-39 0 0,-3 2 94 0 0,25 18 87 0 0,-33-27-159 0 0,0-1 23 0 0,29 31 103 0 0,-28-31-150 0 0,45 49 241 0 0,-46-48-221 0 0,0-1-28 0 0,7 8 14 0 0,36 39 124 0 0,-44-47-127 0 0,2 0-10 0 0,9 8-19 0 0,-10-8 19 0 0,12 15 1 0 0,29 28 106 0 0,-42-43-88 0 0,1 1 26 0 0,63 57 202 0 0,-29-33-153 0 0,-33-25-86 0 0,0 0-26 0 0,53 46 64 0 0,-53-45-75 0 0,-1-2 32 0 0,10 8-17 0 0,-10-8 16 0 0,1 1-17 0 0,31 29 53 0 0,-32-29-20 0 0,3 1-13 0 0,-1 1 0 0 0,0-1 0 0 0,0 1 0 0 0,-1 0 0 0 0,7 10 0 0 0,57 63 123 0 0,-65-74-146 0 0,26 34 46 0 0,-20-28-35 0 0,-2 0 0 0 0,1 1 0 0 0,5 13 0 0 0,-11-21-11 0 0,0 0 27 0 0,40 72-70 0 0,-41-72 26 0 0,2 1 12 0 0,4 6 6 0 0,12 19 9 0 0,-1 1 0 0 0,16 38 1 0 0,-28-57-4 0 0,13 31-14 0 0,-10-27 10 0 0,-7-11 9 0 0,0 0-10 0 0,39 76 9 0 0,-39-77 9 0 0,19 43-2 0 0,-19-42-7 0 0,-1 0-10 0 0,14 36 35 0 0,3-1-60 0 0,-17-35 27 0 0,2 1 5 0 0,0-1 0 0 0,0 1 0 0 0,0 0 0 0 0,-1-1 0 0 0,0 1 0 0 0,0 0 0 0 0,1 8 0 0 0,0-6-5 0 0,1 5-2 0 0,0-5 2 0 0,21 47-25 0 0,-23-51 24 0 0,0 1 9 0 0,6 13 3 0 0,-4-8-6 0 0,3 6-7 0 0,28 55 11 0 0,-33-66 4 0 0,8 22-17 0 0,-6-19 9 0 0,0 0 1 0 0,0-1-1 0 0,0 1 1 0 0,0 1-1 0 0,-1-1 1 0 0,3 11 0 0 0,-5-14-4 0 0,1-1-7 0 0,-1 1 19 0 0,6 9-10 0 0,-5-9-12 0 0,-1-1 1 0 0,12 34 6 0 0,-11-34 7 0 0,20 56 23 0 0,-21-56-29 0 0,0 2 1 0 0,12 22-18 0 0,-11-24 26 0 0,-1 0-3 0 0,38 95 58 0 0,-37-95-62 0 0,-1 0-13 0 0,6 9-19 0 0,-4-6 26 0 0,3 6 2 0 0,17 25 5 0 0,-21-34-5 0 0,0 1-3 0 0,6 9-8 0 0,-5-9 27 0 0,40 51 14 0 0,-3-8-27 0 0,-16-18-5 0 0,-21-26 11 0 0,-1 0-10 0 0,9 8 3 0 0,-8-8 15 0 0,-1 0-8 0 0,42 43 17 0 0,-42-42-29 0 0,1-1-1 0 0,8 8 6 0 0,-9-8-15 0 0,5 3 29 0 0,10 20-12 0 0,-15-23-4 0 0,35 49 191 0 0,-35-49-176 0 0,3 2-24 0 0,0-1 15 0 0,-1 0 0 0 0,0 1-1 0 0,0 0 1 0 0,0 0 0 0 0,-1 0-1 0 0,1 0 1 0 0,-1 1 0 0 0,4 10-1 0 0,-3-9 30 0 0,-2-4-5 0 0,8 9-79 0 0,-9-10 50 0 0,0 0 0 0 0,0 0 0 0 0,1 0 0 0 0,-1 0 0 0 0,1 0 0 0 0,-1 0 0 0 0,1 0 0 0 0,0-1 0 0 0,-1 1 0 0 0,4 1 0 0 0,10 5 15 0 0,-11-6 0 0 0,-1 0-24 0 0,10 6 26 0 0,-9-6-11 0 0,19 9-8 0 0,-8-1-1 0 0,-11-8 19 0 0,15 12-57 0 0,13 6 68 0 0,-28-19-22 0 0,-1 1-19 0 0,63 22 49 0 0,-61-24-22 0 0,2-2-34 0 0,1 0 17 0 0,-1 0 0 0 0,1 1 1 0 0,13-1-1 0 0,-13 1 1 0 0,-2 0 23 0 0,47-8 29 0 0,-48 9-50 0 0,39-24-5 0 0,-21 8-4 0 0,-1 0 1 0 0,-1-2-1 0 0,0 0 0 0 0,-1-1 0 0 0,-2-2 1 0 0,27-35-1 0 0,-42 52 2 0 0,3-3 3 0 0,41-60-13 0 0,51-84 25 0 0,-89 137-8 0 0,25-48 13 0 0,5-16-37 0 0,6-10 33 0 0,-19 34 8 0 0,33-93-1 0 0,-32 73-31 0 0,50-165 55 0 0,31-125 261 0 0,-55 187-188 0 0,-34 114-151 0 0,63-215 14 0 0,-64 193 32 0 0,2-13-64 0 0,-12 68 55 0 0,-6 21-7 0 0,26-90 13 0 0,-27 90 6 0 0,15-39-5 0 0,27-87-12 0 0,25-61-10 0 0,0 25 6 0 0,81-169 43 0 0,-108 250-45 0 0,-11 25 36 0 0,-11 24-11 0 0,-18 35-6 0 0,15-32 6 0 0,1-3-40 0 0,62-117 3 0 0,-50 110 34 0 0,-24 41-3 0 0,-1 0-1 0 0,1-1 1 0 0,-1 1-1 0 0,5-15 0 0 0,2-4-11 0 0,1 0-1 0 0,22-32 0 0 0,-14 25-5 0 0,-16 26 19 0 0,6-11-3 0 0,1-4-14 0 0,23-31-24 0 0,-33 50 43 0 0,3-1-6 0 0,-1 0 0 0 0,0 0 0 0 0,0 0 1 0 0,0 0-1 0 0,-1 0 0 0 0,4-9 0 0 0,-4 9 14 0 0,34-48-63 0 0,-33 49 45 0 0,0 0-12 0 0,10-9 18 0 0,14-20-23 0 0,-25 29 29 0 0,31-21-99 0 0,-30 22 94 0 0,1 1-6 0 0,11-5 0 0 0,-12 4 3 0 0,23-6-13 0 0,16-11-4 0 0,-38 17 29 0 0,18 0-14 0 0,0-1 0 0 0,36-11 0 0 0,-34 11-57 0 0,-2 1-190 0 0,0-2 0 0 0,34-8 0 0 0,-32 14-361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8:28:0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1326 52 0 0,'0'0'6371'0'0,"6"0"-6162"0"0,15-2 9 0 0,-15 1 189 0 0,20-7 195 0 0,39-17 243 0 0,-24 7-555 0 0,-37 17-219 0 0,2-1-24 0 0,96-30 325 0 0,-8 4 118 0 0,-40 16-305 0 0,-48 10-160 0 0,-6 3-24 0 0,1-1 0 0 0,0 0 1 0 0,0 0-1 0 0,0 0 0 0 0,0 0 0 0 0,0 0 0 0 0,0 0 0 0 0,-1 0 0 0 0,1 0 0 0 0,0 0 1 0 0,0 0-1 0 0,0 0 0 0 0,0 0 0 0 0,0-1 0 0 0,-1 1 0 0 0,1 0 0 0 0,0-1 0 0 0,0 1 0 0 0,0 0 1 0 0,-1-1-1 0 0,2 0 0 0 0,14-4 27 0 0,81-10 160 0 0,-90 15-137 0 0,-1-1-27 0 0,17-3-4 0 0,-17 3 39 0 0,1 1-46 0 0,63-3 58 0 0,-63 3-73 0 0,0 0-17 0 0,88-5 203 0 0,-90 4-62 0 0,1 1-102 0 0,18-2-6 0 0,-18 1 31 0 0,0 1-28 0 0,95-8 157 0 0,-95 8-93 0 0,0-1-67 0 0,103-4 66 0 0,-101 5-68 0 0,-1 0-49 0 0,24 0 37 0 0,-24 0-4 0 0,0 0-68 0 0,10 0 69 0 0,20 1-8 0 0,52-7-1 0 0,-83 5 36 0 0,29-1-34 0 0,-28 1 24 0 0,-2 0-6 0 0,110-23 22 0 0,-109 23-36 0 0,59-13 18 0 0,-59 13-27 0 0,0 0 57 0 0,197-35-90 0 0,-81 16 53 0 0,-117 19-17 0 0,33-4 9 0 0,-30 4 20 0 0,-2 0-20 0 0,38-5-3 0 0,0 1-1 0 0,78 2 1 0 0,-115 4 27 0 0,1-2-32 0 0,65-4 26 0 0,-67 5 9 0 0,1-1-9 0 0,96-10 307 0 0,130-29-67 0 0,-42 6-142 0 0,-113 20-101 0 0,16-2-2 0 0,-88 15-16 0 0,1 0 6 0 0,60-8 0 0 0,-60 8 4 0 0,-1 0 0 0 0,17-3-4 0 0,-17 3-1 0 0,0 0 0 0 0,15-1-1 0 0,-15 2-1 0 0,0-1-36 0 0,96 1-43 0 0,-49 1 138 0 0,71-8-1 0 0,-46 0 250 0 0,-9-3-79 0 0,20 0-17 0 0,24-5-169 0 0,-39 5-30 0 0,17-2 3 0 0,-65 7 3 0 0,-6 3 9 0 0,7 1-27 0 0,59-9-50 0 0,-18 5 66 0 0,210-25 14 0 0,-146 17-57 0 0,104-6 56 0 0,-170 13-30 0 0,15-6 48 0 0,11 2-63 0 0,643-95 8 0 0,-643 87 33 0 0,-11 3-23 0 0,-20 0-29 0 0,227-40-5 0 0,-283 54 37 0 0,57-7 1 0 0,-43 5 1 0 0,-12 2-19 0 0,0 0 27 0 0,60-6 14 0 0,-60 6-36 0 0,-1 1 19 0 0,93-6-17 0 0,-91 6-3 0 0,-1 0 36 0 0,21-2-6 0 0,-21 1-10 0 0,0 2-18 0 0,70 4 73 0 0,48-2 272 0 0,-117-3-306 0 0,-1 0 11 0 0,71 0 105 0 0,-8-3-18 0 0,146-9 120 0 0,-152 9-256 0 0,76-14-1 0 0,-130 16 10 0 0,158-25 7 0 0,-76 11-29 0 0,-74 12 41 0 0,91-17 28 0 0,-13 5 43 0 0,117-23 390 0 0,-165 28-520 0 0,53-14 118 0 0,21-6-54 0 0,283-111 26 0 0,-334 115-570 0 0,-34 10-475 0 0,49-19-2003 0 0,-33 17-2298 0 0,-48 17 2822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8:28:2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1562 716 0 0,'0'0'6442'0'0,"4"-2"-6366"0"0,11-4-17 0 0,-11 5 101 0 0,10-17 227 0 0,31-57 192 0 0,-43 72-547 0 0,43-53 288 0 0,-2 7-8 0 0,-40 46-287 0 0,-1 0-12 0 0,45-61 66 0 0,-45 61-72 0 0,28-34-38 0 0,-15 16 23 0 0,11-8 8 0 0,6 2-1 0 0,-28 25-7 0 0,70-60 103 0 0,-70 59-83 0 0,0 1-14 0 0,1-1-1 0 0,-1 1 0 0 0,1-1 1 0 0,-1-1-1 0 0,0 1 0 0 0,5-6 1 0 0,-5 6 10 0 0,-3 2-7 0 0,0 0 0 0 0,0 0 1 0 0,0 0-1 0 0,0-1 1 0 0,0 1-1 0 0,0 0 0 0 0,1 1 1 0 0,-1-1-1 0 0,1 0 1 0 0,-1 0-1 0 0,0 1 1 0 0,1-1-1 0 0,-1 0 0 0 0,4 0 1 0 0,15-11 9 0 0,6-1-80 0 0,-11 7 66 0 0,-11 5 81 0 0,1 0-56 0 0,17-3-14 0 0,-17 3 42 0 0,1-1-8 0 0,18-3-22 0 0,-18 3 0 0 0,-1 2-10 0 0,46-8 48 0 0,-46 7 56 0 0,2 1-84 0 0,52 5 78 0 0,-54-4-67 0 0,22 2 5 0 0,-21-3 0 0 0,0 1-34 0 0,6 3 15 0 0,0 0 1 0 0,-1 1-1 0 0,22 11 0 0 0,-30-14 45 0 0,45 15-12 0 0,-44-16-27 0 0,22 10 22 0 0,22 5 117 0 0,-44-14-162 0 0,7 1-23 0 0,6 4 62 0 0,4-1-50 0 0,-15-5 18 0 0,-2 0-12 0 0,13 3-1 0 0,-12-3 56 0 0,-4 0-55 0 0,0 1-1 0 0,0-1 1 0 0,1 0 0 0 0,-1 0-1 0 0,0 0 1 0 0,1 0 0 0 0,-1 0-1 0 0,1 0 1 0 0,-1-1 0 0 0,1 1-1 0 0,-1 0 1 0 0,1-1 0 0 0,-1 1-1 0 0,3 0 1 0 0,-3-1 0 0 0,1 0 0 0 0,0 1 0 0 0,-1-1 0 0 0,1 1 0 0 0,-1 0 0 0 0,1-1 0 0 0,-1 1 0 0 0,1 0-1 0 0,-1 0 1 0 0,0 0 0 0 0,1 0 0 0 0,-1 0 0 0 0,2 2 0 0 0,23 8 175 0 0,109 41 276 0 0,-131-51-435 0 0,0 1-18 0 0,11 4-3 0 0,-11-5 2 0 0,-1 1-6 0 0,35 17 15 0 0,-34-16-16 0 0,19 8 3 0 0,-10-2 2 0 0,-10-6 6 0 0,26 23 24 0 0,-26-23-26 0 0,0-1-12 0 0,8 6 10 0 0,-9-6 3 0 0,31 24 7 0 0,-30-23-9 0 0,23 10 0 0 0,-11-5 14 0 0,-11-6-7 0 0,1 0-31 0 0,12 3 26 0 0,-13-3 12 0 0,58 6-48 0 0,-56-7 140 0 0,-1-2-71 0 0,3-2 17 0 0,-1 0 0 0 0,0-1 0 0 0,1 0 0 0 0,-1 0 0 0 0,0 0 0 0 0,9-8 0 0 0,-13 9-30 0 0,0 0-13 0 0,7-9-1 0 0,51-55 6 0 0,-50 53-11 0 0,-9 11-9 0 0,0-1-6 0 0,31-36 4 0 0,30-39 12 0 0,-60 76-8 0 0,24-32 32 0 0,-20 24-28 0 0,-6 8 1 0 0,15-24 0 0 0,2 0-42 0 0,-11 12 32 0 0,-6 11 1 0 0,2 2-9 0 0,8-8 13 0 0,-9 7-5 0 0,1 0 11 0 0,8-8 6 0 0,-8 8 4 0 0,0 1-27 0 0,71-44-49 0 0,-71 44 64 0 0,24-11 19 0 0,-12 7-37 0 0,-11 5 0 0 0,0-1 22 0 0,11-6-7 0 0,-12 6-5 0 0,3 2 2 0 0,50-5 0 0 0,-50 4 0 0 0,1 1-25 0 0,19 0 35 0 0,-20 0-6 0 0,-1 1 11 0 0,14 3-4 0 0,-14-3 2 0 0,-1 1-34 0 0,11 6-8 0 0,-11-6 52 0 0,10 16 20 0 0,9 31-38 0 0,-21-46-1 0 0,0-1 1 0 0,7 8 3 0 0,-7-8-14 0 0,41 20-8 0 0,-38-20 59 0 0,0-1-30 0 0,38 13-59 0 0,-39-12 48 0 0,-3-2-2 0 0,0 0 2 0 0,-1 0-1 0 0,1 0 0 0 0,0 0 0 0 0,-1 0 1 0 0,1-1-1 0 0,0 2 0 0 0,-1-1 0 0 0,1 0 1 0 0,0 0-1 0 0,0 0 0 0 0,-1 0 0 0 0,1 0 0 0 0,0 0 1 0 0,-1 1-1 0 0,1-1 0 0 0,0 0 0 0 0,-1 1 1 0 0,1-1-1 0 0,-1 0 0 0 0,1 1 0 0 0,0-1 0 0 0,-1 1 1 0 0,1-1-1 0 0,0 2 0 0 0,20 11 14 0 0,-18-11-19 0 0,0 0 11 0 0,10 8-4 0 0,-10-8 5 0 0,0 0-3 0 0,8 6-15 0 0,-8-6 2 0 0,0 0 6 0 0,12 6 11 0 0,-11-6-7 0 0,1 0 3 0 0,0 0 0 0 0,-1 1 0 0 0,1-1 0 0 0,-1 1 0 0 0,0 1 0 0 0,0-1 0 0 0,6 6 0 0 0,7 5 17 0 0,15 8 33 0 0,-28-19-31 0 0,15 10 26 0 0,17 9-13 0 0,-33-20-18 0 0,2 0-12 0 0,38 15 11 0 0,-39-15-10 0 0,22 11-1 0 0,-10-7 5 0 0,-13-5-7 0 0,1 1-34 0 0,9 6 36 0 0,-10-6 10 0 0,0 0-11 0 0,16 7 0 0 0,0-1 0 0 0,32 9 1 0 0,-46-15-3 0 0,0-1-30 0 0,17 3 32 0 0,-17-3 1 0 0,-1 0-23 0 0,14 2 19 0 0,-14-2 24 0 0,1 1-55 0 0,14 4 26 0 0,-14-5 8 0 0,49 7-15 0 0,-50-7-9 0 0,-3-1 21 0 0,1 1 2 0 0,-1 0 0 0 0,1 0 0 0 0,0 0 0 0 0,0-1 0 0 0,0 1 1 0 0,0 0-1 0 0,0-1 0 0 0,0 0 0 0 0,0 1 0 0 0,0-1 0 0 0,0 0 0 0 0,4 0 0 0 0,-3-2-1 0 0,-1 1 0 0 0,0-1-1 0 0,1 0 1 0 0,-1 0 0 0 0,0 0-1 0 0,0 0 1 0 0,0 0 0 0 0,0 0 0 0 0,0 0-1 0 0,0-1 1 0 0,1-2 0 0 0,-1 2 17 0 0,6-24-23 0 0,5-7 2 0 0,-12 30-4 0 0,17-28 21 0 0,-16 30-10 0 0,15-43-13 0 0,-12 36 11 0 0,-1 0-19 0 0,0 0-1 0 0,0 1 0 0 0,1-1 0 0 0,9-11 0 0 0,-12 18 11 0 0,7-1-25 0 0,23-18 10 0 0,-28 19 22 0 0,24-2-14 0 0,-24 3 11 0 0,-1 0 1 0 0,1 0-1 0 0,-1 0 0 0 0,1 1 0 0 0,-1-1 0 0 0,1 1 0 0 0,-1 0 1 0 0,1 0-1 0 0,-1 0 0 0 0,1 1 0 0 0,-1-1 0 0 0,1 1 0 0 0,-1 0 1 0 0,1-1-1 0 0,-1 2 0 0 0,0-1 0 0 0,1 0 0 0 0,-1 1 0 0 0,0-1 0 0 0,0 1 1 0 0,4 3-1 0 0,-1 0-5 0 0,7 3-2 0 0,43 32-22 0 0,-54-37 34 0 0,1 0-7 0 0,5 8 4 0 0,-6-8-14 0 0,4 0-42 0 0,0 1 40 0 0,0-1 1 0 0,-1 1 0 0 0,0 0-1 0 0,0 1 1 0 0,0-1 0 0 0,7 10 0 0 0,4 1 40 0 0,-14-13-18 0 0,0 1-25 0 0,12 14 16 0 0,1 0-1 0 0,26 23 1 0 0,-38-38-2 0 0,-3-2 3 0 0,6 1-1 0 0,23 19 0 0 0,-26-18-6 0 0,7 5 9 0 0,4 6 0 0 0,54 32 31 0 0,-66-43-41 0 0,34 30 10 0 0,19 6-8 0 0,-52-35 12 0 0,1-1-10 0 0,1-1 0 0 0,-1 1 0 0 0,0 0 0 0 0,0 0 0 0 0,0 0 0 0 0,0 1 0 0 0,6 5 0 0 0,13 7 8 0 0,54 28-3 0 0,-74-41 18 0 0,70 37-1 0 0,18-9-46 0 0,-86-29 19 0 0,0 0 11 0 0,43 14 14 0 0,-43-14-19 0 0,0 0 0 0 0,17 3-2 0 0,-17-3 33 0 0,2 0-35 0 0,57 3 5 0 0,-57-3 17 0 0,-1-1-25 0 0,18 2 20 0 0,-18-1-10 0 0,0-1 14 0 0,1 1-17 0 0,-2 0 2 0 0,0-1 0 0 0,0 1 0 0 0,0-1 0 0 0,0 0 0 0 0,-1 0 0 0 0,1-1 1 0 0,0 1-1 0 0,0-1 0 0 0,0 0 0 0 0,-1 0 0 0 0,1-1 0 0 0,0 0 0 0 0,6-3 0 0 0,-8 3 11 0 0,0 1-62 0 0,0 0 51 0 0,-1 0 0 0 0,1 0 0 0 0,0 0 1 0 0,-1-1-1 0 0,1 1 0 0 0,-1-1 0 0 0,0 1 1 0 0,1-1-1 0 0,2-3 0 0 0,27-16-17 0 0,110-14 58 0 0,-137 33-27 0 0,49-11 6 0 0,-49 12 18 0 0,-1-1-13 0 0,16-3-26 0 0,-15 3 28 0 0,20-30-88 0 0,-17 18 72 0 0,-6 11-15 0 0,1 0-25 0 0,60-68 41 0 0,-61 69 0 0 0,1-1-23 0 0,6-5 1 0 0,-1-1 0 0 0,0 0 0 0 0,0 0 0 0 0,10-17 0 0 0,-17 23 16 0 0,25-35-83 0 0,-16 29 83 0 0,-7 6-11 0 0,1 1 2 0 0,40-15-100 0 0,-40 16 134 0 0,1-1-27 0 0,46-15 29 0 0,-46 15-20 0 0,2 1-13 0 0,21-5 19 0 0,-21 5-29 0 0,0-1 15 0 0,19-4-20 0 0,-20 5 30 0 0,1 0-28 0 0,58-9 8 0 0,-59 9 14 0 0,0 1-24 0 0,17-2 36 0 0,-17 1-6 0 0,1 1-54 0 0,58 0 61 0 0,-59 0-8 0 0,-1 1-16 0 0,-3 0 4 0 0,0-1 0 0 0,0 1 0 0 0,0-1 1 0 0,0 1-1 0 0,0-1 0 0 0,-1 1 0 0 0,1 0 0 0 0,0 0 0 0 0,0 0 0 0 0,-1 0 0 0 0,1 0 0 0 0,0 1 1 0 0,-1-1-1 0 0,1 0 0 0 0,-1 1 0 0 0,0-1 0 0 0,2 3 0 0 0,-1-1 2 0 0,0 10-9 0 0,-1 0 13 0 0,-1 26 0 0 0,0-34-7 0 0,3 58-26 0 0,-3-59 19 0 0,1 4 1 0 0,0 0-1 0 0,0 0 1 0 0,1 0 0 0 0,-1 0-1 0 0,5 9 1 0 0,-6-17 4 0 0,1 4 17 0 0,1-1-9 0 0,23 21-20 0 0,-23-22 21 0 0,2 0-12 0 0,99 49 60 0 0,-100-49-47 0 0,0-2-28 0 0,0-1 21 0 0,0 0-1 0 0,-1 0 1 0 0,1 0-1 0 0,0 0 1 0 0,-1-1-1 0 0,1 1 1 0 0,-1-1 0 0 0,0 1-1 0 0,0-1 1 0 0,1 0-1 0 0,-1 0 1 0 0,0 0 0 0 0,0 0-1 0 0,1-3 1 0 0,-1 2 13 0 0,14-23 17 0 0,-15 23-32 0 0,0 0 1 0 0,0 0-1 0 0,1 0 0 0 0,-1 0 0 0 0,1 1 0 0 0,0-1 1 0 0,-1 1-1 0 0,1-1 0 0 0,0 1 0 0 0,3-3 0 0 0,5-36 3 0 0,6-33-10 0 0,25-148 30 0 0,-40 218 6 0 0,2-22 10 0 0,-2 21-26 0 0,4-12-11 0 0,30-76-89 0 0,-34 88 75 0 0,1 3 11 0 0,-1 0 1 0 0,1 0-1 0 0,-1 0 1 0 0,0 0-1 0 0,0-1 1 0 0,0 1 0 0 0,0-1-1 0 0,0 1 1 0 0,0 0-1 0 0,0-4 1 0 0,6-12 4 0 0,7-25 15 0 0,26-51-63 0 0,-37 87 51 0 0,1-1-1 0 0,-1 1 0 0 0,2 0 0 0 0,-1 1 1 0 0,9-10-1 0 0,-3 3-3 0 0,21-39-17 0 0,-29 48 22 0 0,0 1-10 0 0,1-1 0 0 0,-1 0 0 0 0,1 1 0 0 0,0 0 0 0 0,0-1 1 0 0,0 1-1 0 0,0 0 0 0 0,0 1 0 0 0,4-4 0 0 0,-3 3-16 0 0,3-3 8 0 0,1 0 0 0 0,-1 0 0 0 0,-1-1 0 0 0,10-13 0 0 0,-15 19 9 0 0,2-2 19 0 0,1 4-70 0 0,29 19 79 0 0,-31-18-37 0 0,1 1-9 0 0,52 28 44 0 0,-52-30-11 0 0,3 0-22 0 0,15 3-1 0 0,-15-3 19 0 0,20 8-10 0 0,-21-6 2 0 0,1 0 1 0 0,-1 0-1 0 0,0 1 0 0 0,0 0 1 0 0,0 0-1 0 0,5 6 1 0 0,7 5 3 0 0,-4-5-9 0 0,-10-8 17 0 0,0 0-25 0 0,21 25 43 0 0,-22-24-42 0 0,13 14-8 0 0,23 22 59 0 0,-36-37-23 0 0,22 6-25 0 0,-19-7 20 0 0,52 13-32 0 0,-52-13 20 0 0,0 0-12 0 0,17 3 26 0 0,-17-3 0 0 0,1 0 5 0 0,4 1-24 0 0,10 3-7 0 0,1 0 0 0 0,32 15 0 0 0,-50-19 41 0 0,30-1-70 0 0,-27 0 93 0 0,-5-1-77 0 0,0 0 23 0 0,0 0-1 0 0,0 0 0 0 0,1 1 1 0 0,-1-1-1 0 0,0 0 1 0 0,0 0-1 0 0,1 0 0 0 0,-1 1 1 0 0,0-1-1 0 0,1 1 1 0 0,-1-1-1 0 0,0 1 0 0 0,1 0 1 0 0,-1-1-1 0 0,1 1 1 0 0,-1 0-1 0 0,3 0 1 0 0,19-3-6 0 0,-18 3 5 0 0,2 0-21 0 0,21 0 18 0 0,-21 0 35 0 0,0-1-36 0 0,19-3 14 0 0,-20 3 10 0 0,1 1-25 0 0,101-3 4 0 0,-100 3-6 0 0,-1 1-10 0 0,60 4 34 0 0,-60-5-9 0 0,0 0-16 0 0,25 3 31 0 0,63 13 0 0 0,-90-15 18 0 0,-2 0-84 0 0,0-1 48 0 0,-1 1-1 0 0,1-1 1 0 0,0 0-1 0 0,0 0 1 0 0,0-1-1 0 0,0 1 0 0 0,0 0 1 0 0,-1-1-1 0 0,1 0 1 0 0,0 0-1 0 0,0 0 0 0 0,-1 0 1 0 0,1 0-1 0 0,-1 0 1 0 0,1-1-1 0 0,-1 1 1 0 0,1-1-1 0 0,-1 1 0 0 0,0-1 1 0 0,0 0-1 0 0,0 0 1 0 0,0 0-1 0 0,2-3 0 0 0,-2 1 13 0 0,24-48-62 0 0,-24 46 42 0 0,0 0 0 0 0,1 0 1 0 0,0 0-1 0 0,0 1 0 0 0,0-1 1 0 0,1 1-1 0 0,5-6 0 0 0,-5 4 2 0 0,-2 4 6 0 0,21-29-15 0 0,-20 25-30 0 0,0 1 0 0 0,1 0 0 0 0,-1 0-1 0 0,1 0 1 0 0,0 0 0 0 0,6-5 0 0 0,3-6-532 0 0,-12 15 517 0 0,20-39-1245 0 0,-14 29 1281 0 0,-6 9 8 0 0,16-7-380 0 0,-17 9 384 0 0,1 0 0 0 0,0 0 1 0 0,-1 0-1 0 0,1 0 0 0 0,0 1 0 0 0,0-1 0 0 0,0 0 0 0 0,-1 0 0 0 0,1 1 0 0 0,0-1 0 0 0,0 1 0 0 0,0-1 0 0 0,0 1 1 0 0,0-1-1 0 0,0 1 0 0 0,0 0 0 0 0,0-1 0 0 0,0 1 0 0 0,0 0 0 0 0,1 0 0 0 0,-1 0 0 0 0,0 0 0 0 0,1 0 0 0 0,8 1 2 0 0,-10-1 11 0 0,1 0 0 0 0,0 0 0 0 0,-1 0 0 0 0,1 0 1 0 0,0 0-1 0 0,-1 0 0 0 0,1 1 0 0 0,-1-1 0 0 0,1 0 0 0 0,0 1 0 0 0,-1-1 0 0 0,1 0 1 0 0,-1 1-1 0 0,1-1 0 0 0,-1 0 0 0 0,1 1 0 0 0,-1-1 0 0 0,0 1 0 0 0,1-1 0 0 0,-1 1 1 0 0,1-1-1 0 0,-1 2 0 0 0,3 13-8 0 0,-3-11 22 0 0,22 33-5 0 0,-14-27 26 0 0,-5-7-12 0 0,37 15 201 0 0,-35-16-148 0 0,1 0-46 0 0,20 6 1 0 0,-19-6-2 0 0,-1-2 5 0 0,56 7 62 0 0,-56-6-87 0 0,0 1 13 0 0,20 4-34 0 0,-19-5 31 0 0,0 0-18 0 0,21 3 13 0 0,-21-3-13 0 0,0-1 33 0 0,52 8 57 0 0,-54-7-67 0 0,2 0-23 0 0,79 22 183 0 0,-82-21-171 0 0,21 12 120 0 0,-20-9-115 0 0,0 1 0 0 0,-1-1 0 0 0,1 1 0 0 0,-1 0 0 0 0,5 13 0 0 0,-8-16-29 0 0,0 1-12 0 0,4 32 80 0 0,-4-32-56 0 0,-1 0-25 0 0,1 0 20 0 0,0 0 1 0 0,0-1-1 0 0,0 1 0 0 0,0-1 1 0 0,1 1-1 0 0,0-1 0 0 0,-1 1 1 0 0,1-1-1 0 0,0 0 0 0 0,1 0 1 0 0,-1 0-1 0 0,0 0 0 0 0,6 5 1 0 0,-5-6 18 0 0,23 9-17 0 0,9 8-8 0 0,-31-17 41 0 0,0-1-44 0 0,13 3 25 0 0,-12-3 18 0 0,-1 1-61 0 0,54 28 56 0 0,-56-27 72 0 0,2-6-129 0 0,26-41 4 0 0,-28 41 48 0 0,29-56-37 0 0,-22 43-11 0 0,-7 13 0 0 0,10-18-64 0 0,17-25 39 0 0,-28 43 65 0 0,1 0 2 0 0,2 0-7 0 0,15-28 2 0 0,-10 14-16 0 0,18-20-2 0 0,-23 32 10 0 0,-1 2 1 0 0,33-50 33 0 0,-25 32-80 0 0,-5 8 21 0 0,-4 9-7 0 0,-1 1-74 0 0,3-11 56 0 0,-2 11 14 0 0,-1-1 1 0 0,6-9 0 0 0,-6 9 6 0 0,11-16-49 0 0,-3 8 52 0 0,-7 10-11 0 0,0-1 19 0 0,20-27-4 0 0,-20 28 39 0 0,0 4-16 0 0,7 10 0 0 0,-7-9-7 0 0,-2 1-20 0 0,0 11 28 0 0,0-11-10 0 0,0 1 5 0 0,0 12 9 0 0,0-12-11 0 0,0-2-17 0 0,0 13 24 0 0,0-12-1 0 0,0 0-6 0 0,2 11 7 0 0,-1-11 0 0 0,0 0-21 0 0,1 12 7 0 0,-2-12 22 0 0,12 30 11 0 0,-11-31-32 0 0,0 2-2 0 0,1-1 11 0 0,0 0 0 0 0,0 0 0 0 0,0 0 0 0 0,0-1 0 0 0,0 1 0 0 0,1 0 0 0 0,-1-1 0 0 0,1 1 0 0 0,6 4 1 0 0,-6-5-9 0 0,-4-3 4 0 0,1 1 3 0 0,0-1-1 0 0,0 1 1 0 0,0-1 0 0 0,0 0-1 0 0,0 1 1 0 0,0-1-1 0 0,0 1 1 0 0,0-1 0 0 0,0 1-1 0 0,0-1 1 0 0,0 0-1 0 0,0 1 1 0 0,0-1 0 0 0,1 1-1 0 0,-1-1 1 0 0,0 0 0 0 0,0 1-1 0 0,0-1 1 0 0,1 1-1 0 0,-1-1 1 0 0,0 0 0 0 0,0 1-1 0 0,1-1 1 0 0,-1 0-1 0 0,0 1 1 0 0,1-1 0 0 0,-1 0-1 0 0,0 0 1 0 0,1 1-1 0 0,-1-1 1 0 0,0 0 0 0 0,1 0-1 0 0,-1 0 1 0 0,0 0-1 0 0,1 1 1 0 0,-1-1 0 0 0,1 0-1 0 0,-1 0 1 0 0,1 0 0 0 0,-1 0-1 0 0,0 0 1 0 0,1 0-1 0 0,-1 0 1 0 0,1 0 0 0 0,-1 0-1 0 0,1 0 1 0 0,-1 0-1 0 0,0 0 1 0 0,1-1 0 0 0,13-6 36 0 0,-11 5-22 0 0,-2-2-3 0 0,6-9 4 0 0,-6 9-6 0 0,1 1-7 0 0,21-60-21 0 0,-22 60 20 0 0,1-2-5 0 0,34-90 7 0 0,-30 78 3 0 0,-5 14-3 0 0,2-1-6 0 0,22-57-6 0 0,-23 56 2 0 0,0 3 5 0 0,0 0 0 0 0,-1 0 0 0 0,1 0-1 0 0,0 0 1 0 0,-1-1 0 0 0,1 1 0 0 0,-1-1-1 0 0,0 1 1 0 0,0-1 0 0 0,0 1 0 0 0,0-1-1 0 0,0 0 1 0 0,0-3 0 0 0,4-7 6 0 0,1-1-8 0 0,-2 9 1 0 0,2-5 6 0 0,-1-1-6 0 0,-4 6-2 0 0,16-26 3 0 0,27-38 1 0 0,-38 57-1 0 0,32-40 11 0 0,-4 8-62 0 0,-32 41 70 0 0,14-16-67 0 0,-9 12 34 0 0,-7 7 16 0 0,0 0-1 0 0,0 0 0 0 0,0 0 0 0 0,0 0 0 0 0,0 0 0 0 0,0 0 0 0 0,1 0 0 0 0,-1-1 1 0 0,0 1-1 0 0,0 0 0 0 0,0 0 0 0 0,0 0 0 0 0,0 0 0 0 0,0 0 0 0 0,0 0 0 0 0,0 0 1 0 0,0 0-1 0 0,0-1 0 0 0,0 1 0 0 0,0 0 0 0 0,1 0 0 0 0,-1 0 0 0 0,0 0 0 0 0,0 0 1 0 0,0 0-1 0 0,0 0 0 0 0,0 0 0 0 0,0 0 0 0 0,0 0 0 0 0,1 0 0 0 0,-1 0 0 0 0,0 0 1 0 0,0 0-1 0 0,0 0 0 0 0,0 0 0 0 0,0 0 0 0 0,0 0 0 0 0,0 0 0 0 0,1 0 0 0 0,-1 0 1 0 0,0 0-1 0 0,0 0 0 0 0,0 0 0 0 0,0 0 0 0 0,0 0 0 0 0,0 0 0 0 0,0 0 0 0 0,1 0 1 0 0,-1 0-1 0 0,0 0 0 0 0,0 1 0 0 0,0-1 0 0 0,0 0 0 0 0,0 0 0 0 0,0 0 0 0 0,0 0 1 0 0,0 0-1 0 0,0 0 0 0 0,0 0 0 0 0,0 0 0 0 0,1 1 0 0 0,-1-1 0 0 0,0 0 0 0 0,0 0 1 0 0,0 0-1 0 0,10 30 4 0 0,-6-16-8 0 0,1 0 3 0 0,-3-7-10 0 0,5 9-3 0 0,-6-13 20 0 0,2 0 0 0 0,27 26 2 0 0,-27-26 2 0 0,1 0-5 0 0,11 7-3 0 0,-11-8-8 0 0,50 36 15 0 0,-53-38-9 0 0,2 3 12 0 0,-1-1-20 0 0,7 8 7 0 0,32 19-1 0 0,-38-27 13 0 0,0 1 9 0 0,7 7 3 0 0,-7-8-4 0 0,0 1-16 0 0,40 43 94 0 0,-40-43-84 0 0,0 1 14 0 0,24 30 25 0 0,-25-31-48 0 0,1 1-4 0 0,46 42 17 0 0,-46-43-19 0 0,4 6 4 0 0,0 0-1 0 0,1-1 1 0 0,13 13 0 0 0,-18-19 0 0 0,0 1 8 0 0,8 19 37 0 0,-4-7-37 0 0,-2-6-5 0 0,-1 0 1 0 0,0 1-1 0 0,0-1 1 0 0,2 13-1 0 0,-5-19-4 0 0,0 1-6 0 0,13 30 1 0 0,-13-31 9 0 0,-1 1-2 0 0,1-1 0 0 0,-1 1 1 0 0,1 0-1 0 0,0-1 0 0 0,1 1 0 0 0,-1-1 1 0 0,0 0-1 0 0,1 1 0 0 0,3 4 0 0 0,-3-5 9 0 0,0 1 0 0 0,0-1 0 0 0,0 0 0 0 0,-1 1 0 0 0,0-1 0 0 0,0 1 0 0 0,1 0 0 0 0,-2-1 0 0 0,2 8 0 0 0,0-5-7 0 0,0-1-1 0 0,0 1 1 0 0,0 0 0 0 0,1-1-1 0 0,6 10 1 0 0,5 9 3 0 0,-1-5 45 0 0,-10-16-42 0 0,0 0 0 0 0,0 1 0 0 0,-1-1 0 0 0,0 1 1 0 0,1 0-1 0 0,-1 0 0 0 0,0 0 0 0 0,-1 0 0 0 0,1 0 0 0 0,-1 0 0 0 0,2 8 1 0 0,2-4 20 0 0,0-1 0 0 0,1 0 1 0 0,-1 0-1 0 0,1-1 0 0 0,10 9 1 0 0,-13-12-29 0 0,0 0 4 0 0,-1 0 18 0 0,9 8-20 0 0,-8-8 26 0 0,0 0-14 0 0,7 9 25 0 0,-7-9-41 0 0,0-1 14 0 0,72 72 32 0 0,-72-72-39 0 0,0 1 25 0 0,7 8 19 0 0,-4-4-19 0 0,0 0 0 0 0,0 0 0 0 0,1-1 0 0 0,14 10-1 0 0,-19-14-18 0 0,5 0 0 0 0,-6 0-16 0 0,0-1-1 0 0,0 1 1 0 0,0 0 0 0 0,1-1 0 0 0,-1 1 0 0 0,1-1 0 0 0,-1 1-1 0 0,1-1 1 0 0,0 0 0 0 0,-1 0 0 0 0,1 0 0 0 0,0 0 0 0 0,0 0-1 0 0,0 0 1 0 0,4 1 0 0 0,-3 0 78 0 0,32-2-140 0 0,-28 0 67 0 0,-2-1-9 0 0,12-5 23 0 0,-13 4 15 0 0,-1 0-25 0 0,3-4-4 0 0,-1 0-1 0 0,1 0 1 0 0,-1 0-1 0 0,0 0 1 0 0,-1-1 0 0 0,0 0-1 0 0,6-11 1 0 0,41-93-49 0 0,-49 108 53 0 0,-1 0-8 0 0,0-3 1 0 0,18-31 27 0 0,10-33-60 0 0,-28 67 34 0 0,1 0-3 0 0,4-11-2 0 0,-4 11 10 0 0,-1-1 11 0 0,4-25-692 0 0,-6 29 603 0 0,1-1-1 0 0,0 1 1 0 0,-1-1 0 0 0,1 1-1 0 0,-1-1 1 0 0,0 1-1 0 0,1-1 1 0 0,-1 1 0 0 0,1-1-1 0 0,-1 1 1 0 0,0 0-1 0 0,1-1 1 0 0,-1 1 0 0 0,0 0-1 0 0,1 0 1 0 0,-1 0-1 0 0,0-1 1 0 0,1 1 0 0 0,-1 0-1 0 0,0 0 1 0 0,1 0-1 0 0,-1 0 1 0 0,0 0 0 0 0,0 0-1 0 0,1 0 1 0 0,-1 0-1 0 0,0 1 1 0 0,1-1 0 0 0,-1 0-1 0 0,0 0 1 0 0,1 0-1 0 0,-1 1 1 0 0,0-1-1 0 0,0 1 1 0 0,-5 1-683 0 0,2 0-1330 0 0,-13 5 549 0 0,12-5 194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8:28:4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1075 400 0 0,'0'0'6416'0'0,"-4"2"-6121"0"0,-11 4-1 0 0,11-5 2547 0 0,11 0-2770 0 0,19 3 18 0 0,-20-3 79 0 0,0-2-92 0 0,51-9 198 0 0,-52 9-207 0 0,1-1 8 0 0,51-15 127 0 0,-52 16-158 0 0,0-1-5 0 0,104-32 258 0 0,-103 32-273 0 0,23-4 11 0 0,-24 4 6 0 0,14-5-13 0 0,-14 5 52 0 0,0 0-36 0 0,17-4-17 0 0,-17 5 48 0 0,1-1-47 0 0,15-6-13 0 0,-15 6 15 0 0,18-5-10 0 0,-19 5 12 0 0,-3 3-36 0 0,8-2-10 0 0,31-15-12 0 0,-36 15 31 0 0,-1 0 1 0 0,14-3 0 0 0,-14 3-2 0 0,1-1-6 0 0,17-6 0 0 0,-17 6 1 0 0,24-3 14 0 0,-25 3-3 0 0,11-6-2 0 0,-11 6 9 0 0,22-4-49 0 0,-21 4 35 0 0,14-6 3 0 0,-14 7-1 0 0,-1 0-1 0 0,82-32 9 0 0,-82 32-9 0 0,22-8-34 0 0,3 3 26 0 0,-23 5 1 0 0,37-6 121 0 0,76-2 1 0 0,-113 9-61 0 0,0 0-60 0 0,18 2 2 0 0,-18-2 26 0 0,0 1-29 0 0,18 1-1 0 0,-18-2 44 0 0,23 3-40 0 0,-23-3 1 0 0,0 1 5 0 0,18 1-1 0 0,-18-2 54 0 0,-1 1-48 0 0,17 3-6 0 0,-17-3 50 0 0,0 0-52 0 0,14 3-6 0 0,-14-3 19 0 0,21 8 5 0 0,-21-8-21 0 0,14 2-1 0 0,-14-2 13 0 0,0 1-6 0 0,12 4-2 0 0,-13-5 23 0 0,2 0-44 0 0,18 1 12 0 0,-18-2 5 0 0,0 0 6 0 0,20 0 0 0 0,-19 0-1 0 0,-1 0 6 0 0,51-5-23 0 0,-53 4 30 0 0,2 0-22 0 0,97-34-16 0 0,-98 33 32 0 0,24-3-30 0 0,-5-3 30 0 0,-19 7 4 0 0,1 1-15 0 0,-2-1 3 0 0,36-14-1 0 0,-35 13-3 0 0,-1 1-10 0 0,14-5-27 0 0,-14 5 30 0 0,1-1-30 0 0,43-10 24 0 0,-43 11 25 0 0,0-1-68 0 0,75-18 91 0 0,-74 19-44 0 0,-2 0-19 0 0,84-19-1 0 0,73 3 11 0 0,-156 17 25 0 0,22-3-9 0 0,-21 3 29 0 0,0-1-7 0 0,17-1 0 0 0,-17 2 19 0 0,0-1-30 0 0,15-3 0 0 0,-15 3 19 0 0,0 0-22 0 0,17-3 0 0 0,-17 3 0 0 0,23-2-9 0 0,-24 2 7 0 0,41-11-37 0 0,-42 11 19 0 0,3 1-24 0 0,21 0 40 0 0,-21 0 35 0 0,0 0-42 0 0,19 0 5 0 0,-20 0 24 0 0,0 0-27 0 0,18 0 4 0 0,-18 0 25 0 0,0 0-30 0 0,56 0-35 0 0,-56 0 37 0 0,1-1-1 0 0,19-1 1 0 0,-20 2 6 0 0,0-1 0 0 0,18-1-18 0 0,-18 2-21 0 0,0 0-36 0 0,56-5 51 0 0,-56 4 36 0 0,0 1-18 0 0,18-2-12 0 0,-18 1 23 0 0,0 1-36 0 0,17-2 33 0 0,-17 1-12 0 0,0 1 2 0 0,86-10 26 0 0,-86 9-10 0 0,0 1-31 0 0,54-3 24 0 0,-55 3-13 0 0,1-1-2 0 0,137 4-6 0 0,-137-2 22 0 0,0 0-19 0 0,18 3 6 0 0,-18-3 53 0 0,-1-1-50 0 0,43 10 331 0 0,-43-9-221 0 0,0 1-70 0 0,14 6-26 0 0,-14-6 30 0 0,0-1-11 0 0,14 5-29 0 0,-14-4 19 0 0,0-1-5 0 0,54 28 15 0 0,-55-27-24 0 0,20 9-15 0 0,16 8 40 0 0,-36-17-44 0 0,0 0 2 0 0,70 46 22 0 0,-71-46 14 0 0,42 19-40 0 0,-40-20 12 0 0,73 28-2 0 0,-73-27 20 0 0,0-1-21 0 0,17 7 19 0 0,-17-6-28 0 0,2-1 33 0 0,94 23-19 0 0,-8 2 14 0 0,-87-24-23 0 0,0-1 21 0 0,51 11-9 0 0,-52-11-7 0 0,0 0 2 0 0,49 6-41 0 0,-48-6 160 0 0,-1 0-131 0 0,17 3 16 0 0,-17-3-18 0 0,1-1-10 0 0,18 2 19 0 0,-18-1 31 0 0,0-2-43 0 0,94-9 34 0 0,-93 9-4 0 0,-1 1-6 0 0,59-8-29 0 0,-58 7 35 0 0,0 1-17 0 0,93-10 56 0 0,-94 9-57 0 0,0 1-8 0 0,17 0 8 0 0,-17 0 48 0 0,-1-2-43 0 0,15-6-18 0 0,-16 6 31 0 0,-3 1-12 0 0,-1 1 3 0 0,0-1 0 0 0,1 1 1 0 0,-1 0-1 0 0,1-1 0 0 0,-1 1 1 0 0,0-1-1 0 0,1 1 0 0 0,-1-1 1 0 0,1 1-1 0 0,-1 0 0 0 0,1-1 1 0 0,-1 1-1 0 0,1 0 0 0 0,0 0 1 0 0,-1-1-1 0 0,1 1 0 0 0,-1 0 0 0 0,1 0 1 0 0,0 0-1 0 0,-1 0 0 0 0,1 0 1 0 0,0 0-1 0 0,0 0 0 0 0,0 0 0 0 0,-1 0 0 0 0,1 0 0 0 0,-1 0 1 0 0,1-1-1 0 0,0 1 0 0 0,-1 0 0 0 0,1 0 0 0 0,-1 0 0 0 0,1-1 0 0 0,-1 1 0 0 0,1 0 0 0 0,0 0 0 0 0,-1-1 1 0 0,1 1-1 0 0,-1 0 0 0 0,0-1 0 0 0,1 1 0 0 0,-1-1 0 0 0,1 1 0 0 0,-1-1 0 0 0,0 1 0 0 0,1-2 1 0 0,25-9 9 0 0,-21 9-2 0 0,15-6-25 0 0,-16 6 20 0 0,2 0-17 0 0,15-8 22 0 0,-15 8-24 0 0,-1 0 23 0 0,108-38-12 0 0,-108 38 23 0 0,19-5-16 0 0,-19 5 19 0 0,0 0-28 0 0,14-6 23 0 0,-14 6-12 0 0,14-10-8 0 0,-18 11 4 0 0,1 1 0 0 0,-1-1-1 0 0,0 1 1 0 0,1-1 0 0 0,-1 1 0 0 0,0-1-1 0 0,0 0 1 0 0,1 0 0 0 0,-1 1 0 0 0,0-1-1 0 0,0 0 1 0 0,0 0 0 0 0,0 0-1 0 0,2-3 1 0 0,23-13 10 0 0,39-36-13 0 0,-62 50 12 0 0,-1 1-7 0 0,9-8-18 0 0,-8 8 27 0 0,12-16-145 0 0,18-6 107 0 0,-30 22 48 0 0,27-4-22 0 0,-26 5 23 0 0,103-34-45 0 0,-102 33 26 0 0,1 2-33 0 0,-1-2 21 0 0,0 1-1 0 0,1 0 0 0 0,-1-1 0 0 0,0 0 0 0 0,8-4 1 0 0,-11 4 5 0 0,3 1 40 0 0,15-6-53 0 0,-18 7 10 0 0,0 0 0 0 0,1-1 0 0 0,-1 1 1 0 0,0-1-1 0 0,1 0 0 0 0,-1 0 0 0 0,0 1 0 0 0,0-2 0 0 0,0 1 0 0 0,4-3 0 0 0,0 5-5 0 0,89 10-53 0 0,-89-11 56 0 0,1 0 8 0 0,18 0 1 0 0,-18 0-5 0 0,-1 1 1 0 0,95 9-14 0 0,-95-9 32 0 0,0 0-18 0 0,3 0 5 0 0,0 1-1 0 0,-1 0 1 0 0,1 1 0 0 0,-1 0 0 0 0,1 0-1 0 0,8 6 1 0 0,-14-7 2 0 0,-1-1-3 0 0,1 0-1 0 0,0 1 1 0 0,-1-1 0 0 0,0 1 0 0 0,1 0-1 0 0,-1 0 1 0 0,0 0 0 0 0,0 0 0 0 0,3 4 0 0 0,21 16-1 0 0,-24-21 2 0 0,-1 0 0 0 0,-1 0 0 0 0,1 0 0 0 0,0-1-1 0 0,0 1 1 0 0,0 0 0 0 0,0-1 0 0 0,0 1 0 0 0,0-1-1 0 0,-1 1 1 0 0,1-1 0 0 0,0 0 0 0 0,0 1 0 0 0,1-1-1 0 0,-1 0 1 0 0,0 0 0 0 0,0 0 0 0 0,0 0 0 0 0,0 0-1 0 0,0 0 1 0 0,0 0 0 0 0,2 0 0 0 0,21-2 6 0 0,-18 2 13 0 0,0-4-21 0 0,0-1 0 0 0,0 1 0 0 0,0-1 1 0 0,0 0-1 0 0,0 0 0 0 0,-1-1 1 0 0,7-9-1 0 0,6-4-7 0 0,16-13 5 0 0,-14 17 1 0 0,7-4-3 0 0,28-17-1 0 0,-52 34 16 0 0,0 0 13 0 0,65-46-28 0 0,-65 45 3 0 0,17-10-29 0 0,54-30-56 0 0,-71 41 95 0 0,2 0-14 0 0,112-44-31 0 0,-113 44 30 0 0,38 23-83 0 0,-16-13 146 0 0,-21-7-80 0 0,0 0 22 0 0,0-1 0 0 0,0 1 1 0 0,0-1-1 0 0,0-1 0 0 0,0 1 0 0 0,0-1 0 0 0,6-1 0 0 0,-7 1-1 0 0,0-1-8 0 0,11-4 18 0 0,-11 5-10 0 0,39-18-4 0 0,-32 14 6 0 0,-7 3 2 0 0,2 0-7 0 0,15-4-1 0 0,-15 5 4 0 0,0-1 6 0 0,68-18 17 0 0,-50 14-12 0 0,-14 4-2 0 0,0 0 0 0 0,0-1 0 0 0,0-1 0 0 0,0 1 0 0 0,-1-2 0 0 0,1 1-1 0 0,-1-1 1 0 0,13-10 0 0 0,-19 13-12 0 0,2-2-58 0 0,-1 0 18 0 0,1 0 1 0 0,-1 0-1 0 0,0-1 0 0 0,0 1 1 0 0,0-1-1 0 0,0 0 1 0 0,3-6-1 0 0,-5 7 66 0 0,0 2-40 0 0,-1 1-10 0 0,0 1 29 0 0,0 0 0 0 0,0 0-1 0 0,-1 0 1 0 0,1-1 0 0 0,0 1 0 0 0,0 0 0 0 0,0-1 0 0 0,0 1-1 0 0,-1-1 1 0 0,1 1 0 0 0,0-1 0 0 0,0 0 0 0 0,-1 1 0 0 0,1-1-1 0 0,0 0 1 0 0,-1 1 0 0 0,1-1 0 0 0,-1 0 0 0 0,1 0-1 0 0,-1 1 1 0 0,1-1 0 0 0,-1 0 0 0 0,1-1 0 0 0,1-1-12 0 0,0 0 1 0 0,0 0-1 0 0,1 0 0 0 0,-1 0 1 0 0,1 0-1 0 0,0 0 1 0 0,0 1-1 0 0,0-1 1 0 0,0 1-1 0 0,0 0 0 0 0,1 0 1 0 0,-1 0-1 0 0,0 0 1 0 0,7-1-1 0 0,-6 1 35 0 0,1 4-33 0 0,12 0 12 0 0,0 0 0 0 0,0 0 0 0 0,0-2 0 0 0,0 0 0 0 0,-1-1 0 0 0,1-1 0 0 0,33-7 0 0 0,-47 8-1 0 0,2 0-1 0 0,1 1 5 0 0,18-2-6 0 0,55-14-17 0 0,-57 14 17 0 0,-17 2-4 0 0,1-1-7 0 0,15-3 13 0 0,-16 3 17 0 0,9 4-14 0 0,7 3 4 0 0,1-4-7 0 0,-17-1-3 0 0,1-1 0 0 0,61 5 19 0 0,-59-4-8 0 0,-1-2-10 0 0,61-4 3 0 0,-62 5 5 0 0,3-1-4 0 0,424-13 684 0 0,-384 13-670 0 0,102 5 40 0 0,35 19 13 0 0,-180-23-80 0 0,60 9 22 0 0,-60-9 1 0 0,1 1-14 0 0,52 0 7 0 0,-51-2-3 0 0,-2 0-7 0 0,3 1 6 0 0,29 0 1 0 0,16-2 1 0 0,-17 1 7 0 0,62-9 1 0 0,-41 2-2 0 0,1 5 10 0 0,6-3-15 0 0,177-22 23 0 0,207-32-1479 0 0,-426 59 437 0 0,-15 1-17 0 0,5-6-2809 0 0,14-6 619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5T19:30:49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4053 460 0 0,'0'0'1295'0'0,"24"-33"932"0"0,45-166 48 0 0,83-203-357 0 0,-116 323-1632 0 0,-4-2-1 0 0,-4-1 1 0 0,19-85 0 0 0,29-130 164 0 0,-70 272-447 0 0,1 1 0 0 0,0 0 1 0 0,2 0-1 0 0,2 1 1 0 0,15-29-1 0 0,-3 11 12 0 0,21-29-11 0 0,-30 49 4 0 0,2 0 1 0 0,0 0-1 0 0,28-26 0 0 0,-12 22 44 0 0,1 1 0 0 0,51-29 0 0 0,-64 42 6 0 0,1 0 0 0 0,43-14 0 0 0,-53 21-59 0 0,67-23 253 0 0,126-28-1 0 0,-199 54-227 0 0,0-1-4 0 0,17-4-2 0 0,-17 5 6 0 0,0 0 6 0 0,52-9 37 0 0,-51 9-12 0 0,0 1-32 0 0,17-2-1 0 0,-17 1 24 0 0,1 1-31 0 0,7-1-15 0 0,95-3 215 0 0,-47 9-139 0 0,-56-5-5 0 0,0 1-23 0 0,48 11 160 0 0,-50-10-180 0 0,22 9 62 0 0,-13-4-64 0 0,-9-5 2 0 0,-1 0-8 0 0,56 31 226 0 0,-44-23-221 0 0,-12-8 51 0 0,1 0-53 0 0,9 8 3 0 0,-10-7-14 0 0,0-2 23 0 0,2 0-26 0 0,29 26 144 0 0,6 6 0 0 0,-8-10-23 0 0,-28-20-112 0 0,1 0 0 0 0,-2 0 0 0 0,1 1 0 0 0,0 0 1 0 0,-1-1-1 0 0,1 1 0 0 0,3 6 0 0 0,19 22 116 0 0,44 62 76 0 0,-68-92-214 0 0,11 18 12 0 0,-10-16 6 0 0,5 5 3 0 0,-1 1-1 0 0,0 0 0 0 0,0 0 1 0 0,5 12-1 0 0,-1-3-12 0 0,-8-15 10 0 0,10 19 6 0 0,-10-15-22 0 0,1 0 0 0 0,0-1 0 0 0,1 1 0 0 0,-1-1 0 0 0,1 0 0 0 0,7 7 0 0 0,-10-12-18 0 0,1 1 32 0 0,0 1-8 0 0,6 7 4 0 0,3 4-17 0 0,-1 1 0 0 0,0 0 0 0 0,12 24 0 0 0,-1-1 12 0 0,-2-3 39 0 0,-11-19-47 0 0,1 0 1 0 0,1-1-1 0 0,0 0 0 0 0,22 23 0 0 0,69 61 111 0 0,-40-43-137 0 0,-3-4 56 0 0,6 8-20 0 0,-28-24-37 0 0,58 42 0 0 0,16 15 4 0 0,-77-68 42 0 0,33 31 0 0 0,-12-9-2 0 0,211 165 134 0 0,-258-206-145 0 0,36 34-9 0 0,-21-19 13 0 0,1 0 0 0 0,0-2 0 0 0,34 21 0 0 0,30 23 2 0 0,-73-53-10 0 0,-10-8-2 0 0,73 40-1 0 0,-64-35 7 0 0,3 2 0 0 0,1-1 0 0 0,0-1-1 0 0,36 11 1 0 0,-50-17 2 0 0,1-1-5 0 0,15 5 1 0 0,-16-4-3 0 0,2-1-2 0 0,1 3 5 0 0,1-1-1 0 0,44 0 32 0 0,-18-3-28 0 0,-20 0-6 0 0,14-2 7 0 0,-14 1-7 0 0,43-6 10 0 0,-50 4-3 0 0,-1 2 4 0 0,0 0 23 0 0,1 1-5 0 0,22-8 26 0 0,49-27-90 0 0,-75 34 38 0 0,1 0 0 0 0,0-1 1 0 0,0 1-1 0 0,0-1 0 0 0,-1 0 0 0 0,1 0 1 0 0,-1-1-1 0 0,5-3 0 0 0,6-6 5 0 0,1 1 0 0 0,1 0-1 0 0,22-12 1 0 0,-29 18-7 0 0,14-15 9 0 0,0-6-6 0 0,-13 15 4 0 0,35-34-31 0 0,0 0-1 0 0,-1-1-1 0 0,42-61 1 0 0,-15 18 28 0 0,-47 56 11 0 0,-1-1-1 0 0,-1-1 0 0 0,18-41 1 0 0,28-47 4 0 0,257-331-62 0 0,-39 103 263 0 0,-255 318-224 0 0,27-35-20 0 0,-16 18-40 0 0,-39 47 80 0 0,0-1-24 0 0,45-50-12 0 0,-44 51 13 0 0,1-5 12 0 0,0 1 0 0 0,1 0-1 0 0,0 0 1 0 0,0 0 0 0 0,11-9 0 0 0,-14 13-1 0 0,0 0 13 0 0,1 0-24 0 0,113-91 11 0 0,-115 92-6 0 0,0 1 6 0 0,-1 1 1 0 0,0-1 0 0 0,1 0 0 0 0,-1 1-1 0 0,0-1 1 0 0,1 0 0 0 0,-1 0 0 0 0,0 0 0 0 0,0 0-1 0 0,0 0 1 0 0,0 0 0 0 0,0 0 0 0 0,0 0-1 0 0,1-2 1 0 0,-1 2 0 0 0,0-1-1 0 0,0 1 1 0 0,0 0 0 0 0,0-1-1 0 0,0 1 1 0 0,1 0 0 0 0,-1 0-1 0 0,0 0 1 0 0,1 0 0 0 0,-1 0-1 0 0,1 0 1 0 0,-1 0 0 0 0,1 1-1 0 0,0-1 1 0 0,1 0 0 0 0,7-6 24 0 0,4-6-9 0 0,26-4-61 0 0,-36 16 57 0 0,2 0-42 0 0,15-3 17 0 0,-15 3 26 0 0,1 1-13 0 0,57 5-33 0 0,-58-4 71 0 0,0 0-1 0 0,15 3-21 0 0,-15-3-32 0 0,0 0-30 0 0,17 3 54 0 0,-17-4-8 0 0,0 1-28 0 0,15 1 20 0 0,-15-2 29 0 0,-2 1-14 0 0,16 3-17 0 0,-15-3 46 0 0,-2 1-34 0 0,49 32 0 0 0,-49-32 6 0 0,4 3-16 0 0,0-1 13 0 0,-1 1 0 0 0,1 1 1 0 0,-1-1-1 0 0,0 1 0 0 0,9 13 1 0 0,-2-5 12 0 0,82 79 151 0 0,-92-90-162 0 0,21 21 124 0 0,-16-16-193 0 0,3 4 62 0 0,-9-9 22 0 0,-1-1-16 0 0,-1 0-1 0 0,1-1 1 0 0,-1 1 0 0 0,1 0 0 0 0,0 0-1 0 0,0-1 1 0 0,0 1 0 0 0,0 0-1 0 0,0-1 1 0 0,0 1 0 0 0,0-1 0 0 0,1 0-1 0 0,1 2 1 0 0,26 37 55 0 0,-27-37-53 0 0,0-1 0 0 0,6 8 0 0 0,-6-7 33 0 0,1-1 15 0 0,5 10-54 0 0,-6-9-22 0 0,44 44 153 0 0,-17-18-99 0 0,-26-26-22 0 0,0 0-3 0 0,184 168 5 0 0,-85-82 33 0 0,150 158-179 0 0,-252-247 132 0 0,26 26 10 0 0,-1 1 1 0 0,-2 1-1 0 0,40 62 0 0 0,-14-11-21 0 0,13 25 19 0 0,-40-64-58 0 0,35 60 33 0 0,95 138 54 0 0,-105-160-38 0 0,-19-37 90 0 0,40 43 0 0 0,-66-81-99 0 0,1 0 20 0 0,9 10-15 0 0,1-1 1 0 0,0-1-1 0 0,17 12 0 0 0,-27-21 44 0 0,2-1-48 0 0,49 4-59 0 0,-48-5 63 0 0,-1-2 8 0 0,49-12 9 0 0,-48 12-11 0 0,0 1-12 0 0,20-5 3 0 0,-15 4 2 0 0,6-2 6 0 0,12-5 14 0 0,-24 8 5 0 0,0 0 8 0 0,46-14 212 0 0,-46 13-194 0 0,0 1-26 0 0,0-1-1 0 0,0 1 1 0 0,0-2-1 0 0,0 1 1 0 0,0 0-1 0 0,-1-1 0 0 0,9-6 1 0 0,9-5 3 0 0,27-14 9 0 0,41-10-20 0 0,-40 18 19 0 0,-15 8 45 0 0,52-11 0 0 0,-70 19-43 0 0,-13 3 6 0 0,2-1-3 0 0,48-12 142 0 0,-49 13-103 0 0,0-1 10 0 0,55-32 424 0 0,-57 32-464 0 0,-1 1-40 0 0,0-1 1 0 0,-1 1-1 0 0,1 0 1 0 0,0-1 0 0 0,-1 1-1 0 0,1-1 1 0 0,-1 0-1 0 0,1 0 1 0 0,-1 1-1 0 0,2-3 1 0 0,1 0 1 0 0,-1 0 0 0 0,1 0 0 0 0,-1-1-1 0 0,0 1 1 0 0,0 0 0 0 0,0-1 0 0 0,3-7 0 0 0,18-33 6 0 0,-17 29-11 0 0,37-57 23 0 0,296-407 23 0 0,-304 431 114 0 0,-3-2 0 0 0,51-102-1 0 0,-62 102-52 0 0,84-176 9 0 0,-14 52-234 0 0,8-15 94 0 0,77-206 0 0 0,-107 198 25 0 0,61-155-36 0 0,-112 302 28 0 0,-9 19 10 0 0,3 1 0 0 0,18-34 0 0 0,18-37-4 0 0,-28 66-6 0 0,21-46 82 0 0,-3 9 10 0 0,-27 55-88 0 0,1 0-1 0 0,26-30 1 0 0,-6 10-9 0 0,-31 35-5 0 0,1 0 34 0 0,43-46-31 0 0,-43 46 26 0 0,45-44-138 0 0,-22 21 108 0 0,-23 23 7 0 0,0 0 14 0 0,10-8-8 0 0,-9 8-4 0 0,-1 0-2 0 0,45-38-23 0 0,-44 38 36 0 0,0 0-3 0 0,0 1 0 0 0,0-1 0 0 0,-1 0-1 0 0,1 0 1 0 0,-1 0 0 0 0,1-1 0 0 0,3-4 0 0 0,-7 7 0 0 0,2-1-5 0 0,1-1 6 0 0,10-6 0 0 0,42-35-1 0 0,-51 42-2 0 0,0 0 2 0 0,-1 0 1 0 0,1 1-1 0 0,0-2 1 0 0,0 1-1 0 0,-1 0 1 0 0,1-1 0 0 0,4-4-1 0 0,22-14-10 0 0,-17 16 7 0 0,-10 3 2 0 0,2 0-9 0 0,12-8 5 0 0,-13 8 6 0 0,1 0-8 0 0,0-2 5 0 0,38-15 6 0 0,0-1 18 0 0,-7 2-25 0 0,56-33-27 0 0,-77 42 27 0 0,-11 6-1 0 0,1 1 9 0 0,14-8-11 0 0,-14 8 38 0 0,-1 0-59 0 0,59-26-2515 0 0,-59 26 1542 0 0,3-1-299 0 0,1 1 713 0 0,3-3-205 0 0,6-2-3013 0 0,5-3-519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8B9E-7D35-4563-B0FF-2AC151C8224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DE6C3-E32A-425E-93BC-2EBBD3B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FBF-641B-4B44-839B-555110D9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26E3-A4FB-4333-8B34-CCA404419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27B3-451F-44F7-8661-691B98C7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1EB9-4D49-45BF-95CA-3A41A09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407-E8FF-41D5-B1AF-8C6C446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90F4-574A-49B0-9C2E-5745952A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7828C-A0DC-4521-99A0-266A3EB7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398F-CF0E-4FD3-A92A-2F0A0504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C2F0-B85F-46B7-9BE7-5D35F594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6F5B-5117-4FFD-A703-51AA5B2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C55E0-2216-4094-A023-489387C70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28788-831D-436B-95A8-369A0BF0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9D3D-D2DD-47C6-AAF6-6CE40F85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6B46-5E2F-4139-9BC0-70ECD9EF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8686-E439-44AE-98CB-E32B4D1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0353-8AA3-4D30-A792-B6E59A1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D2A5-4C2C-4644-85D2-774F9F2A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1187-7528-4B6D-90FC-6C2A90C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FD2C-0B58-4C19-975C-9F6C977C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5858-735F-4F98-9DF6-66192632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4D9-B662-4A77-91D3-5EC381E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947-B3D2-4B48-B15B-9BE28093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8447-010E-4F9C-8B40-60A81AEF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30BE-0394-4690-B46A-4732934C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AF09-D5F2-42BB-9639-22B1288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34E-7B68-4606-8EBA-70373931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F756-5DAE-426B-993B-CFE498029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6736-DBAF-4C4E-B1E0-0D35314C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0732-6753-47F4-AA7D-4E226AC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8669-E6A6-41B0-9018-F7606FA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4F9D-77AB-414F-9955-1B555CB3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D9E-E89B-4DDF-BB9E-38720D56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B715-8872-4821-AB62-4E0377E8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F73C-5530-4BF8-9680-D2C91648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D128F-D78F-400F-9495-562C7DF7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85CF7-00EF-4B0D-B72E-BB34BD42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F51F0-2D6B-4083-B5BE-5E65D119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CF3F4-5244-4906-A41E-9E172ED7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B0933-8C22-45F1-8E77-81D89EC2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02B7-705C-47EB-B7CC-37A59BF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3908D-7554-41E3-8A24-75BC0271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14DC3-800E-473E-BE4D-4F37DFA6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D852-B7D2-4BB9-9609-C1F9E83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98FFA-329C-49F6-BF01-8EA0CE01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101FC-BDAF-4D20-AD57-35241D14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F3A1-5C87-421F-B1C9-6F330AA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F9BE-5525-4052-A3EE-6F4688BE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5751-EE48-4D1C-A673-1A02990B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C986E-59F4-4A00-94A2-7294D3C9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8868-31FA-41E2-9B9C-875AE33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136F-6F73-49C1-BD00-27A4F2D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D2231-BE80-49D0-8045-7CA31762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AF3-8796-4602-886D-F5D0259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B95D0-E1E3-46EF-844A-71EA66A67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5B8A-B580-4E24-BAA9-4E59A321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58C8-B5AC-4497-86E5-55669C47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B501-16D4-473D-9B4F-82DFDD81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6C11-81AC-4F07-975C-719FE100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B8C05-D829-4A91-B941-379985F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8D4D-B3CB-4D39-8963-80EB499F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C326-52AB-42D3-8FEF-DA162B54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E5BE-E85F-4175-955A-CF74AE1745A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19F2-8179-4CA3-96F9-97799BDB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3C9E-0DE9-4FB8-9FFF-52F8E1AEA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chart" Target="../charts/char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arti/Class/10701_Spring14/lecs.html" TargetMode="External"/><Relationship Id="rId2" Type="http://schemas.openxmlformats.org/officeDocument/2006/relationships/hyperlink" Target="https://www.aparat.com/v/kZU7v?playlist=9546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8880-2BAF-4480-B694-23595724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Non-parametric methods</a:t>
            </a:r>
            <a:endParaRPr lang="fa-IR" sz="4800" b="1" dirty="0"/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r>
              <a:rPr lang="en-US" sz="3200" dirty="0"/>
              <a:t> Kernel density estimate, KNN classifier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Sadegh Khosravi</a:t>
            </a:r>
          </a:p>
          <a:p>
            <a:pPr marL="0" indent="0" algn="ctr">
              <a:buNone/>
            </a:pPr>
            <a:r>
              <a:rPr lang="en-US" sz="2400" dirty="0"/>
              <a:t>Feb,2022</a:t>
            </a:r>
          </a:p>
        </p:txBody>
      </p:sp>
    </p:spTree>
    <p:extLst>
      <p:ext uri="{BB962C8B-B14F-4D97-AF65-F5344CB8AC3E}">
        <p14:creationId xmlns:p14="http://schemas.microsoft.com/office/powerpoint/2010/main" val="255320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know our error is as follows:</a:t>
            </a:r>
            <a:endParaRPr lang="fa-IR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86" y="3163649"/>
            <a:ext cx="4609514" cy="369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9AFB0-966A-4054-97BD-A822C6FE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07933"/>
            <a:ext cx="6041782" cy="11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 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We know our error is as follows:</a:t>
                </a:r>
                <a:endParaRPr lang="fa-IR" sz="2400" dirty="0"/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/>
                  <a:t> width is too small:</a:t>
                </a:r>
                <a:endParaRPr lang="fa-IR" sz="2400" dirty="0">
                  <a:solidFill>
                    <a:schemeClr val="accent1"/>
                  </a:solidFill>
                  <a:cs typeface="B Nazanin" panose="00000400000000000000" pitchFamily="2" charset="-78"/>
                </a:endParaRPr>
              </a:p>
              <a:p>
                <a:pPr marL="0" indent="0" rtl="1">
                  <a:buNone/>
                </a:pPr>
                <a:r>
                  <a:rPr lang="fa-IR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	</a:t>
                </a:r>
                <a:r>
                  <a:rPr lang="en-US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   Bias</a:t>
                </a:r>
                <a:r>
                  <a:rPr lang="en-US" sz="2400" dirty="0">
                    <a:cs typeface="B Nazanin" panose="00000400000000000000" pitchFamily="2" charset="-78"/>
                  </a:rPr>
                  <a:t>                         </a:t>
                </a:r>
                <a:r>
                  <a:rPr lang="en-US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Variance </a:t>
                </a:r>
                <a:r>
                  <a:rPr lang="fa-IR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/>
                  <a:t> width is too large:</a:t>
                </a:r>
                <a:endParaRPr lang="en-US" sz="2400" dirty="0">
                  <a:solidFill>
                    <a:schemeClr val="accent1"/>
                  </a:solidFill>
                  <a:cs typeface="B Nazanin" panose="00000400000000000000" pitchFamily="2" charset="-78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   Bias</a:t>
                </a:r>
                <a:r>
                  <a:rPr lang="en-US" sz="2400" dirty="0">
                    <a:cs typeface="B Nazanin" panose="00000400000000000000" pitchFamily="2" charset="-78"/>
                  </a:rPr>
                  <a:t>                         </a:t>
                </a:r>
                <a:r>
                  <a:rPr lang="en-US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Variance </a:t>
                </a:r>
                <a:r>
                  <a:rPr lang="fa-IR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  <a:blipFill>
                <a:blip r:embed="rId2"/>
                <a:stretch>
                  <a:fillRect l="-214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4" y="3163649"/>
            <a:ext cx="4609514" cy="369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9AFB0-966A-4054-97BD-A822C6FE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07933"/>
            <a:ext cx="6041782" cy="11210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7DBBC-88DC-4A2D-80C0-FD7EA529376D}"/>
              </a:ext>
            </a:extLst>
          </p:cNvPr>
          <p:cNvCxnSpPr>
            <a:cxnSpLocks/>
          </p:cNvCxnSpPr>
          <p:nvPr/>
        </p:nvCxnSpPr>
        <p:spPr>
          <a:xfrm flipV="1">
            <a:off x="4555587" y="4151658"/>
            <a:ext cx="0" cy="34374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57816-D6D4-436F-BA04-229C93E810DE}"/>
              </a:ext>
            </a:extLst>
          </p:cNvPr>
          <p:cNvCxnSpPr>
            <a:cxnSpLocks/>
          </p:cNvCxnSpPr>
          <p:nvPr/>
        </p:nvCxnSpPr>
        <p:spPr>
          <a:xfrm flipV="1">
            <a:off x="1758460" y="5491864"/>
            <a:ext cx="0" cy="325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D35582-756E-4389-913D-2AEF3D0D4BFD}"/>
              </a:ext>
            </a:extLst>
          </p:cNvPr>
          <p:cNvCxnSpPr>
            <a:cxnSpLocks/>
          </p:cNvCxnSpPr>
          <p:nvPr/>
        </p:nvCxnSpPr>
        <p:spPr>
          <a:xfrm>
            <a:off x="4555587" y="5491864"/>
            <a:ext cx="0" cy="437549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3301FB-F717-4BA2-B8A7-266269445FD1}"/>
              </a:ext>
            </a:extLst>
          </p:cNvPr>
          <p:cNvCxnSpPr>
            <a:cxnSpLocks/>
          </p:cNvCxnSpPr>
          <p:nvPr/>
        </p:nvCxnSpPr>
        <p:spPr>
          <a:xfrm>
            <a:off x="1758460" y="4151658"/>
            <a:ext cx="0" cy="343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0CAD8F-1B42-419C-A9B3-CED6961D81F3}"/>
                  </a:ext>
                </a:extLst>
              </p14:cNvPr>
              <p14:cNvContentPartPr/>
              <p14:nvPr/>
            </p14:nvContentPartPr>
            <p14:xfrm>
              <a:off x="8467145" y="5865868"/>
              <a:ext cx="3234600" cy="47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0CAD8F-1B42-419C-A9B3-CED6961D81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58145" y="5857228"/>
                <a:ext cx="3252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14F726-CAD8-419D-80C0-4730845E85E5}"/>
                  </a:ext>
                </a:extLst>
              </p14:cNvPr>
              <p14:cNvContentPartPr/>
              <p14:nvPr/>
            </p14:nvContentPartPr>
            <p14:xfrm>
              <a:off x="8464625" y="3734668"/>
              <a:ext cx="3510360" cy="57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14F726-CAD8-419D-80C0-4730845E8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985" y="3726028"/>
                <a:ext cx="352800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D63060-770E-43F4-88E7-92AE6E5F77AB}"/>
                  </a:ext>
                </a:extLst>
              </p14:cNvPr>
              <p14:cNvContentPartPr/>
              <p14:nvPr/>
            </p14:nvContentPartPr>
            <p14:xfrm>
              <a:off x="8630225" y="4947148"/>
              <a:ext cx="3363840" cy="392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D63060-770E-43F4-88E7-92AE6E5F77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21225" y="4938148"/>
                <a:ext cx="338148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6E9-98F8-4781-98A6-5B0B34F2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sz="4400" spc="-5" dirty="0"/>
              <a:t>Choice </a:t>
            </a:r>
            <a:r>
              <a:rPr lang="en-US" sz="4400" dirty="0"/>
              <a:t>of</a:t>
            </a:r>
            <a:r>
              <a:rPr lang="en-US" sz="4400" spc="-60" dirty="0"/>
              <a:t> </a:t>
            </a:r>
            <a:r>
              <a:rPr lang="en-US" sz="4400" spc="-5" dirty="0"/>
              <a:t>#bins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9733-114D-4F72-BFE8-FE190E75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6622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F0B8EA-8935-4898-B0B0-E7123D390A49}"/>
              </a:ext>
            </a:extLst>
          </p:cNvPr>
          <p:cNvSpPr/>
          <p:nvPr/>
        </p:nvSpPr>
        <p:spPr>
          <a:xfrm>
            <a:off x="7098323" y="2799551"/>
            <a:ext cx="4459979" cy="3630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F27EB84-ABB9-4F0A-874D-0D17D377172A}"/>
              </a:ext>
            </a:extLst>
          </p:cNvPr>
          <p:cNvSpPr/>
          <p:nvPr/>
        </p:nvSpPr>
        <p:spPr>
          <a:xfrm>
            <a:off x="1041674" y="2761535"/>
            <a:ext cx="4354289" cy="3524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3786E2-A8D2-4EC9-B2F1-AEDE48EEFE9D}"/>
              </a:ext>
            </a:extLst>
          </p:cNvPr>
          <p:cNvSpPr/>
          <p:nvPr/>
        </p:nvSpPr>
        <p:spPr>
          <a:xfrm>
            <a:off x="1254328" y="1540025"/>
            <a:ext cx="3205130" cy="64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place a window in the center of each data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fa-IR" dirty="0"/>
              </a:p>
              <a:p>
                <a:pPr marL="0" indent="0">
                  <a:buNone/>
                </a:pPr>
                <a:endParaRPr lang="fa-I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198918"/>
              </p:ext>
            </p:extLst>
          </p:nvPr>
        </p:nvGraphicFramePr>
        <p:xfrm>
          <a:off x="7548856" y="2855742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282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Now, instead of using bins, use a series</a:t>
                </a:r>
                <a:endParaRPr lang="fa-IR" dirty="0"/>
              </a:p>
              <a:p>
                <a:pPr marL="0" indent="0">
                  <a:buNone/>
                </a:pPr>
                <a:r>
                  <a:rPr lang="en-US" dirty="0"/>
                  <a:t> of windows the length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fa-IR" dirty="0"/>
              </a:p>
              <a:p>
                <a:pPr marL="0" indent="0">
                  <a:buNone/>
                </a:pPr>
                <a:endParaRPr lang="fa-I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283661"/>
              </p:ext>
            </p:extLst>
          </p:nvPr>
        </p:nvGraphicFramePr>
        <p:xfrm>
          <a:off x="7675466" y="3429000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76FE829-E58B-4F1F-A0CF-97FBB0CC915B}"/>
              </a:ext>
            </a:extLst>
          </p:cNvPr>
          <p:cNvSpPr/>
          <p:nvPr/>
        </p:nvSpPr>
        <p:spPr>
          <a:xfrm rot="16200000">
            <a:off x="1088131" y="4128422"/>
            <a:ext cx="316354" cy="608356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/>
              <p:nvPr/>
            </p:nvSpPr>
            <p:spPr>
              <a:xfrm>
                <a:off x="1035514" y="4543865"/>
                <a:ext cx="34312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14" y="4543865"/>
                <a:ext cx="34312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7C4CE04-85D5-47BA-93DD-CBB22F10E879}"/>
              </a:ext>
            </a:extLst>
          </p:cNvPr>
          <p:cNvSpPr/>
          <p:nvPr/>
        </p:nvSpPr>
        <p:spPr>
          <a:xfrm>
            <a:off x="1001823" y="3256878"/>
            <a:ext cx="506460" cy="942526"/>
          </a:xfrm>
          <a:prstGeom prst="rect">
            <a:avLst/>
          </a:prstGeom>
          <a:solidFill>
            <a:srgbClr val="00B050">
              <a:alpha val="4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6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each x(data) , we want to get a density height, </a:t>
                </a:r>
              </a:p>
              <a:p>
                <a:pPr marL="0" indent="0">
                  <a:buNone/>
                </a:pPr>
                <a:r>
                  <a:rPr lang="en-US" dirty="0"/>
                  <a:t>around of that x we place a window</a:t>
                </a:r>
              </a:p>
              <a:p>
                <a:pPr marL="0" indent="0">
                  <a:buNone/>
                </a:pPr>
                <a:r>
                  <a:rPr lang="en-US" dirty="0"/>
                  <a:t> along the length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. </a:t>
                </a:r>
                <a:endParaRPr lang="fa-I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472105"/>
              </p:ext>
            </p:extLst>
          </p:nvPr>
        </p:nvGraphicFramePr>
        <p:xfrm>
          <a:off x="7591059" y="3378534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7C4CE04-85D5-47BA-93DD-CBB22F10E879}"/>
              </a:ext>
            </a:extLst>
          </p:cNvPr>
          <p:cNvSpPr/>
          <p:nvPr/>
        </p:nvSpPr>
        <p:spPr>
          <a:xfrm>
            <a:off x="8710918" y="4543865"/>
            <a:ext cx="506460" cy="942526"/>
          </a:xfrm>
          <a:prstGeom prst="rect">
            <a:avLst/>
          </a:prstGeom>
          <a:solidFill>
            <a:srgbClr val="00B050">
              <a:alpha val="4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let all the data that are as far away from x as delta, let participate in estimating the density of x.</a:t>
            </a:r>
            <a:endParaRPr lang="fa-IR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98368"/>
              </p:ext>
            </p:extLst>
          </p:nvPr>
        </p:nvGraphicFramePr>
        <p:xfrm>
          <a:off x="7647329" y="3429000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88D46F-ADDB-4507-9D79-CDBDCC11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0207"/>
            <a:ext cx="4082161" cy="9821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4E30BF-A9E5-48B6-B130-F4809C43F98B}"/>
                  </a:ext>
                </a:extLst>
              </p14:cNvPr>
              <p14:cNvContentPartPr/>
              <p14:nvPr/>
            </p14:nvContentPartPr>
            <p14:xfrm>
              <a:off x="7947665" y="3863548"/>
              <a:ext cx="3990240" cy="146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4E30BF-A9E5-48B6-B130-F4809C43F9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0025" y="3845548"/>
                <a:ext cx="4025880" cy="14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6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29C3-E284-4801-B138-D8662420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vs Kernel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3F57-ECDE-4C05-A491-86CE9C69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histogram density: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kernel density: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38009-EB3B-4CA5-ABE8-114D78AB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47" y="1317463"/>
            <a:ext cx="3108351" cy="2397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22AB-4088-4F5B-AECC-775EFB15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47" y="4001294"/>
            <a:ext cx="3057085" cy="2397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01F43-750D-45C4-8612-7F3348A70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68" y="4520135"/>
            <a:ext cx="4082161" cy="982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42489-4684-4E36-82AA-40E770C2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59" y="2240118"/>
            <a:ext cx="3382693" cy="9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D22F-33ED-42C1-A167-AB0C2729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976A-820F-4BD5-B3F7-7F38DB80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kernel:</a:t>
            </a:r>
            <a:endParaRPr lang="fa-IR" dirty="0"/>
          </a:p>
          <a:p>
            <a:pPr algn="r" rtl="1"/>
            <a:endParaRPr lang="en-US" dirty="0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5DD352C-EC46-4D73-9252-109CDF69C877}"/>
              </a:ext>
            </a:extLst>
          </p:cNvPr>
          <p:cNvGrpSpPr/>
          <p:nvPr/>
        </p:nvGrpSpPr>
        <p:grpSpPr>
          <a:xfrm>
            <a:off x="8473341" y="1990581"/>
            <a:ext cx="2073870" cy="1949585"/>
            <a:chOff x="3581400" y="2039873"/>
            <a:chExt cx="2073870" cy="194958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F5452B9-A0AF-4ACF-9350-EF1D5F755BCD}"/>
                </a:ext>
              </a:extLst>
            </p:cNvPr>
            <p:cNvSpPr/>
            <p:nvPr/>
          </p:nvSpPr>
          <p:spPr>
            <a:xfrm>
              <a:off x="3755879" y="2039873"/>
              <a:ext cx="1899391" cy="1949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58FFB04-6652-4095-8519-53E0048E47B8}"/>
                </a:ext>
              </a:extLst>
            </p:cNvPr>
            <p:cNvSpPr/>
            <p:nvPr/>
          </p:nvSpPr>
          <p:spPr>
            <a:xfrm>
              <a:off x="3943070" y="3688079"/>
              <a:ext cx="272642" cy="158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BB626558-D259-4E64-B8B7-03E3FC83E5DC}"/>
                </a:ext>
              </a:extLst>
            </p:cNvPr>
            <p:cNvSpPr/>
            <p:nvPr/>
          </p:nvSpPr>
          <p:spPr>
            <a:xfrm>
              <a:off x="3581400" y="3657599"/>
              <a:ext cx="1893570" cy="251460"/>
            </a:xfrm>
            <a:custGeom>
              <a:avLst/>
              <a:gdLst/>
              <a:ahLst/>
              <a:cxnLst/>
              <a:rect l="l" t="t" r="r" b="b"/>
              <a:pathLst>
                <a:path w="1893570" h="251460">
                  <a:moveTo>
                    <a:pt x="152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  <a:path w="1893570" h="251460">
                  <a:moveTo>
                    <a:pt x="1893570" y="22860"/>
                  </a:moveTo>
                  <a:lnTo>
                    <a:pt x="1741170" y="22860"/>
                  </a:lnTo>
                  <a:lnTo>
                    <a:pt x="1741170" y="251460"/>
                  </a:lnTo>
                  <a:lnTo>
                    <a:pt x="1893570" y="251460"/>
                  </a:lnTo>
                  <a:lnTo>
                    <a:pt x="1893570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D0B5C84-6513-4AF3-96A6-C03EAD302866}"/>
                </a:ext>
              </a:extLst>
            </p:cNvPr>
            <p:cNvSpPr/>
            <p:nvPr/>
          </p:nvSpPr>
          <p:spPr>
            <a:xfrm>
              <a:off x="4846421" y="3676650"/>
              <a:ext cx="89972" cy="158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7">
            <a:extLst>
              <a:ext uri="{FF2B5EF4-FFF2-40B4-BE49-F238E27FC236}">
                <a16:creationId xmlns:a16="http://schemas.microsoft.com/office/drawing/2014/main" id="{D24E5B52-F3DC-4AAC-BCF0-B14480AE7E1D}"/>
              </a:ext>
            </a:extLst>
          </p:cNvPr>
          <p:cNvSpPr/>
          <p:nvPr/>
        </p:nvSpPr>
        <p:spPr>
          <a:xfrm>
            <a:off x="2441666" y="2636134"/>
            <a:ext cx="1974999" cy="226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319199A9-FCF3-4A31-A629-89D802ED0C3F}"/>
              </a:ext>
            </a:extLst>
          </p:cNvPr>
          <p:cNvSpPr/>
          <p:nvPr/>
        </p:nvSpPr>
        <p:spPr>
          <a:xfrm>
            <a:off x="2562028" y="3159155"/>
            <a:ext cx="1734276" cy="6636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75A53316-CF71-4A3C-B668-260C06973A48}"/>
              </a:ext>
            </a:extLst>
          </p:cNvPr>
          <p:cNvSpPr/>
          <p:nvPr/>
        </p:nvSpPr>
        <p:spPr>
          <a:xfrm>
            <a:off x="2602483" y="4895867"/>
            <a:ext cx="2291181" cy="219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6C862DD7-D1B9-49CA-84F8-D32466760B03}"/>
              </a:ext>
            </a:extLst>
          </p:cNvPr>
          <p:cNvSpPr/>
          <p:nvPr/>
        </p:nvSpPr>
        <p:spPr>
          <a:xfrm>
            <a:off x="2602483" y="5292432"/>
            <a:ext cx="2317289" cy="7407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4DC41D53-382C-4B02-AC26-4A5DA9638C64}"/>
              </a:ext>
            </a:extLst>
          </p:cNvPr>
          <p:cNvGrpSpPr/>
          <p:nvPr/>
        </p:nvGrpSpPr>
        <p:grpSpPr>
          <a:xfrm>
            <a:off x="8642732" y="4702014"/>
            <a:ext cx="1893570" cy="1880870"/>
            <a:chOff x="3524250" y="4207008"/>
            <a:chExt cx="1893570" cy="188087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409BB0A-C4B8-405B-9910-0C2256ACE332}"/>
                </a:ext>
              </a:extLst>
            </p:cNvPr>
            <p:cNvSpPr/>
            <p:nvPr/>
          </p:nvSpPr>
          <p:spPr>
            <a:xfrm>
              <a:off x="3574296" y="4207008"/>
              <a:ext cx="1798556" cy="18460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93BA355-979C-46C7-B420-CD5DB2D67032}"/>
                </a:ext>
              </a:extLst>
            </p:cNvPr>
            <p:cNvSpPr/>
            <p:nvPr/>
          </p:nvSpPr>
          <p:spPr>
            <a:xfrm>
              <a:off x="3524250" y="5858865"/>
              <a:ext cx="1893570" cy="228600"/>
            </a:xfrm>
            <a:custGeom>
              <a:avLst/>
              <a:gdLst/>
              <a:ahLst/>
              <a:cxnLst/>
              <a:rect l="l" t="t" r="r" b="b"/>
              <a:pathLst>
                <a:path w="1893570" h="228600">
                  <a:moveTo>
                    <a:pt x="285750" y="8534"/>
                  </a:moveTo>
                  <a:lnTo>
                    <a:pt x="0" y="8534"/>
                  </a:lnTo>
                  <a:lnTo>
                    <a:pt x="0" y="205740"/>
                  </a:lnTo>
                  <a:lnTo>
                    <a:pt x="285750" y="205740"/>
                  </a:lnTo>
                  <a:lnTo>
                    <a:pt x="285750" y="8534"/>
                  </a:lnTo>
                  <a:close/>
                </a:path>
                <a:path w="1893570" h="228600">
                  <a:moveTo>
                    <a:pt x="1893570" y="0"/>
                  </a:moveTo>
                  <a:lnTo>
                    <a:pt x="1741170" y="0"/>
                  </a:lnTo>
                  <a:lnTo>
                    <a:pt x="1741170" y="228600"/>
                  </a:lnTo>
                  <a:lnTo>
                    <a:pt x="1893570" y="228600"/>
                  </a:lnTo>
                  <a:lnTo>
                    <a:pt x="1893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55DCDD0-B9D2-4FAD-9504-7C87E5C40064}"/>
                </a:ext>
              </a:extLst>
            </p:cNvPr>
            <p:cNvSpPr/>
            <p:nvPr/>
          </p:nvSpPr>
          <p:spPr>
            <a:xfrm>
              <a:off x="4147624" y="5158798"/>
              <a:ext cx="635635" cy="1905"/>
            </a:xfrm>
            <a:custGeom>
              <a:avLst/>
              <a:gdLst/>
              <a:ahLst/>
              <a:cxnLst/>
              <a:rect l="l" t="t" r="r" b="b"/>
              <a:pathLst>
                <a:path w="635635" h="1904">
                  <a:moveTo>
                    <a:pt x="0" y="0"/>
                  </a:moveTo>
                  <a:lnTo>
                    <a:pt x="635389" y="14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85A4189B-7C5D-4D98-BF8B-CAAF00D803E1}"/>
                </a:ext>
              </a:extLst>
            </p:cNvPr>
            <p:cNvSpPr/>
            <p:nvPr/>
          </p:nvSpPr>
          <p:spPr>
            <a:xfrm>
              <a:off x="4122419" y="5100015"/>
              <a:ext cx="116014" cy="117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88D1EC95-B675-4D25-A106-ADE949207CE9}"/>
                </a:ext>
              </a:extLst>
            </p:cNvPr>
            <p:cNvSpPr/>
            <p:nvPr/>
          </p:nvSpPr>
          <p:spPr>
            <a:xfrm>
              <a:off x="4692205" y="5101145"/>
              <a:ext cx="116014" cy="1179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FDDE712-A2D1-480E-8D4A-630E99090D8C}"/>
                </a:ext>
              </a:extLst>
            </p:cNvPr>
            <p:cNvSpPr/>
            <p:nvPr/>
          </p:nvSpPr>
          <p:spPr>
            <a:xfrm>
              <a:off x="4419600" y="5257800"/>
              <a:ext cx="89966" cy="158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42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5542-0653-4653-81C6-044F6ED4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22"/>
            <a:ext cx="10515600" cy="1103061"/>
          </a:xfrm>
        </p:spPr>
        <p:txBody>
          <a:bodyPr/>
          <a:lstStyle/>
          <a:p>
            <a:r>
              <a:rPr lang="en-US" sz="4400" spc="-5" dirty="0"/>
              <a:t>Choice </a:t>
            </a:r>
            <a:r>
              <a:rPr lang="en-US" sz="4400" dirty="0"/>
              <a:t>of </a:t>
            </a:r>
            <a:r>
              <a:rPr lang="en-US" sz="4400" spc="-5" dirty="0"/>
              <a:t>kernel</a:t>
            </a:r>
            <a:r>
              <a:rPr lang="en-US" sz="4400" spc="-30" dirty="0"/>
              <a:t> </a:t>
            </a:r>
            <a:r>
              <a:rPr lang="en-US" sz="4400" spc="-5" dirty="0"/>
              <a:t>bandwidth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2FEC-EDEA-4101-B24B-A67FF06E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5"/>
            <a:ext cx="10515600" cy="523442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Bias-Variance tradeoff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5A1F85-0A7D-44DC-8E38-6506781F7DB8}"/>
              </a:ext>
            </a:extLst>
          </p:cNvPr>
          <p:cNvSpPr/>
          <p:nvPr/>
        </p:nvSpPr>
        <p:spPr>
          <a:xfrm>
            <a:off x="5660747" y="1406059"/>
            <a:ext cx="5717344" cy="523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F7F06-D396-4297-B739-A0A0741185EA}"/>
              </a:ext>
            </a:extLst>
          </p:cNvPr>
          <p:cNvSpPr txBox="1"/>
          <p:nvPr/>
        </p:nvSpPr>
        <p:spPr>
          <a:xfrm>
            <a:off x="6502202" y="4332852"/>
            <a:ext cx="111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solidFill>
                  <a:srgbClr val="C00000"/>
                </a:solidFill>
                <a:latin typeface="Carlito"/>
                <a:cs typeface="Carlito"/>
              </a:rPr>
              <a:t>Just</a:t>
            </a:r>
            <a:r>
              <a:rPr lang="en-US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Carlito"/>
                <a:cs typeface="Carlito"/>
              </a:rPr>
              <a:t>right</a:t>
            </a:r>
            <a:endParaRPr lang="en-US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E9163-AAF2-4780-9ACD-CEBF6175778D}"/>
              </a:ext>
            </a:extLst>
          </p:cNvPr>
          <p:cNvSpPr txBox="1"/>
          <p:nvPr/>
        </p:nvSpPr>
        <p:spPr>
          <a:xfrm>
            <a:off x="9659295" y="939428"/>
            <a:ext cx="1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Too small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B52BC-5389-42DC-AB9B-BF9E6E671CA6}"/>
              </a:ext>
            </a:extLst>
          </p:cNvPr>
          <p:cNvSpPr txBox="1"/>
          <p:nvPr/>
        </p:nvSpPr>
        <p:spPr>
          <a:xfrm>
            <a:off x="9566356" y="4332852"/>
            <a:ext cx="1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Too large</a:t>
            </a:r>
          </a:p>
        </p:txBody>
      </p:sp>
    </p:spTree>
    <p:extLst>
      <p:ext uri="{BB962C8B-B14F-4D97-AF65-F5344CB8AC3E}">
        <p14:creationId xmlns:p14="http://schemas.microsoft.com/office/powerpoint/2010/main" val="357763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en-US" dirty="0"/>
              <a:t>Imagine we mapped data in axis x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143767"/>
              </p:ext>
            </p:extLst>
          </p:nvPr>
        </p:nvGraphicFramePr>
        <p:xfrm>
          <a:off x="7548856" y="2855742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62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563-9C93-4C84-A72C-F2C6FF6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density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66E7D-347B-4C46-8C56-5CA6DD813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rtl="1">
                  <a:buNone/>
                </a:pPr>
                <a:r>
                  <a:rPr lang="en-US" dirty="0"/>
                  <a:t>In kernel estimation:</a:t>
                </a:r>
              </a:p>
              <a:p>
                <a:pPr lvl="1"/>
                <a:r>
                  <a:rPr lang="en-US" dirty="0"/>
                  <a:t>Fix Δ,</a:t>
                </a:r>
              </a:p>
              <a:p>
                <a:pPr lvl="1"/>
                <a:r>
                  <a:rPr lang="en-US" dirty="0"/>
                  <a:t> estimate number of points within Δ of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from data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k-NN density  estimation: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</a:t>
                </a:r>
              </a:p>
              <a:p>
                <a:pPr lvl="1"/>
                <a:r>
                  <a:rPr lang="en-US" dirty="0"/>
                  <a:t>estimate Δ from data (volume of ball around x that contains k training pts)</a:t>
                </a:r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66E7D-347B-4C46-8C56-5CA6DD81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39A67D-D2E8-466F-BDF4-7D8D4647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16" y="1690688"/>
            <a:ext cx="16097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35630-4D80-409D-9505-E67E5774B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42" y="3711087"/>
            <a:ext cx="2200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CFD6-9283-44DE-BCF1-7BA0653C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k-NN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C63-E503-4750-AC4B-8B6DAE39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very popular for density estimation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But a related version for classification </a:t>
            </a:r>
          </a:p>
          <a:p>
            <a:pPr marL="0" indent="0">
              <a:buNone/>
            </a:pPr>
            <a:r>
              <a:rPr lang="en-US" sz="2400" dirty="0"/>
              <a:t>on quite popular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D79525-1B80-4C73-99C6-1ED99919D2BC}"/>
              </a:ext>
            </a:extLst>
          </p:cNvPr>
          <p:cNvSpPr/>
          <p:nvPr/>
        </p:nvSpPr>
        <p:spPr>
          <a:xfrm>
            <a:off x="6569613" y="1978910"/>
            <a:ext cx="4369015" cy="356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BAC1536-2C01-4BEE-9B1F-7A725F606BE3}"/>
              </a:ext>
            </a:extLst>
          </p:cNvPr>
          <p:cNvSpPr/>
          <p:nvPr/>
        </p:nvSpPr>
        <p:spPr>
          <a:xfrm>
            <a:off x="1112993" y="1343818"/>
            <a:ext cx="2038170" cy="83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64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E8C9-A3D6-49D3-BB7A-40A6FA8C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 in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A706-68F0-4877-B298-9648E655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72EB05-E200-4F7A-BE48-C8373BD9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7778"/>
            <a:ext cx="3132692" cy="34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549655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6"/>
            <a:ext cx="10515600" cy="536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Classify using k-</a:t>
            </a:r>
            <a:r>
              <a:rPr lang="en-US" sz="3200" dirty="0" err="1"/>
              <a:t>nn</a:t>
            </a: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378078"/>
              </p:ext>
            </p:extLst>
          </p:nvPr>
        </p:nvGraphicFramePr>
        <p:xfrm>
          <a:off x="7554352" y="3221501"/>
          <a:ext cx="4530968" cy="3271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16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549655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Step1 :calculate distance with all data point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Distance: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a-I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Label:     </a:t>
                </a:r>
                <a:r>
                  <a:rPr lang="fa-IR" sz="2000" dirty="0"/>
                  <a:t> </a:t>
                </a:r>
                <a:r>
                  <a:rPr lang="en-US" sz="2000" dirty="0"/>
                  <a:t>  </a:t>
                </a:r>
                <a:r>
                  <a:rPr lang="en-US" sz="2600" dirty="0"/>
                  <a:t>[</a:t>
                </a:r>
                <a:r>
                  <a:rPr lang="en-US" sz="2000" dirty="0"/>
                  <a:t>        </a:t>
                </a:r>
                <a:r>
                  <a:rPr lang="fa-IR" sz="2000" dirty="0"/>
                  <a:t>                                  </a:t>
                </a:r>
                <a:r>
                  <a:rPr lang="en-US" sz="2000" dirty="0"/>
                  <a:t>      </a:t>
                </a:r>
                <a:r>
                  <a:rPr lang="fa-IR" sz="2000" dirty="0"/>
                  <a:t>  </a:t>
                </a:r>
                <a:r>
                  <a:rPr lang="en-US" sz="2000" dirty="0"/>
                  <a:t>           </a:t>
                </a:r>
                <a:r>
                  <a:rPr lang="en-US" sz="2600" dirty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fa-IR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Step2 :sort distance</a:t>
                </a:r>
              </a:p>
              <a:p>
                <a:pPr lvl="1"/>
                <a:r>
                  <a:rPr lang="en-US" sz="2200" dirty="0">
                    <a:solidFill>
                      <a:schemeClr val="bg1"/>
                    </a:solidFill>
                  </a:rPr>
                  <a:t>Distance: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fa-I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2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solidFill>
                      <a:schemeClr val="bg1"/>
                    </a:solidFill>
                  </a:rPr>
                  <a:t>Label:       </a:t>
                </a:r>
                <a:r>
                  <a:rPr lang="en-US" sz="2800" dirty="0">
                    <a:solidFill>
                      <a:schemeClr val="bg1"/>
                    </a:solidFill>
                  </a:rPr>
                  <a:t>[</a:t>
                </a: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fa-IR" dirty="0">
                    <a:solidFill>
                      <a:schemeClr val="bg1"/>
                    </a:solidFill>
                  </a:rPr>
                  <a:t>                                          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r>
                  <a:rPr lang="en-US" sz="2800" dirty="0">
                    <a:solidFill>
                      <a:schemeClr val="bg1"/>
                    </a:solidFill>
                  </a:rPr>
                  <a:t>]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a-IR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Step3:select k- min distance</a:t>
                </a:r>
              </a:p>
              <a:p>
                <a:pPr lvl="1"/>
                <a:r>
                  <a:rPr lang="en-US" sz="2200" dirty="0">
                    <a:solidFill>
                      <a:schemeClr val="bg1"/>
                    </a:solidFill>
                  </a:rPr>
                  <a:t>Distance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bg1"/>
                    </a:solidFill>
                  </a:rPr>
                  <a:t>Label:        </a:t>
                </a:r>
                <a:r>
                  <a:rPr lang="en-US" sz="2600" dirty="0">
                    <a:solidFill>
                      <a:schemeClr val="bg1"/>
                    </a:solidFill>
                  </a:rPr>
                  <a:t>[</a:t>
                </a:r>
                <a:r>
                  <a:rPr lang="en-US" sz="3000" dirty="0">
                    <a:solidFill>
                      <a:schemeClr val="bg1"/>
                    </a:solidFill>
                  </a:rPr>
                  <a:t>   </a:t>
                </a:r>
                <a:r>
                  <a:rPr lang="fa-IR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             </a:t>
                </a:r>
                <a:r>
                  <a:rPr lang="fa-IR" sz="2000" dirty="0">
                    <a:solidFill>
                      <a:schemeClr val="bg1"/>
                    </a:solidFill>
                  </a:rPr>
                  <a:t>   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600" dirty="0">
                    <a:solidFill>
                      <a:schemeClr val="bg1"/>
                    </a:solidFill>
                  </a:rPr>
                  <a:t>]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a-IR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Step4:select label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Label :</a:t>
                </a:r>
                <a:endParaRPr lang="fa-IR" sz="240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  <a:blipFill>
                <a:blip r:embed="rId3"/>
                <a:stretch>
                  <a:fillRect l="-754" t="-1932" b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70B10B-23BB-4054-92F5-B0FDFE0A9612}"/>
              </a:ext>
            </a:extLst>
          </p:cNvPr>
          <p:cNvCxnSpPr>
            <a:cxnSpLocks/>
          </p:cNvCxnSpPr>
          <p:nvPr/>
        </p:nvCxnSpPr>
        <p:spPr>
          <a:xfrm>
            <a:off x="9930774" y="4690922"/>
            <a:ext cx="59918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BDE86-D4B4-4560-81E1-01287EE1DC41}"/>
              </a:ext>
            </a:extLst>
          </p:cNvPr>
          <p:cNvCxnSpPr>
            <a:cxnSpLocks/>
          </p:cNvCxnSpPr>
          <p:nvPr/>
        </p:nvCxnSpPr>
        <p:spPr>
          <a:xfrm flipV="1">
            <a:off x="9819836" y="4248443"/>
            <a:ext cx="1420250" cy="4424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2A8EB-358A-4E7F-BBDB-165536A7295B}"/>
              </a:ext>
            </a:extLst>
          </p:cNvPr>
          <p:cNvCxnSpPr>
            <a:cxnSpLocks/>
          </p:cNvCxnSpPr>
          <p:nvPr/>
        </p:nvCxnSpPr>
        <p:spPr>
          <a:xfrm flipV="1">
            <a:off x="9897502" y="4248442"/>
            <a:ext cx="632459" cy="3906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/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blipFill>
                <a:blip r:embed="rId5"/>
                <a:stretch>
                  <a:fillRect l="-9302" r="-7209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6B8582EC-0809-4D48-B251-FE6F873C97F2}"/>
              </a:ext>
            </a:extLst>
          </p:cNvPr>
          <p:cNvSpPr/>
          <p:nvPr/>
        </p:nvSpPr>
        <p:spPr>
          <a:xfrm>
            <a:off x="2834524" y="1979722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859A17-99F7-41FB-9F67-656B49CFB241}"/>
              </a:ext>
            </a:extLst>
          </p:cNvPr>
          <p:cNvSpPr/>
          <p:nvPr/>
        </p:nvSpPr>
        <p:spPr>
          <a:xfrm>
            <a:off x="3377577" y="1979788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5CA359-67DB-4675-B787-073C25D4922E}"/>
              </a:ext>
            </a:extLst>
          </p:cNvPr>
          <p:cNvSpPr/>
          <p:nvPr/>
        </p:nvSpPr>
        <p:spPr>
          <a:xfrm>
            <a:off x="3985571" y="1979722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2E38EB3-0DA8-470F-A221-A530AE832853}"/>
              </a:ext>
            </a:extLst>
          </p:cNvPr>
          <p:cNvSpPr/>
          <p:nvPr/>
        </p:nvSpPr>
        <p:spPr>
          <a:xfrm>
            <a:off x="4768297" y="1979755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546941C0-EDE0-453D-828E-DAFF78D54B92}"/>
              </a:ext>
            </a:extLst>
          </p:cNvPr>
          <p:cNvSpPr/>
          <p:nvPr/>
        </p:nvSpPr>
        <p:spPr>
          <a:xfrm>
            <a:off x="5416090" y="1979756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375AAB34-3341-4B25-9BEF-941EDD6A5461}"/>
              </a:ext>
            </a:extLst>
          </p:cNvPr>
          <p:cNvSpPr/>
          <p:nvPr/>
        </p:nvSpPr>
        <p:spPr>
          <a:xfrm>
            <a:off x="6147564" y="1979722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549655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Step1 :calculate distance with all data point</a:t>
                </a: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Distance: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a-IR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√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Label: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              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a-IR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Step2 :sort distance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Distance: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fa-I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Label</a:t>
                </a:r>
                <a:r>
                  <a:rPr lang="en-US" sz="2200" dirty="0"/>
                  <a:t>:       </a:t>
                </a:r>
                <a:r>
                  <a:rPr lang="en-US" sz="2800" dirty="0"/>
                  <a:t>[</a:t>
                </a:r>
                <a:r>
                  <a:rPr lang="en-US" dirty="0"/>
                  <a:t>     </a:t>
                </a:r>
                <a:r>
                  <a:rPr lang="fa-IR" dirty="0"/>
                  <a:t>                                          </a:t>
                </a:r>
                <a:r>
                  <a:rPr lang="en-US" dirty="0"/>
                  <a:t>  </a:t>
                </a:r>
                <a:r>
                  <a:rPr lang="en-US" sz="2800" dirty="0"/>
                  <a:t>]</a:t>
                </a:r>
                <a:endParaRPr lang="en-US" dirty="0"/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Step3:select k- min distance</a:t>
                </a:r>
              </a:p>
              <a:p>
                <a:pPr lvl="1"/>
                <a:r>
                  <a:rPr lang="en-US" sz="2200" dirty="0">
                    <a:solidFill>
                      <a:schemeClr val="bg1"/>
                    </a:solidFill>
                  </a:rPr>
                  <a:t>Distance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bg1"/>
                    </a:solidFill>
                  </a:rPr>
                  <a:t>Label:        </a:t>
                </a:r>
                <a:r>
                  <a:rPr lang="en-US" sz="2600" dirty="0">
                    <a:solidFill>
                      <a:schemeClr val="bg1"/>
                    </a:solidFill>
                  </a:rPr>
                  <a:t>[</a:t>
                </a:r>
                <a:r>
                  <a:rPr lang="en-US" sz="3000" dirty="0">
                    <a:solidFill>
                      <a:schemeClr val="bg1"/>
                    </a:solidFill>
                  </a:rPr>
                  <a:t>   </a:t>
                </a:r>
                <a:r>
                  <a:rPr lang="fa-IR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             </a:t>
                </a:r>
                <a:r>
                  <a:rPr lang="fa-IR" sz="2000" dirty="0">
                    <a:solidFill>
                      <a:schemeClr val="bg1"/>
                    </a:solidFill>
                  </a:rPr>
                  <a:t>   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600" dirty="0">
                    <a:solidFill>
                      <a:schemeClr val="bg1"/>
                    </a:solidFill>
                  </a:rPr>
                  <a:t>]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Step4:select label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Label :</a:t>
                </a:r>
                <a:endParaRPr lang="fa-IR" sz="240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  <a:blipFill>
                <a:blip r:embed="rId3"/>
                <a:stretch>
                  <a:fillRect l="-754" t="-1932"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70B10B-23BB-4054-92F5-B0FDFE0A9612}"/>
              </a:ext>
            </a:extLst>
          </p:cNvPr>
          <p:cNvCxnSpPr>
            <a:cxnSpLocks/>
          </p:cNvCxnSpPr>
          <p:nvPr/>
        </p:nvCxnSpPr>
        <p:spPr>
          <a:xfrm>
            <a:off x="9930774" y="4690922"/>
            <a:ext cx="59918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BDE86-D4B4-4560-81E1-01287EE1DC41}"/>
              </a:ext>
            </a:extLst>
          </p:cNvPr>
          <p:cNvCxnSpPr>
            <a:cxnSpLocks/>
          </p:cNvCxnSpPr>
          <p:nvPr/>
        </p:nvCxnSpPr>
        <p:spPr>
          <a:xfrm flipV="1">
            <a:off x="9819836" y="4248443"/>
            <a:ext cx="1420250" cy="4424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2A8EB-358A-4E7F-BBDB-165536A7295B}"/>
              </a:ext>
            </a:extLst>
          </p:cNvPr>
          <p:cNvCxnSpPr>
            <a:cxnSpLocks/>
          </p:cNvCxnSpPr>
          <p:nvPr/>
        </p:nvCxnSpPr>
        <p:spPr>
          <a:xfrm flipV="1">
            <a:off x="9897502" y="4248442"/>
            <a:ext cx="632459" cy="3906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/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blipFill>
                <a:blip r:embed="rId5"/>
                <a:stretch>
                  <a:fillRect l="-9302" r="-7209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6B8582EC-0809-4D48-B251-FE6F873C97F2}"/>
              </a:ext>
            </a:extLst>
          </p:cNvPr>
          <p:cNvSpPr/>
          <p:nvPr/>
        </p:nvSpPr>
        <p:spPr>
          <a:xfrm>
            <a:off x="2789949" y="1979755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642876-B683-4939-8FFF-3C2D7144ECED}"/>
              </a:ext>
            </a:extLst>
          </p:cNvPr>
          <p:cNvSpPr/>
          <p:nvPr/>
        </p:nvSpPr>
        <p:spPr>
          <a:xfrm>
            <a:off x="3993430" y="3429000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ACF6D2-EC80-4358-A3B2-CB91AB2451C1}"/>
              </a:ext>
            </a:extLst>
          </p:cNvPr>
          <p:cNvSpPr/>
          <p:nvPr/>
        </p:nvSpPr>
        <p:spPr>
          <a:xfrm>
            <a:off x="4605882" y="3427692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10CE1A-3FA8-4424-A895-6F08B08E4D90}"/>
              </a:ext>
            </a:extLst>
          </p:cNvPr>
          <p:cNvSpPr/>
          <p:nvPr/>
        </p:nvSpPr>
        <p:spPr>
          <a:xfrm>
            <a:off x="6103936" y="3427692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94B807E-62B8-4D86-98A0-91755AC79A5A}"/>
              </a:ext>
            </a:extLst>
          </p:cNvPr>
          <p:cNvSpPr/>
          <p:nvPr/>
        </p:nvSpPr>
        <p:spPr>
          <a:xfrm>
            <a:off x="5378243" y="3427692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2E38EB3-0DA8-470F-A221-A530AE832853}"/>
              </a:ext>
            </a:extLst>
          </p:cNvPr>
          <p:cNvSpPr/>
          <p:nvPr/>
        </p:nvSpPr>
        <p:spPr>
          <a:xfrm>
            <a:off x="4768297" y="1979755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6A717B85-349D-4F0D-BB53-9BB7EE024901}"/>
                  </a:ext>
                </a:extLst>
              </p:cNvPr>
              <p:cNvSpPr/>
              <p:nvPr/>
            </p:nvSpPr>
            <p:spPr>
              <a:xfrm>
                <a:off x="2859866" y="3429000"/>
                <a:ext cx="139690" cy="17770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mc:Choice>
        <mc:Fallback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6A717B85-349D-4F0D-BB53-9BB7EE024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66" y="3429000"/>
                <a:ext cx="139690" cy="177701"/>
              </a:xfrm>
              <a:prstGeom prst="star5">
                <a:avLst/>
              </a:prstGeom>
              <a:blipFill>
                <a:blip r:embed="rId6"/>
                <a:stretch>
                  <a:fillRect l="-9302" r="-74419" b="-39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059FEF57-2993-4EC1-8271-9D18DAE8A080}"/>
              </a:ext>
            </a:extLst>
          </p:cNvPr>
          <p:cNvSpPr/>
          <p:nvPr/>
        </p:nvSpPr>
        <p:spPr>
          <a:xfrm>
            <a:off x="3360828" y="3429000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78FF7A-DCC0-4E8E-B1FA-7CA33FCD5E2E}"/>
              </a:ext>
            </a:extLst>
          </p:cNvPr>
          <p:cNvSpPr/>
          <p:nvPr/>
        </p:nvSpPr>
        <p:spPr>
          <a:xfrm>
            <a:off x="3437788" y="1979722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036336-8134-4EA7-A162-205D1363E072}"/>
              </a:ext>
            </a:extLst>
          </p:cNvPr>
          <p:cNvSpPr/>
          <p:nvPr/>
        </p:nvSpPr>
        <p:spPr>
          <a:xfrm>
            <a:off x="3981939" y="1979722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741657B-B77A-41E3-8DDD-AB0BF5F0334E}"/>
              </a:ext>
            </a:extLst>
          </p:cNvPr>
          <p:cNvSpPr/>
          <p:nvPr/>
        </p:nvSpPr>
        <p:spPr>
          <a:xfrm>
            <a:off x="5370647" y="1979689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F5BF5C50-5982-4DAF-950D-A33EDB06ABEA}"/>
              </a:ext>
            </a:extLst>
          </p:cNvPr>
          <p:cNvSpPr/>
          <p:nvPr/>
        </p:nvSpPr>
        <p:spPr>
          <a:xfrm>
            <a:off x="6112687" y="1979689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549655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Step1 :calculate distance with all data point</a:t>
                </a: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Distance: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a-IR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√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Label: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              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a-IR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Step2 :sort distance</a:t>
                </a:r>
              </a:p>
              <a:p>
                <a:pPr lvl="1"/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</a:rPr>
                  <a:t>Distance: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fa-IR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2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</a:rPr>
                  <a:t>Label:      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   </a:t>
                </a:r>
                <a:r>
                  <a:rPr lang="fa-IR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                    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Step3:select k- min distance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Distance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Label:        </a:t>
                </a:r>
                <a:r>
                  <a:rPr lang="en-US" sz="2600" dirty="0"/>
                  <a:t>[</a:t>
                </a:r>
                <a:r>
                  <a:rPr lang="en-US" sz="3000" dirty="0"/>
                  <a:t>   </a:t>
                </a:r>
                <a:r>
                  <a:rPr lang="fa-IR" sz="2000" dirty="0"/>
                  <a:t> </a:t>
                </a:r>
                <a:r>
                  <a:rPr lang="en-US" sz="2000" dirty="0"/>
                  <a:t>                  </a:t>
                </a:r>
                <a:r>
                  <a:rPr lang="fa-IR" sz="2000" dirty="0"/>
                  <a:t>   </a:t>
                </a:r>
                <a:r>
                  <a:rPr lang="en-US" sz="2000" dirty="0"/>
                  <a:t>     </a:t>
                </a:r>
                <a:r>
                  <a:rPr lang="en-US" sz="2600" dirty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Step4:select label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Label :</a:t>
                </a:r>
                <a:endParaRPr lang="fa-IR" sz="240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  <a:blipFill>
                <a:blip r:embed="rId3"/>
                <a:stretch>
                  <a:fillRect l="-754" t="-1932"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70B10B-23BB-4054-92F5-B0FDFE0A9612}"/>
              </a:ext>
            </a:extLst>
          </p:cNvPr>
          <p:cNvCxnSpPr>
            <a:cxnSpLocks/>
          </p:cNvCxnSpPr>
          <p:nvPr/>
        </p:nvCxnSpPr>
        <p:spPr>
          <a:xfrm>
            <a:off x="9930774" y="4690922"/>
            <a:ext cx="59918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BDE86-D4B4-4560-81E1-01287EE1DC41}"/>
              </a:ext>
            </a:extLst>
          </p:cNvPr>
          <p:cNvCxnSpPr>
            <a:cxnSpLocks/>
          </p:cNvCxnSpPr>
          <p:nvPr/>
        </p:nvCxnSpPr>
        <p:spPr>
          <a:xfrm flipV="1">
            <a:off x="9819836" y="4248443"/>
            <a:ext cx="1420250" cy="4424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2A8EB-358A-4E7F-BBDB-165536A7295B}"/>
              </a:ext>
            </a:extLst>
          </p:cNvPr>
          <p:cNvCxnSpPr>
            <a:cxnSpLocks/>
          </p:cNvCxnSpPr>
          <p:nvPr/>
        </p:nvCxnSpPr>
        <p:spPr>
          <a:xfrm flipV="1">
            <a:off x="9897502" y="4248442"/>
            <a:ext cx="632459" cy="3906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/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blipFill>
                <a:blip r:embed="rId5"/>
                <a:stretch>
                  <a:fillRect l="-9302" r="-7209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6B8582EC-0809-4D48-B251-FE6F873C97F2}"/>
              </a:ext>
            </a:extLst>
          </p:cNvPr>
          <p:cNvSpPr/>
          <p:nvPr/>
        </p:nvSpPr>
        <p:spPr>
          <a:xfrm>
            <a:off x="2789949" y="1979755"/>
            <a:ext cx="139736" cy="177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859A17-99F7-41FB-9F67-656B49CFB241}"/>
              </a:ext>
            </a:extLst>
          </p:cNvPr>
          <p:cNvSpPr/>
          <p:nvPr/>
        </p:nvSpPr>
        <p:spPr>
          <a:xfrm>
            <a:off x="3377577" y="1979788"/>
            <a:ext cx="139736" cy="177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642876-B683-4939-8FFF-3C2D7144ECED}"/>
              </a:ext>
            </a:extLst>
          </p:cNvPr>
          <p:cNvSpPr/>
          <p:nvPr/>
        </p:nvSpPr>
        <p:spPr>
          <a:xfrm>
            <a:off x="3993430" y="3429000"/>
            <a:ext cx="139736" cy="177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ACF6D2-EC80-4358-A3B2-CB91AB2451C1}"/>
              </a:ext>
            </a:extLst>
          </p:cNvPr>
          <p:cNvSpPr/>
          <p:nvPr/>
        </p:nvSpPr>
        <p:spPr>
          <a:xfrm>
            <a:off x="4605882" y="3427692"/>
            <a:ext cx="139736" cy="177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10CE1A-3FA8-4424-A895-6F08B08E4D90}"/>
              </a:ext>
            </a:extLst>
          </p:cNvPr>
          <p:cNvSpPr/>
          <p:nvPr/>
        </p:nvSpPr>
        <p:spPr>
          <a:xfrm>
            <a:off x="6103936" y="3427692"/>
            <a:ext cx="139736" cy="177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5CA359-67DB-4675-B787-073C25D4922E}"/>
              </a:ext>
            </a:extLst>
          </p:cNvPr>
          <p:cNvSpPr/>
          <p:nvPr/>
        </p:nvSpPr>
        <p:spPr>
          <a:xfrm>
            <a:off x="4036777" y="1979755"/>
            <a:ext cx="139736" cy="177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94B807E-62B8-4D86-98A0-91755AC79A5A}"/>
              </a:ext>
            </a:extLst>
          </p:cNvPr>
          <p:cNvSpPr/>
          <p:nvPr/>
        </p:nvSpPr>
        <p:spPr>
          <a:xfrm>
            <a:off x="5378243" y="3427692"/>
            <a:ext cx="139690" cy="177701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2E38EB3-0DA8-470F-A221-A530AE832853}"/>
              </a:ext>
            </a:extLst>
          </p:cNvPr>
          <p:cNvSpPr/>
          <p:nvPr/>
        </p:nvSpPr>
        <p:spPr>
          <a:xfrm>
            <a:off x="4768297" y="1979755"/>
            <a:ext cx="139690" cy="177701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546941C0-EDE0-453D-828E-DAFF78D54B92}"/>
              </a:ext>
            </a:extLst>
          </p:cNvPr>
          <p:cNvSpPr/>
          <p:nvPr/>
        </p:nvSpPr>
        <p:spPr>
          <a:xfrm>
            <a:off x="5416090" y="1979756"/>
            <a:ext cx="139690" cy="177701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375AAB34-3341-4B25-9BEF-941EDD6A5461}"/>
              </a:ext>
            </a:extLst>
          </p:cNvPr>
          <p:cNvSpPr/>
          <p:nvPr/>
        </p:nvSpPr>
        <p:spPr>
          <a:xfrm>
            <a:off x="6147564" y="1979722"/>
            <a:ext cx="139690" cy="177701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6A717B85-349D-4F0D-BB53-9BB7EE024901}"/>
                  </a:ext>
                </a:extLst>
              </p:cNvPr>
              <p:cNvSpPr/>
              <p:nvPr/>
            </p:nvSpPr>
            <p:spPr>
              <a:xfrm>
                <a:off x="2859866" y="3429000"/>
                <a:ext cx="139690" cy="177701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mc:Choice>
        <mc:Fallback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6A717B85-349D-4F0D-BB53-9BB7EE024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66" y="3429000"/>
                <a:ext cx="139690" cy="177701"/>
              </a:xfrm>
              <a:prstGeom prst="star5">
                <a:avLst/>
              </a:prstGeom>
              <a:blipFill>
                <a:blip r:embed="rId6"/>
                <a:stretch>
                  <a:fillRect l="-9302" r="-74419" b="-3958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059FEF57-2993-4EC1-8271-9D18DAE8A080}"/>
              </a:ext>
            </a:extLst>
          </p:cNvPr>
          <p:cNvSpPr/>
          <p:nvPr/>
        </p:nvSpPr>
        <p:spPr>
          <a:xfrm>
            <a:off x="3360828" y="3429000"/>
            <a:ext cx="139690" cy="177701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34756C3-B663-41B3-BD31-99EA3B0110AC}"/>
              </a:ext>
            </a:extLst>
          </p:cNvPr>
          <p:cNvSpPr/>
          <p:nvPr/>
        </p:nvSpPr>
        <p:spPr>
          <a:xfrm>
            <a:off x="2791261" y="4989073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B87614D-A3C5-42AE-92A2-E808CAD14338}"/>
              </a:ext>
            </a:extLst>
          </p:cNvPr>
          <p:cNvSpPr/>
          <p:nvPr/>
        </p:nvSpPr>
        <p:spPr>
          <a:xfrm>
            <a:off x="3430673" y="4972178"/>
            <a:ext cx="139690" cy="177701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83B810-A0E7-4985-9F68-3FAD35AE598E}"/>
              </a:ext>
            </a:extLst>
          </p:cNvPr>
          <p:cNvSpPr/>
          <p:nvPr/>
        </p:nvSpPr>
        <p:spPr>
          <a:xfrm>
            <a:off x="4241631" y="4989073"/>
            <a:ext cx="139736" cy="177668"/>
          </a:xfrm>
          <a:prstGeom prst="ellipse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549655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Step1 :calculate distance with all data point</a:t>
                </a: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Distance: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a-IR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√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Label: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              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a-IR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Step2 :sort distance</a:t>
                </a:r>
              </a:p>
              <a:p>
                <a:pPr lvl="1"/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</a:rPr>
                  <a:t>Distance: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fa-IR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2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</a:rPr>
                  <a:t>Label:      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   </a:t>
                </a:r>
                <a:r>
                  <a:rPr lang="fa-IR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                    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Step3:select k- min distance</a:t>
                </a:r>
              </a:p>
              <a:p>
                <a:pPr lvl="1"/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</a:rPr>
                  <a:t>Distance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: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Label:        </a:t>
                </a:r>
                <a:r>
                  <a:rPr lang="en-US" sz="2600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sz="3000" dirty="0">
                    <a:solidFill>
                      <a:schemeClr val="bg1">
                        <a:lumMod val="65000"/>
                      </a:schemeClr>
                    </a:solidFill>
                  </a:rPr>
                  <a:t>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</a:t>
                </a:r>
                <a:r>
                  <a:rPr lang="fa-IR" sz="2000" dirty="0">
                    <a:solidFill>
                      <a:schemeClr val="bg1">
                        <a:lumMod val="65000"/>
                      </a:schemeClr>
                    </a:solidFill>
                  </a:rPr>
                  <a:t>   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    </a:t>
                </a:r>
                <a:r>
                  <a:rPr lang="en-US" sz="2600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a-IR" sz="2400" dirty="0"/>
              </a:p>
              <a:p>
                <a:pPr marL="0" indent="0">
                  <a:buNone/>
                </a:pPr>
                <a:r>
                  <a:rPr lang="en-US" sz="2400" dirty="0"/>
                  <a:t>Step4:select label</a:t>
                </a:r>
              </a:p>
              <a:p>
                <a:r>
                  <a:rPr lang="en-US" sz="2400" dirty="0"/>
                  <a:t>Label :</a:t>
                </a:r>
                <a:endParaRPr lang="fa-IR" sz="24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5205-B112-41FA-BE3F-57F837FD4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686"/>
                <a:ext cx="10515600" cy="5367460"/>
              </a:xfrm>
              <a:blipFill>
                <a:blip r:embed="rId3"/>
                <a:stretch>
                  <a:fillRect l="-754" t="-1932"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C733B7-7E0E-4B93-8162-82B7D6644EF1}"/>
                  </a:ext>
                </a:extLst>
              </p:cNvPr>
              <p:cNvGraphicFramePr/>
              <p:nvPr/>
            </p:nvGraphicFramePr>
            <p:xfrm>
              <a:off x="7554352" y="3221501"/>
              <a:ext cx="4530968" cy="32713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70B10B-23BB-4054-92F5-B0FDFE0A9612}"/>
              </a:ext>
            </a:extLst>
          </p:cNvPr>
          <p:cNvCxnSpPr>
            <a:cxnSpLocks/>
          </p:cNvCxnSpPr>
          <p:nvPr/>
        </p:nvCxnSpPr>
        <p:spPr>
          <a:xfrm>
            <a:off x="9930774" y="4690922"/>
            <a:ext cx="59918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BDE86-D4B4-4560-81E1-01287EE1DC41}"/>
              </a:ext>
            </a:extLst>
          </p:cNvPr>
          <p:cNvCxnSpPr>
            <a:cxnSpLocks/>
          </p:cNvCxnSpPr>
          <p:nvPr/>
        </p:nvCxnSpPr>
        <p:spPr>
          <a:xfrm flipV="1">
            <a:off x="9819836" y="4248443"/>
            <a:ext cx="1420250" cy="4424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2A8EB-358A-4E7F-BBDB-165536A7295B}"/>
              </a:ext>
            </a:extLst>
          </p:cNvPr>
          <p:cNvCxnSpPr>
            <a:cxnSpLocks/>
          </p:cNvCxnSpPr>
          <p:nvPr/>
        </p:nvCxnSpPr>
        <p:spPr>
          <a:xfrm flipV="1">
            <a:off x="9897502" y="4248442"/>
            <a:ext cx="632459" cy="3906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/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8E7EE4-84E2-4AA8-B1F0-8F2DF50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502" y="4024963"/>
                <a:ext cx="262523" cy="389979"/>
              </a:xfrm>
              <a:prstGeom prst="rect">
                <a:avLst/>
              </a:prstGeom>
              <a:blipFill>
                <a:blip r:embed="rId5"/>
                <a:stretch>
                  <a:fillRect l="-9302" r="-7209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6B8582EC-0809-4D48-B251-FE6F873C97F2}"/>
              </a:ext>
            </a:extLst>
          </p:cNvPr>
          <p:cNvSpPr/>
          <p:nvPr/>
        </p:nvSpPr>
        <p:spPr>
          <a:xfrm>
            <a:off x="2789949" y="1979755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859A17-99F7-41FB-9F67-656B49CFB241}"/>
              </a:ext>
            </a:extLst>
          </p:cNvPr>
          <p:cNvSpPr/>
          <p:nvPr/>
        </p:nvSpPr>
        <p:spPr>
          <a:xfrm>
            <a:off x="3377577" y="1979788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642876-B683-4939-8FFF-3C2D7144ECED}"/>
              </a:ext>
            </a:extLst>
          </p:cNvPr>
          <p:cNvSpPr/>
          <p:nvPr/>
        </p:nvSpPr>
        <p:spPr>
          <a:xfrm>
            <a:off x="3993430" y="3429000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ACF6D2-EC80-4358-A3B2-CB91AB2451C1}"/>
              </a:ext>
            </a:extLst>
          </p:cNvPr>
          <p:cNvSpPr/>
          <p:nvPr/>
        </p:nvSpPr>
        <p:spPr>
          <a:xfrm>
            <a:off x="4605882" y="3427692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10CE1A-3FA8-4424-A895-6F08B08E4D90}"/>
              </a:ext>
            </a:extLst>
          </p:cNvPr>
          <p:cNvSpPr/>
          <p:nvPr/>
        </p:nvSpPr>
        <p:spPr>
          <a:xfrm>
            <a:off x="6103936" y="3427692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5CA359-67DB-4675-B787-073C25D4922E}"/>
              </a:ext>
            </a:extLst>
          </p:cNvPr>
          <p:cNvSpPr/>
          <p:nvPr/>
        </p:nvSpPr>
        <p:spPr>
          <a:xfrm>
            <a:off x="4036777" y="1979755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94B807E-62B8-4D86-98A0-91755AC79A5A}"/>
              </a:ext>
            </a:extLst>
          </p:cNvPr>
          <p:cNvSpPr/>
          <p:nvPr/>
        </p:nvSpPr>
        <p:spPr>
          <a:xfrm>
            <a:off x="5378243" y="3427692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2E38EB3-0DA8-470F-A221-A530AE832853}"/>
              </a:ext>
            </a:extLst>
          </p:cNvPr>
          <p:cNvSpPr/>
          <p:nvPr/>
        </p:nvSpPr>
        <p:spPr>
          <a:xfrm>
            <a:off x="4768297" y="1979755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546941C0-EDE0-453D-828E-DAFF78D54B92}"/>
              </a:ext>
            </a:extLst>
          </p:cNvPr>
          <p:cNvSpPr/>
          <p:nvPr/>
        </p:nvSpPr>
        <p:spPr>
          <a:xfrm>
            <a:off x="5416090" y="1979756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375AAB34-3341-4B25-9BEF-941EDD6A5461}"/>
              </a:ext>
            </a:extLst>
          </p:cNvPr>
          <p:cNvSpPr/>
          <p:nvPr/>
        </p:nvSpPr>
        <p:spPr>
          <a:xfrm>
            <a:off x="6147564" y="1979722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6A717B85-349D-4F0D-BB53-9BB7EE024901}"/>
                  </a:ext>
                </a:extLst>
              </p:cNvPr>
              <p:cNvSpPr/>
              <p:nvPr/>
            </p:nvSpPr>
            <p:spPr>
              <a:xfrm>
                <a:off x="2859866" y="3429000"/>
                <a:ext cx="139690" cy="177701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mc:Choice>
        <mc:Fallback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6A717B85-349D-4F0D-BB53-9BB7EE024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66" y="3429000"/>
                <a:ext cx="139690" cy="177701"/>
              </a:xfrm>
              <a:prstGeom prst="star5">
                <a:avLst/>
              </a:prstGeom>
              <a:blipFill>
                <a:blip r:embed="rId6"/>
                <a:stretch>
                  <a:fillRect l="-9302" r="-74419" b="-3958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059FEF57-2993-4EC1-8271-9D18DAE8A080}"/>
              </a:ext>
            </a:extLst>
          </p:cNvPr>
          <p:cNvSpPr/>
          <p:nvPr/>
        </p:nvSpPr>
        <p:spPr>
          <a:xfrm>
            <a:off x="3360828" y="3429000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8717254-18CC-4019-B8C1-7B5849746BC6}"/>
              </a:ext>
            </a:extLst>
          </p:cNvPr>
          <p:cNvSpPr/>
          <p:nvPr/>
        </p:nvSpPr>
        <p:spPr>
          <a:xfrm>
            <a:off x="2027529" y="6035040"/>
            <a:ext cx="434317" cy="45783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34756C3-B663-41B3-BD31-99EA3B0110AC}"/>
              </a:ext>
            </a:extLst>
          </p:cNvPr>
          <p:cNvSpPr/>
          <p:nvPr/>
        </p:nvSpPr>
        <p:spPr>
          <a:xfrm>
            <a:off x="2791261" y="4989073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B87614D-A3C5-42AE-92A2-E808CAD14338}"/>
              </a:ext>
            </a:extLst>
          </p:cNvPr>
          <p:cNvSpPr/>
          <p:nvPr/>
        </p:nvSpPr>
        <p:spPr>
          <a:xfrm>
            <a:off x="3430673" y="4972178"/>
            <a:ext cx="139690" cy="177701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83B810-A0E7-4985-9F68-3FAD35AE598E}"/>
              </a:ext>
            </a:extLst>
          </p:cNvPr>
          <p:cNvSpPr/>
          <p:nvPr/>
        </p:nvSpPr>
        <p:spPr>
          <a:xfrm>
            <a:off x="4241631" y="4989073"/>
            <a:ext cx="139736" cy="1776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only at one-nearest neighbor:</a:t>
            </a:r>
          </a:p>
          <a:p>
            <a:pPr lvl="1"/>
            <a:r>
              <a:rPr lang="en-US" dirty="0"/>
              <a:t>Noisy decision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387394"/>
              </p:ext>
            </p:extLst>
          </p:nvPr>
        </p:nvGraphicFramePr>
        <p:xfrm>
          <a:off x="5423487" y="2932080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6908409" y="3805592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232F5-55F0-4A95-8581-0B03F95A5790}"/>
              </a:ext>
            </a:extLst>
          </p:cNvPr>
          <p:cNvSpPr/>
          <p:nvPr/>
        </p:nvSpPr>
        <p:spPr>
          <a:xfrm>
            <a:off x="6994768" y="3988472"/>
            <a:ext cx="766689" cy="75297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at k-nearest neighbor</a:t>
            </a:r>
          </a:p>
          <a:p>
            <a:pPr lvl="1"/>
            <a:r>
              <a:rPr lang="en-US" dirty="0"/>
              <a:t>Robust decision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441034"/>
              </p:ext>
            </p:extLst>
          </p:nvPr>
        </p:nvGraphicFramePr>
        <p:xfrm>
          <a:off x="5423487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6908409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232F5-55F0-4A95-8581-0B03F95A5790}"/>
              </a:ext>
            </a:extLst>
          </p:cNvPr>
          <p:cNvSpPr/>
          <p:nvPr/>
        </p:nvSpPr>
        <p:spPr>
          <a:xfrm>
            <a:off x="6542650" y="3677739"/>
            <a:ext cx="1308295" cy="125421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4CE2F-D83F-4B20-84FF-4AB362AC9167}"/>
              </a:ext>
            </a:extLst>
          </p:cNvPr>
          <p:cNvSpPr txBox="1"/>
          <p:nvPr/>
        </p:nvSpPr>
        <p:spPr>
          <a:xfrm>
            <a:off x="7288238" y="3207434"/>
            <a:ext cx="7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83684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Partition the feature space into the distinct bins with </a:t>
                </a:r>
                <a:endParaRPr lang="fa-IR" dirty="0"/>
              </a:p>
              <a:p>
                <a:pPr marL="0" indent="0">
                  <a:buNone/>
                </a:pPr>
                <a:r>
                  <a:rPr lang="en-US" dirty="0"/>
                  <a:t>widths Δ and count the number of</a:t>
                </a:r>
                <a:endParaRPr lang="fa-IR" dirty="0"/>
              </a:p>
              <a:p>
                <a:pPr marL="0" indent="0">
                  <a:buNone/>
                </a:pPr>
                <a:r>
                  <a:rPr lang="en-US" dirty="0"/>
                  <a:t>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in each  bin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/>
        </p:nvGraphicFramePr>
        <p:xfrm>
          <a:off x="7548856" y="2855742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76FE829-E58B-4F1F-A0CF-97FBB0CC915B}"/>
              </a:ext>
            </a:extLst>
          </p:cNvPr>
          <p:cNvSpPr/>
          <p:nvPr/>
        </p:nvSpPr>
        <p:spPr>
          <a:xfrm rot="16200000">
            <a:off x="8116447" y="5593803"/>
            <a:ext cx="316354" cy="608356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/>
              <p:nvPr/>
            </p:nvSpPr>
            <p:spPr>
              <a:xfrm>
                <a:off x="8063829" y="6002712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29" y="6002712"/>
                <a:ext cx="4215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7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9AA7-7C14-4F56-9953-01ADF78A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Iris-data 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FDAC-C384-4B43-842D-E6DDCE4E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Iris-data decision boundary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A6F99-D3AD-41F7-A348-39155BC9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78" y="192087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7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AA7-F6C5-46D1-88FB-F488EC6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86" y="46649"/>
            <a:ext cx="10515600" cy="1325563"/>
          </a:xfrm>
        </p:spPr>
        <p:txBody>
          <a:bodyPr/>
          <a:lstStyle/>
          <a:p>
            <a:r>
              <a:rPr lang="en-US" dirty="0"/>
              <a:t>Iris-data 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AF27-04C2-452F-B464-A0050E0D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5726"/>
          </a:xfrm>
        </p:spPr>
        <p:txBody>
          <a:bodyPr>
            <a:normAutofit/>
          </a:bodyPr>
          <a:lstStyle/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r>
              <a:rPr lang="en-US" sz="2800" dirty="0">
                <a:latin typeface="Carlito"/>
                <a:cs typeface="Carlito"/>
              </a:rPr>
              <a:t>K=1								k=150</a:t>
            </a:r>
          </a:p>
          <a:p>
            <a:pPr marL="0" indent="0">
              <a:buNone/>
            </a:pPr>
            <a:r>
              <a:rPr lang="en-US" sz="4000" baseline="1157" dirty="0">
                <a:latin typeface="Carlito"/>
                <a:cs typeface="Carlito"/>
              </a:rPr>
              <a:t>High variance 						Low variance</a:t>
            </a:r>
          </a:p>
          <a:p>
            <a:pPr marL="0" indent="0">
              <a:buNone/>
            </a:pPr>
            <a:r>
              <a:rPr lang="en-US" sz="4000" baseline="1157" dirty="0">
                <a:latin typeface="Carlito"/>
                <a:cs typeface="Carlito"/>
              </a:rPr>
              <a:t>Low bias							High bias</a:t>
            </a:r>
          </a:p>
          <a:p>
            <a:pPr marL="0" indent="0">
              <a:buNone/>
            </a:pPr>
            <a:endParaRPr lang="en-US" sz="4000" baseline="1157" dirty="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91DA4-64D4-458D-903F-F5602244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6" y="979024"/>
            <a:ext cx="5427496" cy="3818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434EB-ACAB-4CEC-BA13-BCEB3A6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30" y="979023"/>
            <a:ext cx="5208055" cy="39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6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B76A-FE86-4696-82BB-BD09DA1F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06F9-9D51-4882-84B6-139930BC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Bias-Variance tradeoff:</a:t>
            </a:r>
          </a:p>
          <a:p>
            <a:pPr lvl="1"/>
            <a:r>
              <a:rPr lang="en-US" dirty="0"/>
              <a:t>Large k -&gt; high bias</a:t>
            </a:r>
          </a:p>
          <a:p>
            <a:pPr lvl="1"/>
            <a:r>
              <a:rPr lang="en-US" dirty="0"/>
              <a:t>Low k -&gt; high variance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F50-BD92-44C2-BA45-E260EE06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C86D-D2CC-4C97-A57B-275877FC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Lazy Learner (Instance based learning). </a:t>
            </a:r>
          </a:p>
          <a:p>
            <a:r>
              <a:rPr lang="en-US" dirty="0"/>
              <a:t>Non-parametric</a:t>
            </a:r>
          </a:p>
          <a:p>
            <a:r>
              <a:rPr lang="en-US" dirty="0"/>
              <a:t>Pattern recognition ,data mining</a:t>
            </a: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easy to implement </a:t>
            </a:r>
          </a:p>
          <a:p>
            <a:r>
              <a:rPr lang="en-US" dirty="0"/>
              <a:t>Unknown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8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F248-3F48-4FD4-BD78-8FB47ADB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AD63-FDD2-4D1A-8E57-B468196D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Does not work well with high dimensions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Need feature scaling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Sensitive to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noisy data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outliers</a:t>
            </a:r>
          </a:p>
          <a:p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67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E55F-1BDD-4FBE-BE54-F053D605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C90D-73A5-42D1-A70B-4C031026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Euclidean Distance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Manhattan Distance</a:t>
            </a:r>
          </a:p>
          <a:p>
            <a:r>
              <a:rPr lang="en-US" i="0" dirty="0" err="1">
                <a:solidFill>
                  <a:srgbClr val="111111"/>
                </a:solidFill>
                <a:effectLst/>
              </a:rPr>
              <a:t>Minkowski</a:t>
            </a:r>
            <a:r>
              <a:rPr lang="en-US" i="0" dirty="0">
                <a:solidFill>
                  <a:srgbClr val="111111"/>
                </a:solidFill>
                <a:effectLst/>
              </a:rPr>
              <a:t> Distance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Cosine Distance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Jaccard Distance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Hamming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CEB-FA23-43E3-9501-31E8B68C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Euclidean Distance</a:t>
            </a:r>
            <a:endParaRPr lang="en-US" dirty="0"/>
          </a:p>
        </p:txBody>
      </p:sp>
      <p:pic>
        <p:nvPicPr>
          <p:cNvPr id="7170" name="Picture 2" descr="How to calculate Euclidean Distance? How to measure the distance between  two points? | Mike Mai">
            <a:extLst>
              <a:ext uri="{FF2B5EF4-FFF2-40B4-BE49-F238E27FC236}">
                <a16:creationId xmlns:a16="http://schemas.microsoft.com/office/drawing/2014/main" id="{7C2101B8-C865-449B-98B3-58A48786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4" y="2300653"/>
            <a:ext cx="4000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ptimising pairwise Euclidean distance calculations using Python | by TU |  Towards Data Science">
            <a:extLst>
              <a:ext uri="{FF2B5EF4-FFF2-40B4-BE49-F238E27FC236}">
                <a16:creationId xmlns:a16="http://schemas.microsoft.com/office/drawing/2014/main" id="{426E15ED-26CF-4744-AAB9-DA1E73F4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92" y="3176099"/>
            <a:ext cx="5120884" cy="176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53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4204-A138-40B0-9C27-D7A82907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Manhattan Distance</a:t>
            </a:r>
            <a:endParaRPr lang="en-US" dirty="0"/>
          </a:p>
        </p:txBody>
      </p:sp>
      <p:pic>
        <p:nvPicPr>
          <p:cNvPr id="6146" name="Picture 2" descr="Taxicab geometry - Wikipedia">
            <a:extLst>
              <a:ext uri="{FF2B5EF4-FFF2-40B4-BE49-F238E27FC236}">
                <a16:creationId xmlns:a16="http://schemas.microsoft.com/office/drawing/2014/main" id="{FC7C0E87-F119-4E23-B308-940B76366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5" y="2487698"/>
            <a:ext cx="3144081" cy="31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alculate Manhattan Distance in Python - Data Science Parichay">
            <a:extLst>
              <a:ext uri="{FF2B5EF4-FFF2-40B4-BE49-F238E27FC236}">
                <a16:creationId xmlns:a16="http://schemas.microsoft.com/office/drawing/2014/main" id="{13B3D8A2-1133-4DD9-B6DB-C8C9C03AE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5820"/>
            <a:ext cx="4917210" cy="17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12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B966-6CCC-4E2A-855A-45E01072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solidFill>
                  <a:srgbClr val="111111"/>
                </a:solidFill>
                <a:effectLst/>
              </a:rPr>
              <a:t>Minkowski</a:t>
            </a:r>
            <a:r>
              <a:rPr lang="en-US" i="0" dirty="0">
                <a:solidFill>
                  <a:srgbClr val="111111"/>
                </a:solidFill>
                <a:effectLst/>
              </a:rPr>
              <a:t> Distance</a:t>
            </a:r>
            <a:endParaRPr lang="en-US" dirty="0"/>
          </a:p>
        </p:txBody>
      </p:sp>
      <p:pic>
        <p:nvPicPr>
          <p:cNvPr id="5122" name="Picture 2" descr="What is the correct definition of Minkowski distance - Mathematics Stack  Exchange">
            <a:extLst>
              <a:ext uri="{FF2B5EF4-FFF2-40B4-BE49-F238E27FC236}">
                <a16:creationId xmlns:a16="http://schemas.microsoft.com/office/drawing/2014/main" id="{ED60A95C-B24C-447F-9E28-A7B4C26B6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65" y="3086177"/>
            <a:ext cx="542167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(a) for the radar-distance and (b) for the Minkowski-distance.  ">
            <a:extLst>
              <a:ext uri="{FF2B5EF4-FFF2-40B4-BE49-F238E27FC236}">
                <a16:creationId xmlns:a16="http://schemas.microsoft.com/office/drawing/2014/main" id="{AEEEB947-5FCB-45B9-BF79-19B2F2AD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3" y="2361307"/>
            <a:ext cx="5987333" cy="27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21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C0-2E52-4A73-9052-BBF84816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Cosine Distance</a:t>
            </a:r>
            <a:endParaRPr lang="en-US" dirty="0"/>
          </a:p>
        </p:txBody>
      </p:sp>
      <p:pic>
        <p:nvPicPr>
          <p:cNvPr id="3074" name="Picture 2" descr="Cosine similarity: How does it measure the similarity, Maths behind and  usage in Python | by Varun | Towards Data Science">
            <a:extLst>
              <a:ext uri="{FF2B5EF4-FFF2-40B4-BE49-F238E27FC236}">
                <a16:creationId xmlns:a16="http://schemas.microsoft.com/office/drawing/2014/main" id="{1EF83DAB-8A12-4E58-86B1-47FD11991C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17" y="2647954"/>
            <a:ext cx="6120617" cy="21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difference between Euclidean distance and cosine similarity. | Download  Scientific Diagram">
            <a:extLst>
              <a:ext uri="{FF2B5EF4-FFF2-40B4-BE49-F238E27FC236}">
                <a16:creationId xmlns:a16="http://schemas.microsoft.com/office/drawing/2014/main" id="{14A18729-51DF-4BA7-A8E4-740C4A32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9" y="2013805"/>
            <a:ext cx="41148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data has in every bin?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/>
        </p:nvGraphicFramePr>
        <p:xfrm>
          <a:off x="7548856" y="2855742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76FE829-E58B-4F1F-A0CF-97FBB0CC915B}"/>
              </a:ext>
            </a:extLst>
          </p:cNvPr>
          <p:cNvSpPr/>
          <p:nvPr/>
        </p:nvSpPr>
        <p:spPr>
          <a:xfrm rot="16200000">
            <a:off x="8096479" y="5613771"/>
            <a:ext cx="262908" cy="514973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/>
              <p:nvPr/>
            </p:nvSpPr>
            <p:spPr>
              <a:xfrm>
                <a:off x="8063829" y="6002712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29" y="6002712"/>
                <a:ext cx="4215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735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E603-FD6C-4289-8E7C-939E570C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Jaccard Distance</a:t>
            </a:r>
            <a:br>
              <a:rPr lang="en-US" dirty="0">
                <a:solidFill>
                  <a:srgbClr val="111111"/>
                </a:solidFill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D49851-17F0-42BB-83EA-C467D4DE9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2611088"/>
            <a:ext cx="4015154" cy="30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معماری و هوش مصنوعی">
            <a:extLst>
              <a:ext uri="{FF2B5EF4-FFF2-40B4-BE49-F238E27FC236}">
                <a16:creationId xmlns:a16="http://schemas.microsoft.com/office/drawing/2014/main" id="{8BF52869-6B7B-4AC1-928E-3B8CF7CB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25" y="3268251"/>
            <a:ext cx="6210887" cy="17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6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3931-BE27-4B92-BE62-219EC90E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Hamming Distance</a:t>
            </a:r>
            <a:endParaRPr lang="en-US" dirty="0"/>
          </a:p>
        </p:txBody>
      </p:sp>
      <p:pic>
        <p:nvPicPr>
          <p:cNvPr id="2050" name="Picture 2" descr="Types of Distance Metrics in Machine Learning. | by Priscila Tamang Ghising  | Medium">
            <a:extLst>
              <a:ext uri="{FF2B5EF4-FFF2-40B4-BE49-F238E27FC236}">
                <a16:creationId xmlns:a16="http://schemas.microsoft.com/office/drawing/2014/main" id="{6ED35FF9-7935-477A-9BAA-EB0A8D1EF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34" y="2490408"/>
            <a:ext cx="4784737" cy="334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ne distance metric methods in machine learning of machine learning notes  - Programmer All">
            <a:extLst>
              <a:ext uri="{FF2B5EF4-FFF2-40B4-BE49-F238E27FC236}">
                <a16:creationId xmlns:a16="http://schemas.microsoft.com/office/drawing/2014/main" id="{F6AB13BD-E4B3-4838-AA91-6F53DABF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29" y="2391507"/>
            <a:ext cx="4048711" cy="38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19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54524194-6E2E-4003-8404-090132859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1" y="407962"/>
            <a:ext cx="3867398" cy="17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cond most common value with Pandas ·">
            <a:extLst>
              <a:ext uri="{FF2B5EF4-FFF2-40B4-BE49-F238E27FC236}">
                <a16:creationId xmlns:a16="http://schemas.microsoft.com/office/drawing/2014/main" id="{7535D778-12A6-423F-AFDA-5C3F45FA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95" y="-36569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ikit-learn - DESOSA 2020">
            <a:extLst>
              <a:ext uri="{FF2B5EF4-FFF2-40B4-BE49-F238E27FC236}">
                <a16:creationId xmlns:a16="http://schemas.microsoft.com/office/drawing/2014/main" id="{DBB66438-A8AF-410E-BDE3-455CD518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73" y="534967"/>
            <a:ext cx="3150840" cy="19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tplotlib Tutorial - javatpoint">
            <a:extLst>
              <a:ext uri="{FF2B5EF4-FFF2-40B4-BE49-F238E27FC236}">
                <a16:creationId xmlns:a16="http://schemas.microsoft.com/office/drawing/2014/main" id="{DCD40B85-BDBE-46AD-80B0-BD89AF18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4" y="3576216"/>
            <a:ext cx="2266988" cy="22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Visualization with Seaborn - TheBitX">
            <a:extLst>
              <a:ext uri="{FF2B5EF4-FFF2-40B4-BE49-F238E27FC236}">
                <a16:creationId xmlns:a16="http://schemas.microsoft.com/office/drawing/2014/main" id="{2E137236-2BF6-4580-8CFF-5297A2A8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18" y="3864113"/>
            <a:ext cx="2266988" cy="22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ow to Setup Your Python Environment for Machine Learning with Anaconda">
            <a:extLst>
              <a:ext uri="{FF2B5EF4-FFF2-40B4-BE49-F238E27FC236}">
                <a16:creationId xmlns:a16="http://schemas.microsoft.com/office/drawing/2014/main" id="{4A383955-0032-44B7-8A5C-906F4DA4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79" y="4003302"/>
            <a:ext cx="3427028" cy="17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16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6FE3-E1FB-459E-918C-54E370BA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46E1-9196-4B32-AE3F-1644952F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https://www.aparat.com/v/kZU7v?playlist=954603</a:t>
            </a:r>
            <a:endParaRPr lang="en-US" dirty="0"/>
          </a:p>
          <a:p>
            <a:r>
              <a:rPr lang="en-US" dirty="0">
                <a:hlinkClick r:id="rId3"/>
              </a:rPr>
              <a:t>http://www.cs.cmu.edu/~aarti/Class/10701_Spring14/lecs.html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data has in every bin?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density in every bin: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233276"/>
              </p:ext>
            </p:extLst>
          </p:nvPr>
        </p:nvGraphicFramePr>
        <p:xfrm>
          <a:off x="7548856" y="2855742"/>
          <a:ext cx="4351607" cy="293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76FE829-E58B-4F1F-A0CF-97FBB0CC915B}"/>
              </a:ext>
            </a:extLst>
          </p:cNvPr>
          <p:cNvSpPr/>
          <p:nvPr/>
        </p:nvSpPr>
        <p:spPr>
          <a:xfrm rot="16200000">
            <a:off x="8096479" y="5613771"/>
            <a:ext cx="262908" cy="514973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/>
              <p:nvPr/>
            </p:nvSpPr>
            <p:spPr>
              <a:xfrm>
                <a:off x="8063829" y="6002712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29" y="6002712"/>
                <a:ext cx="4215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87D360-68BE-4261-AE48-935CA6049B5F}"/>
                  </a:ext>
                </a:extLst>
              </p14:cNvPr>
              <p14:cNvContentPartPr/>
              <p14:nvPr/>
            </p14:nvContentPartPr>
            <p14:xfrm>
              <a:off x="8089865" y="3802708"/>
              <a:ext cx="2012760" cy="134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87D360-68BE-4261-AE48-935CA6049B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0865" y="3793708"/>
                <a:ext cx="203040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A11301-2EC7-4C06-B041-80C53A5A7C3A}"/>
                  </a:ext>
                </a:extLst>
              </p14:cNvPr>
              <p14:cNvContentPartPr/>
              <p14:nvPr/>
            </p14:nvContentPartPr>
            <p14:xfrm>
              <a:off x="10046465" y="3918988"/>
              <a:ext cx="29520" cy="40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A11301-2EC7-4C06-B041-80C53A5A7C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7465" y="3910348"/>
                <a:ext cx="471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ABCC97-FC34-46F4-B12D-232CEED4A9E9}"/>
                  </a:ext>
                </a:extLst>
              </p14:cNvPr>
              <p14:cNvContentPartPr/>
              <p14:nvPr/>
            </p14:nvContentPartPr>
            <p14:xfrm>
              <a:off x="9938105" y="3157588"/>
              <a:ext cx="1865160" cy="155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ABCC97-FC34-46F4-B12D-232CEED4A9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29105" y="3148948"/>
                <a:ext cx="1882800" cy="15768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498ABAA-5CCF-49F0-9DF7-EAA1E39FE6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976" y="3257000"/>
            <a:ext cx="44958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/>
          <a:lstStyle/>
          <a:p>
            <a:r>
              <a:rPr lang="en-US" dirty="0"/>
              <a:t>This is a non-parametric estimate of this density shown in green and this density is based on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B63A7-03F5-4526-BFA5-41F7074D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86" y="3163649"/>
            <a:ext cx="4609514" cy="36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/>
          <a:lstStyle/>
          <a:p>
            <a:r>
              <a:rPr lang="en-US" dirty="0"/>
              <a:t>What is the condition of being non-parametric?</a:t>
            </a:r>
          </a:p>
        </p:txBody>
      </p:sp>
    </p:spTree>
    <p:extLst>
      <p:ext uri="{BB962C8B-B14F-4D97-AF65-F5344CB8AC3E}">
        <p14:creationId xmlns:p14="http://schemas.microsoft.com/office/powerpoint/2010/main" val="83699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condition of being non-parametric?</a:t>
                </a:r>
                <a:endParaRPr lang="fa-IR" dirty="0"/>
              </a:p>
              <a:p>
                <a:pPr marL="0" indent="0">
                  <a:buNone/>
                </a:pPr>
                <a:r>
                  <a:rPr lang="en-US" sz="2400" dirty="0"/>
                  <a:t>The number of parameters used to describe the model is 𝑂 (𝑁).  (𝑁:Number of data)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justLow">
                  <a:buNone/>
                </a:pPr>
                <a:r>
                  <a:rPr lang="en-US" sz="2400" dirty="0"/>
                  <a:t>If we consider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en-US" sz="2400" dirty="0"/>
                  <a:t>too small here, there will not</a:t>
                </a:r>
              </a:p>
              <a:p>
                <a:pPr marL="0" indent="0" algn="justLow">
                  <a:buNone/>
                </a:pPr>
                <a:r>
                  <a:rPr lang="en-US" sz="2400" dirty="0"/>
                  <a:t> be a maximum of one sample or no sample in each </a:t>
                </a:r>
              </a:p>
              <a:p>
                <a:pPr marL="0" indent="0" algn="justLow">
                  <a:buNone/>
                </a:pPr>
                <a:r>
                  <a:rPr lang="en-US" sz="2400" dirty="0"/>
                  <a:t>rectangle, and if we consider the height of each of </a:t>
                </a:r>
              </a:p>
              <a:p>
                <a:pPr marL="0" indent="0" algn="justLow">
                  <a:buNone/>
                </a:pPr>
                <a:r>
                  <a:rPr lang="en-US" sz="2400" dirty="0"/>
                  <a:t>these rectangles as a parameter, we will allow the </a:t>
                </a:r>
              </a:p>
              <a:p>
                <a:pPr marL="0" indent="0" algn="justLow">
                  <a:buNone/>
                </a:pPr>
                <a:r>
                  <a:rPr lang="en-US" sz="2400" dirty="0"/>
                  <a:t>number of parameters to be equal to the </a:t>
                </a:r>
                <a:endParaRPr lang="fa-IR" sz="2400" dirty="0"/>
              </a:p>
              <a:p>
                <a:pPr marL="0" indent="0" algn="justLow">
                  <a:buNone/>
                </a:pPr>
                <a:r>
                  <a:rPr lang="en-US" sz="2400" dirty="0"/>
                  <a:t>number of data.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  <a:blipFill>
                <a:blip r:embed="rId2"/>
                <a:stretch>
                  <a:fillRect l="-109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86" y="3163649"/>
            <a:ext cx="4609514" cy="36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2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this way we can learn any form of distribution</a:t>
            </a:r>
            <a:r>
              <a:rPr lang="fa-IR" sz="2400" dirty="0"/>
              <a:t>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86" y="3163649"/>
            <a:ext cx="4609514" cy="36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4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899</Words>
  <Application>Microsoft Office PowerPoint</Application>
  <PresentationFormat>Widescreen</PresentationFormat>
  <Paragraphs>269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Cambria Math</vt:lpstr>
      <vt:lpstr>Carlito</vt:lpstr>
      <vt:lpstr>Office Theme</vt:lpstr>
      <vt:lpstr>PowerPoint Presentation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Bias-Variance trade off</vt:lpstr>
      <vt:lpstr>Bias-Variance trade off</vt:lpstr>
      <vt:lpstr>Choice of #bins</vt:lpstr>
      <vt:lpstr>Histogram Density Estimation</vt:lpstr>
      <vt:lpstr>Histogram Density Estimation</vt:lpstr>
      <vt:lpstr>Histogram Density Estimation</vt:lpstr>
      <vt:lpstr>Histogram Density Estimation</vt:lpstr>
      <vt:lpstr>Histogram vs Kernel density</vt:lpstr>
      <vt:lpstr>Kernel density estimate"Parzen/Window"</vt:lpstr>
      <vt:lpstr>Choice of kernel bandwidth</vt:lpstr>
      <vt:lpstr>k-NN density estimation</vt:lpstr>
      <vt:lpstr>k-NN density estimation</vt:lpstr>
      <vt:lpstr>Inductive bias in k-NN</vt:lpstr>
      <vt:lpstr>Nearest Neighbor</vt:lpstr>
      <vt:lpstr>Nearest Neighbor</vt:lpstr>
      <vt:lpstr>Nearest Neighbor</vt:lpstr>
      <vt:lpstr>Nearest Neighbor</vt:lpstr>
      <vt:lpstr>Nearest Neighbor</vt:lpstr>
      <vt:lpstr>Nearest Neighbor</vt:lpstr>
      <vt:lpstr>Nearest Neighbor</vt:lpstr>
      <vt:lpstr>Iris-data decision boundary</vt:lpstr>
      <vt:lpstr>Iris-data decision boundary</vt:lpstr>
      <vt:lpstr>What is the best K? </vt:lpstr>
      <vt:lpstr>K-Nearest Neighbor</vt:lpstr>
      <vt:lpstr>K-Nearest Neighbor</vt:lpstr>
      <vt:lpstr>distance</vt:lpstr>
      <vt:lpstr>Euclidean Distance</vt:lpstr>
      <vt:lpstr>Manhattan Distance</vt:lpstr>
      <vt:lpstr>Minkowski Distance</vt:lpstr>
      <vt:lpstr>Cosine Distance</vt:lpstr>
      <vt:lpstr>Jaccard Distance </vt:lpstr>
      <vt:lpstr>Hamming Distance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Sadegh Khosravi</dc:creator>
  <cp:lastModifiedBy>Sadegh Khosravi</cp:lastModifiedBy>
  <cp:revision>20</cp:revision>
  <dcterms:created xsi:type="dcterms:W3CDTF">2022-01-25T19:58:17Z</dcterms:created>
  <dcterms:modified xsi:type="dcterms:W3CDTF">2022-03-05T21:42:20Z</dcterms:modified>
</cp:coreProperties>
</file>