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9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273" r:id="rId3"/>
    <p:sldId id="275" r:id="rId4"/>
    <p:sldId id="276" r:id="rId5"/>
    <p:sldId id="306" r:id="rId6"/>
    <p:sldId id="269" r:id="rId7"/>
    <p:sldId id="282" r:id="rId8"/>
    <p:sldId id="284" r:id="rId9"/>
    <p:sldId id="285" r:id="rId10"/>
    <p:sldId id="301" r:id="rId11"/>
    <p:sldId id="302" r:id="rId12"/>
    <p:sldId id="304" r:id="rId13"/>
    <p:sldId id="305" r:id="rId14"/>
    <p:sldId id="307" r:id="rId15"/>
    <p:sldId id="308" r:id="rId16"/>
    <p:sldId id="309" r:id="rId17"/>
    <p:sldId id="310" r:id="rId18"/>
    <p:sldId id="258" r:id="rId19"/>
    <p:sldId id="288" r:id="rId20"/>
    <p:sldId id="290" r:id="rId21"/>
    <p:sldId id="291" r:id="rId22"/>
    <p:sldId id="311" r:id="rId23"/>
    <p:sldId id="312" r:id="rId24"/>
    <p:sldId id="264" r:id="rId25"/>
    <p:sldId id="286" r:id="rId26"/>
    <p:sldId id="261" r:id="rId27"/>
    <p:sldId id="298" r:id="rId28"/>
    <p:sldId id="297" r:id="rId29"/>
    <p:sldId id="295" r:id="rId30"/>
    <p:sldId id="294" r:id="rId31"/>
    <p:sldId id="292" r:id="rId32"/>
    <p:sldId id="293" r:id="rId33"/>
    <p:sldId id="296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6DB9C3"/>
    <a:srgbClr val="44DCEC"/>
    <a:srgbClr val="FF33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435142799376693E-2"/>
          <c:y val="0.12903690468482606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435142799376693E-2"/>
          <c:y val="0.10640546861031697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435142799376693E-2"/>
          <c:y val="0.10640546861031697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0.77039</cdr:y>
    </cdr:from>
    <cdr:to>
      <cdr:x>0.96221</cdr:x>
      <cdr:y>0.86802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49" y="2331088"/>
          <a:ext cx="248539" cy="29541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0.11383</cdr:x>
      <cdr:y>0.08946</cdr:y>
    </cdr:from>
    <cdr:to>
      <cdr:x>0.14467</cdr:x>
      <cdr:y>0.14378</cdr:y>
    </cdr:to>
    <cdr:sp macro="" textlink="">
      <cdr:nvSpPr>
        <cdr:cNvPr id="5" name="Star: 5 Points 4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675053" y="30121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0.15313</cdr:x>
      <cdr:y>0.038</cdr:y>
    </cdr:from>
    <cdr:to>
      <cdr:x>0.18397</cdr:x>
      <cdr:y>0.09231</cdr:y>
    </cdr:to>
    <cdr:sp macro="" textlink="">
      <cdr:nvSpPr>
        <cdr:cNvPr id="6" name="Star: 5 Points 5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908124" y="127931"/>
          <a:ext cx="182891" cy="18286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0.19821</cdr:x>
      <cdr:y>0.11662</cdr:y>
    </cdr:from>
    <cdr:to>
      <cdr:x>0.22905</cdr:x>
      <cdr:y>0.17094</cdr:y>
    </cdr:to>
    <cdr:sp macro="" textlink="">
      <cdr:nvSpPr>
        <cdr:cNvPr id="7" name="Star: 5 Points 6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175433" y="39265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0.2052</cdr:x>
      <cdr:y>0.38875</cdr:y>
    </cdr:from>
    <cdr:to>
      <cdr:x>0.23603</cdr:x>
      <cdr:y>0.44307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216927" y="1308927"/>
          <a:ext cx="182831" cy="18289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0.09571</cdr:x>
      <cdr:y>0.17825</cdr:y>
    </cdr:from>
    <cdr:to>
      <cdr:x>0.12655</cdr:x>
      <cdr:y>0.23256</cdr:y>
    </cdr:to>
    <cdr:sp macro="" textlink="">
      <cdr:nvSpPr>
        <cdr:cNvPr id="9" name="Star: 5 Points 8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67591" y="600156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0.09396</cdr:x>
      <cdr:y>0.28659</cdr:y>
    </cdr:from>
    <cdr:to>
      <cdr:x>0.1248</cdr:x>
      <cdr:y>0.34091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57237" y="964952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0.1509</cdr:x>
      <cdr:y>0.31375</cdr:y>
    </cdr:from>
    <cdr:to>
      <cdr:x>0.18173</cdr:x>
      <cdr:y>0.36807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894882" y="1056392"/>
          <a:ext cx="182832" cy="182896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0.18397</cdr:x>
      <cdr:y>0.21518</cdr:y>
    </cdr:from>
    <cdr:to>
      <cdr:x>0.21481</cdr:x>
      <cdr:y>0.26949</cdr:y>
    </cdr:to>
    <cdr:sp macro="" textlink="">
      <cdr:nvSpPr>
        <cdr:cNvPr id="12" name="Star: 5 Points 11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091027" y="72450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0.34528</cdr:x>
      <cdr:y>0.38269</cdr:y>
    </cdr:from>
    <cdr:to>
      <cdr:x>0.37612</cdr:x>
      <cdr:y>0.437</cdr:y>
    </cdr:to>
    <cdr:sp macro="" textlink="">
      <cdr:nvSpPr>
        <cdr:cNvPr id="13" name="Oval 12">
          <a:extLst xmlns:a="http://schemas.openxmlformats.org/drawingml/2006/main">
            <a:ext uri="{FF2B5EF4-FFF2-40B4-BE49-F238E27FC236}">
              <a16:creationId xmlns:a16="http://schemas.microsoft.com/office/drawing/2014/main" id="{6C0B3069-A0E4-40A4-AEA7-5B5589DEBFA3}"/>
            </a:ext>
          </a:extLst>
        </cdr:cNvPr>
        <cdr:cNvSpPr/>
      </cdr:nvSpPr>
      <cdr:spPr>
        <a:xfrm xmlns:a="http://schemas.openxmlformats.org/drawingml/2006/main">
          <a:off x="2047623" y="1288520"/>
          <a:ext cx="182891" cy="182862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0.47284</cdr:y>
    </cdr:from>
    <cdr:to>
      <cdr:x>0.53084</cdr:x>
      <cdr:y>0.52716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59205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0.56728</cdr:y>
    </cdr:from>
    <cdr:to>
      <cdr:x>0.53084</cdr:x>
      <cdr:y>0.62159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91001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0.61624</cdr:x>
      <cdr:y>0.40808</cdr:y>
    </cdr:from>
    <cdr:to>
      <cdr:x>0.64707</cdr:x>
      <cdr:y>0.4624</cdr:y>
    </cdr:to>
    <cdr:sp macro="" textlink="">
      <cdr:nvSpPr>
        <cdr:cNvPr id="16" name="Oval 15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654474" y="137400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0.67428</cdr:y>
    </cdr:from>
    <cdr:to>
      <cdr:x>0.53084</cdr:x>
      <cdr:y>0.7286</cdr:y>
    </cdr:to>
    <cdr:sp macro="" textlink="">
      <cdr:nvSpPr>
        <cdr:cNvPr id="17" name="Oval 16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2965156" y="227030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0.57828</cdr:x>
      <cdr:y>0.61699</cdr:y>
    </cdr:from>
    <cdr:to>
      <cdr:x>0.60912</cdr:x>
      <cdr:y>0.6713</cdr:y>
    </cdr:to>
    <cdr:sp macro="" textlink="">
      <cdr:nvSpPr>
        <cdr:cNvPr id="18" name="Oval 17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429390" y="2077394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0.64707</cdr:x>
      <cdr:y>0.5</cdr:y>
    </cdr:from>
    <cdr:to>
      <cdr:x>0.67791</cdr:x>
      <cdr:y>0.55432</cdr:y>
    </cdr:to>
    <cdr:sp macro="" textlink="">
      <cdr:nvSpPr>
        <cdr:cNvPr id="19" name="Oval 18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837353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0.53249</cdr:x>
      <cdr:y>0.40567</cdr:y>
    </cdr:from>
    <cdr:to>
      <cdr:x>0.56332</cdr:x>
      <cdr:y>0.45998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157805" y="1365882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0.56879</cdr:x>
      <cdr:y>0.5</cdr:y>
    </cdr:from>
    <cdr:to>
      <cdr:x>0.59963</cdr:x>
      <cdr:y>0.55432</cdr:y>
    </cdr:to>
    <cdr:sp macro="" textlink="">
      <cdr:nvSpPr>
        <cdr:cNvPr id="21" name="Oval 20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373119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0.30021</cdr:x>
      <cdr:y>0.38725</cdr:y>
    </cdr:from>
    <cdr:to>
      <cdr:x>0.33104</cdr:x>
      <cdr:y>0.44157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1780344" y="1303871"/>
          <a:ext cx="182831" cy="18289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0.75644</cdr:y>
    </cdr:from>
    <cdr:to>
      <cdr:x>0.96221</cdr:x>
      <cdr:y>0.85407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58" y="2288874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0.76108</cdr:y>
    </cdr:from>
    <cdr:to>
      <cdr:x>0.98446</cdr:x>
      <cdr:y>0.85872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02930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0.75644</cdr:y>
    </cdr:from>
    <cdr:to>
      <cdr:x>0.96221</cdr:x>
      <cdr:y>0.85407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58" y="2288874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0.77038</cdr:y>
    </cdr:from>
    <cdr:to>
      <cdr:x>0.96221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58" y="2331078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0.81777</cdr:x>
      <cdr:y>0.24219</cdr:y>
    </cdr:from>
    <cdr:to>
      <cdr:x>0.96221</cdr:x>
      <cdr:y>0.86982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4566348" y="732830"/>
          <a:ext cx="806539" cy="189912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0.21939</cdr:x>
      <cdr:y>0.735</cdr:y>
    </cdr:from>
    <cdr:to>
      <cdr:x>0.36177</cdr:x>
      <cdr:y>0.86982</cdr:y>
    </cdr:to>
    <cdr:sp macro="" textlink="">
      <cdr:nvSpPr>
        <cdr:cNvPr id="20" name="Rectangle 19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1225052" y="2224006"/>
          <a:ext cx="795037" cy="40795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0.66063</cdr:x>
      <cdr:y>0.66061</cdr:y>
    </cdr:from>
    <cdr:to>
      <cdr:x>0.81525</cdr:x>
      <cdr:y>0.86982</cdr:y>
    </cdr:to>
    <cdr:sp macro="" textlink="">
      <cdr:nvSpPr>
        <cdr:cNvPr id="21" name="Rectangle 20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3688894" y="1998924"/>
          <a:ext cx="863383" cy="63303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0.75644</cdr:y>
    </cdr:from>
    <cdr:to>
      <cdr:x>0.96221</cdr:x>
      <cdr:y>0.85407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58" y="2288874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0.77038</cdr:y>
    </cdr:from>
    <cdr:to>
      <cdr:x>0.96221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58" y="2331078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0.81777</cdr:x>
      <cdr:y>0.24219</cdr:y>
    </cdr:from>
    <cdr:to>
      <cdr:x>0.96221</cdr:x>
      <cdr:y>0.86982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4566348" y="732830"/>
          <a:ext cx="806539" cy="189912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0.21939</cdr:x>
      <cdr:y>0.735</cdr:y>
    </cdr:from>
    <cdr:to>
      <cdr:x>0.36177</cdr:x>
      <cdr:y>0.86982</cdr:y>
    </cdr:to>
    <cdr:sp macro="" textlink="">
      <cdr:nvSpPr>
        <cdr:cNvPr id="20" name="Rectangle 19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1225052" y="2224006"/>
          <a:ext cx="795037" cy="40795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0.66063</cdr:x>
      <cdr:y>0.66061</cdr:y>
    </cdr:from>
    <cdr:to>
      <cdr:x>0.81525</cdr:x>
      <cdr:y>0.86982</cdr:y>
    </cdr:to>
    <cdr:sp macro="" textlink="">
      <cdr:nvSpPr>
        <cdr:cNvPr id="21" name="Rectangle 20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3688894" y="1998924"/>
          <a:ext cx="863383" cy="63303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0.07205</cdr:x>
      <cdr:y>0.77039</cdr:y>
    </cdr:from>
    <cdr:to>
      <cdr:x>0.11656</cdr:x>
      <cdr:y>0.86802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2303" y="2331092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</cdr:x>
      <cdr:y>0.77503</cdr:y>
    </cdr:from>
    <cdr:to>
      <cdr:x>0.54451</cdr:x>
      <cdr:y>0.87267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791951" y="2345131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0.57577</cdr:x>
      <cdr:y>0.76573</cdr:y>
    </cdr:from>
    <cdr:to>
      <cdr:x>0.62028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15060" y="231699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0.8529</cdr:x>
      <cdr:y>0.77503</cdr:y>
    </cdr:from>
    <cdr:to>
      <cdr:x>0.89741</cdr:x>
      <cdr:y>0.87267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62485" y="2345131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0.77504</cdr:y>
    </cdr:from>
    <cdr:to>
      <cdr:x>0.94276</cdr:x>
      <cdr:y>0.87267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41" y="2345159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0.96746</cdr:x>
      <cdr:y>0.41018</cdr:y>
    </cdr:from>
    <cdr:to>
      <cdr:x>0.96746</cdr:x>
      <cdr:y>1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693B9B60-5CC8-483C-BC87-CCECD8A55C65}"/>
            </a:ext>
          </a:extLst>
        </cdr:cNvPr>
        <cdr:cNvCxnSpPr/>
      </cdr:nvCxnSpPr>
      <cdr:spPr>
        <a:xfrm xmlns:a="http://schemas.openxmlformats.org/drawingml/2006/main">
          <a:off x="5402195" y="151293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0.91861</cdr:x>
      <cdr:y>0.41018</cdr:y>
    </cdr:from>
    <cdr:to>
      <cdr:x>0.91861</cdr:x>
      <cdr:y>1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29438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0.87074</cdr:x>
      <cdr:y>0.41018</cdr:y>
    </cdr:from>
    <cdr:to>
      <cdr:x>0.87074</cdr:x>
      <cdr:y>1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862152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0.74982</cdr:x>
      <cdr:y>0.41018</cdr:y>
    </cdr:from>
    <cdr:to>
      <cdr:x>0.74982</cdr:x>
      <cdr:y>1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18690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0.63645</cdr:x>
      <cdr:y>0.41018</cdr:y>
    </cdr:from>
    <cdr:to>
      <cdr:x>0.63645</cdr:x>
      <cdr:y>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55385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0.59866</cdr:x>
      <cdr:y>0.41018</cdr:y>
    </cdr:from>
    <cdr:to>
      <cdr:x>0.59866</cdr:x>
      <cdr:y>1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342841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0.70699</cdr:x>
      <cdr:y>0.41018</cdr:y>
    </cdr:from>
    <cdr:to>
      <cdr:x>0.70699</cdr:x>
      <cdr:y>1</cdr:y>
    </cdr:to>
    <cdr:cxnSp macro="">
      <cdr:nvCxnSpPr>
        <cdr:cNvPr id="27" name="Straight Connector 26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947752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0.52056</cdr:x>
      <cdr:y>0.41018</cdr:y>
    </cdr:from>
    <cdr:to>
      <cdr:x>0.52056</cdr:x>
      <cdr:y>1</cdr:y>
    </cdr:to>
    <cdr:cxnSp macro="">
      <cdr:nvCxnSpPr>
        <cdr:cNvPr id="28" name="Straight Connector 27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290674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0.32405</cdr:x>
      <cdr:y>0.41018</cdr:y>
    </cdr:from>
    <cdr:to>
      <cdr:x>0.32405</cdr:x>
      <cdr:y>1</cdr:y>
    </cdr:to>
    <cdr:cxnSp macro="">
      <cdr:nvCxnSpPr>
        <cdr:cNvPr id="29" name="Straight Connector 28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180946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0.17793</cdr:x>
      <cdr:y>0.41018</cdr:y>
    </cdr:from>
    <cdr:to>
      <cdr:x>0.17793</cdr:x>
      <cdr:y>1</cdr:y>
    </cdr:to>
    <cdr:cxnSp macro="">
      <cdr:nvCxnSpPr>
        <cdr:cNvPr id="30" name="Straight Connector 29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99353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0.13762</cdr:x>
      <cdr:y>0.41018</cdr:y>
    </cdr:from>
    <cdr:to>
      <cdr:x>0.13762</cdr:x>
      <cdr:y>1</cdr:y>
    </cdr:to>
    <cdr:cxnSp macro="">
      <cdr:nvCxnSpPr>
        <cdr:cNvPr id="31" name="Straight Connector 30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76845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0.09227</cdr:x>
      <cdr:y>0.41018</cdr:y>
    </cdr:from>
    <cdr:to>
      <cdr:x>0.09227</cdr:x>
      <cdr:y>1</cdr:y>
    </cdr:to>
    <cdr:cxnSp macro="">
      <cdr:nvCxnSpPr>
        <cdr:cNvPr id="32" name="Straight Connector 3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5235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0.07205</cdr:x>
      <cdr:y>0.77039</cdr:y>
    </cdr:from>
    <cdr:to>
      <cdr:x>0.11656</cdr:x>
      <cdr:y>0.86802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2303" y="2331092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0.42988</cdr:x>
      <cdr:y>0.77968</cdr:y>
    </cdr:from>
    <cdr:to>
      <cdr:x>0.47439</cdr:x>
      <cdr:y>0.87732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400395" y="2359204"/>
          <a:ext cx="248539" cy="29544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0.57577</cdr:x>
      <cdr:y>0.76573</cdr:y>
    </cdr:from>
    <cdr:to>
      <cdr:x>0.62028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15060" y="231699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0.8529</cdr:x>
      <cdr:y>0.77503</cdr:y>
    </cdr:from>
    <cdr:to>
      <cdr:x>0.89741</cdr:x>
      <cdr:y>0.87267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62485" y="2345131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0.77504</cdr:y>
    </cdr:from>
    <cdr:to>
      <cdr:x>0.94276</cdr:x>
      <cdr:y>0.87267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41" y="2345159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0.9093</cdr:x>
      <cdr:y>0.55506</cdr:y>
    </cdr:from>
    <cdr:to>
      <cdr:x>1</cdr:x>
      <cdr:y>0.86655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4550D75B-1678-4E91-B442-F652D0773D47}"/>
            </a:ext>
          </a:extLst>
        </cdr:cNvPr>
        <cdr:cNvSpPr/>
      </cdr:nvSpPr>
      <cdr:spPr>
        <a:xfrm xmlns:a="http://schemas.openxmlformats.org/drawingml/2006/main">
          <a:off x="5077443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0.96746</cdr:x>
      <cdr:y>0.41018</cdr:y>
    </cdr:from>
    <cdr:to>
      <cdr:x>0.96746</cdr:x>
      <cdr:y>1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693B9B60-5CC8-483C-BC87-CCECD8A55C65}"/>
            </a:ext>
          </a:extLst>
        </cdr:cNvPr>
        <cdr:cNvCxnSpPr/>
      </cdr:nvCxnSpPr>
      <cdr:spPr>
        <a:xfrm xmlns:a="http://schemas.openxmlformats.org/drawingml/2006/main">
          <a:off x="5402195" y="151293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0.91861</cdr:x>
      <cdr:y>0.41018</cdr:y>
    </cdr:from>
    <cdr:to>
      <cdr:x>0.91861</cdr:x>
      <cdr:y>1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29438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0.87074</cdr:x>
      <cdr:y>0.41018</cdr:y>
    </cdr:from>
    <cdr:to>
      <cdr:x>0.87074</cdr:x>
      <cdr:y>1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862152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0.74982</cdr:x>
      <cdr:y>0.41018</cdr:y>
    </cdr:from>
    <cdr:to>
      <cdr:x>0.74982</cdr:x>
      <cdr:y>1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18690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0.63645</cdr:x>
      <cdr:y>0.41018</cdr:y>
    </cdr:from>
    <cdr:to>
      <cdr:x>0.63645</cdr:x>
      <cdr:y>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55385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0.59866</cdr:x>
      <cdr:y>0.41018</cdr:y>
    </cdr:from>
    <cdr:to>
      <cdr:x>0.59866</cdr:x>
      <cdr:y>1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342841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0.45481</cdr:x>
      <cdr:y>0.41018</cdr:y>
    </cdr:from>
    <cdr:to>
      <cdr:x>0.45481</cdr:x>
      <cdr:y>1</cdr:y>
    </cdr:to>
    <cdr:cxnSp macro="">
      <cdr:nvCxnSpPr>
        <cdr:cNvPr id="28" name="Straight Connector 27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2539623" y="1241149"/>
          <a:ext cx="0" cy="178471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0.32405</cdr:x>
      <cdr:y>0.41018</cdr:y>
    </cdr:from>
    <cdr:to>
      <cdr:x>0.32405</cdr:x>
      <cdr:y>1</cdr:y>
    </cdr:to>
    <cdr:cxnSp macro="">
      <cdr:nvCxnSpPr>
        <cdr:cNvPr id="29" name="Straight Connector 28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180946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0.17793</cdr:x>
      <cdr:y>0.41018</cdr:y>
    </cdr:from>
    <cdr:to>
      <cdr:x>0.17793</cdr:x>
      <cdr:y>1</cdr:y>
    </cdr:to>
    <cdr:cxnSp macro="">
      <cdr:nvCxnSpPr>
        <cdr:cNvPr id="30" name="Straight Connector 29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99353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0.13762</cdr:x>
      <cdr:y>0.41018</cdr:y>
    </cdr:from>
    <cdr:to>
      <cdr:x>0.13762</cdr:x>
      <cdr:y>1</cdr:y>
    </cdr:to>
    <cdr:cxnSp macro="">
      <cdr:nvCxnSpPr>
        <cdr:cNvPr id="31" name="Straight Connector 30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76845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0.09227</cdr:x>
      <cdr:y>0.41018</cdr:y>
    </cdr:from>
    <cdr:to>
      <cdr:x>0.09227</cdr:x>
      <cdr:y>1</cdr:y>
    </cdr:to>
    <cdr:cxnSp macro="">
      <cdr:nvCxnSpPr>
        <cdr:cNvPr id="32" name="Straight Connector 3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5235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0.86647</cdr:x>
      <cdr:y>0.55506</cdr:y>
    </cdr:from>
    <cdr:to>
      <cdr:x>0.95717</cdr:x>
      <cdr:y>0.86655</cdr:y>
    </cdr:to>
    <cdr:sp macro="" textlink="">
      <cdr:nvSpPr>
        <cdr:cNvPr id="34" name="Rectangle 33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4838293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0.81608</cdr:x>
      <cdr:y>0.55506</cdr:y>
    </cdr:from>
    <cdr:to>
      <cdr:x>0.90678</cdr:x>
      <cdr:y>0.86655</cdr:y>
    </cdr:to>
    <cdr:sp macro="" textlink="">
      <cdr:nvSpPr>
        <cdr:cNvPr id="35" name="Rectangle 34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4556939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0.70271</cdr:x>
      <cdr:y>0.55506</cdr:y>
    </cdr:from>
    <cdr:to>
      <cdr:x>0.79341</cdr:x>
      <cdr:y>0.86655</cdr:y>
    </cdr:to>
    <cdr:sp macro="" textlink="">
      <cdr:nvSpPr>
        <cdr:cNvPr id="36" name="Rectangle 35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923892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0.59942</cdr:x>
      <cdr:y>0.55506</cdr:y>
    </cdr:from>
    <cdr:to>
      <cdr:x>0.69012</cdr:x>
      <cdr:y>0.86655</cdr:y>
    </cdr:to>
    <cdr:sp macro="" textlink="">
      <cdr:nvSpPr>
        <cdr:cNvPr id="37" name="Rectangle 36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347117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0.56163</cdr:x>
      <cdr:y>0.55506</cdr:y>
    </cdr:from>
    <cdr:to>
      <cdr:x>0.65233</cdr:x>
      <cdr:y>0.86655</cdr:y>
    </cdr:to>
    <cdr:sp macro="" textlink="">
      <cdr:nvSpPr>
        <cdr:cNvPr id="38" name="Rectangle 37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136101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0.4093</cdr:x>
      <cdr:y>0.55506</cdr:y>
    </cdr:from>
    <cdr:to>
      <cdr:x>0.5</cdr:x>
      <cdr:y>0.86655</cdr:y>
    </cdr:to>
    <cdr:sp macro="" textlink="">
      <cdr:nvSpPr>
        <cdr:cNvPr id="39" name="Rectangle 38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2285491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0.28451</cdr:x>
      <cdr:y>0.55506</cdr:y>
    </cdr:from>
    <cdr:to>
      <cdr:x>0.37521</cdr:x>
      <cdr:y>0.86655</cdr:y>
    </cdr:to>
    <cdr:sp macro="" textlink="">
      <cdr:nvSpPr>
        <cdr:cNvPr id="40" name="Rectangle 39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1588656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0.14342</cdr:x>
      <cdr:y>0.55506</cdr:y>
    </cdr:from>
    <cdr:to>
      <cdr:x>0.23412</cdr:x>
      <cdr:y>0.86655</cdr:y>
    </cdr:to>
    <cdr:sp macro="" textlink="">
      <cdr:nvSpPr>
        <cdr:cNvPr id="41" name="Rectangle 40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800865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0.09808</cdr:x>
      <cdr:y>0.55506</cdr:y>
    </cdr:from>
    <cdr:to>
      <cdr:x>0.18878</cdr:x>
      <cdr:y>0.86655</cdr:y>
    </cdr:to>
    <cdr:sp macro="" textlink="">
      <cdr:nvSpPr>
        <cdr:cNvPr id="42" name="Rectangle 41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547646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0.05021</cdr:x>
      <cdr:y>0.55506</cdr:y>
    </cdr:from>
    <cdr:to>
      <cdr:x>0.14091</cdr:x>
      <cdr:y>0.86655</cdr:y>
    </cdr:to>
    <cdr:sp macro="" textlink="">
      <cdr:nvSpPr>
        <cdr:cNvPr id="43" name="Rectangle 42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280360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0.07205</cdr:x>
      <cdr:y>0.77039</cdr:y>
    </cdr:from>
    <cdr:to>
      <cdr:x>0.11656</cdr:x>
      <cdr:y>0.86802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2303" y="2331092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0.42988</cdr:x>
      <cdr:y>0.77968</cdr:y>
    </cdr:from>
    <cdr:to>
      <cdr:x>0.47439</cdr:x>
      <cdr:y>0.87732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400395" y="2359204"/>
          <a:ext cx="248539" cy="29544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0.57577</cdr:x>
      <cdr:y>0.76573</cdr:y>
    </cdr:from>
    <cdr:to>
      <cdr:x>0.62028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15060" y="231699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0.8529</cdr:x>
      <cdr:y>0.77503</cdr:y>
    </cdr:from>
    <cdr:to>
      <cdr:x>0.89741</cdr:x>
      <cdr:y>0.87267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62485" y="2345131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0.77504</cdr:y>
    </cdr:from>
    <cdr:to>
      <cdr:x>0.94276</cdr:x>
      <cdr:y>0.87267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41" y="2345159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0.9093</cdr:x>
      <cdr:y>0.55506</cdr:y>
    </cdr:from>
    <cdr:to>
      <cdr:x>1</cdr:x>
      <cdr:y>0.86655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4550D75B-1678-4E91-B442-F652D0773D47}"/>
            </a:ext>
          </a:extLst>
        </cdr:cNvPr>
        <cdr:cNvSpPr/>
      </cdr:nvSpPr>
      <cdr:spPr>
        <a:xfrm xmlns:a="http://schemas.openxmlformats.org/drawingml/2006/main">
          <a:off x="5077443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0.96746</cdr:x>
      <cdr:y>0.41018</cdr:y>
    </cdr:from>
    <cdr:to>
      <cdr:x>0.96746</cdr:x>
      <cdr:y>1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693B9B60-5CC8-483C-BC87-CCECD8A55C65}"/>
            </a:ext>
          </a:extLst>
        </cdr:cNvPr>
        <cdr:cNvCxnSpPr/>
      </cdr:nvCxnSpPr>
      <cdr:spPr>
        <a:xfrm xmlns:a="http://schemas.openxmlformats.org/drawingml/2006/main">
          <a:off x="5402195" y="151293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0.91861</cdr:x>
      <cdr:y>0.41018</cdr:y>
    </cdr:from>
    <cdr:to>
      <cdr:x>0.91861</cdr:x>
      <cdr:y>1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29438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0.87074</cdr:x>
      <cdr:y>0.41018</cdr:y>
    </cdr:from>
    <cdr:to>
      <cdr:x>0.87074</cdr:x>
      <cdr:y>1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862152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0.74982</cdr:x>
      <cdr:y>0.41018</cdr:y>
    </cdr:from>
    <cdr:to>
      <cdr:x>0.74982</cdr:x>
      <cdr:y>1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18690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0.63645</cdr:x>
      <cdr:y>0.41018</cdr:y>
    </cdr:from>
    <cdr:to>
      <cdr:x>0.63645</cdr:x>
      <cdr:y>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55385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0.59866</cdr:x>
      <cdr:y>0.41018</cdr:y>
    </cdr:from>
    <cdr:to>
      <cdr:x>0.59866</cdr:x>
      <cdr:y>1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342841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0.45481</cdr:x>
      <cdr:y>0.41018</cdr:y>
    </cdr:from>
    <cdr:to>
      <cdr:x>0.45481</cdr:x>
      <cdr:y>1</cdr:y>
    </cdr:to>
    <cdr:cxnSp macro="">
      <cdr:nvCxnSpPr>
        <cdr:cNvPr id="28" name="Straight Connector 27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2539623" y="1241149"/>
          <a:ext cx="0" cy="178471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0.32405</cdr:x>
      <cdr:y>0.41018</cdr:y>
    </cdr:from>
    <cdr:to>
      <cdr:x>0.32405</cdr:x>
      <cdr:y>1</cdr:y>
    </cdr:to>
    <cdr:cxnSp macro="">
      <cdr:nvCxnSpPr>
        <cdr:cNvPr id="29" name="Straight Connector 28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180946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0.17793</cdr:x>
      <cdr:y>0.41018</cdr:y>
    </cdr:from>
    <cdr:to>
      <cdr:x>0.17793</cdr:x>
      <cdr:y>1</cdr:y>
    </cdr:to>
    <cdr:cxnSp macro="">
      <cdr:nvCxnSpPr>
        <cdr:cNvPr id="30" name="Straight Connector 29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99353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0.13762</cdr:x>
      <cdr:y>0.41018</cdr:y>
    </cdr:from>
    <cdr:to>
      <cdr:x>0.13762</cdr:x>
      <cdr:y>1</cdr:y>
    </cdr:to>
    <cdr:cxnSp macro="">
      <cdr:nvCxnSpPr>
        <cdr:cNvPr id="31" name="Straight Connector 30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76845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0.09227</cdr:x>
      <cdr:y>0.41018</cdr:y>
    </cdr:from>
    <cdr:to>
      <cdr:x>0.09227</cdr:x>
      <cdr:y>1</cdr:y>
    </cdr:to>
    <cdr:cxnSp macro="">
      <cdr:nvCxnSpPr>
        <cdr:cNvPr id="32" name="Straight Connector 3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5235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0.86647</cdr:x>
      <cdr:y>0.55506</cdr:y>
    </cdr:from>
    <cdr:to>
      <cdr:x>0.95717</cdr:x>
      <cdr:y>0.86655</cdr:y>
    </cdr:to>
    <cdr:sp macro="" textlink="">
      <cdr:nvSpPr>
        <cdr:cNvPr id="34" name="Rectangle 33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4838293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0.81608</cdr:x>
      <cdr:y>0.55506</cdr:y>
    </cdr:from>
    <cdr:to>
      <cdr:x>0.90678</cdr:x>
      <cdr:y>0.86655</cdr:y>
    </cdr:to>
    <cdr:sp macro="" textlink="">
      <cdr:nvSpPr>
        <cdr:cNvPr id="35" name="Rectangle 34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4556939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0.70271</cdr:x>
      <cdr:y>0.55506</cdr:y>
    </cdr:from>
    <cdr:to>
      <cdr:x>0.79341</cdr:x>
      <cdr:y>0.86655</cdr:y>
    </cdr:to>
    <cdr:sp macro="" textlink="">
      <cdr:nvSpPr>
        <cdr:cNvPr id="36" name="Rectangle 35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923892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0.59942</cdr:x>
      <cdr:y>0.55506</cdr:y>
    </cdr:from>
    <cdr:to>
      <cdr:x>0.69012</cdr:x>
      <cdr:y>0.86655</cdr:y>
    </cdr:to>
    <cdr:sp macro="" textlink="">
      <cdr:nvSpPr>
        <cdr:cNvPr id="37" name="Rectangle 36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347117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0.56163</cdr:x>
      <cdr:y>0.55506</cdr:y>
    </cdr:from>
    <cdr:to>
      <cdr:x>0.65233</cdr:x>
      <cdr:y>0.86655</cdr:y>
    </cdr:to>
    <cdr:sp macro="" textlink="">
      <cdr:nvSpPr>
        <cdr:cNvPr id="38" name="Rectangle 37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136101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0.4093</cdr:x>
      <cdr:y>0.55506</cdr:y>
    </cdr:from>
    <cdr:to>
      <cdr:x>0.5</cdr:x>
      <cdr:y>0.86655</cdr:y>
    </cdr:to>
    <cdr:sp macro="" textlink="">
      <cdr:nvSpPr>
        <cdr:cNvPr id="39" name="Rectangle 38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2285491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0.28451</cdr:x>
      <cdr:y>0.55506</cdr:y>
    </cdr:from>
    <cdr:to>
      <cdr:x>0.37521</cdr:x>
      <cdr:y>0.86655</cdr:y>
    </cdr:to>
    <cdr:sp macro="" textlink="">
      <cdr:nvSpPr>
        <cdr:cNvPr id="40" name="Rectangle 39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1588656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0.14342</cdr:x>
      <cdr:y>0.55506</cdr:y>
    </cdr:from>
    <cdr:to>
      <cdr:x>0.23412</cdr:x>
      <cdr:y>0.86655</cdr:y>
    </cdr:to>
    <cdr:sp macro="" textlink="">
      <cdr:nvSpPr>
        <cdr:cNvPr id="41" name="Rectangle 40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800865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0.09808</cdr:x>
      <cdr:y>0.55506</cdr:y>
    </cdr:from>
    <cdr:to>
      <cdr:x>0.18878</cdr:x>
      <cdr:y>0.86655</cdr:y>
    </cdr:to>
    <cdr:sp macro="" textlink="">
      <cdr:nvSpPr>
        <cdr:cNvPr id="42" name="Rectangle 41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547646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0.05021</cdr:x>
      <cdr:y>0.55506</cdr:y>
    </cdr:from>
    <cdr:to>
      <cdr:x>0.14091</cdr:x>
      <cdr:y>0.86655</cdr:y>
    </cdr:to>
    <cdr:sp macro="" textlink="">
      <cdr:nvSpPr>
        <cdr:cNvPr id="43" name="Rectangle 42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280360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0.11383</cdr:x>
      <cdr:y>0.08946</cdr:y>
    </cdr:from>
    <cdr:to>
      <cdr:x>0.14467</cdr:x>
      <cdr:y>0.14378</cdr:y>
    </cdr:to>
    <cdr:sp macro="" textlink="">
      <cdr:nvSpPr>
        <cdr:cNvPr id="5" name="Star: 5 Points 4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675053" y="30121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0.15313</cdr:x>
      <cdr:y>0.038</cdr:y>
    </cdr:from>
    <cdr:to>
      <cdr:x>0.18397</cdr:x>
      <cdr:y>0.09231</cdr:y>
    </cdr:to>
    <cdr:sp macro="" textlink="">
      <cdr:nvSpPr>
        <cdr:cNvPr id="6" name="Star: 5 Points 5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908124" y="127931"/>
          <a:ext cx="182891" cy="18286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0.19821</cdr:x>
      <cdr:y>0.11662</cdr:y>
    </cdr:from>
    <cdr:to>
      <cdr:x>0.22905</cdr:x>
      <cdr:y>0.17094</cdr:y>
    </cdr:to>
    <cdr:sp macro="" textlink="">
      <cdr:nvSpPr>
        <cdr:cNvPr id="7" name="Star: 5 Points 6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175433" y="39265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0.2052</cdr:x>
      <cdr:y>0.38875</cdr:y>
    </cdr:from>
    <cdr:to>
      <cdr:x>0.23603</cdr:x>
      <cdr:y>0.44307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216927" y="1308927"/>
          <a:ext cx="182831" cy="18289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0.09571</cdr:x>
      <cdr:y>0.17825</cdr:y>
    </cdr:from>
    <cdr:to>
      <cdr:x>0.12655</cdr:x>
      <cdr:y>0.23256</cdr:y>
    </cdr:to>
    <cdr:sp macro="" textlink="">
      <cdr:nvSpPr>
        <cdr:cNvPr id="9" name="Star: 5 Points 8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67591" y="600156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0.09396</cdr:x>
      <cdr:y>0.28659</cdr:y>
    </cdr:from>
    <cdr:to>
      <cdr:x>0.1248</cdr:x>
      <cdr:y>0.34091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57237" y="964952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0.1509</cdr:x>
      <cdr:y>0.31375</cdr:y>
    </cdr:from>
    <cdr:to>
      <cdr:x>0.18173</cdr:x>
      <cdr:y>0.36807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894882" y="1056392"/>
          <a:ext cx="182832" cy="182896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0.18397</cdr:x>
      <cdr:y>0.21518</cdr:y>
    </cdr:from>
    <cdr:to>
      <cdr:x>0.21481</cdr:x>
      <cdr:y>0.26949</cdr:y>
    </cdr:to>
    <cdr:sp macro="" textlink="">
      <cdr:nvSpPr>
        <cdr:cNvPr id="12" name="Star: 5 Points 11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091027" y="72450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0.34528</cdr:x>
      <cdr:y>0.38269</cdr:y>
    </cdr:from>
    <cdr:to>
      <cdr:x>0.37612</cdr:x>
      <cdr:y>0.437</cdr:y>
    </cdr:to>
    <cdr:sp macro="" textlink="">
      <cdr:nvSpPr>
        <cdr:cNvPr id="13" name="Oval 12">
          <a:extLst xmlns:a="http://schemas.openxmlformats.org/drawingml/2006/main">
            <a:ext uri="{FF2B5EF4-FFF2-40B4-BE49-F238E27FC236}">
              <a16:creationId xmlns:a16="http://schemas.microsoft.com/office/drawing/2014/main" id="{6C0B3069-A0E4-40A4-AEA7-5B5589DEBFA3}"/>
            </a:ext>
          </a:extLst>
        </cdr:cNvPr>
        <cdr:cNvSpPr/>
      </cdr:nvSpPr>
      <cdr:spPr>
        <a:xfrm xmlns:a="http://schemas.openxmlformats.org/drawingml/2006/main">
          <a:off x="2047623" y="1288520"/>
          <a:ext cx="182891" cy="182862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0.47284</cdr:y>
    </cdr:from>
    <cdr:to>
      <cdr:x>0.53084</cdr:x>
      <cdr:y>0.52716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59205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0.56728</cdr:y>
    </cdr:from>
    <cdr:to>
      <cdr:x>0.53084</cdr:x>
      <cdr:y>0.62159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91001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0.61624</cdr:x>
      <cdr:y>0.40808</cdr:y>
    </cdr:from>
    <cdr:to>
      <cdr:x>0.64707</cdr:x>
      <cdr:y>0.4624</cdr:y>
    </cdr:to>
    <cdr:sp macro="" textlink="">
      <cdr:nvSpPr>
        <cdr:cNvPr id="16" name="Oval 15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654474" y="137400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0.67428</cdr:y>
    </cdr:from>
    <cdr:to>
      <cdr:x>0.53084</cdr:x>
      <cdr:y>0.7286</cdr:y>
    </cdr:to>
    <cdr:sp macro="" textlink="">
      <cdr:nvSpPr>
        <cdr:cNvPr id="17" name="Oval 16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2965156" y="227030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0.57828</cdr:x>
      <cdr:y>0.61699</cdr:y>
    </cdr:from>
    <cdr:to>
      <cdr:x>0.60912</cdr:x>
      <cdr:y>0.6713</cdr:y>
    </cdr:to>
    <cdr:sp macro="" textlink="">
      <cdr:nvSpPr>
        <cdr:cNvPr id="18" name="Oval 17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429390" y="2077394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0.64707</cdr:x>
      <cdr:y>0.5</cdr:y>
    </cdr:from>
    <cdr:to>
      <cdr:x>0.67791</cdr:x>
      <cdr:y>0.55432</cdr:y>
    </cdr:to>
    <cdr:sp macro="" textlink="">
      <cdr:nvSpPr>
        <cdr:cNvPr id="19" name="Oval 18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837353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0.53249</cdr:x>
      <cdr:y>0.40567</cdr:y>
    </cdr:from>
    <cdr:to>
      <cdr:x>0.56332</cdr:x>
      <cdr:y>0.45998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157805" y="1365882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0.56879</cdr:x>
      <cdr:y>0.5</cdr:y>
    </cdr:from>
    <cdr:to>
      <cdr:x>0.59963</cdr:x>
      <cdr:y>0.55432</cdr:y>
    </cdr:to>
    <cdr:sp macro="" textlink="">
      <cdr:nvSpPr>
        <cdr:cNvPr id="21" name="Oval 20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373119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0.30021</cdr:x>
      <cdr:y>0.38725</cdr:y>
    </cdr:from>
    <cdr:to>
      <cdr:x>0.33104</cdr:x>
      <cdr:y>0.44157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1780344" y="1303871"/>
          <a:ext cx="182831" cy="18289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0.369</cdr:x>
      <cdr:y>0.31375</cdr:y>
    </cdr:from>
    <cdr:to>
      <cdr:x>0.49572</cdr:x>
      <cdr:y>0.46654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496360D-4E22-48EA-982C-AB9BEFFCE7DF}"/>
            </a:ext>
          </a:extLst>
        </cdr:cNvPr>
        <cdr:cNvSpPr txBox="1"/>
      </cdr:nvSpPr>
      <cdr:spPr>
        <a:xfrm xmlns:a="http://schemas.openxmlformats.org/drawingml/2006/main">
          <a:off x="2188306" y="1056391"/>
          <a:ext cx="751450" cy="5144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3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0.28868</cdr:x>
      <cdr:y>0.25943</cdr:y>
    </cdr:from>
    <cdr:to>
      <cdr:x>0.34561</cdr:x>
      <cdr:y>0.3957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C907035-FE02-4D1A-A1ED-C33A9E89527D}"/>
            </a:ext>
          </a:extLst>
        </cdr:cNvPr>
        <cdr:cNvSpPr txBox="1"/>
      </cdr:nvSpPr>
      <cdr:spPr>
        <a:xfrm xmlns:a="http://schemas.openxmlformats.org/drawingml/2006/main">
          <a:off x="1711958" y="873512"/>
          <a:ext cx="337624" cy="4588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800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0.11383</cdr:x>
      <cdr:y>0.08946</cdr:y>
    </cdr:from>
    <cdr:to>
      <cdr:x>0.14467</cdr:x>
      <cdr:y>0.14378</cdr:y>
    </cdr:to>
    <cdr:sp macro="" textlink="">
      <cdr:nvSpPr>
        <cdr:cNvPr id="5" name="Star: 5 Points 4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675053" y="30121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0.15313</cdr:x>
      <cdr:y>0.038</cdr:y>
    </cdr:from>
    <cdr:to>
      <cdr:x>0.18397</cdr:x>
      <cdr:y>0.09231</cdr:y>
    </cdr:to>
    <cdr:sp macro="" textlink="">
      <cdr:nvSpPr>
        <cdr:cNvPr id="6" name="Star: 5 Points 5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908124" y="127931"/>
          <a:ext cx="182891" cy="18286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0.19821</cdr:x>
      <cdr:y>0.11662</cdr:y>
    </cdr:from>
    <cdr:to>
      <cdr:x>0.22905</cdr:x>
      <cdr:y>0.17094</cdr:y>
    </cdr:to>
    <cdr:sp macro="" textlink="">
      <cdr:nvSpPr>
        <cdr:cNvPr id="7" name="Star: 5 Points 6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175433" y="39265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0.2052</cdr:x>
      <cdr:y>0.38875</cdr:y>
    </cdr:from>
    <cdr:to>
      <cdr:x>0.23603</cdr:x>
      <cdr:y>0.44307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216927" y="1308927"/>
          <a:ext cx="182831" cy="18289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0.09571</cdr:x>
      <cdr:y>0.17825</cdr:y>
    </cdr:from>
    <cdr:to>
      <cdr:x>0.12655</cdr:x>
      <cdr:y>0.23256</cdr:y>
    </cdr:to>
    <cdr:sp macro="" textlink="">
      <cdr:nvSpPr>
        <cdr:cNvPr id="9" name="Star: 5 Points 8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67591" y="600156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0.09396</cdr:x>
      <cdr:y>0.28659</cdr:y>
    </cdr:from>
    <cdr:to>
      <cdr:x>0.1248</cdr:x>
      <cdr:y>0.34091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57237" y="964952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0.1509</cdr:x>
      <cdr:y>0.31375</cdr:y>
    </cdr:from>
    <cdr:to>
      <cdr:x>0.18173</cdr:x>
      <cdr:y>0.36807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894882" y="1056392"/>
          <a:ext cx="182832" cy="182896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0.18397</cdr:x>
      <cdr:y>0.21518</cdr:y>
    </cdr:from>
    <cdr:to>
      <cdr:x>0.21481</cdr:x>
      <cdr:y>0.26949</cdr:y>
    </cdr:to>
    <cdr:sp macro="" textlink="">
      <cdr:nvSpPr>
        <cdr:cNvPr id="12" name="Star: 5 Points 11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091027" y="72450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0.34528</cdr:x>
      <cdr:y>0.38269</cdr:y>
    </cdr:from>
    <cdr:to>
      <cdr:x>0.37612</cdr:x>
      <cdr:y>0.437</cdr:y>
    </cdr:to>
    <cdr:sp macro="" textlink="">
      <cdr:nvSpPr>
        <cdr:cNvPr id="13" name="Oval 12">
          <a:extLst xmlns:a="http://schemas.openxmlformats.org/drawingml/2006/main">
            <a:ext uri="{FF2B5EF4-FFF2-40B4-BE49-F238E27FC236}">
              <a16:creationId xmlns:a16="http://schemas.microsoft.com/office/drawing/2014/main" id="{6C0B3069-A0E4-40A4-AEA7-5B5589DEBFA3}"/>
            </a:ext>
          </a:extLst>
        </cdr:cNvPr>
        <cdr:cNvSpPr/>
      </cdr:nvSpPr>
      <cdr:spPr>
        <a:xfrm xmlns:a="http://schemas.openxmlformats.org/drawingml/2006/main">
          <a:off x="2047623" y="1288520"/>
          <a:ext cx="182891" cy="182862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0.47284</cdr:y>
    </cdr:from>
    <cdr:to>
      <cdr:x>0.53084</cdr:x>
      <cdr:y>0.52716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59205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0.56728</cdr:y>
    </cdr:from>
    <cdr:to>
      <cdr:x>0.53084</cdr:x>
      <cdr:y>0.62159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91001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0.61624</cdr:x>
      <cdr:y>0.40808</cdr:y>
    </cdr:from>
    <cdr:to>
      <cdr:x>0.64707</cdr:x>
      <cdr:y>0.4624</cdr:y>
    </cdr:to>
    <cdr:sp macro="" textlink="">
      <cdr:nvSpPr>
        <cdr:cNvPr id="16" name="Oval 15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654474" y="137400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0.67428</cdr:y>
    </cdr:from>
    <cdr:to>
      <cdr:x>0.53084</cdr:x>
      <cdr:y>0.7286</cdr:y>
    </cdr:to>
    <cdr:sp macro="" textlink="">
      <cdr:nvSpPr>
        <cdr:cNvPr id="17" name="Oval 16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2965156" y="227030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0.57828</cdr:x>
      <cdr:y>0.61699</cdr:y>
    </cdr:from>
    <cdr:to>
      <cdr:x>0.60912</cdr:x>
      <cdr:y>0.6713</cdr:y>
    </cdr:to>
    <cdr:sp macro="" textlink="">
      <cdr:nvSpPr>
        <cdr:cNvPr id="18" name="Oval 17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429390" y="2077394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0.64707</cdr:x>
      <cdr:y>0.5</cdr:y>
    </cdr:from>
    <cdr:to>
      <cdr:x>0.67791</cdr:x>
      <cdr:y>0.55432</cdr:y>
    </cdr:to>
    <cdr:sp macro="" textlink="">
      <cdr:nvSpPr>
        <cdr:cNvPr id="19" name="Oval 18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837353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0.53249</cdr:x>
      <cdr:y>0.40567</cdr:y>
    </cdr:from>
    <cdr:to>
      <cdr:x>0.56332</cdr:x>
      <cdr:y>0.45998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157805" y="1365882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0.56879</cdr:x>
      <cdr:y>0.5</cdr:y>
    </cdr:from>
    <cdr:to>
      <cdr:x>0.59963</cdr:x>
      <cdr:y>0.55432</cdr:y>
    </cdr:to>
    <cdr:sp macro="" textlink="">
      <cdr:nvSpPr>
        <cdr:cNvPr id="21" name="Oval 20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373119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0.30021</cdr:x>
      <cdr:y>0.38725</cdr:y>
    </cdr:from>
    <cdr:to>
      <cdr:x>0.33104</cdr:x>
      <cdr:y>0.44157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1780344" y="1303871"/>
          <a:ext cx="182831" cy="18289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0.31715</cdr:x>
      <cdr:y>0.19287</cdr:y>
    </cdr:from>
    <cdr:to>
      <cdr:x>0.44643</cdr:x>
      <cdr:y>0.30853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40B9A67-D369-4EE7-AFAA-B2AC69DBB9C2}"/>
            </a:ext>
          </a:extLst>
        </cdr:cNvPr>
        <cdr:cNvSpPr txBox="1"/>
      </cdr:nvSpPr>
      <cdr:spPr>
        <a:xfrm xmlns:a="http://schemas.openxmlformats.org/drawingml/2006/main">
          <a:off x="1880770" y="649393"/>
          <a:ext cx="766689" cy="389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1"/>
              </a:solidFill>
            </a:rPr>
            <a:t>K=1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1:02:2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3269 832 0 0,'0'0'8821'0'0,"1"-3"-8669"0"0,20-75 530 0 0,30-48-453 0 0,107-190 1 0 0,-145 289-220 0 0,-3 9-16 0 0,1 0 1 0 0,25-33 0 0 0,-28 38-2 0 0,-3 7 0 0 0,5-10 7 0 0,-5 5 4 0 0,8-3-10 0 0,10-12-5 0 0,-19 20 11 0 0,6-2-6 0 0,16-12-26 0 0,31-24 23 0 0,-53 41 10 0 0,19-11-4 0 0,3-2-28 0 0,-13 10 23 0 0,-10 4-1 0 0,23-12-9 0 0,-22 12 14 0 0,11-6-1 0 0,-12 6 1 0 0,2 1 1 0 0,44-11-1 0 0,-44 11 9 0 0,1 0-3 0 0,58-1-14 0 0,-57 2 9 0 0,-1 0-23 0 0,45 12 30 0 0,-46-10-6 0 0,-1 0 4 0 0,13 6 0 0 0,-12-6 2 0 0,-1 1-8 0 0,13 8 0 0 0,-12-8 5 0 0,36 21 0 0 0,-33-19 9 0 0,9 2-6 0 0,-9-2 0 0 0,8 4-6 0 0,23 18 8 0 0,-36-25-5 0 0,0 0-2 0 0,65 46 9 0 0,-64-46-21 0 0,-2 1 12 0 0,9 7-3 0 0,-8-8 0 0 0,-1 0 9 0 0,9 8 2 0 0,16 22 23 0 0,-25-29-24 0 0,35 52 218 0 0,-18-21-124 0 0,-17-30-80 0 0,9 16 61 0 0,13 29 7 0 0,-23-45-73 0 0,0 0-2 0 0,6 11 0 0 0,12 29 75 0 0,-17-40-69 0 0,9 22 66 0 0,15 26 4 0 0,-24-49-72 0 0,-1 1 1 0 0,12 32 78 0 0,-11-32-82 0 0,9 17 28 0 0,27 54 203 0 0,-36-72-212 0 0,0 1 4 0 0,14 35 76 0 0,-14-35-89 0 0,0 0 0 0 0,27 52 58 0 0,-28-52-68 0 0,1 0 2 0 0,7 11-8 0 0,-7-11 1 0 0,0 0 8 0 0,39 65 53 0 0,-39-66-60 0 0,0 0-5 0 0,36 69 327 0 0,-35-68-320 0 0,-2-1-3 0 0,31 51 90 0 0,-30-50-89 0 0,0-1 3 0 0,7 8-2 0 0,-7-8 15 0 0,0 0 28 0 0,27 44 174 0 0,-28-44-214 0 0,2 0-2 0 0,34 66 163 0 0,-35-66-147 0 0,7 15-15 0 0,-9-16-12 0 0,0-1-1 0 0,0 1 1 0 0,1-1-1 0 0,-1 1 0 0 0,1-1 1 0 0,-1 0-1 0 0,1 1 1 0 0,-1-1-1 0 0,1 1 0 0 0,0-1 1 0 0,0 0-1 0 0,-1 0 1 0 0,1 1-1 0 0,0-1 1 0 0,2 1-1 0 0,1 3 7 0 0,0 0 1 0 0,0 0-1 0 0,-1 0 0 0 0,1 1 1 0 0,-1-1-1 0 0,-1 1 0 0 0,4 7 1 0 0,-5-11-11 0 0,0 2-4 0 0,25 31-41 0 0,-6 2 77 0 0,2-2-51 0 0,25 38 77 0 0,-45-70-19 0 0,10 20 148 0 0,22 27-20 0 0,-32-47-152 0 0,13 20 0 0 0,-6-11-19 0 0,-7-9 21 0 0,0 0-24 0 0,52 61 70 0 0,-52-61-61 0 0,26 26-30 0 0,-26-26 28 0 0,1 0 15 0 0,26 29-103 0 0,-23-30 76 0 0,-3 1 15 0 0,19 30-32 0 0,-11-19 34 0 0,2 1 1 0 0,29 38 13 0 0,-15-21-10 0 0,3 5 13 0 0,-21-25-19 0 0,-7-9-2 0 0,0-1 4 0 0,7 8-4 0 0,-7-8-4 0 0,0 1 10 0 0,9 9 1 0 0,-6-6 0 0 0,4 5-9 0 0,-7-8 7 0 0,1 0 4 0 0,7 9-3 0 0,-7-9-2 0 0,-1 0-6 0 0,7 8 14 0 0,-7-8 34 0 0,1 0-40 0 0,1-2-8 0 0,27 30-49 0 0,2-2 57 0 0,0 3-3 0 0,-15-17 3 0 0,51 52-232 0 0,-66-64 220 0 0,2 0 3 0 0,-1 0 1 0 0,0 0-1 0 0,0 0 1 0 0,0 1-1 0 0,0 0 1 0 0,6 7-1 0 0,6 7 7 0 0,-1-4-1 0 0,1-1-1 0 0,0-1 0 0 0,1-1 0 0 0,29 17 1 0 0,-42-27 1 0 0,7 4-8 0 0,0 0 3 0 0,0 1 0 0 0,18 13 0 0 0,-26-16 65 0 0,1-2-81 0 0,0 1 22 0 0,1-2-1 0 0,-1 1 1 0 0,1 0-1 0 0,0-1 0 0 0,-1 0 1 0 0,1 0-1 0 0,8-1 1 0 0,-7 0 5 0 0,-2-1-10 0 0,11-6 7 0 0,-8 5 2 0 0,6-3-3 0 0,-10 4-2 0 0,-2 1-2 0 0,0 0 0 0 0,0 0 0 0 0,0 0 1 0 0,0 0-1 0 0,0 0 0 0 0,0 0 0 0 0,1 0 0 0 0,-1 0 0 0 0,0 0 0 0 0,1 0 0 0 0,-1 0 0 0 0,0 1 0 0 0,1-1 0 0 0,2 0 0 0 0,-3 1 1 0 0,1-1-1 0 0,-1 1 0 0 0,1-1 0 0 0,-1 0 0 0 0,0 1 0 0 0,1-1 0 0 0,-1 0 1 0 0,0 0-1 0 0,1 0 0 0 0,-1 0 0 0 0,0 0 0 0 0,0 0 0 0 0,0 0 0 0 0,2-3 1 0 0,0 2 0 0 0,7-5-4 0 0,35-30 9 0 0,1-2 10 0 0,-43 37-24 0 0,-1 0 2 0 0,9-6 2 0 0,-8 6 0 0 0,-3 1 4 0 0,0 0 0 0 0,1 0 0 0 0,-1 0 0 0 0,0 1 0 0 0,1-1 0 0 0,-1 0 0 0 0,1 0 0 0 0,-1 0 0 0 0,1 0 0 0 0,-1 0 0 0 0,1 1 0 0 0,0-1 0 0 0,-1 0 0 0 0,1 1 0 0 0,0-1 0 0 0,-1 0 0 0 0,1 1 0 0 0,0-1 0 0 0,0 1 0 0 0,0-1 0 0 0,1 0 0 0 0,27-23 1 0 0,8-13 13 0 0,-5 0 1 0 0,9-13-20 0 0,-39 46 8 0 0,1 1 0 0 0,23-29-8 0 0,-2-2 6 0 0,-22 30-6 0 0,1 2 6 0 0,1-1-1 0 0,-1 1 0 0 0,0-1 0 0 0,-1 0 0 0 0,1 0 1 0 0,0 0-1 0 0,-1 0 0 0 0,0-1 0 0 0,3-3 1 0 0,0 0 2 0 0,3-5 1 0 0,115-163 152 0 0,-94 132-121 0 0,34-69 0 0 0,-9 17 0 0 0,-35 61-26 0 0,27-60 1 0 0,15-32-126 0 0,-57 119 112 0 0,5-11 2 0 0,31-52 22 0 0,-20 34-10 0 0,16-22-9 0 0,82-123 442 0 0,-71 108-360 0 0,-27 39-71 0 0,33-45 56 0 0,-7 8-29 0 0,46-77 283 0 0,-90 145-305 0 0,12-19 10 0 0,-10 15-19 0 0,38-57 1 0 0,-40 61-3 0 0,0-1 9 0 0,7-11-11 0 0,55-77 40 0 0,59-56 302 0 0,-73 92-219 0 0,6-5-92 0 0,-50 55-32 0 0,7-8 3 0 0,39-42-19 0 0,-46 49 13 0 0,27-26-2 0 0,68-67 62 0 0,-73 76-17 0 0,41-45 0 0 0,-8 8-95 0 0,-24 24 58 0 0,30-25-26 0 0,-35 33 29 0 0,26-20 26 0 0,-1 8-31 0 0,-18 12 0 0 0,24-12-4 0 0,0 5 2 0 0,-59 34-1 0 0,35-23-5 0 0,-36 23-3 0 0,2 0-4 0 0,12-8 10 0 0,-9 6-3 0 0,10-4-3 0 0,-14 6 4 0 0,2 1 2 0 0,1-1 0 0 0,-1 0 0 0 0,0 0 0 0 0,0 0 0 0 0,0-1 0 0 0,7-4 0 0 0,-10 5 2 0 0,2 0-3 0 0,0 0 3 0 0,169-41 7 0 0,-168 41-11 0 0,21-3 1 0 0,-22 4-4 0 0,0 1 2 0 0,14-2 4 0 0,-14 2-2 0 0,0-2-2 0 0,14-4 3 0 0,16 0 8 0 0,-29 5-4 0 0,0 1-4 0 0,75-9 18 0 0,-48 6-19 0 0,51-2 2 0 0,-22 2-13 0 0,-56 3 5 0 0,2-1 1 0 0,100-4-25 0 0,-101 5 26 0 0,0 0-25 0 0,1-2 27 0 0,48 9-11 0 0,-26-2 20 0 0,-25-4-7 0 0,21 11 9 0 0,-17-10-7 0 0,-1 1 0 0 0,1 0 0 0 0,-1 1 0 0 0,0 0 1 0 0,0 0-1 0 0,14 10 0 0 0,13 7 6 0 0,-26-16-7 0 0,-4-2 1 0 0,-1 0 0 0 0,1 0 0 0 0,-1 0 0 0 0,0 0 0 0 0,0 1 0 0 0,-1 0 0 0 0,1 0 0 0 0,5 8 0 0 0,22 35-17 0 0,-29-44 10 0 0,9 20 12 0 0,-4-11-2 0 0,-4-7 0 0 0,5 10-2 0 0,10 20 12 0 0,-16-32 28 0 0,0 0-54 0 0,61 78-18 0 0,-60-78 28 0 0,12 14 0 0 0,-4-7 3 0 0,-8-8 6 0 0,3 2-13 0 0,17 17 8 0 0,-20-19 3 0 0,0 0-2 0 0,7 5 0 0 0,-7-5 10 0 0,3 3-138 0 0,0-1 104 0 0,0-1 1 0 0,0 1 0 0 0,12 4-1 0 0,30 7 98 0 0,-44-13-37 0 0,2-1-44 0 0,18 3 32 0 0,-18-3-21 0 0,-1 0-19 0 0,52 12 22 0 0,-52-12 15 0 0,25 4-112 0 0,-26-4 68 0 0,90 32-84 0 0,-89-32 99 0 0,0 0 1 0 0,14 3-5 0 0,-14-3 3 0 0,0 1-1 0 0,5 1 5 0 0,-1 0-1 0 0,0 0 0 0 0,0 0 0 0 0,0 1 0 0 0,-1 0-1 0 0,10 7 1 0 0,-1 0 2 0 0,-14-8-2 0 0,1-1 18 0 0,8 6 28 0 0,-8-7-44 0 0,-1 2-62 0 0,5 3 61 0 0,3 2 0 0 0,0 1 0 0 0,-1 1 1 0 0,17 19-1 0 0,35 29 4 0 0,-58-55-3 0 0,-1 0 3 0 0,12 11 2 0 0,-7-8-1 0 0,11 9-4 0 0,4 2 3 0 0,-5-2-2 0 0,-11-10-2 0 0,6 7 2 0 0,7 3-10 0 0,21 23 18 0 0,11 20 5 0 0,-20-23-10 0 0,28 23 6 0 0,-36-38-8 0 0,0-2 4 0 0,8 9-2 0 0,-31-27-3 0 0,30 31 1 0 0,-19-21-3 0 0,31 36-5 0 0,49 74 14 0 0,-90-118-8 0 0,22 31-10 0 0,9 18 27 0 0,-32-48-13 0 0,29 35 14 0 0,-27-35-15 0 0,-2-1-2 0 0,-1-1 1 0 0,1 0-1 0 0,0 1 0 0 0,0-1 0 0 0,0 0 1 0 0,0 0-1 0 0,0 0 0 0 0,0 0 0 0 0,1 0 1 0 0,-1 0-1 0 0,0 0 0 0 0,1 0 0 0 0,1 1 0 0 0,6 4 2 0 0,7 7 4 0 0,-7-6-5 0 0,0 1 0 0 0,0-1 1 0 0,1-1-1 0 0,13 7 1 0 0,-7-4-15 0 0,-1 1 0 0 0,26 19 0 0 0,-5-2 13 0 0,-33-24 7 0 0,1 0-2 0 0,51 49-3 0 0,-52-49-6 0 0,-1-1 0 0 0,23 23-2 0 0,-23-23 12 0 0,1 0-3 0 0,7 6-4 0 0,-7-6 5 0 0,-3-1-4 0 0,2 3-5 0 0,22 22-1 0 0,-18-19 11 0 0,7 7-2 0 0,7 8 0 0 0,-6-9 8 0 0,24 16-4 0 0,14 6 4 0 0,4-3 5 0 0,12 10-78 0 0,-63-40 56 0 0,-2 0-3 0 0,27 17 9 0 0,-28-17-1 0 0,2 1 7 0 0,47 36-10 0 0,-47-37 4 0 0,-2 0 1 0 0,9 8 0 0 0,-6-6 0 0 0,91 59 22 0 0,-23-21-36 0 0,-16-5-47 0 0,-52-35 53 0 0,20 12-29 0 0,-16-7 26 0 0,-5-5 7 0 0,0 1 1 0 0,-1 0-1 0 0,1 0 1 0 0,-1 0-1 0 0,0 0 1 0 0,0 0-1 0 0,0 1 1 0 0,5 7-1 0 0,-6-9 41 0 0,2 8-32 0 0,1-1 0 0 0,0 0 0 0 0,0-1 0 0 0,8 10 0 0 0,2 4-34 0 0,1 3-59 0 0,37 43 0 0 0,-19-27-39 0 0,-32-38 113 0 0,1 1-15 0 0,53 66-30 0 0,-54-68 65 0 0,4 8-34 0 0,0-1 15 0 0,1 1 1 0 0,0-1-1 0 0,10 9 1 0 0,-15-16 8 0 0,4 6-7 0 0,-1-2-7 0 0,0 0 1 0 0,0-1-1 0 0,0 1 1 0 0,1-1-1 0 0,0 0 1 0 0,0-1-1 0 0,9 7 1 0 0,1-2 10 0 0,-13-7-4 0 0,1 0 5 0 0,39 15 1 0 0,-38-15 17 0 0,21 6 1 0 0,1-5-16 0 0,-22-3 83 0 0,24-3 7 0 0,-3-5-51 0 0,0-4-33 0 0,-22 11-2 0 0,-1-1 0 0 0,0 1 0 0 0,0-1 0 0 0,1 1 0 0 0,-1-1 0 0 0,0 0 0 0 0,0 0-1 0 0,-1-1 1 0 0,1 1 0 0 0,0-1 0 0 0,2-2 0 0 0,-5 5-2 0 0,3-3-15 0 0,1 0 25 0 0,56-46-8 0 0,-56 45 15 0 0,12-10-12 0 0,-14 14-4 0 0,-1-1-1 0 0,0 1 1 0 0,1-1 0 0 0,-1 0-1 0 0,0 0 1 0 0,0 0-1 0 0,1 0 1 0 0,-1 0 0 0 0,0 0-1 0 0,0 0 1 0 0,0 0 0 0 0,0 0-1 0 0,0 0 1 0 0,-1 0 0 0 0,1-1-1 0 0,1-1 1 0 0,0 0 0 0 0,0-1-1 0 0,0 1 1 0 0,1-1 0 0 0,0 1-1 0 0,-1 0 1 0 0,1 0 0 0 0,1 0-1 0 0,2-3 1 0 0,14-14 10 0 0,-11 8-21 0 0,-7 9 25 0 0,1 0-29 0 0,7-11 26 0 0,-7 11-22 0 0,0 0 21 0 0,8-9-22 0 0,-9 10 23 0 0,1-2-17 0 0,8-9 21 0 0,-9 9-20 0 0,1 1 19 0 0,21-28 14 0 0,-21 27-39 0 0,-1 1 20 0 0,19-23 8 0 0,-19 23-33 0 0,0 0 28 0 0,33-48-8 0 0,-12 20-64 0 0,-21 29 71 0 0,39-57-43 0 0,-4 7 15 0 0,-27 38 14 0 0,-6 8-3 0 0,3-6 5 0 0,-6 9 8 0 0,1 2-6 0 0,0-1 0 0 0,-1 0 0 0 0,1 1 0 0 0,0-1 0 0 0,-1 0 1 0 0,0 0-1 0 0,1 0 0 0 0,-1 0 0 0 0,0 0 0 0 0,0 0 0 0 0,0-1 0 0 0,1-3 0 0 0,4-6 4 0 0,3-2-7 0 0,23-44 48 0 0,-30 55-40 0 0,0-1-1 0 0,4-12-12 0 0,-3 9-2 0 0,6-11 1 0 0,3-7 4 0 0,-1 5 7 0 0,37-80 56 0 0,-36 76-40 0 0,-3 3 0 0 0,2-10-10 0 0,3-6-10 0 0,26-57 50 0 0,12-33 40 0 0,-33 84-80 0 0,-18 38-7 0 0,1 1 3 0 0,60-149 51 0 0,-52 129-36 0 0,1 1-1 0 0,26-43 0 0 0,-8 19 26 0 0,81-125 14 0 0,-83 129-2 0 0,34-42 1 0 0,-1 1-55 0 0,85-126 22 0 0,-55 93-173 0 0,-42 58 103 0 0,-34 42 42 0 0,-2 4 4 0 0,0-1 1 0 0,0-1-1 0 0,12-21 0 0 0,21-31 2 0 0,16-22-26 0 0,-45 63 24 0 0,0 2 2 0 0,-1-1-1 0 0,12-31 0 0 0,20-36-33 0 0,-17 33 17 0 0,12-24-5 0 0,-24 56 9 0 0,9-20 10 0 0,-5 8-1 0 0,-13 21-7 0 0,-6 10 2 0 0,-1 3-3 0 0,20-26 27 0 0,-14 16-16 0 0,-6 12-8 0 0,-1 0 7 0 0,3-9-4 0 0,-3 9 0 0 0,1 0 3 0 0,27-46-13 0 0,-27 46 17 0 0,-1 0-16 0 0,6-9 6 0 0,-6 9 7 0 0,11-17-2 0 0,10-15 3 0 0,-3 8-10 0 0,-17 25 1 0 0,0-1 11 0 0,4-9 2 0 0,-2 7-3 0 0,5-5-6 0 0,-7 8 0 0 0,0-1 5 0 0,4-9-6 0 0,-4 9-4 0 0,13-14-17 0 0,4-12 47 0 0,-18 26-31 0 0,0 1-16 0 0,-1 1 23 0 0,0-1 0 0 0,1 1 1 0 0,0-1-1 0 0,-1 1 0 0 0,1-1 0 0 0,0 1 0 0 0,0-1 0 0 0,-1 1 0 0 0,1 0 1 0 0,0 0-1 0 0,1-1 0 0 0,-1 1 0 0 0,0 0 0 0 0,2-1 0 0 0,26-36 12 0 0,-27 35-17 0 0,-1 0-16 0 0,6-6 23 0 0,-6 6-1 0 0,2-2-425 0 0,0 0 388 0 0,-1 0-1 0 0,2 0 0 0 0,-1 0 1 0 0,1 1-1 0 0,-1-1 1 0 0,1 1-1 0 0,6-5 1 0 0,-7 7 41 0 0,13-15-23 0 0,37-37 56 0 0,-51 52-25 0 0,12-20-44 0 0,-14 20 20 0 0,1 0 0 0 0,0 0 0 0 0,0-1-1 0 0,0 1 1 0 0,1 0 0 0 0,-1 0 0 0 0,0 0 0 0 0,1 0 0 0 0,-1 0 0 0 0,1 0 0 0 0,0 1-1 0 0,2-3 1 0 0,44-42-672 0 0,-38 36 696 0 0,-7 8-29 0 0,0 0 9 0 0,8-8-7 0 0,-9 7 16 0 0,1 1-18 0 0,10-8 19 0 0,-9 8-20 0 0,-1-1 6 0 0,35-21 37 0 0,-34 22-3 0 0,43-22 97 0 0,-37 19-123 0 0,9-7 0 0 0,10-3-9 0 0,-24 12 14 0 0,0 1 3 0 0,17-8-5 0 0,-17 8-3 0 0,0-1 8 0 0,15-6-3 0 0,15-7 11 0 0,6 2-8 0 0,38-12 0 0 0,20-8-1 0 0,-8 10-7 0 0,-8 6 4 0 0,-52 10-1 0 0,-7 2-1 0 0,0 2 0 0 0,33-4 1 0 0,-31 6 8 0 0,-13 0-4 0 0,13-3-6 0 0,10 0 2 0 0,-27 5 2 0 0,0 0-1 0 0,0-1 0 0 0,-1-1 0 0 0,1 1 1 0 0,12-5-1 0 0,-15 5 6 0 0,2 3-6 0 0,-2-2 1 0 0,39-10 2 0 0,-10 4-39 0 0,-29 5 42 0 0,0 0 1 0 0,79-8 6 0 0,-54 5-8 0 0,54-4-35 0 0,-79 7-227 0 0,5 2-935 0 0,4-2 962 0 0,-1-5-5449 0 0,5-6 1648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5:5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4277 3 320 0 0,'0'0'3165'0'0,"5"-1"-2796"0"0,9-1 3145 0 0,-26 11-2086 0 0,9-6-1177 0 0,-3-2-84 0 0,0 0 0 0 0,0 1-1 0 0,0 0 1 0 0,1 0 0 0 0,-1 0 0 0 0,-6 4 0 0 0,8-4-175 0 0,0 0 231 0 0,-1 0-16 0 0,-15 8-24 0 0,15-7-27 0 0,0-1-17 0 0,-111 43 414 0 0,-71 27-203 0 0,109-51-310 0 0,62-17-42 0 0,-81 16 35 0 0,-117 7 504 0 0,209-26-511 0 0,-2 0 18 0 0,-24 3-32 0 0,24-3 17 0 0,0 0-28 0 0,-149 26 50 0 0,151-26-62 0 0,-3 0 25 0 0,-22 5-28 0 0,22-4 26 0 0,1-1-21 0 0,-99 17 45 0 0,100-17-49 0 0,-1 0 20 0 0,-19 3-17 0 0,20-3 25 0 0,-1 0-30 0 0,-18 5 23 0 0,18-4-22 0 0,0-1 26 0 0,-155 29-20 0 0,95-19 18 0 0,60-10-24 0 0,1 0 26 0 0,-20 3-29 0 0,20-3 26 0 0,-1 0-9 0 0,-103 9-32 0 0,104-9 37 0 0,0 0-3 0 0,-56 8 56 0 0,55-8-55 0 0,1 0-37 0 0,-93 20-20 0 0,47-12 89 0 0,48-8-51 0 0,-1 1 28 0 0,-49 8-22 0 0,48-10 21 0 0,0 1-11 0 0,-89 9-10 0 0,89-9 23 0 0,0-1-11 0 0,-100 6-12 0 0,98-6 27 0 0,1 0-47 0 0,-21 2 39 0 0,21-1-18 0 0,1-2 7 0 0,-17-1-12 0 0,17 2 30 0 0,-2 0-29 0 0,-25 0 20 0 0,25 0-18 0 0,2 0 22 0 0,-20 2-32 0 0,19-1-7 0 0,0-1 3 0 0,-21 0 2 0 0,21 0 7 0 0,0 0 2 0 0,-71 8-17 0 0,62-7 28 0 0,-14 1 3 0 0,-10 1 4 0 0,33-3 1 0 0,1 1-7 0 0,-17 2-5 0 0,-63 9-43 0 0,-29 20 26 0 0,109-30-38 0 0,0-1 63 0 0,-41 13 40 0 0,16-5-25 0 0,-1-2 0 0 0,-43 6 0 0 0,49-9-10 0 0,-105 25-33 0 0,38 0 1 0 0,87-28 28 0 0,-41 16-61 0 0,9-5 84 0 0,-44 16 32 0 0,78-26-70 0 0,-8 0 10 0 0,0 0 0 0 0,0 1 0 0 0,-18 8 1 0 0,7-4 10 0 0,19-6-8 0 0,-22 11-12 0 0,-28 7 20 0 0,0 2 13 0 0,45-16-18 0 0,-48 12 14 0 0,35-11-14 0 0,-10 3 49 0 0,27-8-36 0 0,0 1 12 0 0,-15 6-25 0 0,16-6 23 0 0,-22 4-49 0 0,-31 12-58 0 0,-157 67 24 0 0,210-83 64 0 0,-47-4-1096 0 0,47 1 1070 0 0,-1 2-130 0 0,-66 20-2076 0 0,66-20 2137 0 0,-1-1-960 0 0,-15 2 671 0 0,16-1-156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6:0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24 452 0 0,'0'0'5836'0'0,"3"-16"-5528"0"0,-8 11 2191 0 0,-57 3-1733 0 0,55 2-525 0 0,0 0-187 0 0,-60 5 62 0 0,60-5-104 0 0,2 2-4 0 0,-133 24 175 0 0,35-6 239 0 0,32-8-188 0 0,35-4-55 0 0,-50 4-1 0 0,-99-7 309 0 0,164-5-495 0 0,-1 2-1 0 0,1 0 1 0 0,0 2-1 0 0,-21 5 1 0 0,-10 2 16 0 0,47-10-1 0 0,-5-3-7 0 0,2 3 2 0 0,-37 13-1 0 0,18-5-6 0 0,23-8 8 0 0,-25 5 9 0 0,24-4-9 0 0,-15 6-1 0 0,15-6 2 0 0,-1-1 6 0 0,-20 3-4 0 0,20-3 0 0 0,1 0-1 0 0,-46 8-8 0 0,45-8 5 0 0,1 0-4 0 0,-17 1 5 0 0,17-2 0 0 0,-1 1-5 0 0,-18 3-4 0 0,18-3 6 0 0,1 0-12 0 0,-17 5 4 0 0,17-4 11 0 0,-24 4-2 0 0,23-5-3 0 0,-15 5 4 0 0,15-5 6 0 0,1 0-11 0 0,-17 3 0 0 0,17-3 5 0 0,0 0-4 0 0,-46 9 2 0 0,46-9-6 0 0,-4-2-7 0 0,-2 5 10 0 0,-17 8-12 0 0,24-10 12 0 0,-22 7 2 0 0,22-7-4 0 0,-14 6-1 0 0,-41 18 58 0 0,21-9-14 0 0,34-15-15 0 0,0 0-16 0 0,-8 5 12 0 0,-1-2 0 0 0,1 0-1 0 0,-1 0 1 0 0,-1-1 0 0 0,-14 2-1 0 0,24-5 11 0 0,-29 4 16 0 0,27-4-34 0 0,0 0-2 0 0,-59-2-853 0 0,46-2-105 0 0,9 0-4370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6:0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3789 18 720 0 0,'7'-9'763'0'0,"-11"1"5544"0"0,-24 10-6109 0 0,21-2 301 0 0,1 1-351 0 0,-102 3 597 0 0,102-3-697 0 0,-1-1-31 0 0,-63 2 104 0 0,63-1-69 0 0,1-1 20 0 0,-18 2 10 0 0,18-1-2 0 0,1-1-10 0 0,-17 2-10 0 0,17-1-3 0 0,-1-1-8 0 0,-66 6 127 0 0,46-4-160 0 0,-12 1-1 0 0,31-3-3 0 0,1 1-6 0 0,-131 12 70 0 0,131-12-45 0 0,0-1 1 0 0,-20 2 16 0 0,19-1 141 0 0,0-1-118 0 0,-63-3 293 0 0,63 3-300 0 0,0 0-53 0 0,-118 3 10 0 0,101-1-47 0 0,19-1 15 0 0,-2 0 12 0 0,-151 31-17 0 0,151-30 22 0 0,1-1 0 0 0,-18 3-1 0 0,12-2-4 0 0,-14 4-9 0 0,-10 3-4 0 0,30-8 15 0 0,0 0 0 0 0,-18 3-4 0 0,19-3 4 0 0,-2 0-8 0 0,-98 25-12 0 0,-106 36 111 0 0,207-61-98 0 0,-104 27 100 0 0,103-27-77 0 0,-1 0-24 0 0,-18 1 18 0 0,18-2-26 0 0,0 2 22 0 0,-80 16-41 0 0,81-17 29 0 0,0 0-9 0 0,-17 5 31 0 0,17-5-7 0 0,-1 0-19 0 0,-154 21 49 0 0,154-21-22 0 0,0-1-37 0 0,-53 5 10 0 0,53-5-20 0 0,-1-1-53 0 0,-55-8 51 0 0,57 8 46 0 0,-20-4-33 0 0,20 4-1 0 0,-19-4-47 0 0,19 4 57 0 0,0 0 15 0 0,-17-3 1 0 0,17 3 0 0 0,0 1-4 0 0,-17-2-1 0 0,17 1-21 0 0,-2 1-37 0 0,-19-2 66 0 0,20 1 9 0 0,-1 1-12 0 0,-96-2 18 0 0,96 2-42 0 0,1 0-2 0 0,-20 0 21 0 0,19 0-2 0 0,1 0-4 0 0,-20 0 0 0 0,20 0-5 0 0,0 1 22 0 0,-18 5-14 0 0,-9-2-11 0 0,28-4 12 0 0,-1 1 0 0 0,-54 11-69 0 0,55-10 71 0 0,-1-2 11 0 0,-18 0-8 0 0,18 0 3 0 0,-2 0-2 0 0,-73 0-44 0 0,73 0 38 0 0,1 0 4 0 0,-21 0-7 0 0,21 0 6 0 0,1 0-3 0 0,-18 0-8 0 0,18 0-8 0 0,-26 2-36 0 0,25-1 82 0 0,2 0-24 0 0,-17 3-1 0 0,17-3 26 0 0,-1-1-29 0 0,-18 4-14 0 0,19-3-27 0 0,-2 0 52 0 0,-88 9-21 0 0,90-9-44 0 0,-2 0 48 0 0,-90 16 67 0 0,69-13-56 0 0,21-3-21 0 0,-1 0-46 0 0,-104 2 150 0 0,105-4-84 0 0,2 1 5 0 0,-19-2-7 0 0,18 1-41 0 0,0 1 63 0 0,-56-5 82 0 0,55 4-94 0 0,-1 1-7 0 0,-146 17-222 0 0,128-13-282 0 0,-15 3-2168 0 0,-57 3 0 0 0,57-10-188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39:11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 1252 0 0,'0'0'3848'0'0,"-29"5"-2631"0"0,-3 1-4078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39:34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5659 444 0 0,'0'0'1263'0'0,"16"-16"544"0"0,45-29 125 0 0,-3-2 0 0 0,104-109 0 0 0,-106 92-1402 0 0,82-122 0 0 0,-118 157-530 0 0,34-47 334 0 0,61-90 472 0 0,61-166-526 0 0,-135 247-202 0 0,119-286 741 0 0,-51 21-321 0 0,-10 19 335 0 0,-3 6-240 0 0,-14 84-61 0 0,22-59 19 0 0,41-120-184 0 0,-58 137-164 0 0,-68 230-189 0 0,3 0 0 0 0,2 1 1 0 0,37-60-1 0 0,106-133 46 0 0,-165 242-52 0 0,0 0-3 0 0,6-11-1 0 0,-5 11-2 0 0,-1 0-6 0 0,19-31-27 0 0,-19 30 20 0 0,1 1 2 0 0,24-26-37 0 0,-24 26 33 0 0,12-14-81 0 0,15-5 121 0 0,-27 20-40 0 0,24-12 22 0 0,11-5-11 0 0,-35 17 0 0 0,23-7-29 0 0,-21 8 20 0 0,40-11-16 0 0,-40 11 44 0 0,2 0 22 0 0,19-1-26 0 0,-20 2 17 0 0,1 0-2 0 0,21 2-23 0 0,-21-1 12 0 0,0-1-6 0 0,18 0-20 0 0,-18 0 23 0 0,-1 0-6 0 0,59 0-12 0 0,-58 0 13 0 0,-1 0-36 0 0,20 0 36 0 0,-20 0-11 0 0,-1 1-16 0 0,70 22 26 0 0,-71-21-22 0 0,22 9-2 0 0,12 8-53 0 0,-34-17 49 0 0,43 22-24 0 0,-42-22 38 0 0,-2 0-2 0 0,55 35-38 0 0,-54-35 42 0 0,-1-1 7 0 0,14 7 0 0 0,-9-4 1 0 0,18 21-27 0 0,72 63 11 0 0,-4-4-53 0 0,-91-81 63 0 0,1-1 2 0 0,-1 0 0 0 0,1 0 0 0 0,-1 1 0 0 0,1 0 0 0 0,-1-1 0 0 0,0 1 0 0 0,0 0 0 0 0,-1 1 0 0 0,4 3 0 0 0,14 14-10 0 0,1-5-26 0 0,0 1 1 0 0,24 28-1 0 0,-9-9 47 0 0,-30-30-37 0 0,16 18-11 0 0,37 22 28 0 0,54 50-144 0 0,-63-52 130 0 0,-15-15-1 0 0,-13-12 16 0 0,-1 2 0 0 0,26 28 0 0 0,14 19-34 0 0,53 53 78 0 0,-48-57-19 0 0,-35-32-35 0 0,1-1 0 0 0,1-1 0 0 0,41 25 1 0 0,-6-9 29 0 0,4-5 64 0 0,-62-34-76 0 0,66 40 20 0 0,-68-40-18 0 0,29 15-4 0 0,54 29-18 0 0,-87-48 10 0 0,0 2-23 0 0,83 44-88 0 0,-77-40 111 0 0,1-1-1 0 0,0 0 0 0 0,21 7 0 0 0,56 24 48 0 0,15 0-132 0 0,-97-35 76 0 0,0-1 26 0 0,18 5-15 0 0,-18-4 21 0 0,-1-1-25 0 0,17 7 26 0 0,-17-6-22 0 0,1 0 17 0 0,18 3-18 0 0,-18-3 19 0 0,0-1-25 0 0,17 5 27 0 0,-17-4-22 0 0,1-1 23 0 0,21 3-15 0 0,-21-4 20 0 0,0 1-25 0 0,21 3 27 0 0,-21-3-23 0 0,0 0 19 0 0,64 4-11 0 0,-64-5-14 0 0,-6 0 9 0 0,0-1 0 0 0,0 1 0 0 0,0 0 0 0 0,0 0 0 0 0,0 0 0 0 0,0-1 0 0 0,0 1-1 0 0,0 0 1 0 0,0 0 0 0 0,0 0 0 0 0,0 1 0 0 0,0-1 0 0 0,0 0 0 0 0,0 0 0 0 0,0 1-1 0 0,0-1 1 0 0,0 0 0 0 0,2 2 0 0 0,14 2 3 0 0,52 4-20 0 0,-63-7 28 0 0,-1 0-24 0 0,17 3 23 0 0,-17-3-21 0 0,1 0 22 0 0,118 23 13 0 0,-118-23-30 0 0,0 0 23 0 0,20 3-25 0 0,-19-3 14 0 0,-1 0-19 0 0,17 2 22 0 0,-17-2-16 0 0,0 0 27 0 0,56 9-13 0 0,-55-9-12 0 0,-1 1 50 0 0,50 10-57 0 0,-50-11-5 0 0,23 7 10 0 0,-23-7 18 0 0,53 11 27 0 0,-53-10-59 0 0,18 5 6 0 0,-19-5 21 0 0,60 12 9 0 0,-38-6 25 0 0,-22-7 8 0 0,1 0-23 0 0,48 11 28 0 0,-49-10-30 0 0,-4-3-22 0 0,0 1 0 0 0,0 0 0 0 0,0 0 0 0 0,0-1 0 0 0,0 1 0 0 0,0 0 0 0 0,0 0 0 0 0,0 0 0 0 0,0 0 0 0 0,0 0 0 0 0,0 1 0 0 0,0-1 0 0 0,0 0 0 0 0,0 0 0 0 0,0 1 0 0 0,0-1 0 0 0,2 1 0 0 0,14 4 1 0 0,34 5 43 0 0,-45-9-52 0 0,0 0 21 0 0,17 0-22 0 0,-17 0 21 0 0,0 0-17 0 0,18 3 21 0 0,-18-3-29 0 0,0-1 22 0 0,18 2-18 0 0,-19-1 26 0 0,2-1-34 0 0,19 2 32 0 0,-20-1-25 0 0,0-1 20 0 0,18 2-20 0 0,-18-1 28 0 0,1-1-16 0 0,21 2-20 0 0,-21-2 33 0 0,0 0 2 0 0,21 0-24 0 0,-21 0 15 0 0,-1 0-14 0 0,20 0-10 0 0,-19 0 31 0 0,-1 0-13 0 0,179-2 429 0 0,-179 2-420 0 0,1 0-3 0 0,19 0-23 0 0,-20 0 31 0 0,2 0-28 0 0,22 2 22 0 0,-23-2-2 0 0,0 0-19 0 0,21 0 26 0 0,-21 0-26 0 0,0 1-4 0 0,19 1 33 0 0,-20-2-23 0 0,0 1 20 0 0,47 4-4 0 0,50 1-28 0 0,-32 2 8 0 0,-64-7 19 0 0,-2-1-28 0 0,60 8 49 0 0,-58-8-34 0 0,-6 0 2 0 0,0 0-1 0 0,0-1 1 0 0,0 1-1 0 0,0-1 1 0 0,0 1-1 0 0,0 0 0 0 0,0 0 1 0 0,0-1-1 0 0,0 1 1 0 0,0 0-1 0 0,1 0 1 0 0,-1 0-1 0 0,0 0 0 0 0,0 1 1 0 0,0-1-1 0 0,0 0 1 0 0,0 0-1 0 0,0 1 0 0 0,0-1 1 0 0,0 0-1 0 0,1 1 1 0 0,-1 0 1 0 0,0-1 1 0 0,0 1-1 0 0,0-1 1 0 0,0 1-1 0 0,0-1 0 0 0,0 0 1 0 0,1 0-1 0 0,-1 1 1 0 0,0-1-1 0 0,0 0 1 0 0,0 0-1 0 0,0 0 1 0 0,0 0-1 0 0,0-1 1 0 0,0 1-1 0 0,0 0 1 0 0,0 0-1 0 0,0-1 0 0 0,0 1 1 0 0,0 0-1 0 0,2-2 1 0 0,5 3-10 0 0,24 1 24 0 0,-24-2-29 0 0,-1 0 21 0 0,19-2-15 0 0,-20 1 27 0 0,0 1-16 0 0,18 0 9 0 0,-18 0-21 0 0,1 0-7 0 0,93-11 35 0 0,-94 11-12 0 0,-1-1-14 0 0,176-46 40 0 0,-71 15-34 0 0,-105 30-11 0 0,19-5 15 0 0,-19 5-3 0 0,1 0 6 0 0,0 0-18 0 0,146-51 36 0 0,-66 16-48 0 0,-81 35 21 0 0,0-1 25 0 0,28-16-18 0 0,113-75 136 0 0,-139 88-137 0 0,49-35 7 0 0,-25 18-6 0 0,-7 3 6 0 0,-1 0 1 0 0,22-25-1 0 0,-7 8-10 0 0,-2 2-21 0 0,15-12-67 0 0,-47 44 74 0 0,-1 0 22 0 0,10-11-21 0 0,-10 11 26 0 0,0 0-19 0 0,21-25 7 0 0,-1-2-1 0 0,29-46 1 0 0,-50 73 12 0 0,27-48-35 0 0,-25 44 14 0 0,-2 4 19 0 0,0-1-21 0 0,30-48 30 0 0,-30 49-22 0 0,0-1-21 0 0,45-70-3 0 0,-44 71 43 0 0,23-35-25 0 0,-23 35 16 0 0,6-14-19 0 0,1 1 0 0 0,19-25 1 0 0,-28 40 8 0 0,1-3 12 0 0,24-31-10 0 0,-24 32-13 0 0,7-8 23 0 0,-7 8-21 0 0,1 0 23 0 0,34-44-46 0 0,-35 44 44 0 0,10-17-33 0 0,42-39-14 0 0,-52 57 48 0 0,30-31-5 0 0,-13 16 16 0 0,-8 6-33 0 0,-8 8 21 0 0,0 0-22 0 0,37-41 29 0 0,-38 41-25 0 0,28-26-9 0 0,-27 26 1 0 0,3-4-22 0 0,1 0 20 0 0,1 0 0 0 0,-1 1 0 0 0,12-8 0 0 0,-18 14 15 0 0,2-3-16 0 0,1 1-13 0 0,28-22 10 0 0,-29 21 17 0 0,0 1 2 0 0,0-2-3 0 0,0 0-5 0 0,33-13 5 0 0,-3-3-33 0 0,-30 18 46 0 0,2 0-16 0 0,14-6 7 0 0,59-16-50 0 0,-73 23 66 0 0,1 0-30 0 0,20-3 13 0 0,-19 3 20 0 0,-1 0-14 0 0,20-3-10 0 0,-20 3-51 0 0,1 0-219 0 0,21-3 133 0 0,-21 3 11 0 0,0 0-132 0 0,19-3 212 0 0,-20 3 11 0 0,1 1-83 0 0,19-2 103 0 0,-20 2-9 0 0,2 0 28 0 0,62 0-6 0 0,-64 0 40 0 0,1 0-30 0 0,97 5-34 0 0,-98-5 26 0 0,23 6 2 0 0,-23-5 8 0 0,17 3-2 0 0,-17-3 4 0 0,0 0 0 0 0,18 3 4 0 0,-18-3-4 0 0,-1 0-4 0 0,70 17-18 0 0,-71-17 10 0 0,22 8-4 0 0,18 9-10 0 0,-40-16 8 0 0,2 0 12 0 0,-1 0 1 0 0,0 0 0 0 0,0 1 0 0 0,0-1 0 0 0,0 1 0 0 0,0 0 0 0 0,0 1 0 0 0,-1-1 0 0 0,0 1 0 0 0,0-1 1 0 0,6 8-1 0 0,-1-3 3 0 0,-6-5 18 0 0,1-1-10 0 0,13 8-8 0 0,-12-8 5 0 0,18 9 52 0 0,41 20-105 0 0,0 4 36 0 0,-24-9-42 0 0,-37-24 48 0 0,21 18 26 0 0,-7-8-5 0 0,10 17-40 0 0,-24-26 37 0 0,0 1-6 0 0,15 19 27 0 0,39 38 0 0 0,-54-58-20 0 0,1 0-4 0 0,31 21 3 0 0,-32-22-8 0 0,2 1-3 0 0,109 64 150 0 0,-110-64-138 0 0,10 4 7 0 0,-2 3-14 0 0,40 29-11 0 0,-49-37 15 0 0,0 0-23 0 0,65 49 12 0 0,-65-49 5 0 0,13 8-10 0 0,0 0-1 0 0,26 23 0 0 0,-41-33 1 0 0,2 3 12 0 0,-2-2-9 0 0,-1 0-1 0 0,1 1 0 0 0,0-1 0 0 0,0 0 0 0 0,0 0 0 0 0,1 0 1 0 0,-1 0-1 0 0,0 0 0 0 0,0 0 0 0 0,0 0 0 0 0,1 0 0 0 0,-1 0 1 0 0,0-1-1 0 0,1 1 0 0 0,-1-1 0 0 0,3 2 0 0 0,13 10 5 0 0,-16-11-6 0 0,0 1 1 0 0,1-1 0 0 0,-1 0-1 0 0,1 0 1 0 0,-1 0 0 0 0,1 0-1 0 0,-1 0 1 0 0,1 0 0 0 0,0 0-1 0 0,-1-1 1 0 0,1 1 0 0 0,0 0-1 0 0,3 0 1 0 0,18 11 11 0 0,-19-8-13 0 0,0-1 1 0 0,0 1 0 0 0,1-1 0 0 0,-1 0-1 0 0,1 0 1 0 0,0 0 0 0 0,0-1 0 0 0,6 3-1 0 0,14 8 35 0 0,56 23 91 0 0,-50-24-121 0 0,68 32-8 0 0,-94-42 2 0 0,40 12 13 0 0,-40-12-10 0 0,0-1 4 0 0,-1 0-8 0 0,14 3 4 0 0,-2 2-10 0 0,37 7 6 0 0,25 11-12 0 0,-60-20 14 0 0,1 0 12 0 0,-7-1-10 0 0,77 28 6 0 0,-71-26 3 0 0,3 2-16 0 0,-1 0-1 0 0,0 2 1 0 0,27 14 0 0 0,-43-21 8 0 0,7 1 1 0 0,0 1 0 0 0,0 0 0 0 0,-1 1-1 0 0,17 9 1 0 0,-21-11-1 0 0,-1-1 1 0 0,0 1-5 0 0,17 6 1 0 0,-13-5 4 0 0,63 25-8 0 0,-67-27 16 0 0,-1-1 0 0 0,91 32-30 0 0,-91-32 33 0 0,1 0-12 0 0,15 5 1 0 0,-15-4-9 0 0,4-2 8 0 0,0 2-1 0 0,0-1 0 0 0,0 1 1 0 0,0 0-1 0 0,12 6 1 0 0,-17-6-1 0 0,1 0 1 0 0,0-1-1 0 0,0 1 1 0 0,0-1-1 0 0,0 0 1 0 0,0 0 0 0 0,1 0-1 0 0,-1-1 1 0 0,10 0-1 0 0,-3 2-1 0 0,8 5-3 0 0,33 0 3 0 0,-48-6 17 0 0,2-1-19 0 0,55-2 11 0 0,-56 1-7 0 0,1 1-21 0 0,24 0 19 0 0,-24 0 15 0 0,0 0-12 0 0,101-5-2 0 0,-100 4 10 0 0,22 1 6 0 0,-24 0-13 0 0,23-8 10 0 0,0-1 6 0 0,-24 7-22 0 0,5-1-1 0 0,-1 1 11 0 0,-1-1 0 0 0,1-1 1 0 0,-1 0-1 0 0,0 0 0 0 0,0 0 0 0 0,14-12 0 0 0,17-12-1 0 0,-39 27-6 0 0,14-8 9 0 0,-1 0 0 0 0,0-1 1 0 0,13-14-1 0 0,-24 22 6 0 0,1-1-10 0 0,1 1 1 0 0,-1-1-1 0 0,0 0 0 0 0,0 0 1 0 0,-1 0-1 0 0,1 0 0 0 0,0 0 1 0 0,-1-1-1 0 0,0 1 1 0 0,0-1-1 0 0,0 0 0 0 0,0 1 1 0 0,1-6-1 0 0,-1 6-5 0 0,-1 0-11 0 0,22-49-23 0 0,-21 49 32 0 0,-1 0 0 0 0,3-11 6 0 0,-3 11-6 0 0,2-7-28 0 0,1 0 6 0 0,0 1 0 0 0,1 0 0 0 0,0-1-1 0 0,8-10 1 0 0,-11 18 23 0 0,23-33-21 0 0,-9 12 23 0 0,18-24 63 0 0,-32 44-37 0 0,0 0-11 0 0,46-64 44 0 0,-46 64-64 0 0,24-34 42 0 0,-23 33-46 0 0,19-32 26 0 0,-20 31-18 0 0,134-231 13 0 0,-134 234-11 0 0,0 0-1 0 0,0 0 0 0 0,0 1 0 0 0,0-1 0 0 0,-1 0 0 0 0,1 0 0 0 0,-1 0 0 0 0,1 0-1 0 0,-1 0 1 0 0,1-1 0 0 0,-1 1 0 0 0,0 0 0 0 0,1-5 0 0 0,6-6 8 0 0,15-31 9 0 0,-15 32-20 0 0,-1-3-4 0 0,25-42-12 0 0,-31 54 22 0 0,2 0-1 0 0,0-1 0 0 0,-1 1 1 0 0,1-1-1 0 0,-1 1 0 0 0,0-1 0 0 0,0 0 1 0 0,0 1-1 0 0,-1-1 0 0 0,3-6 0 0 0,3-7 22 0 0,58-129-78 0 0,-31 71 72 0 0,77-120 1 0 0,-83 148-9 0 0,27-60 0 0 0,-47 89 12 0 0,44-67 52 0 0,-37 60-78 0 0,45-60-16 0 0,3-2 74 0 0,-61 83-60 0 0,3 0-7 0 0,-1 0 1 0 0,0 0-1 0 0,-1-1 0 0 0,1 1 0 0 0,-1-1 0 0 0,3-6 1 0 0,6-7-44 0 0,39-50 42 0 0,-49 66 0 0 0,1-4 17 0 0,0 0 0 0 0,0 0-1 0 0,1 1 1 0 0,0-1 0 0 0,7-7-1 0 0,-5 5 13 0 0,-4 6-12 0 0,29-54-1 0 0,-22 45-17 0 0,-7 8 34 0 0,6-18-33 0 0,8-11 5 0 0,-14 29 23 0 0,8-17-48 0 0,14-21 57 0 0,-11 23-57 0 0,-12 16 39 0 0,41-47-119 0 0,1 13 21 0 0,-40 33 240 0 0,21-31-233 0 0,-18 24 78 0 0,-4 8-5 0 0,4-3-3 0 0,12-20-27 0 0,-16 23 44 0 0,0-1-17 0 0,3-1 14 0 0,-1 0-5 0 0,1 0-1 0 0,-1 0 0 0 0,1 0 1 0 0,0 1-1 0 0,0 0 0 0 0,8-4 0 0 0,73-19-36 0 0,-83 25 43 0 0,2 0 5 0 0,6 2-5 0 0,-4-2 1 0 0,34-10-10 0 0,-35 10 2 0 0,0 0-15 0 0,17-1 19 0 0,-17 2 18 0 0,37 6-41 0 0,1 4-5 0 0,-40-9 43 0 0,0 1-8 0 0,11 6-5 0 0,-11-6 6 0 0,43 14 13 0 0,-43-14 24 0 0,41 19 46 0 0,-41-19-75 0 0,-1 0-19 0 0,6 4 14 0 0,40 16 23 0 0,-45-20-52 0 0,3 1 20 0 0,1 1 1 0 0,0 0-1 0 0,-1 1 0 0 0,0 0 1 0 0,0 0-1 0 0,10 10 0 0 0,-4-4-11 0 0,-10-8 25 0 0,1 0-14 0 0,96 62 27 0 0,-97-63-14 0 0,1 1-27 0 0,50 33-5 0 0,-51-34 24 0 0,-1-2-16 0 0,-1 1 13 0 0,1-1-1 0 0,-1 0 1 0 0,1 1 0 0 0,-1 0-1 0 0,0-1 1 0 0,1 1 0 0 0,-1 0-1 0 0,0 0 1 0 0,0-1-1 0 0,0 1 1 0 0,1 0 0 0 0,-1 0-1 0 0,0 0 1 0 0,0 0 0 0 0,0 1-1 0 0,0-1 1 0 0,-1 0 0 0 0,1 0-1 0 0,1 3 1 0 0,19 28 31 0 0,21 33 160 0 0,-40-63-141 0 0,13 22 94 0 0,14 31 63 0 0,-28-52-190 0 0,9 23 56 0 0,9 21 10 0 0,-6-24-68 0 0,-1 3 8 0 0,10 31 15 0 0,-20-52-33 0 0,13 34 23 0 0,-2 0-23 0 0,-10-30 1 0 0,0 0 0 0 0,0 0 0 0 0,1 0 0 0 0,0-1 0 0 0,1 1 0 0 0,0-1 0 0 0,0 0 0 0 0,1-1 0 0 0,0 1 0 0 0,11 10 0 0 0,43 44 56 0 0,-5-5-25 0 0,-26-24-77 0 0,2-2-1 0 0,45 35 0 0 0,-73-64 24 0 0,20 15 22 0 0,-4 4-28 0 0,-16-19 32 0 0,40 37-18 0 0,-41-37 27 0 0,2 1-28 0 0,25 24 0 0 0,-26-25 9 0 0,1 2-6 0 0,101 66 38 0 0,-33-26 57 0 0,93 57 11 0 0,47 27-72 0 0,-185-110-47 0 0,36 27 0 0 0,-37-25 21 0 0,-24-18-12 0 0,0 0 11 0 0,-1 0-1 0 0,1-1 1 0 0,-1 1-1 0 0,1 0 1 0 0,0-1-1 0 0,0 1 1 0 0,0-1 0 0 0,0 1-1 0 0,0-1 1 0 0,0 0-1 0 0,0 0 1 0 0,4 1-1 0 0,-4-1-1 0 0,1 0 1 0 0,-1 0-1 0 0,0 0 0 0 0,1 1 0 0 0,-1-1 0 0 0,0 0 0 0 0,0 1 1 0 0,0-1-1 0 0,0 1 0 0 0,-1 0 0 0 0,1 0 0 0 0,0-1 0 0 0,1 4 1 0 0,20 10 19 0 0,28 15-20 0 0,-47-28 33 0 0,3-22-14382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1:02:23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0 145 488 0 0,'25'-124'13266'0'0,"-24"120"-12170"0"0,7-13 1211 0 0,2 48-1904 0 0,-2 0 0 0 0,0 0 0 0 0,4 52 0 0 0,10 46-357 0 0,0-33-1643 0 0,0 0-4492 0 0,-21-92 4741 0 0,5 15-2906 0 0,-5-15 1131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1:02:23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3 304 744 0 0,'-1'-5'1389'0'0,"0"-7"-576"0"0,1 1 0 0 0,0-1 0 0 0,0 1 0 0 0,1-1 0 0 0,1 1 0 0 0,4-19 0 0 0,-2 17-522 0 0,1 0-1 0 0,0 0 1 0 0,1 0 0 0 0,0 1-1 0 0,1 0 1 0 0,1 0 0 0 0,0 0 0 0 0,16-18-1 0 0,-19 24-225 0 0,0 0 0 0 0,0 0 0 0 0,1 0 0 0 0,-1 1 0 0 0,1 0-1 0 0,0 0 1 0 0,1 0 0 0 0,-1 1 0 0 0,1 0 0 0 0,0 0 0 0 0,0 1 0 0 0,0 0 0 0 0,10-3-1 0 0,-12 5 64 0 0,1 1 12 0 0,-3 0-104 0 0,1 0 1 0 0,-1 0-1 0 0,0 1 0 0 0,1-1 0 0 0,-1 1 0 0 0,0-1 0 0 0,1 1 0 0 0,-1 0 0 0 0,0 1 0 0 0,0-1 0 0 0,0 0 0 0 0,0 1 1 0 0,0 0-1 0 0,0-1 0 0 0,0 1 0 0 0,-1 1 0 0 0,1-1 0 0 0,-1 0 0 0 0,1 0 0 0 0,-1 1 0 0 0,0 0 0 0 0,0-1 0 0 0,0 1 1 0 0,0 0-1 0 0,-1 0 0 0 0,1 0 0 0 0,-1 0 0 0 0,0 0 0 0 0,0 0 0 0 0,1 4 0 0 0,13 116 380 0 0,-15-120-398 0 0,-3 26 78 0 0,-4-19-63 0 0,-1 6-12 0 0,1-12-318 0 0,0-1 0 0 0,0 1 0 0 0,0-1 0 0 0,-1-1 0 0 0,1 1 0 0 0,0-1 0 0 0,-1-1 0 0 0,0 1 0 0 0,1-1 0 0 0,-1 0 0 0 0,0-1 0 0 0,0 0 0 0 0,-13-2 0 0 0,15 2-711 0 0,-17-15-3115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1:02:2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1 473 1316 0 0,'0'0'7519'0'0,"2"-2"-6822"0"0,11-12-76 0 0,0 0 0 0 0,-2 0 0 0 0,0-1 0 0 0,0 0-1 0 0,-1-1 1 0 0,12-28 0 0 0,41-114-224 0 0,-49 121-271 0 0,18-38-121 0 0,0 10-91 0 0,-30 62 77 0 0,-2 3 10 0 0,0 1 0 0 0,0-1-1 0 0,1 0 1 0 0,-1 1-1 0 0,0-1 1 0 0,0 0 0 0 0,1 0-1 0 0,-1 1 1 0 0,0-1 0 0 0,0 0-1 0 0,1 0 1 0 0,-1 1-1 0 0,0-1 1 0 0,1 0 0 0 0,-1 0-1 0 0,0 0 1 0 0,1 1 0 0 0,-1-1-1 0 0,0 0 1 0 0,1 0-1 0 0,-1 0 1 0 0,1 0 0 0 0,-1 0-1 0 0,0 0 1 0 0,1 0 0 0 0,-1 0-1 0 0,0 0 1 0 0,1 0-1 0 0,-1 0 1 0 0,1 0 0 0 0,-1 0-1 0 0,0 0 1 0 0,1 0-1 0 0,-1-1 1 0 0,1 1 0 0 0,0 0 0 0 0,0 0 0 0 0,0 0 0 0 0,-1 0-1 0 0,1 0 1 0 0,0 0 0 0 0,0 0 0 0 0,0 0 0 0 0,-1 0 0 0 0,1 0 0 0 0,0 0 0 0 0,0 1-1 0 0,0-1 1 0 0,-1 0 0 0 0,1 1 0 0 0,0-1 0 0 0,0 0 0 0 0,-1 1 0 0 0,1-1 0 0 0,0 1-1 0 0,-1-1 1 0 0,1 1 0 0 0,-1-1 0 0 0,1 1 0 0 0,-1-1 0 0 0,1 1 0 0 0,-1 0 0 0 0,1-1-1 0 0,0 2 1 0 0,68 108 57 0 0,29 40-357 0 0,-14-48-1582 0 0,-22-38-3448 0 0,-39-41 825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4:57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9 892 0 0,'0'0'6981'0'0,"3"-1"-6636"0"0,1-1-498 0 0,4-2 562 0 0,-1 2-4882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5:1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1554 48 0 0,'7'-1'1024'0'0,"18"-1"-120"0"0,-18 2-124 0 0,13-15 1747 0 0,128-107 2352 0 0,-86 67-3887 0 0,-4-4-741 0 0,160-80 251 0 0,-161 105-292 0 0,-54 33-169 0 0,2-2-24 0 0,43-21 59 0 0,-43 21-52 0 0,71-32 27 0 0,-71 32-42 0 0,45-18 36 0 0,-45 19-53 0 0,40-21 26 0 0,0 4-6 0 0,-41 17-11 0 0,0 1 30 0 0,1-1-35 0 0,0 0 1 0 0,0 1-1 0 0,0 0 0 0 0,1 0 1 0 0,-1 0-1 0 0,0 1 1 0 0,10 0-1 0 0,-9 1 17 0 0,1-2-6 0 0,22-1-16 0 0,-22 2 23 0 0,-7-1-20 0 0,1 1 7 0 0,-1-1-1 0 0,1 1 0 0 0,0-1 1 0 0,-1 1-1 0 0,1 0 0 0 0,0-1 1 0 0,-1 1-1 0 0,1 0 1 0 0,0-1-1 0 0,0 1 0 0 0,-1 0 1 0 0,1 0-1 0 0,0 0 1 0 0,0 0-1 0 0,0 0 0 0 0,-1 0 1 0 0,1 0-1 0 0,0 0 0 0 0,1 0 1 0 0,19-2 13 0 0,1-3 61 0 0,0 2 1 0 0,26 0-1 0 0,-42 3 29 0 0,-2 2-74 0 0,37 12 67 0 0,-37-12-28 0 0,1-1-60 0 0,17 3-4 0 0,-17-3 10 0 0,1-1-10 0 0,15 2 2 0 0,-15-1 32 0 0,-2 0-10 0 0,36 16 91 0 0,-36-15-88 0 0,-1-1-25 0 0,10 5-5 0 0,-9-4 3 0 0,0-1-6 0 0,13 5 6 0 0,-13-5 5 0 0,1 2 0 0 0,1 0-3 0 0,-1-1-2 0 0,-1 1 1 0 0,1 0-1 0 0,-1 0 0 0 0,0 0 1 0 0,1 1-1 0 0,-2-1 0 0 0,1 1 1 0 0,0 0-1 0 0,3 5 0 0 0,-4-6 4 0 0,-1-2-9 0 0,0 0 0 0 0,1-1 1 0 0,-1 1-1 0 0,0 0 0 0 0,0 1 1 0 0,0-1-1 0 0,0 0 0 0 0,0 1 0 0 0,0-1 1 0 0,2 3-1 0 0,13 7-4 0 0,-5 0 3 0 0,-11-10 2 0 0,0 1 0 0 0,-1-1 0 0 0,1 0 0 0 0,0 0 0 0 0,0 0 0 0 0,0 0 0 0 0,0 0 0 0 0,0 0 0 0 0,0-1 0 0 0,0 1 0 0 0,0 0 0 0 0,1 0 0 0 0,-1-1 0 0 0,0 1 0 0 0,0-1 0 0 0,3 2 0 0 0,32 26 61 0 0,-32-24-66 0 0,35 6-52 0 0,-34-9 55 0 0,0 1-2 0 0,12 4 5 0 0,-13-5 10 0 0,8 1-22 0 0,7 5 9 0 0,33 3-25 0 0,-48-9 55 0 0,1 0-31 0 0,44 9-58 0 0,-44-9 67 0 0,21 8-85 0 0,3-6 76 0 0,1 1-1 0 0,29 8 1 0 0,-55-11 51 0 0,42 7-81 0 0,-35-5 22 0 0,-6-2 9 0 0,0 0-1 0 0,98 23 19 0 0,-98-23-19 0 0,2-1-33 0 0,21 0 21 0 0,-21 0 50 0 0,-1 0-46 0 0,53-8-8 0 0,-53 7 61 0 0,-1 0-39 0 0,38-14-69 0 0,-39 14 60 0 0,0-2 14 0 0,63-35-48 0 0,-63 35 60 0 0,-3 2-21 0 0,0-1 1 0 0,1 1-1 0 0,-1 0 1 0 0,0 0-1 0 0,1 0 1 0 0,0 0-1 0 0,-1 0 1 0 0,1 0-1 0 0,0 0 1 0 0,-1 1 0 0 0,1-1-1 0 0,0 1 1 0 0,3-1-1 0 0,15-9 25 0 0,-16 6-26 0 0,0 0 0 0 0,1 1 0 0 0,-1 0 0 0 0,1 0 0 0 0,0 0 0 0 0,9-4 0 0 0,-10 5-14 0 0,2-1 19 0 0,-1-1 0 0 0,1 1 1 0 0,-1-1-1 0 0,0 0 1 0 0,0 0-1 0 0,9-9 0 0 0,-5 4 20 0 0,56-50-36 0 0,-62 57-4 0 0,3-2 19 0 0,-1 0-1 0 0,1 0 0 0 0,-1 0 1 0 0,0 0-1 0 0,8-11 0 0 0,2 1-8 0 0,28-30 2 0 0,-41 41 17 0 0,2 1-22 0 0,-1 1 9 0 0,0-1 1 0 0,1 0 0 0 0,-1 0-1 0 0,0 0 1 0 0,0 0 0 0 0,0-1 0 0 0,-1 1-1 0 0,1-1 1 0 0,0 1 0 0 0,2-6 0 0 0,24-19 2 0 0,26-4 2 0 0,-51 29 4 0 0,0-1-16 0 0,1-1 4 0 0,1 1 0 0 0,-1 0-1 0 0,0 1 1 0 0,11-4 0 0 0,-12 4 45 0 0,1 1-52 0 0,6 0 6 0 0,0 0 0 0 0,0 1-1 0 0,1 0 1 0 0,-1 1 0 0 0,14 2-1 0 0,-21-1 7 0 0,1-1-17 0 0,32 4 23 0 0,54 1 0 0 0,-84-6 34 0 0,-1-1-117 0 0,20-1 65 0 0,-20 2 31 0 0,-1-1-32 0 0,64-21 4 0 0,-65 21 6 0 0,20-6-34 0 0,-19 6 39 0 0,22-6-25 0 0,-25 5 17 0 0,1 1-1 0 0,0 0 1 0 0,0 0 0 0 0,-1 1-1 0 0,1-1 1 0 0,0 0 0 0 0,0 1-1 0 0,0 0 1 0 0,0-1 0 0 0,4 1-1 0 0,18 2-7 0 0,-18-1 20 0 0,-2 0-43 0 0,17 3 44 0 0,-17-3-16 0 0,0 0-3 0 0,15 3-13 0 0,-16-3 23 0 0,11 16-95 0 0,20 52-11 0 0,-33-65 109 0 0,0-1-53 0 0,5 4 48 0 0,0 1 1 0 0,0-2-1 0 0,1 1 1 0 0,0-1-1 0 0,0 0 1 0 0,1 0 0 0 0,-1-1-1 0 0,15 6 1 0 0,-19-9-29 0 0,6 1-6 0 0,0 0 55 0 0,0 1-1 0 0,-1 0 0 0 0,13 8 1 0 0,-19-11-30 0 0,1 1 21 0 0,17 12 2 0 0,33 40-59 0 0,-52-52 66 0 0,1 1-23 0 0,-1 0 1 0 0,1 0-1 0 0,0-1 0 0 0,0 1 0 0 0,0-1 1 0 0,0 1-1 0 0,0-1 0 0 0,0 0 0 0 0,0-1 1 0 0,1 1-1 0 0,-1 0 0 0 0,1-1 0 0 0,0 0 1 0 0,-1 0-1 0 0,1 0 0 0 0,0 0 0 0 0,0 0 1 0 0,5-1-1 0 0,10 1 32 0 0,-1 0-1 0 0,35 8 1 0 0,-49-7-54 0 0,0-1-7 0 0,3 3 38 0 0,0 0 0 0 0,0 0 0 0 0,0 1 1 0 0,11 9-1 0 0,-16-11 14 0 0,4 3-18 0 0,-1 0 0 0 0,1 0 0 0 0,-1 1 0 0 0,0 0 1 0 0,-1 0-1 0 0,5 10 0 0 0,9 45 102 0 0,-18-58-97 0 0,2 3-1 0 0,1 1 1 0 0,-2 0 0 0 0,1-1-1 0 0,0 12 1 0 0,1 24-5 0 0,-3-39-4 0 0,1 0 1 0 0,4 15 1 0 0,1-2 2 0 0,-5-13 2 0 0,0 0 0 0 0,3 11-6 0 0,-4-14 3 0 0,1 0 0 0 0,-1 0-1 0 0,0 0 1 0 0,0-1 0 0 0,0 1 0 0 0,1 0-1 0 0,-1 0 1 0 0,0-1 0 0 0,1 1 0 0 0,-1 0-1 0 0,1 0 1 0 0,-1-1 0 0 0,1 1 0 0 0,-1 0-1 0 0,1-1 1 0 0,-1 1 0 0 0,1-1 0 0 0,0 1-1 0 0,-1-1 1 0 0,1 1 0 0 0,0-1 0 0 0,-1 1-1 0 0,1-1 1 0 0,0 0 0 0 0,0 1 0 0 0,-1-1-1 0 0,1 0 1 0 0,0 1 0 0 0,0-1 0 0 0,0 0-1 0 0,-1 0 1 0 0,1 0 0 0 0,0 0 0 0 0,0 0-1 0 0,0 0 1 0 0,0 0 0 0 0,-1 0 0 0 0,1 0-1 0 0,0-1 1 0 0,0 1 0 0 0,0 0 0 0 0,0 0-1 0 0,-1-1 1 0 0,1 1 0 0 0,1-1 0 0 0,22-18-11 0 0,-22 15 58 0 0,13-13-89 0 0,1-15 45 0 0,-14 29 47 0 0,-1 1-88 0 0,6-8 32 0 0,-6 7 2 0 0,3-1-24 0 0,0 0 16 0 0,0 0 1 0 0,-1-1 0 0 0,1 0 0 0 0,-1 0 0 0 0,-1 0 0 0 0,1 0-1 0 0,2-7 1 0 0,-4 9 7 0 0,9-41-33 0 0,2 24 31 0 0,-11 18 5 0 0,-1 0 0 0 0,1 0 0 0 0,0-1 1 0 0,0 2-1 0 0,0-1 0 0 0,0 0 0 0 0,0 0 0 0 0,0 0 1 0 0,1 0-1 0 0,-1 1 0 0 0,1-1 0 0 0,-1 0 0 0 0,1 1 1 0 0,2-2-1 0 0,5-4 5 0 0,0 0-1 0 0,0-1 1 0 0,0 0 0 0 0,14-17-1 0 0,-23 24-3 0 0,2-2 1 0 0,53-40-21 0 0,-20 19 45 0 0,-31 22-27 0 0,-2-1 2 0 0,1 1 0 0 0,-1 0 0 0 0,1 1 0 0 0,-1-1 0 0 0,1 0 1 0 0,0 1-1 0 0,-1-1 0 0 0,1 1 0 0 0,0 0 0 0 0,4-1 0 0 0,22-14 2 0 0,13-8-17 0 0,-39 22 48 0 0,13-8-42 0 0,-13 8 20 0 0,19-9-49 0 0,5-16 45 0 0,-24 24-5 0 0,13-14-5 0 0,-5 7-10 0 0,-9 8 31 0 0,2 0-32 0 0,4 0 12 0 0,-1 1 0 0 0,1 0 0 0 0,0 0 0 0 0,-1 0 0 0 0,1 1 0 0 0,0 1 0 0 0,0-1 0 0 0,9 2 0 0 0,-12 0 16 0 0,24-2-7 0 0,-23 0-8 0 0,23 11 21 0 0,-18-1-9 0 0,-9-8-11 0 0,0 2-11 0 0,4 12 26 0 0,-4-13-15 0 0,2 21-4 0 0,1-10-9 0 0,-4-11 11 0 0,10 18 2 0 0,-5-12 4 0 0,1-1 0 0 0,0 1 0 0 0,0-1 0 0 0,15 12 0 0 0,-20-18-3 0 0,0 0 14 0 0,46 44-10 0 0,-25-22 8 0 0,-16-19-6 0 0,-1 1 1 0 0,0 0-1 0 0,-1 1 1 0 0,1-1-1 0 0,-1 1 0 0 0,4 8 1 0 0,-7-12 11 0 0,25 56 19 0 0,-20-45-21 0 0,-6-11-18 0 0,2 0 25 0 0,35 61 114 0 0,-37-61-125 0 0,11 14-28 0 0,-3-5-25 0 0,-7-9 75 0 0,10 17-30 0 0,-9-18-4 0 0,0-1 0 0 0,-1 1 0 0 0,1-1 0 0 0,0 0 1 0 0,0 0-1 0 0,0 0 0 0 0,0 0 0 0 0,0 0 0 0 0,0 0 0 0 0,0-1 0 0 0,0 1 0 0 0,0-1 0 0 0,0 0 0 0 0,1 0 0 0 0,-1 0 0 0 0,0-1 0 0 0,0 1 0 0 0,0-1 1 0 0,0 0-1 0 0,0 0 0 0 0,0 0 0 0 0,5-2 0 0 0,-3 1 32 0 0,-2 1-93 0 0,13-5 59 0 0,-13 5 79 0 0,50 11-67 0 0,-47-9 49 0 0,1-1-128 0 0,21-2 68 0 0,-21 1 14 0 0,-2 0-11 0 0,17-3-4 0 0,-17 3 43 0 0,0 1-42 0 0,1 1-10 0 0,34-12-14 0 0,-36 10 28 0 0,43-15-4 0 0,-42 14 9 0 0,-1 1-11 0 0,13-3 1 0 0,-12 3-3 0 0,0 0 8 0 0,137-37-6 0 0,-133 36 2 0 0,75-16-36 0 0,-79 16 46 0 0,2 1-2 0 0,21-3 1 0 0,-21 3 1 0 0,-1 0-5 0 0,18-7-15 0 0,-18 6-31 0 0,18-3-6 0 0,-19 4 56 0 0,44-11-33 0 0,-44 11 13 0 0,-1-1 14 0 0,2 1-67 0 0,53-8 89 0 0,-52 8-11 0 0,-1 0-4 0 0,58-6 3 0 0,-57 6-13 0 0,0 1 3 0 0,69-3-27 0 0,-68 3 41 0 0,-2 0-25 0 0,111 4 47 0 0,-52 0-51 0 0,-59-3 28 0 0,-1 0-14 0 0,58 22 4 0 0,-60-21 12 0 0,2-1-29 0 0,1 1 9 0 0,-1 0 1 0 0,0 0 0 0 0,0 0 0 0 0,0 1 0 0 0,8 5 0 0 0,18 8 6 0 0,9-1 14 0 0,-35-13-13 0 0,24 6 14 0 0,-25-6-7 0 0,57 23 215 0 0,-58-23-183 0 0,29 30-11 0 0,-29-29-30 0 0,4 2 0 0 0,0 0-1 0 0,1-1 0 0 0,-1 1 1 0 0,1-2-1 0 0,12 5 0 0 0,-11-4 13 0 0,8 4-16 0 0,-12-6 1 0 0,5 3-7 0 0,-10-5 5 0 0,0 0 1 0 0,1 1-1 0 0,-1-1 0 0 0,1 1 0 0 0,-1-1 1 0 0,1 0-1 0 0,-1 1 0 0 0,1-1 0 0 0,-1 0 0 0 0,1 0 1 0 0,0 0-1 0 0,-1 1 0 0 0,1-1 0 0 0,-1 0 1 0 0,1 0-1 0 0,0 0 0 0 0,-1 0 0 0 0,1 0 1 0 0,-1 0-1 0 0,1 0 0 0 0,0 0 0 0 0,-1 0 1 0 0,1 0-1 0 0,-1 0 0 0 0,1 0 0 0 0,-1-1 1 0 0,1 1-1 0 0,0 0 0 0 0,0-1 0 0 0,2-1 3 0 0,1 0 0 0 0,0 0 0 0 0,-1 0-1 0 0,1-1 1 0 0,-1 1 0 0 0,0-1 0 0 0,0 0 0 0 0,0 0-1 0 0,0 0 1 0 0,-1 0 0 0 0,1-1 0 0 0,1-3 0 0 0,-2 4-9 0 0,1 0-43 0 0,0 1 41 0 0,0-1 1 0 0,-1 0 0 0 0,1 0 0 0 0,-1 0-1 0 0,0-1 1 0 0,0 1 0 0 0,0-1-1 0 0,2-3 1 0 0,8-14 10 0 0,-1 8-20 0 0,-8 9 32 0 0,-1 1-27 0 0,24-31 35 0 0,-1 2-17 0 0,-2-1 0 0 0,-1 0 1 0 0,-2-2-1 0 0,19-40 1 0 0,7-67 1 0 0,-27 81 7 0 0,-6-14-13 0 0,-12 63 0 0 0,0 1 0 0 0,1 0 1 0 0,0-1-1 0 0,1 1 1 0 0,0 0-1 0 0,1 0 0 0 0,5-10 1 0 0,7-22-12 0 0,-14 39 18 0 0,-1-2-8 0 0,1 1 1 0 0,0-1-1 0 0,0 1 1 0 0,0 0-1 0 0,0-1 0 0 0,1 1 1 0 0,3-5-1 0 0,8-18 9 0 0,-12 25 4 0 0,15-41-11 0 0,28-22 17 0 0,-43 63-17 0 0,30-34-7 0 0,11 0 50 0 0,-40 35-38 0 0,0 0-11 0 0,7-8-6 0 0,-7 7 26 0 0,1 2-33 0 0,56-28 33 0 0,-56 27-16 0 0,-1 0-7 0 0,0 0 5 0 0,0 0 1 0 0,0 1 0 0 0,1-1 0 0 0,-1 1 0 0 0,0-1-1 0 0,1 1 1 0 0,-1 0 0 0 0,1 0 0 0 0,4 0 0 0 0,-4 0 35 0 0,0-1-46 0 0,8-4 13 0 0,0 1-1 0 0,1 0 1 0 0,-1 1-1 0 0,1 1 0 0 0,19-4 1 0 0,-26 7 6 0 0,-1-2-15 0 0,2 0 10 0 0,42-10 9 0 0,-47 11-7 0 0,1 1-1 0 0,0 0 0 0 0,-1 0 1 0 0,1 0-1 0 0,0 0 1 0 0,-1 0-1 0 0,1 0 0 0 0,0 1 1 0 0,0-1-1 0 0,-1 1 0 0 0,1 0 1 0 0,-1-1-1 0 0,1 1 0 0 0,-1 1 1 0 0,1-1-1 0 0,-1 0 0 0 0,3 3 1 0 0,-2-2 10 0 0,3 19 80 0 0,-11 39-81 0 0,4-57 15 0 0,0 1-24 0 0,-1 12 9 0 0,2-12-25 0 0,0 0 4 0 0,0 11-9 0 0,0-11 22 0 0,0 20-31 0 0,8 12 41 0 0,-7-32-14 0 0,2-1 6 0 0,23 49 42 0 0,-25-49-28 0 0,-1 1-10 0 0,9 56-3 0 0,-9-57 0 0 0,3 3-18 0 0,-3-6 10 0 0,0 1-1 0 0,-1-1 1 0 0,1 0-1 0 0,0 1 0 0 0,0-1 1 0 0,0 1-1 0 0,0-1 1 0 0,1 1-1 0 0,-1-1 0 0 0,0 0 1 0 0,0 1-1 0 0,0-1 1 0 0,0 1-1 0 0,0-1 0 0 0,0 0 1 0 0,1 1-1 0 0,-1-1 0 0 0,0 0 1 0 0,0 1-1 0 0,0-1 1 0 0,1 0-1 0 0,-1 1 0 0 0,0-1 1 0 0,1 0-1 0 0,-1 0 1 0 0,0 1-1 0 0,1-1 0 0 0,-1 0 1 0 0,0 0-1 0 0,1 1 1 0 0,-1-1-1 0 0,0 0 0 0 0,1 0 1 0 0,-1 0-1 0 0,1 0 1 0 0,-1 0-1 0 0,0 0 0 0 0,1 0 1 0 0,-1 1-1 0 0,1-1 1 0 0,0-1-1 0 0,11-1 2 0 0,0-2 1 0 0,0 0-1 0 0,0 0 1 0 0,14-8-1 0 0,-22 10-15 0 0,1 1 14 0 0,1-1 0 0 0,-1 1 1 0 0,0-1-1 0 0,1 0 0 0 0,-1 0 1 0 0,0-1-1 0 0,9-5 1 0 0,16-8 40 0 0,102-19-81 0 0,-125 34 44 0 0,-1 0-62 0 0,79-20 94 0 0,-79 20-21 0 0,18-4-4 0 0,-19 4-1 0 0,2 1-8 0 0,0-1 0 0 0,0 0 0 0 0,0 0 0 0 0,0-1 1 0 0,9-2-1 0 0,-11 2-11 0 0,1 1 14 0 0,-2 0-25 0 0,16-5 32 0 0,-15 4-7 0 0,0 2-17 0 0,49-7 24 0 0,-49 6-8 0 0,0 0-14 0 0,12-3 2 0 0,-13 3 16 0 0,1-1-22 0 0,87-18 55 0 0,-85 19 6 0 0,0-1-36 0 0,23-4-36 0 0,-22 5 21 0 0,0 0-20 0 0,97-12 12 0 0,-98 12 21 0 0,-2 0-18 0 0,17-3 16 0 0,-17 3-14 0 0,0 1-2 0 0,17-2 16 0 0,-17 2-5 0 0,1-1-12 0 0,18-1 1 0 0,-18 2 30 0 0,-1-1-46 0 0,17-1 34 0 0,-17 2 5 0 0,1 1-31 0 0,15 3 6 0 0,-15-3 27 0 0,5 19-26 0 0,5 9 20 0 0,-14-26-4 0 0,10 16-30 0 0,18 1 24 0 0,-27-18 13 0 0,1 0-22 0 0,54 35 63 0 0,-55-35-62 0 0,0 2 8 0 0,0 1 0 0 0,0-1 0 0 0,0 0 1 0 0,1 0-1 0 0,-1 0 0 0 0,8 5 0 0 0,3 6 5 0 0,25 24-49 0 0,-35-37 42 0 0,-2 0 3 0 0,0 0 0 0 0,-1 0-1 0 0,1-1 1 0 0,0 1 0 0 0,0 0 0 0 0,0-1 0 0 0,1 1 0 0 0,-1-1 0 0 0,0 0 0 0 0,0 0 0 0 0,1 0 0 0 0,-1 0 0 0 0,5 1 0 0 0,-5-1 0 0 0,0-1 0 0 0,1 1-1 0 0,-1 0 1 0 0,0 0 0 0 0,0 0 0 0 0,0 0-1 0 0,0 1 1 0 0,0-1 0 0 0,0 0 0 0 0,0 1 0 0 0,3 3-1 0 0,-1-19-9 0 0,-3 12 7 0 0,0 0 1 0 0,-1 0 0 0 0,1 0 0 0 0,0 0 0 0 0,-1 0-1 0 0,1 0 1 0 0,-1 0 0 0 0,0-1 0 0 0,0 1 0 0 0,0 0-1 0 0,0 0 1 0 0,0-4 0 0 0,-3-64 11 0 0,3 65-23 0 0,-3-19 8 0 0,3 19 12 0 0,0-48-17 0 0,0 48 26 0 0,0 1-28 0 0,3-64 2 0 0,-3 64 13 0 0,5-45 3 0 0,27 7-21 0 0,-30 40 27 0 0,1 0-64 0 0,10-6 54 0 0,-10 6 53 0 0,19-8-43 0 0,11-10-3 0 0,-29 18 19 0 0,2 2-72 0 0,20 0 56 0 0,-20 0-16 0 0,0 0-8 0 0,18-2 20 0 0,-18 1 2 0 0,-2 3-28 0 0,14 6 8 0 0,-14-6 103 0 0,0-1-108 0 0,13 5 11 0 0,-12-4-12 0 0,3-3 8 0 0,24-1-4 0 0,-24 2 17 0 0,-1-1-18 0 0,159-12 12 0 0,-158 12 11 0 0,-1 1-19 0 0,21 0 21 0 0,-21 0-8 0 0,1 0-12 0 0,64 0 12 0 0,-64 0 1 0 0,-2 1-8 0 0,-4-1 3 0 0,1 0 1 0 0,0 0-1 0 0,-1 0 0 0 0,1 0 0 0 0,0 0 1 0 0,-1 1-1 0 0,1-1 0 0 0,0 1 1 0 0,-1-1-1 0 0,1 1 0 0 0,-1 0 0 0 0,1 0 1 0 0,-1 1-1 0 0,1-1 0 0 0,-1 0 1 0 0,0 1-1 0 0,1-1 0 0 0,-1 1 0 0 0,0 0 1 0 0,0 0-1 0 0,0 0 0 0 0,-1 0 1 0 0,4 4-1 0 0,-3-3 7 0 0,11 18-26 0 0,0-10 10 0 0,-10-8 18 0 0,20 8 10 0 0,18 6-24 0 0,-37-16 22 0 0,21 14-33 0 0,-14-3 28 0 0,-8-10-10 0 0,7 16-1 0 0,-7 43-9 0 0,-3-58 5 0 0,-1-2-7 0 0,1 1 9 0 0,0-1 0 0 0,0 0 0 0 0,0 0-1 0 0,0 1 1 0 0,0-1 0 0 0,0 0 0 0 0,0 1-1 0 0,0-1 1 0 0,0 0 0 0 0,1 0 0 0 0,-1 1-1 0 0,1-1 1 0 0,-1 0 0 0 0,1 0 0 0 0,0 1-1 0 0,42 13 1 0 0,-38-14-9 0 0,2-1-53 0 0,21 0 83 0 0,-21 0 40 0 0,0 0-44 0 0,52-2-49 0 0,-53 1 113 0 0,-4-1-93 0 0,28-23-23 0 0,-27 23 38 0 0,1 0-16 0 0,37-17 10 0 0,-37 17 2 0 0,1 0-42 0 0,14-6 60 0 0,-14 6-13 0 0,0 1 14 0 0,14-3-22 0 0,-14 3 16 0 0,-1-1-17 0 0,13-6 18 0 0,-12 6-20 0 0,-1 1 20 0 0,39-13-4 0 0,-38 12 3 0 0,-3 0-3 0 0,33-42-13 0 0,-34 40 10 0 0,8-40-23 0 0,-8 39 29 0 0,0 2-23 0 0,1-9 27 0 0,7-30-12 0 0,-8 38 9 0 0,10-44-37 0 0,-4 33 34 0 0,-6 11-7 0 0,1 0-17 0 0,37-88 68 0 0,-37 89-23 0 0,18-32 21 0 0,-18 32-42 0 0,21-24-13 0 0,-20 25-2 0 0,-1-1 13 0 0,7-7-6 0 0,-7 8 3 0 0,21-7-18 0 0,1-3 30 0 0,-5 8-20 0 0,-14 3 16 0 0,2 1-19 0 0,18 0-4 0 0,-18 0 19 0 0,19 9-21 0 0,-21-9 10 0 0,52 2 1 0 0,-51-2 8 0 0,0 0-47 0 0,20 0 53 0 0,-19 0 5 0 0,28 0 15 0 0,-28 0 23 0 0,0 1-141 0 0,93 9-7 0 0,-94-9 99 0 0,20 11 32 0 0,1-10-108 0 0,-22-1 70 0 0,1 0 4 0 0,53 8-3 0 0,-53-8 11 0 0,19 4-26 0 0,-21-4 44 0 0,-3-1-66 0 0,0 0 36 0 0,0 0 0 0 0,0 0 1 0 0,0 0-1 0 0,0 1 0 0 0,0-1 0 0 0,-1 0 0 0 0,1 0 1 0 0,0 1-1 0 0,0-1 0 0 0,0 0 0 0 0,-1 1 0 0 0,1-1 0 0 0,0 1 1 0 0,0-1-1 0 0,-1 1 0 0 0,1-1 0 0 0,0 1 0 0 0,-1-1 0 0 0,1 1 1 0 0,-1 0-1 0 0,1-1 0 0 0,-1 1 0 0 0,1 0 0 0 0,-1 0 1 0 0,1-1-1 0 0,-1 1 0 0 0,0 0 0 0 0,1 0 0 0 0,-1 0 0 0 0,0-1 1 0 0,0 1-1 0 0,1 0 0 0 0,-1 1 0 0 0,-1 27 4 0 0,0-28-4 0 0,1 3 43 0 0,8 16-125 0 0,11 12 106 0 0,-17-29-12 0 0,-2 1-28 0 0,6 35 16 0 0,-6-35 11 0 0,5 19-26 0 0,6 11 20 0 0,-10-30-1 0 0,6 17-15 0 0,9 15 18 0 0,-14-32-14 0 0,1-1 23 0 0,11 15-16 0 0,0 0 0 0 0,2-2 0 0 0,0 0 0 0 0,1-1-1 0 0,0 0 1 0 0,1-2 0 0 0,32 20 0 0 0,-46-31 11 0 0,-2-1-12 0 0,1 0 1 0 0,0 0-1 0 0,-1 0 0 0 0,1 1 0 0 0,-1 0 0 0 0,1-1 1 0 0,-1 1-1 0 0,0 0 0 0 0,1 0 0 0 0,-1 0 0 0 0,2 3 0 0 0,-2-2 2 0 0,0-1-1 0 0,0 0 0 0 0,0 0 0 0 0,1 0 0 0 0,-1 0 0 0 0,0 0 0 0 0,1 0 0 0 0,0-1 0 0 0,-1 1 0 0 0,1-1 1 0 0,4 2-1 0 0,29 24 12 0 0,-33-25-10 0 0,48 42 26 0 0,-40-32-40 0 0,-8-9 20 0 0,0 0-18 0 0,47 66 20 0 0,-48-66-19 0 0,4 4 6 0 0,-1-1 0 0 0,0 1 0 0 0,0-1 0 0 0,-1 1 0 0 0,7 13 0 0 0,-10-17 3 0 0,6 8 26 0 0,16 47-69 0 0,-22-54 61 0 0,13 43 6 0 0,-7-31-10 0 0,-6-12-26 0 0,1-1 25 0 0,36 72 134 0 0,-35-72-121 0 0,22 38 108 0 0,-14-29-126 0 0,-9-9 2 0 0,1-1-8 0 0,5 8-4 0 0,-6-8-10 0 0,6 4 349 0 0,-4-2-2267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5:2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0 198 720 0 0,'0'0'6605'0'0,"3"-2"-6435"0"0,-1 0-119 0 0,-1 1-1 0 0,1-1 1 0 0,-1 0-1 0 0,1 0 1 0 0,-1 0-1 0 0,0 0 1 0 0,0 0-1 0 0,1 0 1 0 0,-2-1-1 0 0,1 1 0 0 0,0 0 1 0 0,0-3-1 0 0,0 1 106 0 0,-2 3-113 0 0,1 0 1 0 0,-1 0-1 0 0,1 0 0 0 0,0-1 0 0 0,0 1 0 0 0,-1 0 0 0 0,1 0 0 0 0,0 0 0 0 0,0-1 0 0 0,0 1 0 0 0,0 0 0 0 0,1 0 0 0 0,-1-1 0 0 0,0 1 0 0 0,0 0 0 0 0,1 0 0 0 0,-1-1 0 0 0,1 1 0 0 0,-1 0 0 0 0,1 0 0 0 0,-1 0 0 0 0,1 0 0 0 0,0 0 1 0 0,-1 0-1 0 0,1 0 0 0 0,0 0 0 0 0,0 0 0 0 0,0 0 0 0 0,0 0 0 0 0,0 1 0 0 0,1-2 0 0 0,18-4 100 0 0,-16 5 194 0 0,3 0-318 0 0,19-1-17 0 0,-20 2 29 0 0,0-1-48 0 0,18-3 19 0 0,-18 3-8 0 0,0 0-3 0 0,17-5 0 0 0,-17 4 17 0 0,20-4-24 0 0,-15 1 9 0 0,-1 1 1 0 0,1 0 0 0 0,20-5 0 0 0,6-2 19 0 0,-33 9 5 0 0,0 1-28 0 0,13-7 28 0 0,-12 6-26 0 0,-2 0 18 0 0,41-15-10 0 0,-40 15 20 0 0,0 0-18 0 0,-3 2-16 0 0,-1 0-1 0 0,1 0 0 0 0,-1 0 1 0 0,0 0-1 0 0,1 0 1 0 0,-1 0-1 0 0,1 0 0 0 0,-1 0 1 0 0,1 0-1 0 0,-1 0 0 0 0,0-1 1 0 0,1 1-1 0 0,-1 0 1 0 0,1 0-1 0 0,-1 0 0 0 0,0-1 1 0 0,1 1-1 0 0,-1 0 0 0 0,0-1 1 0 0,1 1-1 0 0,-1 0 1 0 0,0-1-1 0 0,0 1 0 0 0,1 0 1 0 0,-1-1-1 0 0,0 1 0 0 0,0-1 1 0 0,1 1-1 0 0,-1 0 1 0 0,0-1-1 0 0,0 1 0 0 0,0-1 1 0 0,0 1-1 0 0,0-1 0 0 0,0 1 1 0 0,0 0-1 0 0,0-1 1 0 0,0 1-1 0 0,0-1 0 0 0,0 1 1 0 0,0-1-1 0 0,0 0 0 0 0,-2-13-5590 0 0,-19 24 3950 0 0,17-8 888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5:3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1417 152 0 0,'0'0'483'0'0,"-6"0"-275"0"0,-15 2-12 0 0,16-1 912 0 0,-1-1-1025 0 0,-18 2 1 0 0,18-1 192 0 0,5-5-317 0 0,-1-12 0 0 0,2 12-21 0 0,0 0-242 0 0,1-1 276 0 0,-1 0 0 0 0,-1 0-1 0 0,1 0 1 0 0,-1 0 0 0 0,1-1-1 0 0,-1 1 1 0 0,-1 0 0 0 0,-2-8 0 0 0,2 10 69 0 0,-1 1-12 0 0,1-1 114 0 0,0 1 0 0 0,0-1 1 0 0,-1 0-1 0 0,2 1 1 0 0,-1-1-1 0 0,0 0 1 0 0,1 0-1 0 0,-1 0 0 0 0,1 0 1 0 0,0-1-1 0 0,0 1 1 0 0,0 0-1 0 0,0 0 1 0 0,0-5-1 0 0,1 4 1006 0 0,6-2-929 0 0,-6 6-178 0 0,0-1-1 0 0,0 1 1 0 0,0-1 0 0 0,0 1-1 0 0,0-1 1 0 0,0 1-1 0 0,1 0 1 0 0,-1-1-1 0 0,0 1 1 0 0,0-1-1 0 0,1 1 1 0 0,-1 0-1 0 0,0-1 1 0 0,1 1-1 0 0,-1 0 1 0 0,0-1-1 0 0,1 1 1 0 0,-1 0-1 0 0,0-1 1 0 0,1 1-1 0 0,-1 0 1 0 0,1 0-1 0 0,-1 0 1 0 0,0-1-1 0 0,1 1 1 0 0,-1 0-1 0 0,1 0 1 0 0,-1 0-1 0 0,1 0 1 0 0,-1 0-1 0 0,1 0 1 0 0,-1 0-1 0 0,1 0 1 0 0,-1 0-1 0 0,0 0 1 0 0,1 0-1 0 0,0 0 1 0 0,58 3 609 0 0,-53-3-138 0 0,33 3 148 0 0,-31-4-630 0 0,22-1 10 0 0,-23 2 83 0 0,0 0-126 0 0,21 0-4 0 0,-21 0 10 0 0,-1 0 35 0 0,18 0 1 0 0,-18 0 6 0 0,0-1-43 0 0,56-9 71 0 0,-56 9-80 0 0,-1 0 18 0 0,49-11 13 0 0,-48 11-4 0 0,0 0-18 0 0,18-3-7 0 0,-18 3 18 0 0,0 0-13 0 0,17-3-7 0 0,-17 3 21 0 0,0 0-11 0 0,15-3-28 0 0,-15 3 35 0 0,-2 0 10 0 0,100-25-48 0 0,-99 24 50 0 0,10-1-27 0 0,4-4 47 0 0,53-18-19 0 0,-68 22-9 0 0,0 2-27 0 0,13-5 24 0 0,-12 5-4 0 0,-2-1-18 0 0,13-4 15 0 0,-13 5-18 0 0,1-1-3 0 0,11-6 0 0 0,-11 6 16 0 0,1 1-6 0 0,14-3 23 0 0,-14 3-18 0 0,-1 0-15 0 0,11-3 19 0 0,1 1 0 0 0,-1 0 1 0 0,0 1-1 0 0,1 1 0 0 0,23 0 1 0 0,-33 2-12 0 0,-3-2 9 0 0,0 0 1 0 0,1 0 0 0 0,-1 1 0 0 0,0-1 0 0 0,0 1 0 0 0,0 0 0 0 0,0 0 0 0 0,1 0 0 0 0,-1 0 0 0 0,0 1 0 0 0,0-1 0 0 0,4 2 0 0 0,-5-1-2 0 0,1-1 1 0 0,-1 1-1 0 0,1-1 1 0 0,-1 1-1 0 0,1-1 1 0 0,-1 0-1 0 0,1 0 1 0 0,-1 0-1 0 0,1-1 1 0 0,-1 1-1 0 0,4-1 1 0 0,1-1 0 0 0,0 1 0 0 0,0 0 0 0 0,0 0 0 0 0,0 1 0 0 0,8 0 0 0 0,1-1 0 0 0,-11 1 29 0 0,10-3-44 0 0,5-4-5 0 0,63-8 44 0 0,-78 14-25 0 0,24-5-2 0 0,-24 4-10 0 0,75-13-20 0 0,-74 14 83 0 0,-1 0-64 0 0,163-40 57 0 0,-163 40-68 0 0,19-4 12 0 0,-19 4 34 0 0,54-7-22 0 0,-54 7 15 0 0,1 1-42 0 0,125 3 41 0 0,-125-3-5 0 0,18 7-22 0 0,-19-5 12 0 0,31 10-18 0 0,5 3 55 0 0,-28-13-24 0 0,1-1 1 0 0,-1-1 0 0 0,1 0 0 0 0,18-3 0 0 0,-27 2-16 0 0,0 1-3 0 0,0-1 5 0 0,0 0 1 0 0,-1 0 0 0 0,1 0-1 0 0,0-1 1 0 0,-1 1 0 0 0,1-1-1 0 0,5-3 1 0 0,-7 3-2 0 0,1 1 28 0 0,20-4-79 0 0,-19 4 36 0 0,38-24-17 0 0,21-4 0 0 0,-61 27 46 0 0,1 1-2 0 0,11-5-8 0 0,-11 5-10 0 0,0-2 11 0 0,11-7-20 0 0,-11 8 22 0 0,3 0 6 0 0,-5 1-12 0 0,-1-1 1 0 0,1 0-1 0 0,0 1 1 0 0,0 0 0 0 0,0-1-1 0 0,0 1 1 0 0,0 0-1 0 0,0 0 1 0 0,0 0-1 0 0,0 0 1 0 0,0 0-1 0 0,0 0 1 0 0,4 0 0 0 0,-2 0-5 0 0,-3-1-5 0 0,1 1 11 0 0,-1 0 1 0 0,1-1 0 0 0,-1 1-1 0 0,1 0 1 0 0,0 0 0 0 0,-1 0-1 0 0,1 0 1 0 0,0 0 0 0 0,0 1 0 0 0,0-1-1 0 0,0 1 1 0 0,0-1 0 0 0,2 1-1 0 0,16-10 17 0 0,22-8-33 0 0,-39 16 20 0 0,29-11-66 0 0,27 6 99 0 0,-52 7-28 0 0,-2-2-5 0 0,49-10 35 0 0,-49 11-46 0 0,1-1 0 0 0,15-3 0 0 0,-15 3 7 0 0,-2 1-16 0 0,1-1 10 0 0,41-3-38 0 0,-40 4 50 0 0,50 9 27 0 0,-51-7-43 0 0,1 0-7 0 0,15 3 16 0 0,-15-3 9 0 0,-1 0-10 0 0,73 14 3 0 0,-74-13 20 0 0,0-1-40 0 0,36 14 46 0 0,-35-14 92 0 0,19 1-103 0 0,-19-1-14 0 0,74 18-14 0 0,-74-18 59 0 0,-5 0-88 0 0,1 0 41 0 0,-1-1 0 0 0,0 1-1 0 0,1-1 1 0 0,-1 1-1 0 0,1 0 1 0 0,-1-1 0 0 0,0 1-1 0 0,1-1 1 0 0,0 1-1 0 0,-1-1 1 0 0,1 0 0 0 0,-1 1-1 0 0,1-1 1 0 0,-1 0-1 0 0,1 1 1 0 0,0-1 0 0 0,-1 0-1 0 0,1 1 1 0 0,0-1-1 0 0,-1 0 1 0 0,1 0 0 0 0,0 0-1 0 0,0 0 1 0 0,-1 0-1 0 0,1 0 1 0 0,0 0-1 0 0,-1 0 1 0 0,1 0 0 0 0,0 0-1 0 0,-1 0 1 0 0,1 0-1 0 0,0 0 1 0 0,0-1 0 0 0,25-3 28 0 0,-26 4-26 0 0,5-2 10 0 0,3-1-20 0 0,0-1 10 0 0,0 0-1 0 0,0 0 1 0 0,0-1 0 0 0,-1 0-1 0 0,0 0 1 0 0,13-12 0 0 0,-11 9 1 0 0,-5 5-11 0 0,22-11-9 0 0,-13 7 32 0 0,-10 5-22 0 0,1 0-10 0 0,85-42 34 0 0,-60 28-25 0 0,52-20 1 0 0,-51 25-3 0 0,147-45-101 0 0,-173 55 98 0 0,2-1 0 0 0,18-6 8 0 0,139-36 39 0 0,-150 41-34 0 0,35-16 3 0 0,-27 10-2 0 0,106-37-5 0 0,-83 32-12 0 0,-40 13 8 0 0,20-6 10 0 0,-19 5 1 0 0,25-3 0 0 0,-24 4 2 0 0,0 2-4 0 0,20 1-3 0 0,-20-2 10 0 0,-1 2-5 0 0,12 4 4 0 0,-13-5 0 0 0,2 0-9 0 0,18 5 6 0 0,-18-4 7 0 0,0-1-5 0 0,20 3 2 0 0,-14-3-14 0 0,7 3 1 0 0,7 7-1 0 0,-21-9 10 0 0,24 7 8 0 0,-8 0-9 0 0,8 3 4 0 0,-24-10-12 0 0,0 0 8 0 0,14 6-4 0 0,-14-6-3 0 0,16 10 9 0 0,50 18 15 0 0,-48-22-17 0 0,-18-6-9 0 0,0 0 4 0 0,17 6-4 0 0,-17-6 10 0 0,0 0-3 0 0,17 6 4 0 0,26 17-24 0 0,-43-22 17 0 0,-1 0-4 0 0,8 7 31 0 0,2 0-1 0 0,-1 2-26 0 0,22 20 65 0 0,-31-29-22 0 0,22 13-22 0 0,43 10 8 0 0,-64-25-34 0 0,0 1-4 0 0,41 15 3 0 0,-42-15 26 0 0,0 0-25 0 0,36 12 66 0 0,-35-13-68 0 0,0 0-7 0 0,19 1 28 0 0,-18-2-23 0 0,0 1-3 0 0,86 12 4 0 0,-86-12 20 0 0,-1 0-6 0 0,17 3-11 0 0,-17-3 28 0 0,2-1-12 0 0,55-5-31 0 0,-57 4 30 0 0,2 1-14 0 0,138-3 14 0 0,-138 3 1 0 0,-2-1-20 0 0,17-1-2 0 0,-17 2 23 0 0,2-1-23 0 0,19-1-8 0 0,-20 2 38 0 0,23-6-60 0 0,-24 7 64 0 0,38 5-12 0 0,0-3 0 0 0,49-1 0 0 0,-90-2-9 0 0,4 0 2 0 0,1 0-3 0 0,21 0-10 0 0,-21 0 29 0 0,0 0-24 0 0,18 0 19 0 0,-18 0-11 0 0,-2-1-5 0 0,17-1 17 0 0,-17 2-17 0 0,1-1-8 0 0,50-6-23 0 0,-50 6 47 0 0,0 1-8 0 0,18-2-24 0 0,-18 1 30 0 0,1 1-8 0 0,21 0-10 0 0,-21 0 22 0 0,-1 0-34 0 0,146-8 3 0 0,-145 7 5 0 0,-1 1 6 0 0,1-2 6 0 0,3 1-4 0 0,27 12 41 0 0,-32-10-17 0 0,-2 1-14 0 0,3 2 16 0 0,0 1 0 0 0,-1 0-1 0 0,1 0 1 0 0,-1 0 0 0 0,7 10-1 0 0,-10-12-18 0 0,23 32 14 0 0,-23-34-11 0 0,0 2-6 0 0,0-1 1 0 0,0 0-1 0 0,0 0 0 0 0,1 0 1 0 0,-1 0-1 0 0,1 0 1 0 0,-1 0-1 0 0,6 2 1 0 0,63 14 269 0 0,-66-17-191 0 0,138 2 606 0 0,-108-3-641 0 0,-28 0-17 0 0,-2-1-5 0 0,93-13 78 0 0,-44-1-105 0 0,-50 13 13 0 0,16-3-14 0 0,-2 0 0 0 0,1-1 0 0 0,20-10 0 0 0,-27 12 1 0 0,-6 2 17 0 0,-1 0-23 0 0,44-15 23 0 0,-45 15 18 0 0,0 1-32 0 0,63-20 597 0 0,-64 20-369 0 0,1-5-214 0 0,19-15 6 0 0,-21 19-17 0 0,20-39-30 0 0,-13 27 20 0 0,-7 11 1 0 0,0-1 0 0 0,-1-1 5 0 0,0-1 2 0 0,27-20-29 0 0,-15 14 26 0 0,-10 9-3 0 0,1 0 8 0 0,50-43-3 0 0,-50 43 5 0 0,0 0-6 0 0,11-6 5 0 0,50-39-6 0 0,-3-9 54 0 0,-59 54-50 0 0,11-11-14 0 0,1-3-16 0 0,-3 13 72 0 0,-1-1 1 0 0,1 2-1 0 0,0 0 0 0 0,0 0 1 0 0,0 1-1 0 0,16-1 0 0 0,19-3 441 0 0,-41 5-340 0 0,0 0-86 0 0,17-3-29 0 0,-17 3 60 0 0,19-1-63 0 0,-21 1 26 0 0,26-4-71 0 0,-24 5 18 0 0,18-5-62 0 0,-19 4 80 0 0,30 1-40 0 0,-28 0 17 0 0,0 0-137 0 0,57-3 196 0 0,-57 3-12 0 0,-1 0-106 0 0,92-3 231 0 0,-92 3 119 0 0,0 0-328 0 0,17 2 34 0 0,-17-1-4 0 0,0-2-36 0 0,48-11 62 0 0,-49 10-10 0 0,-1 1-8 0 0,18-5 2 0 0,3-4 2 0 0,60-22-4 0 0,28-8-14 0 0,-110 39 28 0 0,2-1-2 0 0,93-33 59 0 0,-94 34-74 0 0,-1-1-7 0 0,10-8 9 0 0,-9 7 0 0 0,-1 1-37 0 0,12-5 40 0 0,-11 5-2 0 0,5 2-80 0 0,-7 0 76 0 0,40-19 72 0 0,83-21-67 0 0,-39 10-8 0 0,-14 4 55 0 0,-68 24-47 0 0,0 1-2 0 0,14-5 9 0 0,-10 3-5 0 0,11-8 0 0 0,2 0 0 0 0,5-1-10 0 0,41-13 1 0 0,-24 8 9 0 0,-37 17 2 0 0,-1-1 3 0 0,0-1-7 0 0,17-6 8 0 0,-13 4-3 0 0,9-4-7 0 0,33-9-48 0 0,-46 15 49 0 0,24-1 34 0 0,-22 2-13 0 0,24-3 21 0 0,-24 3-25 0 0,0 0 18 0 0,119-9 4 0 0,-98 10-50 0 0,-21 0 16 0 0,1 0-21 0 0,22 0 0 0 0,-22 0 39 0 0,-1 0-16 0 0,21 0 26 0 0,-21 0 9 0 0,22 8 62 0 0,-25-6-123 0 0,71 25 81 0 0,-70-26-46 0 0,0 0-16 0 0,14 7-6 0 0,-14-6 23 0 0,24 4-31 0 0,-25-5-5 0 0,14 5 15 0 0,-14-4 56 0 0,0-1-64 0 0,14 5 32 0 0,-14-5-22 0 0,0 1-22 0 0,36 15 62 0 0,-36-15-22 0 0,26 7-1 0 0,-26-7-20 0 0,13 5 17 0 0,-13-5-20 0 0,1 0 17 0 0,64 23-35 0 0,-65-23 53 0 0,1 0-20 0 0,14 6-13 0 0,-14-6 15 0 0,39 14-11 0 0,-39-14 12 0 0,-2-1-64 0 0,13 5 70 0 0,-13-5 92 0 0,1 1-186 0 0,62 24 149 0 0,-61-25-42 0 0,24 2-25 0 0,-24-2-9 0 0,49 9 25 0 0,-48-9-11 0 0,0-1 5 0 0,20 0-21 0 0,-20 0 27 0 0,1-1-4 0 0,52-6 4 0 0,-53 6-35 0 0,0 1 29 0 0,94-6-64 0 0,-93 6 22 0 0,-1 0-36 0 0,59 0 86 0 0,-59 0-53 0 0,1 1 53 0 0,21 1-6 0 0,12-2 13 0 0,-34 0 5 0 0,2 0 53 0 0,501-3 1183 0 0,-380 9-1207 0 0,124 9-5 0 0,-146-3-956 0 0,-59-7 4 0 0,47 4-6412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5:38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15 208 0 0,'0'0'5879'0'0,"-14"-12"-9271"0"0,11 9 3101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C8B9E-7D35-4563-B0FF-2AC151C8224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DE6C3-E32A-425E-93BC-2EBBD3B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7FBF-641B-4B44-839B-555110D91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426E3-A4FB-4333-8B34-CCA404419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27B3-451F-44F7-8661-691B98C7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1EB9-4D49-45BF-95CA-3A41A09C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407-E8FF-41D5-B1AF-8C6C4462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0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90F4-574A-49B0-9C2E-5745952A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7828C-A0DC-4521-99A0-266A3EB7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5398F-CF0E-4FD3-A92A-2F0A0504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C2F0-B85F-46B7-9BE7-5D35F594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6F5B-5117-4FFD-A703-51AA5B2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C55E0-2216-4094-A023-489387C70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28788-831D-436B-95A8-369A0BF05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F9D3D-D2DD-47C6-AAF6-6CE40F85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6B46-5E2F-4139-9BC0-70ECD9EF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8686-E439-44AE-98CB-E32B4D13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0353-8AA3-4D30-A792-B6E59A13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D2A5-4C2C-4644-85D2-774F9F2A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1187-7528-4B6D-90FC-6C2A90CE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FD2C-0B58-4C19-975C-9F6C977C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5858-735F-4F98-9DF6-66192632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24D9-B662-4A77-91D3-5EC381E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7947-B3D2-4B48-B15B-9BE28093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8447-010E-4F9C-8B40-60A81AEF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30BE-0394-4690-B46A-4732934C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AF09-D5F2-42BB-9639-22B1288C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E34E-7B68-4606-8EBA-70373931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F756-5DAE-426B-993B-CFE498029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76736-DBAF-4C4E-B1E0-0D35314C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70732-6753-47F4-AA7D-4E226AC1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8669-E6A6-41B0-9018-F7606FA0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E4F9D-77AB-414F-9955-1B555CB3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4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FD9E-E89B-4DDF-BB9E-38720D56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7B715-8872-4821-AB62-4E0377E8C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F73C-5530-4BF8-9680-D2C91648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D128F-D78F-400F-9495-562C7DF75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85CF7-00EF-4B0D-B72E-BB34BD42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F51F0-2D6B-4083-B5BE-5E65D119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CF3F4-5244-4906-A41E-9E172ED7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B0933-8C22-45F1-8E77-81D89EC2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02B7-705C-47EB-B7CC-37A59BF3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3908D-7554-41E3-8A24-75BC0271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14DC3-800E-473E-BE4D-4F37DFA6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9D852-B7D2-4BB9-9609-C1F9E838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98FFA-329C-49F6-BF01-8EA0CE01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101FC-BDAF-4D20-AD57-35241D14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8F3A1-5C87-421F-B1C9-6F330AA5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F9BE-5525-4052-A3EE-6F4688BE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5751-EE48-4D1C-A673-1A02990B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C986E-59F4-4A00-94A2-7294D3C9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8868-31FA-41E2-9B9C-875AE339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136F-6F73-49C1-BD00-27A4F2D2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D2231-BE80-49D0-8045-7CA31762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6AF3-8796-4602-886D-F5D02591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B95D0-E1E3-46EF-844A-71EA66A67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25B8A-B580-4E24-BAA9-4E59A321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158C8-B5AC-4497-86E5-55669C47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FB501-16D4-473D-9B4F-82DFDD81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E6C11-81AC-4F07-975C-719FE100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0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B8C05-D829-4A91-B941-379985FF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8D4D-B3CB-4D39-8963-80EB499F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8C326-52AB-42D3-8FEF-DA162B54B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19F2-8179-4CA3-96F9-97799BDB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43C9E-0DE9-4FB8-9FFF-52F8E1AEA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hart" Target="../charts/chart7.xml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4.png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aarti/Class/10701_Spring14/lecs.html" TargetMode="External"/><Relationship Id="rId2" Type="http://schemas.openxmlformats.org/officeDocument/2006/relationships/hyperlink" Target="https://www.aparat.com/v/kZU7v?playlist=9546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hart" Target="../charts/chart4.xm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6.png"/><Relationship Id="rId18" Type="http://schemas.openxmlformats.org/officeDocument/2006/relationships/customXml" Target="../ink/ink12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9.xml"/><Relationship Id="rId17" Type="http://schemas.openxmlformats.org/officeDocument/2006/relationships/image" Target="../media/image140.png"/><Relationship Id="rId2" Type="http://schemas.openxmlformats.org/officeDocument/2006/relationships/image" Target="../media/image11.png"/><Relationship Id="rId16" Type="http://schemas.openxmlformats.org/officeDocument/2006/relationships/customXml" Target="../ink/ink11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8.xml"/><Relationship Id="rId19" Type="http://schemas.openxmlformats.org/officeDocument/2006/relationships/image" Target="../media/image150.png"/><Relationship Id="rId4" Type="http://schemas.openxmlformats.org/officeDocument/2006/relationships/customXml" Target="../ink/ink5.xml"/><Relationship Id="rId9" Type="http://schemas.openxmlformats.org/officeDocument/2006/relationships/image" Target="../media/image14.png"/><Relationship Id="rId1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A73A-A39D-4A0F-AC90-E1E008C7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FFE04-CE2D-428C-B223-6AE590DDB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3744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A6E9-98F8-4781-98A6-5B0B34F2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en-US" sz="4400" b="1" spc="-5" dirty="0"/>
              <a:t>Choice </a:t>
            </a:r>
            <a:r>
              <a:rPr lang="en-US" sz="4400" b="1" dirty="0"/>
              <a:t>of</a:t>
            </a:r>
            <a:r>
              <a:rPr lang="en-US" sz="4400" b="1" spc="-60" dirty="0"/>
              <a:t> </a:t>
            </a:r>
            <a:r>
              <a:rPr lang="en-US" sz="4400" b="1" spc="-5" dirty="0"/>
              <a:t>#bins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9733-114D-4F72-BFE8-FE190E75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6622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F0B8EA-8935-4898-B0B0-E7123D390A49}"/>
              </a:ext>
            </a:extLst>
          </p:cNvPr>
          <p:cNvSpPr/>
          <p:nvPr/>
        </p:nvSpPr>
        <p:spPr>
          <a:xfrm>
            <a:off x="838200" y="2546041"/>
            <a:ext cx="4459979" cy="3630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DF27EB84-ABB9-4F0A-874D-0D17D377172A}"/>
              </a:ext>
            </a:extLst>
          </p:cNvPr>
          <p:cNvSpPr/>
          <p:nvPr/>
        </p:nvSpPr>
        <p:spPr>
          <a:xfrm>
            <a:off x="6351225" y="2652049"/>
            <a:ext cx="4354289" cy="352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03786E2-A8D2-4EC9-B2F1-AEDE48EEFE9D}"/>
              </a:ext>
            </a:extLst>
          </p:cNvPr>
          <p:cNvSpPr/>
          <p:nvPr/>
        </p:nvSpPr>
        <p:spPr>
          <a:xfrm>
            <a:off x="1254328" y="1540025"/>
            <a:ext cx="3205130" cy="649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001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" dirty="0">
                <a:latin typeface="Carlito"/>
                <a:cs typeface="Carlito"/>
              </a:rPr>
              <a:t>Kernel </a:t>
            </a:r>
            <a:r>
              <a:rPr lang="en-US" sz="4400" dirty="0">
                <a:latin typeface="Carlito"/>
                <a:cs typeface="Carlito"/>
              </a:rPr>
              <a:t>density </a:t>
            </a:r>
            <a:r>
              <a:rPr lang="en-US" sz="4400" spc="-5" dirty="0">
                <a:latin typeface="Carlito"/>
                <a:cs typeface="Carlito"/>
              </a:rPr>
              <a:t>estimate</a:t>
            </a:r>
            <a:r>
              <a:rPr lang="fa-IR" sz="4400" spc="-5" dirty="0">
                <a:latin typeface="Carlito"/>
                <a:cs typeface="Carlito"/>
              </a:rPr>
              <a:t>"</a:t>
            </a:r>
            <a:r>
              <a:rPr lang="en-US" dirty="0" err="1"/>
              <a:t>Parzen</a:t>
            </a:r>
            <a:r>
              <a:rPr lang="fa-IR" dirty="0"/>
              <a:t>/</a:t>
            </a:r>
            <a:r>
              <a:rPr lang="en-US" dirty="0"/>
              <a:t>Window</a:t>
            </a:r>
            <a:r>
              <a:rPr lang="fa-IR" dirty="0"/>
              <a:t>"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حال به جای استفاده از </a:t>
                </a:r>
                <a:r>
                  <a:rPr lang="en-US" dirty="0"/>
                  <a:t>bin</a:t>
                </a:r>
                <a:r>
                  <a:rPr lang="fa-IR" dirty="0"/>
                  <a:t> ها </a:t>
                </a:r>
              </a:p>
              <a:p>
                <a:pPr marL="0" indent="0" algn="r" rtl="1">
                  <a:buNone/>
                </a:pPr>
                <a:r>
                  <a:rPr lang="fa-IR" dirty="0"/>
                  <a:t>از یک سری  </a:t>
                </a:r>
                <a:r>
                  <a:rPr lang="en-US" dirty="0"/>
                  <a:t>window</a:t>
                </a:r>
                <a:r>
                  <a:rPr lang="fa-IR" dirty="0"/>
                  <a:t> به طول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a-IR" dirty="0"/>
                  <a:t> استفاده کنیم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568274"/>
              </p:ext>
            </p:extLst>
          </p:nvPr>
        </p:nvGraphicFramePr>
        <p:xfrm>
          <a:off x="435897" y="3286035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308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" dirty="0">
                <a:latin typeface="Carlito"/>
                <a:cs typeface="Carlito"/>
              </a:rPr>
              <a:t>Kernel </a:t>
            </a:r>
            <a:r>
              <a:rPr lang="en-US" sz="4400" dirty="0">
                <a:latin typeface="Carlito"/>
                <a:cs typeface="Carlito"/>
              </a:rPr>
              <a:t>density </a:t>
            </a:r>
            <a:r>
              <a:rPr lang="en-US" sz="4400" spc="-5" dirty="0">
                <a:latin typeface="Carlito"/>
                <a:cs typeface="Carlito"/>
              </a:rPr>
              <a:t>estimate</a:t>
            </a:r>
            <a:r>
              <a:rPr lang="fa-IR" sz="4400" spc="-5" dirty="0">
                <a:latin typeface="Carlito"/>
                <a:cs typeface="Carlito"/>
              </a:rPr>
              <a:t>"</a:t>
            </a:r>
            <a:r>
              <a:rPr lang="en-US" dirty="0" err="1"/>
              <a:t>Parzen</a:t>
            </a:r>
            <a:r>
              <a:rPr lang="fa-IR" dirty="0"/>
              <a:t>/</a:t>
            </a:r>
            <a:r>
              <a:rPr lang="en-US" dirty="0"/>
              <a:t>Window</a:t>
            </a:r>
            <a:r>
              <a:rPr lang="fa-IR" dirty="0"/>
              <a:t>"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حال به جای استفاده از </a:t>
                </a:r>
                <a:r>
                  <a:rPr lang="en-US" dirty="0"/>
                  <a:t>bin</a:t>
                </a:r>
                <a:r>
                  <a:rPr lang="fa-IR" dirty="0"/>
                  <a:t> ها </a:t>
                </a:r>
              </a:p>
              <a:p>
                <a:pPr marL="0" indent="0" algn="r" rtl="1">
                  <a:buNone/>
                </a:pPr>
                <a:r>
                  <a:rPr lang="fa-IR" dirty="0"/>
                  <a:t>از یک سری  </a:t>
                </a:r>
                <a:r>
                  <a:rPr lang="en-US" dirty="0"/>
                  <a:t>window</a:t>
                </a:r>
                <a:r>
                  <a:rPr lang="fa-IR" dirty="0"/>
                  <a:t> به طول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a-IR" dirty="0"/>
                  <a:t> استفاده کنیم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507511"/>
              </p:ext>
            </p:extLst>
          </p:nvPr>
        </p:nvGraphicFramePr>
        <p:xfrm>
          <a:off x="435897" y="3286035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0AE0F2D-1D8B-49CB-8B7B-6D49966F9925}"/>
              </a:ext>
            </a:extLst>
          </p:cNvPr>
          <p:cNvSpPr/>
          <p:nvPr/>
        </p:nvSpPr>
        <p:spPr>
          <a:xfrm>
            <a:off x="10105281" y="2814772"/>
            <a:ext cx="506460" cy="942526"/>
          </a:xfrm>
          <a:prstGeom prst="rect">
            <a:avLst/>
          </a:prstGeom>
          <a:solidFill>
            <a:srgbClr val="00B050">
              <a:alpha val="4117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8CE04E4-4065-4A53-9E06-B6A47464A365}"/>
              </a:ext>
            </a:extLst>
          </p:cNvPr>
          <p:cNvSpPr/>
          <p:nvPr/>
        </p:nvSpPr>
        <p:spPr>
          <a:xfrm rot="5400000">
            <a:off x="10244091" y="3753425"/>
            <a:ext cx="248517" cy="5261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51C90-B346-4037-A39D-CCA5D125AE4E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5B62D3-9743-49F0-8F92-AA981C722205}"/>
                  </a:ext>
                </a:extLst>
              </p:cNvPr>
              <p:cNvSpPr txBox="1"/>
              <p:nvPr/>
            </p:nvSpPr>
            <p:spPr>
              <a:xfrm>
                <a:off x="10180637" y="4140752"/>
                <a:ext cx="4796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5B62D3-9743-49F0-8F92-AA981C72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637" y="4140752"/>
                <a:ext cx="4796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32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" dirty="0">
                <a:latin typeface="Carlito"/>
                <a:cs typeface="Carlito"/>
              </a:rPr>
              <a:t>Kernel </a:t>
            </a:r>
            <a:r>
              <a:rPr lang="en-US" sz="4400" dirty="0">
                <a:latin typeface="Carlito"/>
                <a:cs typeface="Carlito"/>
              </a:rPr>
              <a:t>density </a:t>
            </a:r>
            <a:r>
              <a:rPr lang="en-US" sz="4400" spc="-5" dirty="0">
                <a:latin typeface="Carlito"/>
                <a:cs typeface="Carlito"/>
              </a:rPr>
              <a:t>estimate</a:t>
            </a:r>
            <a:r>
              <a:rPr lang="fa-IR" sz="4400" spc="-5" dirty="0">
                <a:latin typeface="Carlito"/>
                <a:cs typeface="Carlito"/>
              </a:rPr>
              <a:t>"</a:t>
            </a:r>
            <a:r>
              <a:rPr lang="en-US" dirty="0" err="1"/>
              <a:t>Parzen</a:t>
            </a:r>
            <a:r>
              <a:rPr lang="fa-IR" dirty="0"/>
              <a:t>/</a:t>
            </a:r>
            <a:r>
              <a:rPr lang="en-US" dirty="0"/>
              <a:t>Window</a:t>
            </a:r>
            <a:r>
              <a:rPr lang="fa-IR" dirty="0"/>
              <a:t>"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حال به جای استفاده از </a:t>
                </a:r>
                <a:r>
                  <a:rPr lang="en-US" dirty="0"/>
                  <a:t>bin</a:t>
                </a:r>
                <a:r>
                  <a:rPr lang="fa-IR" dirty="0"/>
                  <a:t> ها </a:t>
                </a:r>
              </a:p>
              <a:p>
                <a:pPr marL="0" indent="0" algn="r" rtl="1">
                  <a:buNone/>
                </a:pPr>
                <a:r>
                  <a:rPr lang="fa-IR" dirty="0"/>
                  <a:t>از یک سری  </a:t>
                </a:r>
                <a:r>
                  <a:rPr lang="en-US" dirty="0"/>
                  <a:t>window</a:t>
                </a:r>
                <a:r>
                  <a:rPr lang="fa-IR" dirty="0"/>
                  <a:t> به طول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a-IR" dirty="0"/>
                  <a:t> استفاده کنیم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191898"/>
              </p:ext>
            </p:extLst>
          </p:nvPr>
        </p:nvGraphicFramePr>
        <p:xfrm>
          <a:off x="435897" y="3286035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DE54F1-B13A-4152-8DF0-063BC1ED146B}"/>
                  </a:ext>
                </a:extLst>
              </p14:cNvPr>
              <p14:cNvContentPartPr/>
              <p14:nvPr/>
            </p14:nvContentPartPr>
            <p14:xfrm>
              <a:off x="2831345" y="2536588"/>
              <a:ext cx="22320" cy="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DE54F1-B13A-4152-8DF0-063BC1ED14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2705" y="2527948"/>
                <a:ext cx="39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D1243E-6860-4A35-BB90-B006D308912E}"/>
                  </a:ext>
                </a:extLst>
              </p14:cNvPr>
              <p14:cNvContentPartPr/>
              <p14:nvPr/>
            </p14:nvContentPartPr>
            <p14:xfrm>
              <a:off x="370385" y="3820348"/>
              <a:ext cx="5893560" cy="2037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D1243E-6860-4A35-BB90-B006D30891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745" y="3811708"/>
                <a:ext cx="5911200" cy="20548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CF6A885-13A8-4CFF-AAC8-80F130902C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427" y="1690688"/>
            <a:ext cx="4082161" cy="9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D22F-33ED-42C1-A167-AB0C2729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" dirty="0">
                <a:latin typeface="Carlito"/>
                <a:cs typeface="Carlito"/>
              </a:rPr>
              <a:t>Kernel </a:t>
            </a:r>
            <a:r>
              <a:rPr lang="en-US" sz="4400" dirty="0">
                <a:latin typeface="Carlito"/>
                <a:cs typeface="Carlito"/>
              </a:rPr>
              <a:t>density </a:t>
            </a:r>
            <a:r>
              <a:rPr lang="en-US" sz="4400" spc="-5" dirty="0">
                <a:latin typeface="Carlito"/>
                <a:cs typeface="Carlito"/>
              </a:rPr>
              <a:t>estimate</a:t>
            </a:r>
            <a:r>
              <a:rPr lang="fa-IR" sz="4400" spc="-5" dirty="0">
                <a:latin typeface="Carlito"/>
                <a:cs typeface="Carlito"/>
              </a:rPr>
              <a:t>"</a:t>
            </a:r>
            <a:r>
              <a:rPr lang="en-US" dirty="0" err="1"/>
              <a:t>Parzen</a:t>
            </a:r>
            <a:r>
              <a:rPr lang="fa-IR" dirty="0"/>
              <a:t>/</a:t>
            </a:r>
            <a:r>
              <a:rPr lang="en-US" dirty="0"/>
              <a:t>Window</a:t>
            </a:r>
            <a:r>
              <a:rPr lang="fa-IR" dirty="0"/>
              <a:t>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976A-820F-4BD5-B3F7-7F38DB80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انواع پنجره</a:t>
            </a:r>
          </a:p>
          <a:p>
            <a:pPr algn="r" rtl="1"/>
            <a:endParaRPr lang="en-US" dirty="0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75DD352C-EC46-4D73-9252-109CDF69C877}"/>
              </a:ext>
            </a:extLst>
          </p:cNvPr>
          <p:cNvGrpSpPr/>
          <p:nvPr/>
        </p:nvGrpSpPr>
        <p:grpSpPr>
          <a:xfrm>
            <a:off x="4909192" y="1825625"/>
            <a:ext cx="1902460" cy="2012950"/>
            <a:chOff x="3572761" y="1896348"/>
            <a:chExt cx="1902460" cy="2012950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8F5452B9-A0AF-4ACF-9350-EF1D5F755BCD}"/>
                </a:ext>
              </a:extLst>
            </p:cNvPr>
            <p:cNvSpPr/>
            <p:nvPr/>
          </p:nvSpPr>
          <p:spPr>
            <a:xfrm>
              <a:off x="3572761" y="1896348"/>
              <a:ext cx="1899391" cy="19495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958FFB04-6652-4095-8519-53E0048E47B8}"/>
                </a:ext>
              </a:extLst>
            </p:cNvPr>
            <p:cNvSpPr/>
            <p:nvPr/>
          </p:nvSpPr>
          <p:spPr>
            <a:xfrm>
              <a:off x="3943070" y="3688079"/>
              <a:ext cx="272642" cy="158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BB626558-D259-4E64-B8B7-03E3FC83E5DC}"/>
                </a:ext>
              </a:extLst>
            </p:cNvPr>
            <p:cNvSpPr/>
            <p:nvPr/>
          </p:nvSpPr>
          <p:spPr>
            <a:xfrm>
              <a:off x="3581400" y="3657599"/>
              <a:ext cx="1893570" cy="251460"/>
            </a:xfrm>
            <a:custGeom>
              <a:avLst/>
              <a:gdLst/>
              <a:ahLst/>
              <a:cxnLst/>
              <a:rect l="l" t="t" r="r" b="b"/>
              <a:pathLst>
                <a:path w="1893570" h="251460">
                  <a:moveTo>
                    <a:pt x="152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52400" y="228600"/>
                  </a:lnTo>
                  <a:lnTo>
                    <a:pt x="152400" y="0"/>
                  </a:lnTo>
                  <a:close/>
                </a:path>
                <a:path w="1893570" h="251460">
                  <a:moveTo>
                    <a:pt x="1893570" y="22860"/>
                  </a:moveTo>
                  <a:lnTo>
                    <a:pt x="1741170" y="22860"/>
                  </a:lnTo>
                  <a:lnTo>
                    <a:pt x="1741170" y="251460"/>
                  </a:lnTo>
                  <a:lnTo>
                    <a:pt x="1893570" y="251460"/>
                  </a:lnTo>
                  <a:lnTo>
                    <a:pt x="1893570" y="22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4D0B5C84-6513-4AF3-96A6-C03EAD302866}"/>
                </a:ext>
              </a:extLst>
            </p:cNvPr>
            <p:cNvSpPr/>
            <p:nvPr/>
          </p:nvSpPr>
          <p:spPr>
            <a:xfrm>
              <a:off x="4846421" y="3676650"/>
              <a:ext cx="89972" cy="1581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7">
            <a:extLst>
              <a:ext uri="{FF2B5EF4-FFF2-40B4-BE49-F238E27FC236}">
                <a16:creationId xmlns:a16="http://schemas.microsoft.com/office/drawing/2014/main" id="{D24E5B52-F3DC-4AAC-BCF0-B14480AE7E1D}"/>
              </a:ext>
            </a:extLst>
          </p:cNvPr>
          <p:cNvSpPr/>
          <p:nvPr/>
        </p:nvSpPr>
        <p:spPr>
          <a:xfrm>
            <a:off x="1574529" y="2163077"/>
            <a:ext cx="1974999" cy="226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319199A9-FCF3-4A31-A629-89D802ED0C3F}"/>
              </a:ext>
            </a:extLst>
          </p:cNvPr>
          <p:cNvSpPr/>
          <p:nvPr/>
        </p:nvSpPr>
        <p:spPr>
          <a:xfrm>
            <a:off x="1574529" y="2840632"/>
            <a:ext cx="1734276" cy="6636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75A53316-CF71-4A3C-B668-260C06973A48}"/>
              </a:ext>
            </a:extLst>
          </p:cNvPr>
          <p:cNvSpPr/>
          <p:nvPr/>
        </p:nvSpPr>
        <p:spPr>
          <a:xfrm>
            <a:off x="1574529" y="4619320"/>
            <a:ext cx="2291181" cy="219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6C862DD7-D1B9-49CA-84F8-D32466760B03}"/>
              </a:ext>
            </a:extLst>
          </p:cNvPr>
          <p:cNvSpPr/>
          <p:nvPr/>
        </p:nvSpPr>
        <p:spPr>
          <a:xfrm>
            <a:off x="1574529" y="5054210"/>
            <a:ext cx="2317289" cy="7407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4DC41D53-382C-4B02-AC26-4A5DA9638C64}"/>
              </a:ext>
            </a:extLst>
          </p:cNvPr>
          <p:cNvGrpSpPr/>
          <p:nvPr/>
        </p:nvGrpSpPr>
        <p:grpSpPr>
          <a:xfrm>
            <a:off x="4909192" y="4215656"/>
            <a:ext cx="1893570" cy="1880870"/>
            <a:chOff x="3524250" y="4207008"/>
            <a:chExt cx="1893570" cy="1880870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409BB0A-C4B8-405B-9910-0C2256ACE332}"/>
                </a:ext>
              </a:extLst>
            </p:cNvPr>
            <p:cNvSpPr/>
            <p:nvPr/>
          </p:nvSpPr>
          <p:spPr>
            <a:xfrm>
              <a:off x="3574296" y="4207008"/>
              <a:ext cx="1798556" cy="18460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C93BA355-979C-46C7-B420-CD5DB2D67032}"/>
                </a:ext>
              </a:extLst>
            </p:cNvPr>
            <p:cNvSpPr/>
            <p:nvPr/>
          </p:nvSpPr>
          <p:spPr>
            <a:xfrm>
              <a:off x="3524250" y="5858865"/>
              <a:ext cx="1893570" cy="228600"/>
            </a:xfrm>
            <a:custGeom>
              <a:avLst/>
              <a:gdLst/>
              <a:ahLst/>
              <a:cxnLst/>
              <a:rect l="l" t="t" r="r" b="b"/>
              <a:pathLst>
                <a:path w="1893570" h="228600">
                  <a:moveTo>
                    <a:pt x="285750" y="8534"/>
                  </a:moveTo>
                  <a:lnTo>
                    <a:pt x="0" y="8534"/>
                  </a:lnTo>
                  <a:lnTo>
                    <a:pt x="0" y="205740"/>
                  </a:lnTo>
                  <a:lnTo>
                    <a:pt x="285750" y="205740"/>
                  </a:lnTo>
                  <a:lnTo>
                    <a:pt x="285750" y="8534"/>
                  </a:lnTo>
                  <a:close/>
                </a:path>
                <a:path w="1893570" h="228600">
                  <a:moveTo>
                    <a:pt x="1893570" y="0"/>
                  </a:moveTo>
                  <a:lnTo>
                    <a:pt x="1741170" y="0"/>
                  </a:lnTo>
                  <a:lnTo>
                    <a:pt x="1741170" y="228600"/>
                  </a:lnTo>
                  <a:lnTo>
                    <a:pt x="1893570" y="228600"/>
                  </a:lnTo>
                  <a:lnTo>
                    <a:pt x="1893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655DCDD0-B9D2-4FAD-9504-7C87E5C40064}"/>
                </a:ext>
              </a:extLst>
            </p:cNvPr>
            <p:cNvSpPr/>
            <p:nvPr/>
          </p:nvSpPr>
          <p:spPr>
            <a:xfrm>
              <a:off x="4147624" y="5158798"/>
              <a:ext cx="635635" cy="1905"/>
            </a:xfrm>
            <a:custGeom>
              <a:avLst/>
              <a:gdLst/>
              <a:ahLst/>
              <a:cxnLst/>
              <a:rect l="l" t="t" r="r" b="b"/>
              <a:pathLst>
                <a:path w="635635" h="1904">
                  <a:moveTo>
                    <a:pt x="0" y="0"/>
                  </a:moveTo>
                  <a:lnTo>
                    <a:pt x="635389" y="147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85A4189B-7C5D-4D98-BF8B-CAAF00D803E1}"/>
                </a:ext>
              </a:extLst>
            </p:cNvPr>
            <p:cNvSpPr/>
            <p:nvPr/>
          </p:nvSpPr>
          <p:spPr>
            <a:xfrm>
              <a:off x="4122419" y="5100015"/>
              <a:ext cx="116014" cy="1179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88D1EC95-B675-4D25-A106-ADE949207CE9}"/>
                </a:ext>
              </a:extLst>
            </p:cNvPr>
            <p:cNvSpPr/>
            <p:nvPr/>
          </p:nvSpPr>
          <p:spPr>
            <a:xfrm>
              <a:off x="4692205" y="5101145"/>
              <a:ext cx="116014" cy="11790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AFDDE712-A2D1-480E-8D4A-630E99090D8C}"/>
                </a:ext>
              </a:extLst>
            </p:cNvPr>
            <p:cNvSpPr/>
            <p:nvPr/>
          </p:nvSpPr>
          <p:spPr>
            <a:xfrm>
              <a:off x="4419600" y="5257800"/>
              <a:ext cx="89966" cy="1581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642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5542-0653-4653-81C6-044F6ED4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22"/>
            <a:ext cx="10515600" cy="1103061"/>
          </a:xfrm>
        </p:spPr>
        <p:txBody>
          <a:bodyPr/>
          <a:lstStyle/>
          <a:p>
            <a:r>
              <a:rPr lang="en-US" sz="4400" spc="-5" dirty="0"/>
              <a:t>Choice </a:t>
            </a:r>
            <a:r>
              <a:rPr lang="en-US" sz="4400" dirty="0"/>
              <a:t>of </a:t>
            </a:r>
            <a:r>
              <a:rPr lang="en-US" sz="4400" spc="-5" dirty="0"/>
              <a:t>kernel</a:t>
            </a:r>
            <a:r>
              <a:rPr lang="en-US" sz="4400" spc="-30" dirty="0"/>
              <a:t> </a:t>
            </a:r>
            <a:r>
              <a:rPr lang="en-US" sz="4400" spc="-5" dirty="0"/>
              <a:t>bandwidth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2FEC-EDEA-4101-B24B-A67FF06E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535"/>
            <a:ext cx="10515600" cy="5234428"/>
          </a:xfrm>
        </p:spPr>
        <p:txBody>
          <a:bodyPr/>
          <a:lstStyle/>
          <a:p>
            <a:pPr algn="r" rtl="1"/>
            <a:r>
              <a:rPr lang="en-US" dirty="0"/>
              <a:t>Bias-Variance tradeoff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65A1F85-0A7D-44DC-8E38-6506781F7DB8}"/>
              </a:ext>
            </a:extLst>
          </p:cNvPr>
          <p:cNvSpPr/>
          <p:nvPr/>
        </p:nvSpPr>
        <p:spPr>
          <a:xfrm>
            <a:off x="1067973" y="1424300"/>
            <a:ext cx="5717344" cy="5234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F7F06-D396-4297-B739-A0A0741185EA}"/>
              </a:ext>
            </a:extLst>
          </p:cNvPr>
          <p:cNvSpPr txBox="1"/>
          <p:nvPr/>
        </p:nvSpPr>
        <p:spPr>
          <a:xfrm>
            <a:off x="2138288" y="4276580"/>
            <a:ext cx="111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5" dirty="0">
                <a:solidFill>
                  <a:srgbClr val="C00000"/>
                </a:solidFill>
                <a:latin typeface="Carlito"/>
                <a:cs typeface="Carlito"/>
              </a:rPr>
              <a:t>Just</a:t>
            </a:r>
            <a:r>
              <a:rPr lang="en-US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lang="en-US" b="1" spc="-5" dirty="0">
                <a:solidFill>
                  <a:srgbClr val="C00000"/>
                </a:solidFill>
                <a:latin typeface="Carlito"/>
                <a:cs typeface="Carlito"/>
              </a:rPr>
              <a:t>right</a:t>
            </a:r>
            <a:endParaRPr lang="en-US" dirty="0">
              <a:latin typeface="Carlito"/>
              <a:cs typeface="Carlito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E9163-AAF2-4780-9ACD-CEBF6175778D}"/>
              </a:ext>
            </a:extLst>
          </p:cNvPr>
          <p:cNvSpPr txBox="1"/>
          <p:nvPr/>
        </p:nvSpPr>
        <p:spPr>
          <a:xfrm>
            <a:off x="5087295" y="974242"/>
            <a:ext cx="130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Too small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B52BC-5389-42DC-AB9B-BF9E6E671CA6}"/>
              </a:ext>
            </a:extLst>
          </p:cNvPr>
          <p:cNvSpPr txBox="1"/>
          <p:nvPr/>
        </p:nvSpPr>
        <p:spPr>
          <a:xfrm>
            <a:off x="5008098" y="4199635"/>
            <a:ext cx="130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Too large</a:t>
            </a:r>
          </a:p>
        </p:txBody>
      </p:sp>
    </p:spTree>
    <p:extLst>
      <p:ext uri="{BB962C8B-B14F-4D97-AF65-F5344CB8AC3E}">
        <p14:creationId xmlns:p14="http://schemas.microsoft.com/office/powerpoint/2010/main" val="357763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563-9C93-4C84-A72C-F2C6FF6A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density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66E7D-347B-4C46-8C56-5CA6DD813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rtl="1">
                  <a:buNone/>
                </a:pPr>
                <a:r>
                  <a:rPr lang="en-US" dirty="0"/>
                  <a:t>In kernel estimation:</a:t>
                </a:r>
              </a:p>
              <a:p>
                <a:pPr lvl="1"/>
                <a:r>
                  <a:rPr lang="en-US" dirty="0"/>
                  <a:t>Fix Δ,</a:t>
                </a:r>
              </a:p>
              <a:p>
                <a:pPr lvl="1"/>
                <a:r>
                  <a:rPr lang="en-US" dirty="0"/>
                  <a:t> estimate number of points within Δ of 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from data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k-NN density  estimation:</a:t>
                </a:r>
              </a:p>
              <a:p>
                <a:pPr lvl="1"/>
                <a:r>
                  <a:rPr lang="en-US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</a:t>
                </a:r>
              </a:p>
              <a:p>
                <a:pPr lvl="1"/>
                <a:r>
                  <a:rPr lang="en-US" dirty="0"/>
                  <a:t>estimate Δ from data (volume of ball around x that contains k training pts)</a:t>
                </a:r>
              </a:p>
              <a:p>
                <a:pPr marL="0" indent="0" rtl="1">
                  <a:buNone/>
                </a:pPr>
                <a:endParaRPr lang="en-US" dirty="0"/>
              </a:p>
              <a:p>
                <a:pPr marL="0" indent="0" rtl="1">
                  <a:buNone/>
                </a:pPr>
                <a:endParaRPr lang="en-US" dirty="0"/>
              </a:p>
              <a:p>
                <a:pPr marL="0" indent="0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66E7D-347B-4C46-8C56-5CA6DD813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239A67D-D2E8-466F-BDF4-7D8D4647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16" y="1690688"/>
            <a:ext cx="160972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35630-4D80-409D-9505-E67E5774B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42" y="3711087"/>
            <a:ext cx="2200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8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CFD6-9283-44DE-BCF1-7BA0653C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k-NN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8C63-E503-4750-AC4B-8B6DAE39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very popular for density </a:t>
            </a:r>
          </a:p>
          <a:p>
            <a:pPr marL="0" indent="0">
              <a:buNone/>
            </a:pPr>
            <a:r>
              <a:rPr lang="en-US" dirty="0"/>
              <a:t>estimation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a related version for </a:t>
            </a:r>
          </a:p>
          <a:p>
            <a:pPr marL="0" indent="0">
              <a:buNone/>
            </a:pPr>
            <a:r>
              <a:rPr lang="en-US" dirty="0"/>
              <a:t>classification on quite popular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D79525-1B80-4C73-99C6-1ED99919D2BC}"/>
              </a:ext>
            </a:extLst>
          </p:cNvPr>
          <p:cNvSpPr/>
          <p:nvPr/>
        </p:nvSpPr>
        <p:spPr>
          <a:xfrm>
            <a:off x="6569613" y="1978910"/>
            <a:ext cx="4369015" cy="356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BAC1536-2C01-4BEE-9B1F-7A725F606BE3}"/>
              </a:ext>
            </a:extLst>
          </p:cNvPr>
          <p:cNvSpPr/>
          <p:nvPr/>
        </p:nvSpPr>
        <p:spPr>
          <a:xfrm>
            <a:off x="1112993" y="1343818"/>
            <a:ext cx="2038170" cy="83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764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E8C9-A3D6-49D3-BB7A-40A6FA8C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bias in 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A706-68F0-4877-B298-9648E655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72EB05-E200-4F7A-BE48-C8373BD99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7778"/>
            <a:ext cx="3132692" cy="34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5205-B112-41FA-BE3F-57F837FD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look at one-nearest neighbor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C733B7-7E0E-4B93-8162-82B7D6644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585611"/>
              </p:ext>
            </p:extLst>
          </p:nvPr>
        </p:nvGraphicFramePr>
        <p:xfrm>
          <a:off x="625232" y="2944902"/>
          <a:ext cx="5930313" cy="336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35C9ED5E-7C05-4EB2-9B22-FAA3FD5AED40}"/>
              </a:ext>
            </a:extLst>
          </p:cNvPr>
          <p:cNvSpPr/>
          <p:nvPr/>
        </p:nvSpPr>
        <p:spPr>
          <a:xfrm>
            <a:off x="2110154" y="3818414"/>
            <a:ext cx="182880" cy="1828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298C-B362-4D3A-852F-8DB77EF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فرض کنید داده ها را در محور </a:t>
            </a:r>
            <a:r>
              <a:rPr lang="en-US" dirty="0"/>
              <a:t>x</a:t>
            </a:r>
            <a:endParaRPr lang="fa-IR" dirty="0"/>
          </a:p>
          <a:p>
            <a:pPr marL="0" indent="0" algn="r" rtl="1">
              <a:buNone/>
            </a:pPr>
            <a:r>
              <a:rPr lang="fa-IR" dirty="0"/>
              <a:t>نگاشت میکنیم:</a:t>
            </a:r>
            <a:endParaRPr lang="en-US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653328"/>
              </p:ext>
            </p:extLst>
          </p:nvPr>
        </p:nvGraphicFramePr>
        <p:xfrm>
          <a:off x="723112" y="2179181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67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5205-B112-41FA-BE3F-57F837FD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look only at one-nearest neighbor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C733B7-7E0E-4B93-8162-82B7D6644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113247"/>
              </p:ext>
            </p:extLst>
          </p:nvPr>
        </p:nvGraphicFramePr>
        <p:xfrm>
          <a:off x="625232" y="2944902"/>
          <a:ext cx="5930313" cy="336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35C9ED5E-7C05-4EB2-9B22-FAA3FD5AED40}"/>
              </a:ext>
            </a:extLst>
          </p:cNvPr>
          <p:cNvSpPr/>
          <p:nvPr/>
        </p:nvSpPr>
        <p:spPr>
          <a:xfrm>
            <a:off x="2110154" y="3818414"/>
            <a:ext cx="182880" cy="1828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6232F5-55F0-4A95-8581-0B03F95A5790}"/>
              </a:ext>
            </a:extLst>
          </p:cNvPr>
          <p:cNvSpPr/>
          <p:nvPr/>
        </p:nvSpPr>
        <p:spPr>
          <a:xfrm>
            <a:off x="2196513" y="4001294"/>
            <a:ext cx="766689" cy="75297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3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5205-B112-41FA-BE3F-57F837FD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look at k-nearest neighbor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C733B7-7E0E-4B93-8162-82B7D6644EF1}"/>
              </a:ext>
            </a:extLst>
          </p:cNvPr>
          <p:cNvGraphicFramePr/>
          <p:nvPr/>
        </p:nvGraphicFramePr>
        <p:xfrm>
          <a:off x="625232" y="2944902"/>
          <a:ext cx="5930313" cy="336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35C9ED5E-7C05-4EB2-9B22-FAA3FD5AED40}"/>
              </a:ext>
            </a:extLst>
          </p:cNvPr>
          <p:cNvSpPr/>
          <p:nvPr/>
        </p:nvSpPr>
        <p:spPr>
          <a:xfrm>
            <a:off x="2110154" y="3818414"/>
            <a:ext cx="182880" cy="1828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6232F5-55F0-4A95-8581-0B03F95A5790}"/>
              </a:ext>
            </a:extLst>
          </p:cNvPr>
          <p:cNvSpPr/>
          <p:nvPr/>
        </p:nvSpPr>
        <p:spPr>
          <a:xfrm>
            <a:off x="1744395" y="3677739"/>
            <a:ext cx="1308295" cy="125421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4CE2F-D83F-4B20-84FF-4AB362AC9167}"/>
              </a:ext>
            </a:extLst>
          </p:cNvPr>
          <p:cNvSpPr txBox="1"/>
          <p:nvPr/>
        </p:nvSpPr>
        <p:spPr>
          <a:xfrm>
            <a:off x="2489983" y="3207434"/>
            <a:ext cx="78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383684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B76A-FE86-4696-82BB-BD09DA1F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06F9-9D51-4882-84B6-139930BC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Bias-Variance tradeoff:</a:t>
            </a:r>
          </a:p>
          <a:p>
            <a:pPr lvl="1"/>
            <a:r>
              <a:rPr lang="en-US" dirty="0"/>
              <a:t>Large k -&gt; high bias</a:t>
            </a:r>
          </a:p>
          <a:p>
            <a:pPr lvl="1"/>
            <a:r>
              <a:rPr lang="en-US" dirty="0"/>
              <a:t>Low k -&gt; high variance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6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7AA7-F6C5-46D1-88FB-F488EC66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Decision</a:t>
            </a:r>
            <a:r>
              <a:rPr lang="en-US" dirty="0"/>
              <a:t> boundary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AF27-04C2-452F-B464-A0050E0D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latin typeface="Carlito"/>
              <a:cs typeface="Carlito"/>
            </a:endParaRPr>
          </a:p>
          <a:p>
            <a:endParaRPr lang="en-US" dirty="0">
              <a:latin typeface="Carlito"/>
              <a:cs typeface="Carlito"/>
            </a:endParaRPr>
          </a:p>
          <a:p>
            <a:endParaRPr lang="en-US" sz="2800" dirty="0">
              <a:latin typeface="Carlito"/>
              <a:cs typeface="Carlito"/>
            </a:endParaRPr>
          </a:p>
          <a:p>
            <a:endParaRPr lang="en-US" dirty="0">
              <a:latin typeface="Carlito"/>
              <a:cs typeface="Carlito"/>
            </a:endParaRPr>
          </a:p>
          <a:p>
            <a:endParaRPr lang="en-US" sz="2800" dirty="0">
              <a:latin typeface="Carlito"/>
              <a:cs typeface="Carlito"/>
            </a:endParaRPr>
          </a:p>
          <a:p>
            <a:endParaRPr lang="en-US" dirty="0">
              <a:latin typeface="Carlito"/>
              <a:cs typeface="Carlito"/>
            </a:endParaRPr>
          </a:p>
          <a:p>
            <a:endParaRPr lang="en-US" sz="2800" dirty="0">
              <a:latin typeface="Carlito"/>
              <a:cs typeface="Carlito"/>
            </a:endParaRPr>
          </a:p>
          <a:p>
            <a:pPr marL="0" indent="0">
              <a:buNone/>
            </a:pPr>
            <a:r>
              <a:rPr lang="en-US" sz="2800" dirty="0">
                <a:latin typeface="Carlito"/>
                <a:cs typeface="Carlito"/>
              </a:rPr>
              <a:t>            1NN   			</a:t>
            </a:r>
            <a:r>
              <a:rPr lang="en-US" sz="4000" baseline="1157" dirty="0">
                <a:latin typeface="Carlito"/>
                <a:cs typeface="Carlito"/>
              </a:rPr>
              <a:t>5NN  		             	9NN</a:t>
            </a:r>
          </a:p>
          <a:p>
            <a:endParaRPr lang="en-US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55D25394-8B3A-4AA6-B2E9-2128A882AD44}"/>
              </a:ext>
            </a:extLst>
          </p:cNvPr>
          <p:cNvGrpSpPr/>
          <p:nvPr/>
        </p:nvGrpSpPr>
        <p:grpSpPr>
          <a:xfrm>
            <a:off x="1021063" y="1690688"/>
            <a:ext cx="8995410" cy="2999740"/>
            <a:chOff x="148866" y="1752600"/>
            <a:chExt cx="8995410" cy="299974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F8E99A4-057F-4C71-B754-8F23838CB3EC}"/>
                </a:ext>
              </a:extLst>
            </p:cNvPr>
            <p:cNvSpPr/>
            <p:nvPr/>
          </p:nvSpPr>
          <p:spPr>
            <a:xfrm>
              <a:off x="148866" y="2267986"/>
              <a:ext cx="3394492" cy="2478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8313EB7-18D1-449D-A483-A08C8A4F06CD}"/>
                </a:ext>
              </a:extLst>
            </p:cNvPr>
            <p:cNvSpPr/>
            <p:nvPr/>
          </p:nvSpPr>
          <p:spPr>
            <a:xfrm>
              <a:off x="3347123" y="1752600"/>
              <a:ext cx="3434676" cy="2999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D79E78A-C262-44C4-A965-66D4660AC93F}"/>
                </a:ext>
              </a:extLst>
            </p:cNvPr>
            <p:cNvSpPr/>
            <p:nvPr/>
          </p:nvSpPr>
          <p:spPr>
            <a:xfrm>
              <a:off x="6413081" y="1752600"/>
              <a:ext cx="2730919" cy="299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5846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CF50-BD92-44C2-BA45-E260EE06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C86D-D2CC-4C97-A57B-275877FC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Lazy Learner (Instance based learning). </a:t>
            </a:r>
          </a:p>
          <a:p>
            <a:r>
              <a:rPr lang="en-US" dirty="0"/>
              <a:t>Non-parametric</a:t>
            </a:r>
          </a:p>
          <a:p>
            <a:r>
              <a:rPr lang="en-US" dirty="0"/>
              <a:t>Pattern recognition ,data mining</a:t>
            </a:r>
          </a:p>
          <a:p>
            <a:r>
              <a:rPr lang="en-US" i="0" dirty="0">
                <a:effectLst/>
                <a:latin typeface="arial" panose="020B0604020202020204" pitchFamily="34" charset="0"/>
              </a:rPr>
              <a:t>easy to implement </a:t>
            </a:r>
          </a:p>
          <a:p>
            <a:r>
              <a:rPr lang="en-US" dirty="0"/>
              <a:t>Unknown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8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F248-3F48-4FD4-BD78-8FB47ADB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AD63-FDD2-4D1A-8E57-B468196D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Does not work well with high dimensions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Need feature scaling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Sensitive to 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noisy data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outliers</a:t>
            </a:r>
          </a:p>
          <a:p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67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E55F-1BDD-4FBE-BE54-F053D605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C90D-73A5-42D1-A70B-4C031026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Euclidean Distance</a:t>
            </a: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Manhattan Distance</a:t>
            </a:r>
          </a:p>
          <a:p>
            <a:r>
              <a:rPr lang="en-US" i="0" dirty="0" err="1">
                <a:solidFill>
                  <a:srgbClr val="111111"/>
                </a:solidFill>
                <a:effectLst/>
              </a:rPr>
              <a:t>Minkowski</a:t>
            </a:r>
            <a:r>
              <a:rPr lang="en-US" i="0" dirty="0">
                <a:solidFill>
                  <a:srgbClr val="111111"/>
                </a:solidFill>
                <a:effectLst/>
              </a:rPr>
              <a:t> Distance</a:t>
            </a:r>
            <a:endParaRPr lang="en-US" dirty="0">
              <a:solidFill>
                <a:srgbClr val="111111"/>
              </a:solidFill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Cosine Distance</a:t>
            </a: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Jaccard Distance</a:t>
            </a:r>
            <a:endParaRPr lang="en-US" dirty="0">
              <a:solidFill>
                <a:srgbClr val="111111"/>
              </a:solidFill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Hamming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18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8CEB-FA23-43E3-9501-31E8B68C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Euclidean Distance</a:t>
            </a:r>
            <a:endParaRPr lang="en-US" dirty="0"/>
          </a:p>
        </p:txBody>
      </p:sp>
      <p:pic>
        <p:nvPicPr>
          <p:cNvPr id="7170" name="Picture 2" descr="How to calculate Euclidean Distance? How to measure the distance between  two points? | Mike Mai">
            <a:extLst>
              <a:ext uri="{FF2B5EF4-FFF2-40B4-BE49-F238E27FC236}">
                <a16:creationId xmlns:a16="http://schemas.microsoft.com/office/drawing/2014/main" id="{7C2101B8-C865-449B-98B3-58A48786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4" y="2300653"/>
            <a:ext cx="4000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ptimising pairwise Euclidean distance calculations using Python | by TU |  Towards Data Science">
            <a:extLst>
              <a:ext uri="{FF2B5EF4-FFF2-40B4-BE49-F238E27FC236}">
                <a16:creationId xmlns:a16="http://schemas.microsoft.com/office/drawing/2014/main" id="{426E15ED-26CF-4744-AAB9-DA1E73F4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492" y="3176099"/>
            <a:ext cx="5120884" cy="176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853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4204-A138-40B0-9C27-D7A82907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Manhattan Distance</a:t>
            </a:r>
            <a:endParaRPr lang="en-US" dirty="0"/>
          </a:p>
        </p:txBody>
      </p:sp>
      <p:pic>
        <p:nvPicPr>
          <p:cNvPr id="6146" name="Picture 2" descr="Taxicab geometry - Wikipedia">
            <a:extLst>
              <a:ext uri="{FF2B5EF4-FFF2-40B4-BE49-F238E27FC236}">
                <a16:creationId xmlns:a16="http://schemas.microsoft.com/office/drawing/2014/main" id="{FC7C0E87-F119-4E23-B308-940B763663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75" y="2487698"/>
            <a:ext cx="3144081" cy="31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alculate Manhattan Distance in Python - Data Science Parichay">
            <a:extLst>
              <a:ext uri="{FF2B5EF4-FFF2-40B4-BE49-F238E27FC236}">
                <a16:creationId xmlns:a16="http://schemas.microsoft.com/office/drawing/2014/main" id="{13B3D8A2-1133-4DD9-B6DB-C8C9C03AE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5820"/>
            <a:ext cx="4917210" cy="17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1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B966-6CCC-4E2A-855A-45E01072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solidFill>
                  <a:srgbClr val="111111"/>
                </a:solidFill>
                <a:effectLst/>
              </a:rPr>
              <a:t>Minkowski</a:t>
            </a:r>
            <a:r>
              <a:rPr lang="en-US" i="0" dirty="0">
                <a:solidFill>
                  <a:srgbClr val="111111"/>
                </a:solidFill>
                <a:effectLst/>
              </a:rPr>
              <a:t> Distance</a:t>
            </a:r>
            <a:endParaRPr lang="en-US" dirty="0"/>
          </a:p>
        </p:txBody>
      </p:sp>
      <p:pic>
        <p:nvPicPr>
          <p:cNvPr id="5122" name="Picture 2" descr="What is the correct definition of Minkowski distance - Mathematics Stack  Exchange">
            <a:extLst>
              <a:ext uri="{FF2B5EF4-FFF2-40B4-BE49-F238E27FC236}">
                <a16:creationId xmlns:a16="http://schemas.microsoft.com/office/drawing/2014/main" id="{ED60A95C-B24C-447F-9E28-A7B4C26B6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65" y="3086177"/>
            <a:ext cx="542167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(a) for the radar-distance and (b) for the Minkowski-distance.  ">
            <a:extLst>
              <a:ext uri="{FF2B5EF4-FFF2-40B4-BE49-F238E27FC236}">
                <a16:creationId xmlns:a16="http://schemas.microsoft.com/office/drawing/2014/main" id="{AEEEB947-5FCB-45B9-BF79-19B2F2AD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3" y="2361307"/>
            <a:ext cx="5987333" cy="27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92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fa-IR" dirty="0"/>
                  <a:t>حال محور</a:t>
                </a:r>
                <a:r>
                  <a:rPr lang="en-US" dirty="0"/>
                  <a:t>x </a:t>
                </a:r>
                <a:r>
                  <a:rPr lang="fa-IR" dirty="0"/>
                  <a:t> را به بازه های مساوی</a:t>
                </a:r>
              </a:p>
              <a:p>
                <a:pPr marL="0" indent="0" algn="r" rtl="1">
                  <a:buNone/>
                </a:pPr>
                <a:r>
                  <a:rPr lang="fa-IR" dirty="0"/>
                  <a:t>به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fa-IR" dirty="0"/>
                  <a:t>  طول تقسیم کنیم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937535"/>
              </p:ext>
            </p:extLst>
          </p:nvPr>
        </p:nvGraphicFramePr>
        <p:xfrm>
          <a:off x="723112" y="2179181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90C46D5C-5B2B-41F0-98A9-DEFCE19E2939}"/>
              </a:ext>
            </a:extLst>
          </p:cNvPr>
          <p:cNvSpPr/>
          <p:nvPr/>
        </p:nvSpPr>
        <p:spPr>
          <a:xfrm rot="16200000">
            <a:off x="5540407" y="5003005"/>
            <a:ext cx="331161" cy="780028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C24E1-6D26-4583-9AD8-CF4B28F9BFAB}"/>
                  </a:ext>
                </a:extLst>
              </p:cNvPr>
              <p:cNvSpPr txBox="1"/>
              <p:nvPr/>
            </p:nvSpPr>
            <p:spPr>
              <a:xfrm>
                <a:off x="5495192" y="5599116"/>
                <a:ext cx="4215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C24E1-6D26-4583-9AD8-CF4B28F9B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92" y="5599116"/>
                <a:ext cx="42159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92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FC0-2E52-4A73-9052-BBF84816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Cosine Distance</a:t>
            </a:r>
            <a:endParaRPr lang="en-US" dirty="0"/>
          </a:p>
        </p:txBody>
      </p:sp>
      <p:pic>
        <p:nvPicPr>
          <p:cNvPr id="3074" name="Picture 2" descr="Cosine similarity: How does it measure the similarity, Maths behind and  usage in Python | by Varun | Towards Data Science">
            <a:extLst>
              <a:ext uri="{FF2B5EF4-FFF2-40B4-BE49-F238E27FC236}">
                <a16:creationId xmlns:a16="http://schemas.microsoft.com/office/drawing/2014/main" id="{1EF83DAB-8A12-4E58-86B1-47FD11991C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17" y="2647954"/>
            <a:ext cx="6120617" cy="21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difference between Euclidean distance and cosine similarity. | Download  Scientific Diagram">
            <a:extLst>
              <a:ext uri="{FF2B5EF4-FFF2-40B4-BE49-F238E27FC236}">
                <a16:creationId xmlns:a16="http://schemas.microsoft.com/office/drawing/2014/main" id="{14A18729-51DF-4BA7-A8E4-740C4A32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9" y="2013805"/>
            <a:ext cx="41148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62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E603-FD6C-4289-8E7C-939E570C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Jaccard Distance</a:t>
            </a:r>
            <a:br>
              <a:rPr lang="en-US" dirty="0">
                <a:solidFill>
                  <a:srgbClr val="111111"/>
                </a:solidFill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D49851-17F0-42BB-83EA-C467D4DE90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8" y="2611088"/>
            <a:ext cx="4015154" cy="307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معماری و هوش مصنوعی">
            <a:extLst>
              <a:ext uri="{FF2B5EF4-FFF2-40B4-BE49-F238E27FC236}">
                <a16:creationId xmlns:a16="http://schemas.microsoft.com/office/drawing/2014/main" id="{8BF52869-6B7B-4AC1-928E-3B8CF7CB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25" y="3268251"/>
            <a:ext cx="6210887" cy="17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6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3931-BE27-4B92-BE62-219EC90E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Hamming Distance</a:t>
            </a:r>
            <a:endParaRPr lang="en-US" dirty="0"/>
          </a:p>
        </p:txBody>
      </p:sp>
      <p:pic>
        <p:nvPicPr>
          <p:cNvPr id="2050" name="Picture 2" descr="Types of Distance Metrics in Machine Learning. | by Priscila Tamang Ghising  | Medium">
            <a:extLst>
              <a:ext uri="{FF2B5EF4-FFF2-40B4-BE49-F238E27FC236}">
                <a16:creationId xmlns:a16="http://schemas.microsoft.com/office/drawing/2014/main" id="{6ED35FF9-7935-477A-9BAA-EB0A8D1EF4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34" y="2490408"/>
            <a:ext cx="4784737" cy="334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ine distance metric methods in machine learning of machine learning notes  - Programmer All">
            <a:extLst>
              <a:ext uri="{FF2B5EF4-FFF2-40B4-BE49-F238E27FC236}">
                <a16:creationId xmlns:a16="http://schemas.microsoft.com/office/drawing/2014/main" id="{F6AB13BD-E4B3-4838-AA91-6F53DABF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29" y="2391507"/>
            <a:ext cx="4048711" cy="38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01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umPy - Wikipedia">
            <a:extLst>
              <a:ext uri="{FF2B5EF4-FFF2-40B4-BE49-F238E27FC236}">
                <a16:creationId xmlns:a16="http://schemas.microsoft.com/office/drawing/2014/main" id="{54524194-6E2E-4003-8404-090132859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41" y="407962"/>
            <a:ext cx="3867398" cy="174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cond most common value with Pandas ·">
            <a:extLst>
              <a:ext uri="{FF2B5EF4-FFF2-40B4-BE49-F238E27FC236}">
                <a16:creationId xmlns:a16="http://schemas.microsoft.com/office/drawing/2014/main" id="{7535D778-12A6-423F-AFDA-5C3F45FA9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95" y="-36569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cikit-learn - DESOSA 2020">
            <a:extLst>
              <a:ext uri="{FF2B5EF4-FFF2-40B4-BE49-F238E27FC236}">
                <a16:creationId xmlns:a16="http://schemas.microsoft.com/office/drawing/2014/main" id="{DBB66438-A8AF-410E-BDE3-455CD518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73" y="534967"/>
            <a:ext cx="3150840" cy="195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tplotlib Tutorial - javatpoint">
            <a:extLst>
              <a:ext uri="{FF2B5EF4-FFF2-40B4-BE49-F238E27FC236}">
                <a16:creationId xmlns:a16="http://schemas.microsoft.com/office/drawing/2014/main" id="{DCD40B85-BDBE-46AD-80B0-BD89AF18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4" y="3576216"/>
            <a:ext cx="2266988" cy="22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Visualization with Seaborn - TheBitX">
            <a:extLst>
              <a:ext uri="{FF2B5EF4-FFF2-40B4-BE49-F238E27FC236}">
                <a16:creationId xmlns:a16="http://schemas.microsoft.com/office/drawing/2014/main" id="{2E137236-2BF6-4580-8CFF-5297A2A8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18" y="3864113"/>
            <a:ext cx="2266988" cy="22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ow to Setup Your Python Environment for Machine Learning with Anaconda">
            <a:extLst>
              <a:ext uri="{FF2B5EF4-FFF2-40B4-BE49-F238E27FC236}">
                <a16:creationId xmlns:a16="http://schemas.microsoft.com/office/drawing/2014/main" id="{4A383955-0032-44B7-8A5C-906F4DA4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79" y="4003302"/>
            <a:ext cx="3427028" cy="171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816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6FE3-E1FB-459E-918C-54E370BA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46E1-9196-4B32-AE3F-1644952F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https://www.aparat.com/v/kZU7v?playlist=954603</a:t>
            </a:r>
            <a:endParaRPr lang="en-US" dirty="0"/>
          </a:p>
          <a:p>
            <a:r>
              <a:rPr lang="en-US" dirty="0">
                <a:hlinkClick r:id="rId3"/>
              </a:rPr>
              <a:t>http://www.cs.cmu.edu/~aarti/Class/10701_Spring14/lecs.html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4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298C-B362-4D3A-852F-8DB77EF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/>
              <a:t>چند تا داده در هر </a:t>
            </a:r>
            <a:r>
              <a:rPr lang="en-US" dirty="0"/>
              <a:t>bin</a:t>
            </a:r>
            <a:r>
              <a:rPr lang="fa-IR" dirty="0"/>
              <a:t> قرار میگیرند؟</a:t>
            </a:r>
            <a:endParaRPr lang="en-US" dirty="0"/>
          </a:p>
          <a:p>
            <a:pPr marL="0" indent="0" algn="r" rtl="1">
              <a:buNone/>
            </a:pPr>
            <a:r>
              <a:rPr lang="fa-IR" dirty="0"/>
              <a:t>(چگالی در هر </a:t>
            </a:r>
            <a:r>
              <a:rPr lang="en-US" dirty="0"/>
              <a:t>bin</a:t>
            </a:r>
            <a:r>
              <a:rPr lang="fa-IR" dirty="0"/>
              <a:t>)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 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926384"/>
              </p:ext>
            </p:extLst>
          </p:nvPr>
        </p:nvGraphicFramePr>
        <p:xfrm>
          <a:off x="723112" y="2179181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221BC59-7BE9-4464-8EDB-3D930ACF1D9B}"/>
              </a:ext>
            </a:extLst>
          </p:cNvPr>
          <p:cNvSpPr/>
          <p:nvPr/>
        </p:nvSpPr>
        <p:spPr>
          <a:xfrm>
            <a:off x="3515063" y="3429000"/>
            <a:ext cx="896916" cy="1382149"/>
          </a:xfrm>
          <a:prstGeom prst="rect">
            <a:avLst/>
          </a:prstGeom>
          <a:solidFill>
            <a:schemeClr val="accent1">
              <a:lumMod val="20000"/>
              <a:lumOff val="80000"/>
              <a:alpha val="6902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A92C8-F85B-4E8F-AC1E-8A9A2EB24163}"/>
              </a:ext>
            </a:extLst>
          </p:cNvPr>
          <p:cNvSpPr/>
          <p:nvPr/>
        </p:nvSpPr>
        <p:spPr>
          <a:xfrm>
            <a:off x="1067922" y="3812345"/>
            <a:ext cx="859352" cy="998804"/>
          </a:xfrm>
          <a:prstGeom prst="rect">
            <a:avLst/>
          </a:prstGeom>
          <a:solidFill>
            <a:schemeClr val="accent1">
              <a:lumMod val="20000"/>
              <a:lumOff val="80000"/>
              <a:alpha val="6902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dirty="0"/>
                  <a:t>چند تا داده در هر </a:t>
                </a:r>
                <a:r>
                  <a:rPr lang="en-US" dirty="0"/>
                  <a:t>bin</a:t>
                </a:r>
                <a:r>
                  <a:rPr lang="fa-IR" dirty="0"/>
                  <a:t> قرار میگیرند؟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fa-IR" dirty="0"/>
                  <a:t>(چگالی در هر </a:t>
                </a:r>
                <a:r>
                  <a:rPr lang="en-US" dirty="0"/>
                  <a:t>bin</a:t>
                </a:r>
                <a:r>
                  <a:rPr lang="fa-IR" dirty="0"/>
                  <a:t>)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en-US" dirty="0"/>
                  <a:t> 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a-IR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/>
        </p:nvGraphicFramePr>
        <p:xfrm>
          <a:off x="723112" y="2179181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221BC59-7BE9-4464-8EDB-3D930ACF1D9B}"/>
              </a:ext>
            </a:extLst>
          </p:cNvPr>
          <p:cNvSpPr/>
          <p:nvPr/>
        </p:nvSpPr>
        <p:spPr>
          <a:xfrm>
            <a:off x="3515063" y="3429000"/>
            <a:ext cx="896916" cy="1382149"/>
          </a:xfrm>
          <a:prstGeom prst="rect">
            <a:avLst/>
          </a:prstGeom>
          <a:solidFill>
            <a:schemeClr val="accent1">
              <a:lumMod val="20000"/>
              <a:lumOff val="80000"/>
              <a:alpha val="6902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A92C8-F85B-4E8F-AC1E-8A9A2EB24163}"/>
              </a:ext>
            </a:extLst>
          </p:cNvPr>
          <p:cNvSpPr/>
          <p:nvPr/>
        </p:nvSpPr>
        <p:spPr>
          <a:xfrm>
            <a:off x="1067922" y="3812345"/>
            <a:ext cx="859352" cy="998804"/>
          </a:xfrm>
          <a:prstGeom prst="rect">
            <a:avLst/>
          </a:prstGeom>
          <a:solidFill>
            <a:schemeClr val="accent1">
              <a:lumMod val="20000"/>
              <a:lumOff val="80000"/>
              <a:alpha val="6902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15CEC6-DCA5-4275-BDA4-81C73A37E656}"/>
              </a:ext>
            </a:extLst>
          </p:cNvPr>
          <p:cNvGrpSpPr/>
          <p:nvPr/>
        </p:nvGrpSpPr>
        <p:grpSpPr>
          <a:xfrm>
            <a:off x="1457225" y="2301508"/>
            <a:ext cx="4727520" cy="2068920"/>
            <a:chOff x="1457225" y="2301508"/>
            <a:chExt cx="4727520" cy="20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A675DB-C05A-4232-882F-F2215A73CAEF}"/>
                    </a:ext>
                  </a:extLst>
                </p14:cNvPr>
                <p14:cNvContentPartPr/>
                <p14:nvPr/>
              </p14:nvContentPartPr>
              <p14:xfrm>
                <a:off x="1457225" y="2662588"/>
                <a:ext cx="4727520" cy="1707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A675DB-C05A-4232-882F-F2215A73CA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8225" y="2653588"/>
                  <a:ext cx="4745160" cy="17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00EEE2-2237-45D8-B5BE-8B6C777258DC}"/>
                    </a:ext>
                  </a:extLst>
                </p14:cNvPr>
                <p14:cNvContentPartPr/>
                <p14:nvPr/>
              </p14:nvContentPartPr>
              <p14:xfrm>
                <a:off x="5509025" y="2502388"/>
                <a:ext cx="52920" cy="188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00EEE2-2237-45D8-B5BE-8B6C777258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0025" y="2493388"/>
                  <a:ext cx="70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58457B-D335-4F90-9DFD-E7593C4F348D}"/>
                    </a:ext>
                  </a:extLst>
                </p14:cNvPr>
                <p14:cNvContentPartPr/>
                <p14:nvPr/>
              </p14:nvContentPartPr>
              <p14:xfrm>
                <a:off x="5531345" y="2464228"/>
                <a:ext cx="102240" cy="109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58457B-D335-4F90-9DFD-E7593C4F34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22705" y="2455588"/>
                  <a:ext cx="119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97463E-4473-4727-AA92-6D938512CA4A}"/>
                    </a:ext>
                  </a:extLst>
                </p14:cNvPr>
                <p14:cNvContentPartPr/>
                <p14:nvPr/>
              </p14:nvContentPartPr>
              <p14:xfrm>
                <a:off x="5466905" y="2301508"/>
                <a:ext cx="218160" cy="170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97463E-4473-4727-AA92-6D938512CA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8265" y="2292868"/>
                  <a:ext cx="235800" cy="18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428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9445-0CE7-4CA4-A643-67FB36B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9703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/>
              <a:t>این یک تخمین </a:t>
            </a:r>
            <a:r>
              <a:rPr lang="en-US" dirty="0"/>
              <a:t>non parametric </a:t>
            </a:r>
            <a:r>
              <a:rPr lang="fa-IR" dirty="0"/>
              <a:t> از این چگالی که</a:t>
            </a:r>
          </a:p>
          <a:p>
            <a:pPr marL="0" indent="0" algn="r" rtl="1">
              <a:buNone/>
            </a:pPr>
            <a:r>
              <a:rPr lang="fa-IR" dirty="0"/>
              <a:t> به رنگ سبز رنگ  نشان داده شده است و</a:t>
            </a:r>
          </a:p>
          <a:p>
            <a:pPr marL="0" indent="0" algn="r" rtl="1">
              <a:buNone/>
            </a:pPr>
            <a:r>
              <a:rPr lang="fa-IR" dirty="0"/>
              <a:t> این چگالی بر اساس داده به دست امده است.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537"/>
            <a:ext cx="5429251" cy="44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6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99703" cy="4351338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شرط </a:t>
                </a:r>
                <a:r>
                  <a:rPr lang="en-US" sz="2400" dirty="0">
                    <a:cs typeface="B Nazanin" panose="00000400000000000000" pitchFamily="2" charset="-78"/>
                  </a:rPr>
                  <a:t> non parametric</a:t>
                </a:r>
                <a:r>
                  <a:rPr lang="fa-IR" sz="2400" dirty="0">
                    <a:cs typeface="B Nazanin" panose="00000400000000000000" pitchFamily="2" charset="-78"/>
                  </a:rPr>
                  <a:t> بودن این است که تعداد 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پارامتر هایی که برای</a:t>
                </a:r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:r>
                  <a:rPr lang="fa-IR" sz="2400" dirty="0">
                    <a:cs typeface="B Nazanin" panose="00000400000000000000" pitchFamily="2" charset="-78"/>
                  </a:rPr>
                  <a:t>توصیف مدل استفاده میشود 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از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fa-IR" sz="2400" b="0" dirty="0">
                    <a:cs typeface="B Nazanin" panose="00000400000000000000" pitchFamily="2" charset="-78"/>
                  </a:rPr>
                  <a:t> باشد</a:t>
                </a:r>
                <a:endParaRPr lang="en-US" sz="2400" b="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اگر اینجا </a:t>
                </a:r>
                <a14:m>
                  <m:oMath xmlns:m="http://schemas.openxmlformats.org/officeDocument/2006/math">
                    <m:r>
                      <a:rPr lang="fa-I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:r>
                  <a:rPr lang="fa-IR" sz="2400" dirty="0">
                    <a:cs typeface="B Nazanin" panose="00000400000000000000" pitchFamily="2" charset="-78"/>
                  </a:rPr>
                  <a:t> را خیلی کوچک در نظر بگیریم در هر  مستطیل  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حداکثر یک </a:t>
                </a:r>
                <a:r>
                  <a:rPr lang="en-US" sz="2400" dirty="0">
                    <a:cs typeface="B Nazanin" panose="00000400000000000000" pitchFamily="2" charset="-78"/>
                  </a:rPr>
                  <a:t>sample</a:t>
                </a:r>
                <a:r>
                  <a:rPr lang="fa-IR" sz="2400" dirty="0">
                    <a:cs typeface="B Nazanin" panose="00000400000000000000" pitchFamily="2" charset="-78"/>
                  </a:rPr>
                  <a:t> یا هیچ </a:t>
                </a:r>
                <a:r>
                  <a:rPr lang="en-US" sz="2400" dirty="0">
                    <a:cs typeface="B Nazanin" panose="00000400000000000000" pitchFamily="2" charset="-78"/>
                  </a:rPr>
                  <a:t>sample</a:t>
                </a:r>
                <a:r>
                  <a:rPr lang="fa-IR" sz="2400" dirty="0">
                    <a:cs typeface="B Nazanin" panose="00000400000000000000" pitchFamily="2" charset="-78"/>
                  </a:rPr>
                  <a:t> ایی قرار نمی گیرد،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 و ارتفاع هریک از این مستطیل ها را به عنوان یک پارامتر در 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نظر بگریم اجازه میدهیم که تعداد پارامتر ها با تعداد داده ها برابر شود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99703" cy="4351338"/>
              </a:xfrm>
              <a:blipFill>
                <a:blip r:embed="rId2"/>
                <a:stretch>
                  <a:fillRect t="-2521" r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537"/>
            <a:ext cx="5429251" cy="44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9445-0CE7-4CA4-A643-67FB36B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9703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با این روش می توان هر شکل توزیعی را در نظر بگریم، 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می تواند یاد بگیرد.</a:t>
            </a:r>
          </a:p>
          <a:p>
            <a:pPr marL="0" indent="0" algn="r" rtl="1">
              <a:buNone/>
            </a:pPr>
            <a:endParaRPr lang="fa-IR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" y="2034253"/>
            <a:ext cx="5429251" cy="44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05" y="1"/>
            <a:ext cx="10515600" cy="1022011"/>
          </a:xfrm>
        </p:spPr>
        <p:txBody>
          <a:bodyPr/>
          <a:lstStyle/>
          <a:p>
            <a:r>
              <a:rPr lang="en-US" b="1" dirty="0"/>
              <a:t>Bias-Variance tradeoff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6976" y="1785645"/>
                <a:ext cx="11099703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اگر طول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را خیلی کوچک در نظر بگریم</a:t>
                </a:r>
              </a:p>
              <a:p>
                <a:pPr marL="0" indent="0" algn="r" rtl="1">
                  <a:buNone/>
                </a:pPr>
                <a:endParaRPr lang="fa-IR" sz="2400" dirty="0">
                  <a:solidFill>
                    <a:schemeClr val="accent1"/>
                  </a:solidFill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cs typeface="B Nazanin" panose="00000400000000000000" pitchFamily="2" charset="-78"/>
                  </a:rPr>
                  <a:t>Bias</a:t>
                </a:r>
                <a:r>
                  <a:rPr lang="en-US" sz="2400" dirty="0">
                    <a:cs typeface="B Nazanin" panose="00000400000000000000" pitchFamily="2" charset="-78"/>
                  </a:rPr>
                  <a:t>                         </a:t>
                </a:r>
                <a:r>
                  <a:rPr lang="en-US" sz="2400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Variance</a:t>
                </a:r>
                <a:endParaRPr lang="fa-IR" sz="2400" dirty="0">
                  <a:solidFill>
                    <a:srgbClr val="FF0000"/>
                  </a:solidFill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اگر طول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را بزرگ در نظر بگریم</a:t>
                </a:r>
              </a:p>
              <a:p>
                <a:pPr marL="0" indent="0" algn="r" rtl="1">
                  <a:buNone/>
                </a:pPr>
                <a:endParaRPr lang="fa-IR" sz="2400" dirty="0">
                  <a:solidFill>
                    <a:srgbClr val="FF0000"/>
                  </a:solidFill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400" dirty="0">
                  <a:solidFill>
                    <a:srgbClr val="FF0000"/>
                  </a:solidFill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en-US" sz="2400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Bias</a:t>
                </a:r>
                <a:r>
                  <a:rPr lang="en-US" sz="2400" dirty="0">
                    <a:cs typeface="B Nazanin" panose="00000400000000000000" pitchFamily="2" charset="-78"/>
                  </a:rPr>
                  <a:t>                         </a:t>
                </a:r>
                <a:r>
                  <a:rPr lang="en-US" sz="2400" dirty="0">
                    <a:solidFill>
                      <a:schemeClr val="accent1"/>
                    </a:solidFill>
                    <a:cs typeface="B Nazanin" panose="00000400000000000000" pitchFamily="2" charset="-78"/>
                  </a:rPr>
                  <a:t>Variance</a:t>
                </a:r>
                <a:endParaRPr lang="fa-IR" sz="2400" dirty="0">
                  <a:solidFill>
                    <a:schemeClr val="accent1"/>
                  </a:solidFill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976" y="1785645"/>
                <a:ext cx="11099703" cy="4351338"/>
              </a:xfrm>
              <a:blipFill>
                <a:blip r:embed="rId2"/>
                <a:stretch>
                  <a:fillRect r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" y="2454858"/>
            <a:ext cx="5298613" cy="43513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D7BF1C-250E-4A2E-B4EF-72ACD799ACCB}"/>
                  </a:ext>
                </a:extLst>
              </p14:cNvPr>
              <p14:cNvContentPartPr/>
              <p14:nvPr/>
            </p14:nvContentPartPr>
            <p14:xfrm>
              <a:off x="1235825" y="3207988"/>
              <a:ext cx="8640" cy="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D7BF1C-250E-4A2E-B4EF-72ACD799AC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317" y="3203668"/>
                <a:ext cx="17656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96EF06-4972-48A4-B3FB-79EBEAEF1EB5}"/>
                  </a:ext>
                </a:extLst>
              </p14:cNvPr>
              <p14:cNvContentPartPr/>
              <p14:nvPr/>
            </p14:nvContentPartPr>
            <p14:xfrm>
              <a:off x="849545" y="3232362"/>
              <a:ext cx="4132080" cy="559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96EF06-4972-48A4-B3FB-79EBEAEF1E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545" y="3223362"/>
                <a:ext cx="41497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81B8F9-5E06-4F0D-93F8-D11468D12BEE}"/>
                  </a:ext>
                </a:extLst>
              </p14:cNvPr>
              <p14:cNvContentPartPr/>
              <p14:nvPr/>
            </p14:nvContentPartPr>
            <p14:xfrm>
              <a:off x="922625" y="4594708"/>
              <a:ext cx="139680" cy="71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81B8F9-5E06-4F0D-93F8-D11468D12B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625" y="4585708"/>
                <a:ext cx="1573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C8B13B-B073-47B8-AE7D-803C6FE25630}"/>
                  </a:ext>
                </a:extLst>
              </p14:cNvPr>
              <p14:cNvContentPartPr/>
              <p14:nvPr/>
            </p14:nvContentPartPr>
            <p14:xfrm>
              <a:off x="830742" y="4585163"/>
              <a:ext cx="4090680" cy="512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C8B13B-B073-47B8-AE7D-803C6FE256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1742" y="4576163"/>
                <a:ext cx="410832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294C4B-FD03-4F56-99B6-D712C3658C4D}"/>
                  </a:ext>
                </a:extLst>
              </p14:cNvPr>
              <p14:cNvContentPartPr/>
              <p14:nvPr/>
            </p14:nvContentPartPr>
            <p14:xfrm>
              <a:off x="768905" y="5907988"/>
              <a:ext cx="6120" cy="5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294C4B-FD03-4F56-99B6-D712C3658C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0405" y="5898988"/>
                <a:ext cx="227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9EA8AFE-96E3-4CCC-8BE8-67B344E8057E}"/>
                  </a:ext>
                </a:extLst>
              </p14:cNvPr>
              <p14:cNvContentPartPr/>
              <p14:nvPr/>
            </p14:nvContentPartPr>
            <p14:xfrm>
              <a:off x="2829545" y="5573714"/>
              <a:ext cx="1546920" cy="341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9EA8AFE-96E3-4CCC-8BE8-67B344E805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43" y="5564714"/>
                <a:ext cx="1564564" cy="35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B0528B7-CCBB-4239-83D9-F9438D734306}"/>
              </a:ext>
            </a:extLst>
          </p:cNvPr>
          <p:cNvGrpSpPr/>
          <p:nvPr/>
        </p:nvGrpSpPr>
        <p:grpSpPr>
          <a:xfrm>
            <a:off x="768905" y="5922107"/>
            <a:ext cx="2060640" cy="233280"/>
            <a:chOff x="1409345" y="5709628"/>
            <a:chExt cx="20606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652FE3-B6C4-4A50-B747-9DD0FC590539}"/>
                    </a:ext>
                  </a:extLst>
                </p14:cNvPr>
                <p14:cNvContentPartPr/>
                <p14:nvPr/>
              </p14:nvContentPartPr>
              <p14:xfrm>
                <a:off x="2781305" y="5709628"/>
                <a:ext cx="688680" cy="126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652FE3-B6C4-4A50-B747-9DD0FC5905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2665" y="5700988"/>
                  <a:ext cx="706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E4A8E3-E44A-46B9-AFA4-02B528EA01AA}"/>
                    </a:ext>
                  </a:extLst>
                </p14:cNvPr>
                <p14:cNvContentPartPr/>
                <p14:nvPr/>
              </p14:nvContentPartPr>
              <p14:xfrm>
                <a:off x="1409345" y="5811508"/>
                <a:ext cx="136656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E4A8E3-E44A-46B9-AFA4-02B528EA01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0705" y="5802868"/>
                  <a:ext cx="1384200" cy="1490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FA8723-09FF-46B3-B647-A8EAF41E77E4}"/>
              </a:ext>
            </a:extLst>
          </p:cNvPr>
          <p:cNvCxnSpPr/>
          <p:nvPr/>
        </p:nvCxnSpPr>
        <p:spPr>
          <a:xfrm flipV="1">
            <a:off x="10829778" y="3396988"/>
            <a:ext cx="0" cy="343745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A21A73-3321-4E7D-985C-9C7365E18C9E}"/>
              </a:ext>
            </a:extLst>
          </p:cNvPr>
          <p:cNvCxnSpPr/>
          <p:nvPr/>
        </p:nvCxnSpPr>
        <p:spPr>
          <a:xfrm>
            <a:off x="8637563" y="3429000"/>
            <a:ext cx="0" cy="393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6BE25D-A438-48EF-AAA2-7232CA66DFB9}"/>
              </a:ext>
            </a:extLst>
          </p:cNvPr>
          <p:cNvCxnSpPr>
            <a:cxnSpLocks/>
          </p:cNvCxnSpPr>
          <p:nvPr/>
        </p:nvCxnSpPr>
        <p:spPr>
          <a:xfrm flipV="1">
            <a:off x="8637563" y="5538794"/>
            <a:ext cx="0" cy="36919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533930-0E42-4508-9219-D7147C81BC90}"/>
              </a:ext>
            </a:extLst>
          </p:cNvPr>
          <p:cNvCxnSpPr/>
          <p:nvPr/>
        </p:nvCxnSpPr>
        <p:spPr>
          <a:xfrm>
            <a:off x="10829778" y="5576137"/>
            <a:ext cx="0" cy="393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3BE0A20-1169-4D75-859D-E76BCF4CCB5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9266" y="1028540"/>
            <a:ext cx="6724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0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574</Words>
  <Application>Microsoft Office PowerPoint</Application>
  <PresentationFormat>Widescreen</PresentationFormat>
  <Paragraphs>151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</vt:lpstr>
      <vt:lpstr>Calibri</vt:lpstr>
      <vt:lpstr>Calibri Light</vt:lpstr>
      <vt:lpstr>Cambria Math</vt:lpstr>
      <vt:lpstr>Carlito</vt:lpstr>
      <vt:lpstr>Office Theme</vt:lpstr>
      <vt:lpstr>PowerPoint Presentation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Bias-Variance tradeoff</vt:lpstr>
      <vt:lpstr>Choice of #bins</vt:lpstr>
      <vt:lpstr>Kernel density estimate"Parzen/Window"</vt:lpstr>
      <vt:lpstr>Kernel density estimate"Parzen/Window"</vt:lpstr>
      <vt:lpstr>Kernel density estimate"Parzen/Window"</vt:lpstr>
      <vt:lpstr>Kernel density estimate"Parzen/Window"</vt:lpstr>
      <vt:lpstr>Choice of kernel bandwidth</vt:lpstr>
      <vt:lpstr>k-NN density estimation</vt:lpstr>
      <vt:lpstr>k-NN density estimation</vt:lpstr>
      <vt:lpstr>Inductive bias in k-NN</vt:lpstr>
      <vt:lpstr>Nearest Neighbor</vt:lpstr>
      <vt:lpstr>Nearest Neighbor</vt:lpstr>
      <vt:lpstr>Nearest Neighbor</vt:lpstr>
      <vt:lpstr>What is the best K? </vt:lpstr>
      <vt:lpstr>Decision boundary </vt:lpstr>
      <vt:lpstr>K-Nearest Neighbor</vt:lpstr>
      <vt:lpstr>K-Nearest Neighbor</vt:lpstr>
      <vt:lpstr>distance</vt:lpstr>
      <vt:lpstr>Euclidean Distance</vt:lpstr>
      <vt:lpstr>Manhattan Distance</vt:lpstr>
      <vt:lpstr>Minkowski Distance</vt:lpstr>
      <vt:lpstr>Cosine Distance</vt:lpstr>
      <vt:lpstr>Jaccard Distance </vt:lpstr>
      <vt:lpstr>Hamming Distance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Sadegh Khosravi</dc:creator>
  <cp:lastModifiedBy>Sadegh Khosravi</cp:lastModifiedBy>
  <cp:revision>13</cp:revision>
  <dcterms:created xsi:type="dcterms:W3CDTF">2022-01-25T19:58:17Z</dcterms:created>
  <dcterms:modified xsi:type="dcterms:W3CDTF">2022-03-03T14:05:31Z</dcterms:modified>
</cp:coreProperties>
</file>