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96" r:id="rId5"/>
    <p:sldId id="295" r:id="rId6"/>
    <p:sldId id="312" r:id="rId7"/>
    <p:sldId id="305" r:id="rId8"/>
    <p:sldId id="306" r:id="rId9"/>
    <p:sldId id="307" r:id="rId10"/>
    <p:sldId id="308" r:id="rId11"/>
    <p:sldId id="313" r:id="rId12"/>
    <p:sldId id="309" r:id="rId13"/>
    <p:sldId id="310" r:id="rId14"/>
    <p:sldId id="31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F7A2F-3BD0-440C-8366-714EB525FEFA}" v="54" dt="2025-01-07T15:26:44.22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0" y="264"/>
      </p:cViewPr>
      <p:guideLst/>
    </p:cSldViewPr>
  </p:slideViewPr>
  <p:notesTextViewPr>
    <p:cViewPr>
      <p:scale>
        <a:sx n="1" d="1"/>
        <a:sy n="1" d="1"/>
      </p:scale>
      <p:origin x="0" y="0"/>
    </p:cViewPr>
  </p:notesText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咲良 伊東" userId="0cd96a3d043d8569" providerId="LiveId" clId="{104F7A2F-3BD0-440C-8366-714EB525FEFA}"/>
    <pc:docChg chg="undo redo custSel addSld delSld modSld">
      <pc:chgData name="咲良 伊東" userId="0cd96a3d043d8569" providerId="LiveId" clId="{104F7A2F-3BD0-440C-8366-714EB525FEFA}" dt="2025-01-07T15:26:44.229" v="4196"/>
      <pc:docMkLst>
        <pc:docMk/>
      </pc:docMkLst>
      <pc:sldChg chg="addSp delSp modSp mod modAnim">
        <pc:chgData name="咲良 伊東" userId="0cd96a3d043d8569" providerId="LiveId" clId="{104F7A2F-3BD0-440C-8366-714EB525FEFA}" dt="2025-01-07T14:14:49.718" v="1831"/>
        <pc:sldMkLst>
          <pc:docMk/>
          <pc:sldMk cId="38856176" sldId="295"/>
        </pc:sldMkLst>
        <pc:spChg chg="mod">
          <ac:chgData name="咲良 伊東" userId="0cd96a3d043d8569" providerId="LiveId" clId="{104F7A2F-3BD0-440C-8366-714EB525FEFA}" dt="2025-01-07T12:40:39.648" v="58"/>
          <ac:spMkLst>
            <pc:docMk/>
            <pc:sldMk cId="38856176" sldId="295"/>
            <ac:spMk id="2" creationId="{69FD98EC-8D25-482F-8132-04421A268D61}"/>
          </ac:spMkLst>
        </pc:spChg>
        <pc:spChg chg="mod">
          <ac:chgData name="咲良 伊東" userId="0cd96a3d043d8569" providerId="LiveId" clId="{104F7A2F-3BD0-440C-8366-714EB525FEFA}" dt="2025-01-07T13:28:35.952" v="1022" actId="20577"/>
          <ac:spMkLst>
            <pc:docMk/>
            <pc:sldMk cId="38856176" sldId="295"/>
            <ac:spMk id="3" creationId="{51CDB890-8D30-437B-8CC3-08166F8C7210}"/>
          </ac:spMkLst>
        </pc:spChg>
        <pc:spChg chg="mod">
          <ac:chgData name="咲良 伊東" userId="0cd96a3d043d8569" providerId="LiveId" clId="{104F7A2F-3BD0-440C-8366-714EB525FEFA}" dt="2025-01-07T12:39:50.258" v="43"/>
          <ac:spMkLst>
            <pc:docMk/>
            <pc:sldMk cId="38856176" sldId="295"/>
            <ac:spMk id="4" creationId="{7573968E-BF17-4017-AA59-5326CD607CE0}"/>
          </ac:spMkLst>
        </pc:spChg>
        <pc:spChg chg="add del mod">
          <ac:chgData name="咲良 伊東" userId="0cd96a3d043d8569" providerId="LiveId" clId="{104F7A2F-3BD0-440C-8366-714EB525FEFA}" dt="2025-01-07T13:08:43.696" v="534" actId="478"/>
          <ac:spMkLst>
            <pc:docMk/>
            <pc:sldMk cId="38856176" sldId="295"/>
            <ac:spMk id="7" creationId="{45A909BE-42E5-D808-E2DA-741FC228B21D}"/>
          </ac:spMkLst>
        </pc:spChg>
        <pc:graphicFrameChg chg="add del mod modGraphic">
          <ac:chgData name="咲良 伊東" userId="0cd96a3d043d8569" providerId="LiveId" clId="{104F7A2F-3BD0-440C-8366-714EB525FEFA}" dt="2025-01-07T12:54:54.655" v="360" actId="478"/>
          <ac:graphicFrameMkLst>
            <pc:docMk/>
            <pc:sldMk cId="38856176" sldId="295"/>
            <ac:graphicFrameMk id="6" creationId="{E1429993-6889-62D4-0D34-1581CB4D405C}"/>
          </ac:graphicFrameMkLst>
        </pc:graphicFrameChg>
        <pc:picChg chg="add del mod">
          <ac:chgData name="咲良 伊東" userId="0cd96a3d043d8569" providerId="LiveId" clId="{104F7A2F-3BD0-440C-8366-714EB525FEFA}" dt="2025-01-07T12:50:11.609" v="314" actId="478"/>
          <ac:picMkLst>
            <pc:docMk/>
            <pc:sldMk cId="38856176" sldId="295"/>
            <ac:picMk id="5" creationId="{EFB9600F-5DAB-FD20-C71B-87846F2D280C}"/>
          </ac:picMkLst>
        </pc:picChg>
        <pc:picChg chg="add del mod modCrop">
          <ac:chgData name="咲良 伊東" userId="0cd96a3d043d8569" providerId="LiveId" clId="{104F7A2F-3BD0-440C-8366-714EB525FEFA}" dt="2025-01-07T13:08:30.797" v="527" actId="478"/>
          <ac:picMkLst>
            <pc:docMk/>
            <pc:sldMk cId="38856176" sldId="295"/>
            <ac:picMk id="6" creationId="{809D0901-1492-8A1B-C218-B6357B1FBBB8}"/>
          </ac:picMkLst>
        </pc:picChg>
        <pc:picChg chg="add del mod modCrop">
          <ac:chgData name="咲良 伊東" userId="0cd96a3d043d8569" providerId="LiveId" clId="{104F7A2F-3BD0-440C-8366-714EB525FEFA}" dt="2025-01-07T13:09:51.595" v="618" actId="478"/>
          <ac:picMkLst>
            <pc:docMk/>
            <pc:sldMk cId="38856176" sldId="295"/>
            <ac:picMk id="9" creationId="{5A589007-6874-39A2-3A0E-02ABB64BD1EA}"/>
          </ac:picMkLst>
        </pc:picChg>
        <pc:picChg chg="add del mod modCrop">
          <ac:chgData name="咲良 伊東" userId="0cd96a3d043d8569" providerId="LiveId" clId="{104F7A2F-3BD0-440C-8366-714EB525FEFA}" dt="2025-01-07T13:16:38.703" v="681" actId="478"/>
          <ac:picMkLst>
            <pc:docMk/>
            <pc:sldMk cId="38856176" sldId="295"/>
            <ac:picMk id="11" creationId="{07DABA9B-AB6B-A77F-3BCD-8EBBDCCA7845}"/>
          </ac:picMkLst>
        </pc:picChg>
        <pc:picChg chg="add del mod modCrop">
          <ac:chgData name="咲良 伊東" userId="0cd96a3d043d8569" providerId="LiveId" clId="{104F7A2F-3BD0-440C-8366-714EB525FEFA}" dt="2025-01-07T13:16:40.370" v="682" actId="478"/>
          <ac:picMkLst>
            <pc:docMk/>
            <pc:sldMk cId="38856176" sldId="295"/>
            <ac:picMk id="13" creationId="{24744760-CE5A-70F5-5E7B-C14849EEE736}"/>
          </ac:picMkLst>
        </pc:picChg>
        <pc:picChg chg="add del mod modCrop">
          <ac:chgData name="咲良 伊東" userId="0cd96a3d043d8569" providerId="LiveId" clId="{104F7A2F-3BD0-440C-8366-714EB525FEFA}" dt="2025-01-07T13:32:25.792" v="1089" actId="478"/>
          <ac:picMkLst>
            <pc:docMk/>
            <pc:sldMk cId="38856176" sldId="295"/>
            <ac:picMk id="15" creationId="{FDAF2DDB-20B5-B144-B028-0EFAF5E006C3}"/>
          </ac:picMkLst>
        </pc:picChg>
        <pc:picChg chg="add mod modCrop">
          <ac:chgData name="咲良 伊東" userId="0cd96a3d043d8569" providerId="LiveId" clId="{104F7A2F-3BD0-440C-8366-714EB525FEFA}" dt="2025-01-07T13:31:50.016" v="1085"/>
          <ac:picMkLst>
            <pc:docMk/>
            <pc:sldMk cId="38856176" sldId="295"/>
            <ac:picMk id="17" creationId="{FDA23A2A-7C50-13C8-8B81-A229A2F6D097}"/>
          </ac:picMkLst>
        </pc:picChg>
        <pc:picChg chg="add mod modCrop">
          <ac:chgData name="咲良 伊東" userId="0cd96a3d043d8569" providerId="LiveId" clId="{104F7A2F-3BD0-440C-8366-714EB525FEFA}" dt="2025-01-07T13:31:56.948" v="1086"/>
          <ac:picMkLst>
            <pc:docMk/>
            <pc:sldMk cId="38856176" sldId="295"/>
            <ac:picMk id="19" creationId="{61358FE9-435D-E018-F863-1E353763DB13}"/>
          </ac:picMkLst>
        </pc:picChg>
        <pc:picChg chg="add mod modCrop">
          <ac:chgData name="咲良 伊東" userId="0cd96a3d043d8569" providerId="LiveId" clId="{104F7A2F-3BD0-440C-8366-714EB525FEFA}" dt="2025-01-07T13:32:03.148" v="1087"/>
          <ac:picMkLst>
            <pc:docMk/>
            <pc:sldMk cId="38856176" sldId="295"/>
            <ac:picMk id="21" creationId="{76974A07-DA75-FA2E-9365-4BEAE6221702}"/>
          </ac:picMkLst>
        </pc:picChg>
        <pc:picChg chg="add del mod">
          <ac:chgData name="咲良 伊東" userId="0cd96a3d043d8569" providerId="LiveId" clId="{104F7A2F-3BD0-440C-8366-714EB525FEFA}" dt="2025-01-07T13:45:55.869" v="1133" actId="478"/>
          <ac:picMkLst>
            <pc:docMk/>
            <pc:sldMk cId="38856176" sldId="295"/>
            <ac:picMk id="23" creationId="{02A6F0C8-2842-9D8F-FABA-DEE4616D8219}"/>
          </ac:picMkLst>
        </pc:picChg>
        <pc:picChg chg="add del mod">
          <ac:chgData name="咲良 伊東" userId="0cd96a3d043d8569" providerId="LiveId" clId="{104F7A2F-3BD0-440C-8366-714EB525FEFA}" dt="2025-01-07T13:45:52.355" v="1131" actId="478"/>
          <ac:picMkLst>
            <pc:docMk/>
            <pc:sldMk cId="38856176" sldId="295"/>
            <ac:picMk id="25" creationId="{25039013-B048-15A0-0C15-A95758F3DA9F}"/>
          </ac:picMkLst>
        </pc:picChg>
        <pc:picChg chg="add del mod">
          <ac:chgData name="咲良 伊東" userId="0cd96a3d043d8569" providerId="LiveId" clId="{104F7A2F-3BD0-440C-8366-714EB525FEFA}" dt="2025-01-07T13:45:54.489" v="1132" actId="478"/>
          <ac:picMkLst>
            <pc:docMk/>
            <pc:sldMk cId="38856176" sldId="295"/>
            <ac:picMk id="27" creationId="{B2195566-F4C8-F01F-3DA6-C698CC21A936}"/>
          </ac:picMkLst>
        </pc:picChg>
        <pc:picChg chg="add del mod">
          <ac:chgData name="咲良 伊東" userId="0cd96a3d043d8569" providerId="LiveId" clId="{104F7A2F-3BD0-440C-8366-714EB525FEFA}" dt="2025-01-07T13:45:57.705" v="1134" actId="478"/>
          <ac:picMkLst>
            <pc:docMk/>
            <pc:sldMk cId="38856176" sldId="295"/>
            <ac:picMk id="29" creationId="{83903D0B-0D16-073C-DCCE-5C4F26931339}"/>
          </ac:picMkLst>
        </pc:picChg>
        <pc:cxnChg chg="add mod">
          <ac:chgData name="咲良 伊東" userId="0cd96a3d043d8569" providerId="LiveId" clId="{104F7A2F-3BD0-440C-8366-714EB525FEFA}" dt="2025-01-07T13:46:19.628" v="1135" actId="1582"/>
          <ac:cxnSpMkLst>
            <pc:docMk/>
            <pc:sldMk cId="38856176" sldId="295"/>
            <ac:cxnSpMk id="31" creationId="{0FE973BE-6FB2-A703-031E-4E06AF8926D6}"/>
          </ac:cxnSpMkLst>
        </pc:cxnChg>
        <pc:cxnChg chg="add del">
          <ac:chgData name="咲良 伊東" userId="0cd96a3d043d8569" providerId="LiveId" clId="{104F7A2F-3BD0-440C-8366-714EB525FEFA}" dt="2025-01-07T13:46:40.374" v="1137" actId="11529"/>
          <ac:cxnSpMkLst>
            <pc:docMk/>
            <pc:sldMk cId="38856176" sldId="295"/>
            <ac:cxnSpMk id="33" creationId="{A430FD7F-B61F-5D54-5C75-BEA909DC86D6}"/>
          </ac:cxnSpMkLst>
        </pc:cxnChg>
        <pc:cxnChg chg="add mod">
          <ac:chgData name="咲良 伊東" userId="0cd96a3d043d8569" providerId="LiveId" clId="{104F7A2F-3BD0-440C-8366-714EB525FEFA}" dt="2025-01-07T13:46:55.928" v="1139" actId="1076"/>
          <ac:cxnSpMkLst>
            <pc:docMk/>
            <pc:sldMk cId="38856176" sldId="295"/>
            <ac:cxnSpMk id="34" creationId="{3776FD95-8B83-CFEA-86A3-80555E5F3AB4}"/>
          </ac:cxnSpMkLst>
        </pc:cxnChg>
      </pc:sldChg>
      <pc:sldChg chg="modSp mod">
        <pc:chgData name="咲良 伊東" userId="0cd96a3d043d8569" providerId="LiveId" clId="{104F7A2F-3BD0-440C-8366-714EB525FEFA}" dt="2025-01-07T15:26:10.457" v="4194" actId="20577"/>
        <pc:sldMkLst>
          <pc:docMk/>
          <pc:sldMk cId="1462107044" sldId="296"/>
        </pc:sldMkLst>
        <pc:spChg chg="mod">
          <ac:chgData name="咲良 伊東" userId="0cd96a3d043d8569" providerId="LiveId" clId="{104F7A2F-3BD0-440C-8366-714EB525FEFA}" dt="2025-01-07T15:26:10.457" v="4194" actId="20577"/>
          <ac:spMkLst>
            <pc:docMk/>
            <pc:sldMk cId="1462107044" sldId="296"/>
            <ac:spMk id="2" creationId="{8C6F0535-4030-4C35-945F-92B453107136}"/>
          </ac:spMkLst>
        </pc:spChg>
        <pc:spChg chg="mod">
          <ac:chgData name="咲良 伊東" userId="0cd96a3d043d8569" providerId="LiveId" clId="{104F7A2F-3BD0-440C-8366-714EB525FEFA}" dt="2025-01-07T12:39:22.494" v="35" actId="20577"/>
          <ac:spMkLst>
            <pc:docMk/>
            <pc:sldMk cId="1462107044" sldId="296"/>
            <ac:spMk id="3" creationId="{42FD679A-CDD2-4005-984B-113143E13B1F}"/>
          </ac:spMkLst>
        </pc:spChg>
      </pc:sldChg>
      <pc:sldChg chg="del">
        <pc:chgData name="咲良 伊東" userId="0cd96a3d043d8569" providerId="LiveId" clId="{104F7A2F-3BD0-440C-8366-714EB525FEFA}" dt="2025-01-07T14:42:57.204" v="3176" actId="47"/>
        <pc:sldMkLst>
          <pc:docMk/>
          <pc:sldMk cId="1799079156" sldId="298"/>
        </pc:sldMkLst>
      </pc:sldChg>
      <pc:sldChg chg="del">
        <pc:chgData name="咲良 伊東" userId="0cd96a3d043d8569" providerId="LiveId" clId="{104F7A2F-3BD0-440C-8366-714EB525FEFA}" dt="2025-01-07T14:42:57.204" v="3176" actId="47"/>
        <pc:sldMkLst>
          <pc:docMk/>
          <pc:sldMk cId="1352494329" sldId="300"/>
        </pc:sldMkLst>
      </pc:sldChg>
      <pc:sldChg chg="del">
        <pc:chgData name="咲良 伊東" userId="0cd96a3d043d8569" providerId="LiveId" clId="{104F7A2F-3BD0-440C-8366-714EB525FEFA}" dt="2025-01-07T14:42:57.204" v="3176" actId="47"/>
        <pc:sldMkLst>
          <pc:docMk/>
          <pc:sldMk cId="3838289704" sldId="301"/>
        </pc:sldMkLst>
      </pc:sldChg>
      <pc:sldChg chg="del">
        <pc:chgData name="咲良 伊東" userId="0cd96a3d043d8569" providerId="LiveId" clId="{104F7A2F-3BD0-440C-8366-714EB525FEFA}" dt="2025-01-07T14:42:57.204" v="3176" actId="47"/>
        <pc:sldMkLst>
          <pc:docMk/>
          <pc:sldMk cId="3435325129" sldId="302"/>
        </pc:sldMkLst>
      </pc:sldChg>
      <pc:sldChg chg="del">
        <pc:chgData name="咲良 伊東" userId="0cd96a3d043d8569" providerId="LiveId" clId="{104F7A2F-3BD0-440C-8366-714EB525FEFA}" dt="2025-01-07T14:42:57.204" v="3176" actId="47"/>
        <pc:sldMkLst>
          <pc:docMk/>
          <pc:sldMk cId="1994194877" sldId="303"/>
        </pc:sldMkLst>
      </pc:sldChg>
      <pc:sldChg chg="del">
        <pc:chgData name="咲良 伊東" userId="0cd96a3d043d8569" providerId="LiveId" clId="{104F7A2F-3BD0-440C-8366-714EB525FEFA}" dt="2025-01-07T14:42:57.204" v="3176" actId="47"/>
        <pc:sldMkLst>
          <pc:docMk/>
          <pc:sldMk cId="2731234333" sldId="304"/>
        </pc:sldMkLst>
      </pc:sldChg>
      <pc:sldChg chg="addSp delSp modSp new mod modAnim">
        <pc:chgData name="咲良 伊東" userId="0cd96a3d043d8569" providerId="LiveId" clId="{104F7A2F-3BD0-440C-8366-714EB525FEFA}" dt="2025-01-07T15:26:44.229" v="4196"/>
        <pc:sldMkLst>
          <pc:docMk/>
          <pc:sldMk cId="1674668514" sldId="305"/>
        </pc:sldMkLst>
        <pc:spChg chg="mod">
          <ac:chgData name="咲良 伊東" userId="0cd96a3d043d8569" providerId="LiveId" clId="{104F7A2F-3BD0-440C-8366-714EB525FEFA}" dt="2025-01-07T12:40:56.245" v="60"/>
          <ac:spMkLst>
            <pc:docMk/>
            <pc:sldMk cId="1674668514" sldId="305"/>
            <ac:spMk id="2" creationId="{2A4B22E7-CA60-83F4-22DA-86B0F3A800D6}"/>
          </ac:spMkLst>
        </pc:spChg>
        <pc:spChg chg="del mod">
          <ac:chgData name="咲良 伊東" userId="0cd96a3d043d8569" providerId="LiveId" clId="{104F7A2F-3BD0-440C-8366-714EB525FEFA}" dt="2025-01-07T14:51:52.945" v="3209" actId="3680"/>
          <ac:spMkLst>
            <pc:docMk/>
            <pc:sldMk cId="1674668514" sldId="305"/>
            <ac:spMk id="3" creationId="{F6D66D7C-5746-D79F-A7EF-7D717A7D506E}"/>
          </ac:spMkLst>
        </pc:spChg>
        <pc:spChg chg="mod">
          <ac:chgData name="咲良 伊東" userId="0cd96a3d043d8569" providerId="LiveId" clId="{104F7A2F-3BD0-440C-8366-714EB525FEFA}" dt="2025-01-07T12:39:53.444" v="45" actId="27636"/>
          <ac:spMkLst>
            <pc:docMk/>
            <pc:sldMk cId="1674668514" sldId="305"/>
            <ac:spMk id="4" creationId="{8B3EB1DD-7E15-4817-4321-18389D01F7D4}"/>
          </ac:spMkLst>
        </pc:spChg>
        <pc:spChg chg="add mod">
          <ac:chgData name="咲良 伊東" userId="0cd96a3d043d8569" providerId="LiveId" clId="{104F7A2F-3BD0-440C-8366-714EB525FEFA}" dt="2025-01-07T15:10:33.913" v="3823" actId="1076"/>
          <ac:spMkLst>
            <pc:docMk/>
            <pc:sldMk cId="1674668514" sldId="305"/>
            <ac:spMk id="6" creationId="{375DF486-470A-1114-C5F4-2AF175901808}"/>
          </ac:spMkLst>
        </pc:spChg>
        <pc:graphicFrameChg chg="add mod ord modGraphic">
          <ac:chgData name="咲良 伊東" userId="0cd96a3d043d8569" providerId="LiveId" clId="{104F7A2F-3BD0-440C-8366-714EB525FEFA}" dt="2025-01-07T15:26:04.265" v="4190" actId="14734"/>
          <ac:graphicFrameMkLst>
            <pc:docMk/>
            <pc:sldMk cId="1674668514" sldId="305"/>
            <ac:graphicFrameMk id="5" creationId="{B8D5E22A-BC76-4E16-03CC-F64F2AB154ED}"/>
          </ac:graphicFrameMkLst>
        </pc:graphicFrameChg>
      </pc:sldChg>
      <pc:sldChg chg="addSp delSp modSp new mod">
        <pc:chgData name="咲良 伊東" userId="0cd96a3d043d8569" providerId="LiveId" clId="{104F7A2F-3BD0-440C-8366-714EB525FEFA}" dt="2025-01-07T15:23:07.711" v="4175" actId="14734"/>
        <pc:sldMkLst>
          <pc:docMk/>
          <pc:sldMk cId="2838317156" sldId="306"/>
        </pc:sldMkLst>
        <pc:spChg chg="mod">
          <ac:chgData name="咲良 伊東" userId="0cd96a3d043d8569" providerId="LiveId" clId="{104F7A2F-3BD0-440C-8366-714EB525FEFA}" dt="2025-01-07T12:41:16.571" v="62"/>
          <ac:spMkLst>
            <pc:docMk/>
            <pc:sldMk cId="2838317156" sldId="306"/>
            <ac:spMk id="2" creationId="{273D3D6B-5708-962B-436A-802EC0EABEC7}"/>
          </ac:spMkLst>
        </pc:spChg>
        <pc:spChg chg="add del mod">
          <ac:chgData name="咲良 伊東" userId="0cd96a3d043d8569" providerId="LiveId" clId="{104F7A2F-3BD0-440C-8366-714EB525FEFA}" dt="2025-01-07T14:21:38.201" v="1877" actId="3680"/>
          <ac:spMkLst>
            <pc:docMk/>
            <pc:sldMk cId="2838317156" sldId="306"/>
            <ac:spMk id="3" creationId="{8F665438-779D-A584-9278-6F9E204F3F96}"/>
          </ac:spMkLst>
        </pc:spChg>
        <pc:spChg chg="mod">
          <ac:chgData name="咲良 伊東" userId="0cd96a3d043d8569" providerId="LiveId" clId="{104F7A2F-3BD0-440C-8366-714EB525FEFA}" dt="2025-01-07T12:39:56.854" v="47" actId="27636"/>
          <ac:spMkLst>
            <pc:docMk/>
            <pc:sldMk cId="2838317156" sldId="306"/>
            <ac:spMk id="4" creationId="{5F632899-08F2-C468-924A-D0A8D927B1FB}"/>
          </ac:spMkLst>
        </pc:spChg>
        <pc:graphicFrameChg chg="add del mod ord modGraphic">
          <ac:chgData name="咲良 伊東" userId="0cd96a3d043d8569" providerId="LiveId" clId="{104F7A2F-3BD0-440C-8366-714EB525FEFA}" dt="2025-01-07T14:21:30.027" v="1876" actId="3680"/>
          <ac:graphicFrameMkLst>
            <pc:docMk/>
            <pc:sldMk cId="2838317156" sldId="306"/>
            <ac:graphicFrameMk id="5" creationId="{E761050A-666E-8BA1-E41B-7433AD37273A}"/>
          </ac:graphicFrameMkLst>
        </pc:graphicFrameChg>
        <pc:graphicFrameChg chg="add mod ord modGraphic">
          <ac:chgData name="咲良 伊東" userId="0cd96a3d043d8569" providerId="LiveId" clId="{104F7A2F-3BD0-440C-8366-714EB525FEFA}" dt="2025-01-07T15:23:07.711" v="4175" actId="14734"/>
          <ac:graphicFrameMkLst>
            <pc:docMk/>
            <pc:sldMk cId="2838317156" sldId="306"/>
            <ac:graphicFrameMk id="6" creationId="{E312B901-CA9F-1631-D3AA-474FB30989F5}"/>
          </ac:graphicFrameMkLst>
        </pc:graphicFrameChg>
      </pc:sldChg>
      <pc:sldChg chg="modSp new mod">
        <pc:chgData name="咲良 伊東" userId="0cd96a3d043d8569" providerId="LiveId" clId="{104F7A2F-3BD0-440C-8366-714EB525FEFA}" dt="2025-01-07T12:58:42.832" v="443" actId="20577"/>
        <pc:sldMkLst>
          <pc:docMk/>
          <pc:sldMk cId="2062134098" sldId="307"/>
        </pc:sldMkLst>
        <pc:spChg chg="mod">
          <ac:chgData name="咲良 伊東" userId="0cd96a3d043d8569" providerId="LiveId" clId="{104F7A2F-3BD0-440C-8366-714EB525FEFA}" dt="2025-01-07T12:41:36.076" v="64"/>
          <ac:spMkLst>
            <pc:docMk/>
            <pc:sldMk cId="2062134098" sldId="307"/>
            <ac:spMk id="2" creationId="{C58001B4-08A3-254C-16B0-E1AB6379A5ED}"/>
          </ac:spMkLst>
        </pc:spChg>
        <pc:spChg chg="mod">
          <ac:chgData name="咲良 伊東" userId="0cd96a3d043d8569" providerId="LiveId" clId="{104F7A2F-3BD0-440C-8366-714EB525FEFA}" dt="2025-01-07T12:58:42.832" v="443" actId="20577"/>
          <ac:spMkLst>
            <pc:docMk/>
            <pc:sldMk cId="2062134098" sldId="307"/>
            <ac:spMk id="3" creationId="{27B8F50A-0C3A-E454-D68C-1D43B9CAF1BD}"/>
          </ac:spMkLst>
        </pc:spChg>
        <pc:spChg chg="mod">
          <ac:chgData name="咲良 伊東" userId="0cd96a3d043d8569" providerId="LiveId" clId="{104F7A2F-3BD0-440C-8366-714EB525FEFA}" dt="2025-01-07T12:40:00.180" v="49" actId="27636"/>
          <ac:spMkLst>
            <pc:docMk/>
            <pc:sldMk cId="2062134098" sldId="307"/>
            <ac:spMk id="4" creationId="{4B7275CD-582C-A978-4522-45D0AF5D0AD3}"/>
          </ac:spMkLst>
        </pc:spChg>
      </pc:sldChg>
      <pc:sldChg chg="addSp delSp modSp new mod modAnim">
        <pc:chgData name="咲良 伊東" userId="0cd96a3d043d8569" providerId="LiveId" clId="{104F7A2F-3BD0-440C-8366-714EB525FEFA}" dt="2025-01-07T14:16:33.925" v="1839"/>
        <pc:sldMkLst>
          <pc:docMk/>
          <pc:sldMk cId="3820258097" sldId="308"/>
        </pc:sldMkLst>
        <pc:spChg chg="mod">
          <ac:chgData name="咲良 伊東" userId="0cd96a3d043d8569" providerId="LiveId" clId="{104F7A2F-3BD0-440C-8366-714EB525FEFA}" dt="2025-01-07T12:40:45.690" v="59"/>
          <ac:spMkLst>
            <pc:docMk/>
            <pc:sldMk cId="3820258097" sldId="308"/>
            <ac:spMk id="2" creationId="{08630B31-DBFC-11B0-EF78-F21AB45378A4}"/>
          </ac:spMkLst>
        </pc:spChg>
        <pc:spChg chg="mod">
          <ac:chgData name="咲良 伊東" userId="0cd96a3d043d8569" providerId="LiveId" clId="{104F7A2F-3BD0-440C-8366-714EB525FEFA}" dt="2025-01-07T14:07:31.398" v="1540" actId="20577"/>
          <ac:spMkLst>
            <pc:docMk/>
            <pc:sldMk cId="3820258097" sldId="308"/>
            <ac:spMk id="3" creationId="{F9F54979-44C3-F8E8-08BD-8D3BB72EEB24}"/>
          </ac:spMkLst>
        </pc:spChg>
        <pc:spChg chg="mod">
          <ac:chgData name="咲良 伊東" userId="0cd96a3d043d8569" providerId="LiveId" clId="{104F7A2F-3BD0-440C-8366-714EB525FEFA}" dt="2025-01-07T12:40:13.987" v="51" actId="27636"/>
          <ac:spMkLst>
            <pc:docMk/>
            <pc:sldMk cId="3820258097" sldId="308"/>
            <ac:spMk id="4" creationId="{DBEA9A78-7D7A-41B4-0FE3-796E3DA65EC1}"/>
          </ac:spMkLst>
        </pc:spChg>
        <pc:picChg chg="add del mod">
          <ac:chgData name="咲良 伊東" userId="0cd96a3d043d8569" providerId="LiveId" clId="{104F7A2F-3BD0-440C-8366-714EB525FEFA}" dt="2025-01-07T14:03:45.683" v="1406" actId="478"/>
          <ac:picMkLst>
            <pc:docMk/>
            <pc:sldMk cId="3820258097" sldId="308"/>
            <ac:picMk id="6" creationId="{378A9381-409A-9C7A-61ED-A48FACD9DEB0}"/>
          </ac:picMkLst>
        </pc:picChg>
        <pc:picChg chg="add del mod">
          <ac:chgData name="咲良 伊東" userId="0cd96a3d043d8569" providerId="LiveId" clId="{104F7A2F-3BD0-440C-8366-714EB525FEFA}" dt="2025-01-07T14:03:41.449" v="1405" actId="478"/>
          <ac:picMkLst>
            <pc:docMk/>
            <pc:sldMk cId="3820258097" sldId="308"/>
            <ac:picMk id="8" creationId="{5B5D967D-EE82-2C99-CA31-8D301766DDF3}"/>
          </ac:picMkLst>
        </pc:picChg>
        <pc:picChg chg="add mod">
          <ac:chgData name="咲良 伊東" userId="0cd96a3d043d8569" providerId="LiveId" clId="{104F7A2F-3BD0-440C-8366-714EB525FEFA}" dt="2025-01-07T14:08:20.045" v="1543"/>
          <ac:picMkLst>
            <pc:docMk/>
            <pc:sldMk cId="3820258097" sldId="308"/>
            <ac:picMk id="10" creationId="{4E35A5B0-158E-CDF5-4BDB-DDD9BCF64F61}"/>
          </ac:picMkLst>
        </pc:picChg>
        <pc:picChg chg="add del">
          <ac:chgData name="咲良 伊東" userId="0cd96a3d043d8569" providerId="LiveId" clId="{104F7A2F-3BD0-440C-8366-714EB525FEFA}" dt="2025-01-07T14:06:27.382" v="1512" actId="478"/>
          <ac:picMkLst>
            <pc:docMk/>
            <pc:sldMk cId="3820258097" sldId="308"/>
            <ac:picMk id="12" creationId="{10F8CE37-6911-7CB0-6921-C5AF361DED88}"/>
          </ac:picMkLst>
        </pc:picChg>
        <pc:picChg chg="add mod">
          <ac:chgData name="咲良 伊東" userId="0cd96a3d043d8569" providerId="LiveId" clId="{104F7A2F-3BD0-440C-8366-714EB525FEFA}" dt="2025-01-07T14:08:28.029" v="1544"/>
          <ac:picMkLst>
            <pc:docMk/>
            <pc:sldMk cId="3820258097" sldId="308"/>
            <ac:picMk id="14" creationId="{CCAECEB4-D912-A5D8-CDA6-2A0A56EAD518}"/>
          </ac:picMkLst>
        </pc:picChg>
        <pc:picChg chg="add mod">
          <ac:chgData name="咲良 伊東" userId="0cd96a3d043d8569" providerId="LiveId" clId="{104F7A2F-3BD0-440C-8366-714EB525FEFA}" dt="2025-01-07T14:08:37.815" v="1545"/>
          <ac:picMkLst>
            <pc:docMk/>
            <pc:sldMk cId="3820258097" sldId="308"/>
            <ac:picMk id="17" creationId="{78DD54E5-F40D-955A-181D-C9E5DD874B97}"/>
          </ac:picMkLst>
        </pc:picChg>
        <pc:cxnChg chg="add mod">
          <ac:chgData name="咲良 伊東" userId="0cd96a3d043d8569" providerId="LiveId" clId="{104F7A2F-3BD0-440C-8366-714EB525FEFA}" dt="2025-01-07T14:07:16.863" v="1517" actId="1076"/>
          <ac:cxnSpMkLst>
            <pc:docMk/>
            <pc:sldMk cId="3820258097" sldId="308"/>
            <ac:cxnSpMk id="15" creationId="{9401D54D-9CBB-6FFB-8117-E7C84E518338}"/>
          </ac:cxnSpMkLst>
        </pc:cxnChg>
      </pc:sldChg>
      <pc:sldChg chg="addSp delSp modSp new mod">
        <pc:chgData name="咲良 伊東" userId="0cd96a3d043d8569" providerId="LiveId" clId="{104F7A2F-3BD0-440C-8366-714EB525FEFA}" dt="2025-01-07T15:22:12.676" v="4170" actId="14734"/>
        <pc:sldMkLst>
          <pc:docMk/>
          <pc:sldMk cId="4149840013" sldId="309"/>
        </pc:sldMkLst>
        <pc:spChg chg="mod">
          <ac:chgData name="咲良 伊東" userId="0cd96a3d043d8569" providerId="LiveId" clId="{104F7A2F-3BD0-440C-8366-714EB525FEFA}" dt="2025-01-07T12:41:02.565" v="61"/>
          <ac:spMkLst>
            <pc:docMk/>
            <pc:sldMk cId="4149840013" sldId="309"/>
            <ac:spMk id="2" creationId="{8F9A0E27-835C-94D8-41E6-0D32C8F90CD3}"/>
          </ac:spMkLst>
        </pc:spChg>
        <pc:spChg chg="del">
          <ac:chgData name="咲良 伊東" userId="0cd96a3d043d8569" providerId="LiveId" clId="{104F7A2F-3BD0-440C-8366-714EB525FEFA}" dt="2025-01-07T14:33:40.473" v="2509" actId="3680"/>
          <ac:spMkLst>
            <pc:docMk/>
            <pc:sldMk cId="4149840013" sldId="309"/>
            <ac:spMk id="3" creationId="{61F04F91-6991-56F6-107C-EE6B2B271E35}"/>
          </ac:spMkLst>
        </pc:spChg>
        <pc:spChg chg="mod">
          <ac:chgData name="咲良 伊東" userId="0cd96a3d043d8569" providerId="LiveId" clId="{104F7A2F-3BD0-440C-8366-714EB525FEFA}" dt="2025-01-07T12:40:16.858" v="53" actId="27636"/>
          <ac:spMkLst>
            <pc:docMk/>
            <pc:sldMk cId="4149840013" sldId="309"/>
            <ac:spMk id="4" creationId="{EFCFEF4A-167A-84F7-CBC3-7EF420771B99}"/>
          </ac:spMkLst>
        </pc:spChg>
        <pc:spChg chg="add del mod">
          <ac:chgData name="咲良 伊東" userId="0cd96a3d043d8569" providerId="LiveId" clId="{104F7A2F-3BD0-440C-8366-714EB525FEFA}" dt="2025-01-07T15:14:08.753" v="3824" actId="3680"/>
          <ac:spMkLst>
            <pc:docMk/>
            <pc:sldMk cId="4149840013" sldId="309"/>
            <ac:spMk id="7" creationId="{0E32B8A9-4539-A64F-D3E4-A027A0ADBF84}"/>
          </ac:spMkLst>
        </pc:spChg>
        <pc:graphicFrameChg chg="add del mod ord modGraphic">
          <ac:chgData name="咲良 伊東" userId="0cd96a3d043d8569" providerId="LiveId" clId="{104F7A2F-3BD0-440C-8366-714EB525FEFA}" dt="2025-01-07T14:34:22.102" v="2540" actId="478"/>
          <ac:graphicFrameMkLst>
            <pc:docMk/>
            <pc:sldMk cId="4149840013" sldId="309"/>
            <ac:graphicFrameMk id="5" creationId="{BE1519E4-1864-E1CE-4D52-83468223B65D}"/>
          </ac:graphicFrameMkLst>
        </pc:graphicFrameChg>
        <pc:graphicFrameChg chg="add mod ord modGraphic">
          <ac:chgData name="咲良 伊東" userId="0cd96a3d043d8569" providerId="LiveId" clId="{104F7A2F-3BD0-440C-8366-714EB525FEFA}" dt="2025-01-07T15:22:12.676" v="4170" actId="14734"/>
          <ac:graphicFrameMkLst>
            <pc:docMk/>
            <pc:sldMk cId="4149840013" sldId="309"/>
            <ac:graphicFrameMk id="8" creationId="{0774AE9B-95AD-7E70-70A0-916E7E1D3D32}"/>
          </ac:graphicFrameMkLst>
        </pc:graphicFrameChg>
      </pc:sldChg>
      <pc:sldChg chg="addSp modSp new mod">
        <pc:chgData name="咲良 伊東" userId="0cd96a3d043d8569" providerId="LiveId" clId="{104F7A2F-3BD0-440C-8366-714EB525FEFA}" dt="2025-01-07T15:22:52.575" v="4174" actId="1076"/>
        <pc:sldMkLst>
          <pc:docMk/>
          <pc:sldMk cId="2874440082" sldId="310"/>
        </pc:sldMkLst>
        <pc:spChg chg="mod">
          <ac:chgData name="咲良 伊東" userId="0cd96a3d043d8569" providerId="LiveId" clId="{104F7A2F-3BD0-440C-8366-714EB525FEFA}" dt="2025-01-07T12:41:23.552" v="63"/>
          <ac:spMkLst>
            <pc:docMk/>
            <pc:sldMk cId="2874440082" sldId="310"/>
            <ac:spMk id="2" creationId="{56569EB2-EAAD-3E54-91DC-9B6AAE6F7819}"/>
          </ac:spMkLst>
        </pc:spChg>
        <pc:spChg chg="mod">
          <ac:chgData name="咲良 伊東" userId="0cd96a3d043d8569" providerId="LiveId" clId="{104F7A2F-3BD0-440C-8366-714EB525FEFA}" dt="2025-01-07T14:36:00.852" v="2760" actId="5793"/>
          <ac:spMkLst>
            <pc:docMk/>
            <pc:sldMk cId="2874440082" sldId="310"/>
            <ac:spMk id="3" creationId="{CBE0F7E1-0AAD-4E6B-D5AB-10C072279008}"/>
          </ac:spMkLst>
        </pc:spChg>
        <pc:spChg chg="mod">
          <ac:chgData name="咲良 伊東" userId="0cd96a3d043d8569" providerId="LiveId" clId="{104F7A2F-3BD0-440C-8366-714EB525FEFA}" dt="2025-01-07T12:40:21.846" v="55" actId="27636"/>
          <ac:spMkLst>
            <pc:docMk/>
            <pc:sldMk cId="2874440082" sldId="310"/>
            <ac:spMk id="4" creationId="{A05D9707-23C2-0AE7-6293-F19676AEE827}"/>
          </ac:spMkLst>
        </pc:spChg>
        <pc:graphicFrameChg chg="add mod modGraphic">
          <ac:chgData name="咲良 伊東" userId="0cd96a3d043d8569" providerId="LiveId" clId="{104F7A2F-3BD0-440C-8366-714EB525FEFA}" dt="2025-01-07T15:22:52.575" v="4174" actId="1076"/>
          <ac:graphicFrameMkLst>
            <pc:docMk/>
            <pc:sldMk cId="2874440082" sldId="310"/>
            <ac:graphicFrameMk id="5" creationId="{E2A1793D-D884-92DD-6C25-3819991B606A}"/>
          </ac:graphicFrameMkLst>
        </pc:graphicFrameChg>
      </pc:sldChg>
      <pc:sldChg chg="modSp new mod">
        <pc:chgData name="咲良 伊東" userId="0cd96a3d043d8569" providerId="LiveId" clId="{104F7A2F-3BD0-440C-8366-714EB525FEFA}" dt="2025-01-07T12:58:54.432" v="447"/>
        <pc:sldMkLst>
          <pc:docMk/>
          <pc:sldMk cId="4160758038" sldId="311"/>
        </pc:sldMkLst>
        <pc:spChg chg="mod">
          <ac:chgData name="咲良 伊東" userId="0cd96a3d043d8569" providerId="LiveId" clId="{104F7A2F-3BD0-440C-8366-714EB525FEFA}" dt="2025-01-07T12:41:44.762" v="68"/>
          <ac:spMkLst>
            <pc:docMk/>
            <pc:sldMk cId="4160758038" sldId="311"/>
            <ac:spMk id="2" creationId="{FD3B1390-4EA6-927B-3BC1-6A478E851FA2}"/>
          </ac:spMkLst>
        </pc:spChg>
        <pc:spChg chg="mod">
          <ac:chgData name="咲良 伊東" userId="0cd96a3d043d8569" providerId="LiveId" clId="{104F7A2F-3BD0-440C-8366-714EB525FEFA}" dt="2025-01-07T12:58:54.432" v="447"/>
          <ac:spMkLst>
            <pc:docMk/>
            <pc:sldMk cId="4160758038" sldId="311"/>
            <ac:spMk id="3" creationId="{7BC80B58-BD7D-587F-33A5-0105C380B233}"/>
          </ac:spMkLst>
        </pc:spChg>
        <pc:spChg chg="mod">
          <ac:chgData name="咲良 伊東" userId="0cd96a3d043d8569" providerId="LiveId" clId="{104F7A2F-3BD0-440C-8366-714EB525FEFA}" dt="2025-01-07T12:41:42.927" v="67"/>
          <ac:spMkLst>
            <pc:docMk/>
            <pc:sldMk cId="4160758038" sldId="311"/>
            <ac:spMk id="4" creationId="{4F569E6D-5B97-AF87-8A91-E45BDC11929D}"/>
          </ac:spMkLst>
        </pc:spChg>
      </pc:sldChg>
      <pc:sldChg chg="addSp modSp new mod modAnim">
        <pc:chgData name="咲良 伊東" userId="0cd96a3d043d8569" providerId="LiveId" clId="{104F7A2F-3BD0-440C-8366-714EB525FEFA}" dt="2025-01-07T14:15:33.107" v="1837"/>
        <pc:sldMkLst>
          <pc:docMk/>
          <pc:sldMk cId="1703932937" sldId="312"/>
        </pc:sldMkLst>
        <pc:spChg chg="mod">
          <ac:chgData name="咲良 伊東" userId="0cd96a3d043d8569" providerId="LiveId" clId="{104F7A2F-3BD0-440C-8366-714EB525FEFA}" dt="2025-01-07T13:22:55.444" v="908" actId="20577"/>
          <ac:spMkLst>
            <pc:docMk/>
            <pc:sldMk cId="1703932937" sldId="312"/>
            <ac:spMk id="2" creationId="{6594AD78-1AE3-F7CC-13BE-6D58D28605BD}"/>
          </ac:spMkLst>
        </pc:spChg>
        <pc:spChg chg="mod">
          <ac:chgData name="咲良 伊東" userId="0cd96a3d043d8569" providerId="LiveId" clId="{104F7A2F-3BD0-440C-8366-714EB525FEFA}" dt="2025-01-07T13:30:40.497" v="1082" actId="20577"/>
          <ac:spMkLst>
            <pc:docMk/>
            <pc:sldMk cId="1703932937" sldId="312"/>
            <ac:spMk id="3" creationId="{4866D68B-CD05-D92B-70D4-4B4B3CA4202E}"/>
          </ac:spMkLst>
        </pc:spChg>
        <pc:spChg chg="mod">
          <ac:chgData name="咲良 伊東" userId="0cd96a3d043d8569" providerId="LiveId" clId="{104F7A2F-3BD0-440C-8366-714EB525FEFA}" dt="2025-01-07T13:22:44.711" v="882" actId="20577"/>
          <ac:spMkLst>
            <pc:docMk/>
            <pc:sldMk cId="1703932937" sldId="312"/>
            <ac:spMk id="4" creationId="{D6895280-4E31-8532-17FA-9D8A8F69C903}"/>
          </ac:spMkLst>
        </pc:spChg>
        <pc:picChg chg="add mod">
          <ac:chgData name="咲良 伊東" userId="0cd96a3d043d8569" providerId="LiveId" clId="{104F7A2F-3BD0-440C-8366-714EB525FEFA}" dt="2025-01-07T13:28:52.872" v="1025" actId="1076"/>
          <ac:picMkLst>
            <pc:docMk/>
            <pc:sldMk cId="1703932937" sldId="312"/>
            <ac:picMk id="6" creationId="{86970230-57AA-BC76-2DEB-02CF920D0C14}"/>
          </ac:picMkLst>
        </pc:picChg>
        <pc:picChg chg="add mod">
          <ac:chgData name="咲良 伊東" userId="0cd96a3d043d8569" providerId="LiveId" clId="{104F7A2F-3BD0-440C-8366-714EB525FEFA}" dt="2025-01-07T13:47:15.042" v="1142" actId="1076"/>
          <ac:picMkLst>
            <pc:docMk/>
            <pc:sldMk cId="1703932937" sldId="312"/>
            <ac:picMk id="8" creationId="{D2EC25D3-19CA-D290-9D83-88D4A04397F0}"/>
          </ac:picMkLst>
        </pc:picChg>
        <pc:picChg chg="add mod">
          <ac:chgData name="咲良 伊東" userId="0cd96a3d043d8569" providerId="LiveId" clId="{104F7A2F-3BD0-440C-8366-714EB525FEFA}" dt="2025-01-07T13:37:07.757" v="1126" actId="1076"/>
          <ac:picMkLst>
            <pc:docMk/>
            <pc:sldMk cId="1703932937" sldId="312"/>
            <ac:picMk id="10" creationId="{7B469D27-0CC1-1BEA-0BA1-E1C27DC7CA1C}"/>
          </ac:picMkLst>
        </pc:picChg>
        <pc:cxnChg chg="add mod">
          <ac:chgData name="咲良 伊東" userId="0cd96a3d043d8569" providerId="LiveId" clId="{104F7A2F-3BD0-440C-8366-714EB525FEFA}" dt="2025-01-07T13:47:19.040" v="1143" actId="1076"/>
          <ac:cxnSpMkLst>
            <pc:docMk/>
            <pc:sldMk cId="1703932937" sldId="312"/>
            <ac:cxnSpMk id="11" creationId="{07FD0818-90FA-D3C3-8E66-FE73BC289184}"/>
          </ac:cxnSpMkLst>
        </pc:cxnChg>
      </pc:sldChg>
      <pc:sldChg chg="addSp delSp modSp add mod modAnim">
        <pc:chgData name="咲良 伊東" userId="0cd96a3d043d8569" providerId="LiveId" clId="{104F7A2F-3BD0-440C-8366-714EB525FEFA}" dt="2025-01-07T14:13:52.224" v="1823"/>
        <pc:sldMkLst>
          <pc:docMk/>
          <pc:sldMk cId="563619416" sldId="313"/>
        </pc:sldMkLst>
        <pc:spChg chg="mod">
          <ac:chgData name="咲良 伊東" userId="0cd96a3d043d8569" providerId="LiveId" clId="{104F7A2F-3BD0-440C-8366-714EB525FEFA}" dt="2025-01-07T14:11:30.125" v="1808" actId="20577"/>
          <ac:spMkLst>
            <pc:docMk/>
            <pc:sldMk cId="563619416" sldId="313"/>
            <ac:spMk id="3" creationId="{BD850F89-980D-221A-75AE-7AC826ADD1D3}"/>
          </ac:spMkLst>
        </pc:spChg>
        <pc:picChg chg="add mod">
          <ac:chgData name="咲良 伊東" userId="0cd96a3d043d8569" providerId="LiveId" clId="{104F7A2F-3BD0-440C-8366-714EB525FEFA}" dt="2025-01-07T14:11:58.120" v="1811"/>
          <ac:picMkLst>
            <pc:docMk/>
            <pc:sldMk cId="563619416" sldId="313"/>
            <ac:picMk id="6" creationId="{CA83877A-3032-5328-BB6B-5625067C6633}"/>
          </ac:picMkLst>
        </pc:picChg>
        <pc:picChg chg="add mod">
          <ac:chgData name="咲良 伊東" userId="0cd96a3d043d8569" providerId="LiveId" clId="{104F7A2F-3BD0-440C-8366-714EB525FEFA}" dt="2025-01-07T14:12:05.415" v="1812"/>
          <ac:picMkLst>
            <pc:docMk/>
            <pc:sldMk cId="563619416" sldId="313"/>
            <ac:picMk id="8" creationId="{3C5A3469-8A8F-096C-07BA-DD26B2AC2ADC}"/>
          </ac:picMkLst>
        </pc:picChg>
        <pc:picChg chg="del">
          <ac:chgData name="咲良 伊東" userId="0cd96a3d043d8569" providerId="LiveId" clId="{104F7A2F-3BD0-440C-8366-714EB525FEFA}" dt="2025-01-07T14:10:21.292" v="1681" actId="478"/>
          <ac:picMkLst>
            <pc:docMk/>
            <pc:sldMk cId="563619416" sldId="313"/>
            <ac:picMk id="10" creationId="{741E4376-8FD2-C8CB-080C-37F859755F47}"/>
          </ac:picMkLst>
        </pc:picChg>
        <pc:picChg chg="add mod">
          <ac:chgData name="咲良 伊東" userId="0cd96a3d043d8569" providerId="LiveId" clId="{104F7A2F-3BD0-440C-8366-714EB525FEFA}" dt="2025-01-07T14:12:13.666" v="1813"/>
          <ac:picMkLst>
            <pc:docMk/>
            <pc:sldMk cId="563619416" sldId="313"/>
            <ac:picMk id="11" creationId="{89D11A37-D3D9-163B-4EB8-A4E597CCF383}"/>
          </ac:picMkLst>
        </pc:picChg>
        <pc:picChg chg="del">
          <ac:chgData name="咲良 伊東" userId="0cd96a3d043d8569" providerId="LiveId" clId="{104F7A2F-3BD0-440C-8366-714EB525FEFA}" dt="2025-01-07T14:11:01.510" v="1687" actId="478"/>
          <ac:picMkLst>
            <pc:docMk/>
            <pc:sldMk cId="563619416" sldId="313"/>
            <ac:picMk id="14" creationId="{DD8B06F4-BD62-6EE5-E034-01B235313FE3}"/>
          </ac:picMkLst>
        </pc:picChg>
        <pc:picChg chg="del">
          <ac:chgData name="咲良 伊東" userId="0cd96a3d043d8569" providerId="LiveId" clId="{104F7A2F-3BD0-440C-8366-714EB525FEFA}" dt="2025-01-07T14:11:02.992" v="1688" actId="478"/>
          <ac:picMkLst>
            <pc:docMk/>
            <pc:sldMk cId="563619416" sldId="313"/>
            <ac:picMk id="17" creationId="{32A6E01F-5E7B-9DE5-ACA1-B48375CDA778}"/>
          </ac:picMkLst>
        </pc:picChg>
        <pc:cxnChg chg="mod">
          <ac:chgData name="咲良 伊東" userId="0cd96a3d043d8569" providerId="LiveId" clId="{104F7A2F-3BD0-440C-8366-714EB525FEFA}" dt="2025-01-07T14:10:41.709" v="1684" actId="1076"/>
          <ac:cxnSpMkLst>
            <pc:docMk/>
            <pc:sldMk cId="563619416" sldId="313"/>
            <ac:cxnSpMk id="15" creationId="{11DEFE8B-1CEE-A0FD-686E-B9BBE8E2E9DA}"/>
          </ac:cxnSpMkLst>
        </pc:cxnChg>
      </pc:sldChg>
      <pc:sldChg chg="new del">
        <pc:chgData name="咲良 伊東" userId="0cd96a3d043d8569" providerId="LiveId" clId="{104F7A2F-3BD0-440C-8366-714EB525FEFA}" dt="2025-01-07T14:09:09.483" v="1549" actId="47"/>
        <pc:sldMkLst>
          <pc:docMk/>
          <pc:sldMk cId="3924417756" sldId="313"/>
        </pc:sldMkLst>
      </pc:sldChg>
      <pc:sldChg chg="add del">
        <pc:chgData name="咲良 伊東" userId="0cd96a3d043d8569" providerId="LiveId" clId="{104F7A2F-3BD0-440C-8366-714EB525FEFA}" dt="2025-01-07T14:08:59.129" v="1547" actId="47"/>
        <pc:sldMkLst>
          <pc:docMk/>
          <pc:sldMk cId="4042201703" sldId="3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2025/1/7</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2570163"/>
            <a:ext cx="9144000" cy="2387600"/>
          </a:xfrm>
        </p:spPr>
        <p:txBody>
          <a:bodyPr anchor="b">
            <a:noAutofit/>
          </a:bodyPr>
          <a:lstStyle>
            <a:lvl1pPr algn="l">
              <a:defRPr sz="48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5110163"/>
            <a:ext cx="9144000" cy="561975"/>
          </a:xfrm>
        </p:spPr>
        <p:txBody>
          <a:bodyPr>
            <a:noAutofit/>
          </a:bodyPr>
          <a:lstStyle>
            <a:lvl1pPr marL="0" indent="0" algn="l">
              <a:buNone/>
              <a:defRPr sz="3600">
                <a:latin typeface="游ゴシック" panose="020B0400000000000000" pitchFamily="50" charset="-128"/>
                <a:ea typeface="游ゴシック" panose="020B04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5740400"/>
            <a:ext cx="9144000" cy="469900"/>
          </a:xfrm>
        </p:spPr>
        <p:txBody>
          <a:bodyPr/>
          <a:lstStyle>
            <a:lvl1pPr marL="0" indent="0" algn="l">
              <a:buNone/>
              <a:defRPr>
                <a:latin typeface="游ゴシック Medium" panose="020B0500000000000000" pitchFamily="50" charset="-128"/>
                <a:ea typeface="游ゴシック Medium" panose="020B0500000000000000" pitchFamily="50" charset="-128"/>
              </a:defRPr>
            </a:lvl1pPr>
          </a:lstStyle>
          <a:p>
            <a:pPr lvl="0"/>
            <a:r>
              <a:rPr kumimoji="1" lang="ja-JP" altLang="en-US" dirty="0"/>
              <a:t>身分や所属など．関連する</a:t>
            </a:r>
            <a:r>
              <a:rPr kumimoji="1" lang="en-US" altLang="ja-JP" dirty="0"/>
              <a:t>SNS</a:t>
            </a:r>
            <a:r>
              <a:rPr kumimoji="1" lang="ja-JP" altLang="en-US" dirty="0"/>
              <a:t>アカウントなども．</a:t>
            </a:r>
          </a:p>
        </p:txBody>
      </p:sp>
      <p:cxnSp>
        <p:nvCxnSpPr>
          <p:cNvPr id="13" name="直線コネクタ 12"/>
          <p:cNvCxnSpPr/>
          <p:nvPr userDrawn="1"/>
        </p:nvCxnSpPr>
        <p:spPr>
          <a:xfrm flipV="1">
            <a:off x="0" y="5029200"/>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a:solidFill>
                  <a:schemeClr val="tx2"/>
                </a:solidFill>
                <a:latin typeface="游ゴシック Medium" panose="020B0500000000000000" pitchFamily="50" charset="-128"/>
                <a:ea typeface="游ゴシック Medium" panose="020B0500000000000000" pitchFamily="50" charset="-128"/>
              </a:defRPr>
            </a:lvl1pPr>
          </a:lstStyle>
          <a:p>
            <a:pPr lvl="0"/>
            <a:r>
              <a:rPr kumimoji="1" lang="ja-JP" altLang="en-US" dirty="0"/>
              <a:t>会議名と日程を書いておく</a:t>
            </a:r>
          </a:p>
        </p:txBody>
      </p:sp>
      <p:sp>
        <p:nvSpPr>
          <p:cNvPr id="17" name="図プレースホルダー 16"/>
          <p:cNvSpPr>
            <a:spLocks noGrp="1"/>
          </p:cNvSpPr>
          <p:nvPr>
            <p:ph type="pic" sz="quarter" idx="13" hasCustomPrompt="1"/>
          </p:nvPr>
        </p:nvSpPr>
        <p:spPr>
          <a:xfrm>
            <a:off x="1523999" y="647700"/>
            <a:ext cx="9144000" cy="1841500"/>
          </a:xfrm>
        </p:spPr>
        <p:txBody>
          <a:bodyPr/>
          <a:lstStyle>
            <a:lvl1pPr marL="0" indent="0">
              <a:buNone/>
              <a:defRPr>
                <a:solidFill>
                  <a:schemeClr val="bg2"/>
                </a:solidFill>
                <a:latin typeface="游ゴシック Medium" panose="020B0500000000000000" pitchFamily="50" charset="-128"/>
                <a:ea typeface="游ゴシック Medium" panose="020B0500000000000000" pitchFamily="50" charset="-128"/>
              </a:defRPr>
            </a:lvl1pPr>
          </a:lstStyle>
          <a:p>
            <a:r>
              <a:rPr kumimoji="1" lang="ja-JP" altLang="en-US" dirty="0"/>
              <a:t>題目の説明の助けになる図や動画があれば載せる．</a:t>
            </a:r>
            <a:endParaRPr kumimoji="1" lang="en-US" altLang="ja-JP"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パラグラフ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58800" y="1015999"/>
            <a:ext cx="11099800" cy="938159"/>
          </a:xfrm>
        </p:spPr>
        <p:txBody>
          <a:bodyPr>
            <a:noAutofit/>
          </a:bodyPr>
          <a:lstStyle>
            <a:lvl1pPr>
              <a:defRPr sz="36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話題について伝えるべきメッセージ（問いの答え）</a:t>
            </a:r>
          </a:p>
        </p:txBody>
      </p:sp>
      <p:sp>
        <p:nvSpPr>
          <p:cNvPr id="3" name="コンテンツ プレースホルダー 2"/>
          <p:cNvSpPr>
            <a:spLocks noGrp="1"/>
          </p:cNvSpPr>
          <p:nvPr>
            <p:ph idx="1" hasCustomPrompt="1"/>
          </p:nvPr>
        </p:nvSpPr>
        <p:spPr>
          <a:xfrm>
            <a:off x="558800" y="2013155"/>
            <a:ext cx="11099800" cy="4572000"/>
          </a:xfrm>
        </p:spPr>
        <p:txBody>
          <a:bodyPr/>
          <a:lstStyle>
            <a:lvl1pPr marL="457200" indent="-457200">
              <a:buFont typeface="Wingdings" panose="05000000000000000000" pitchFamily="2" charset="2"/>
              <a:buChar char="l"/>
              <a:defRPr>
                <a:solidFill>
                  <a:schemeClr val="tx1"/>
                </a:solidFill>
                <a:latin typeface="游ゴシック" panose="020B0400000000000000" pitchFamily="50" charset="-128"/>
                <a:ea typeface="游ゴシック" panose="020B0400000000000000" pitchFamily="50" charset="-128"/>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a:latin typeface="游ゴシック Medium" panose="020B0500000000000000" pitchFamily="50" charset="-128"/>
                <a:ea typeface="游ゴシック Medium" panose="020B0500000000000000" pitchFamily="50" charset="-128"/>
              </a:defRPr>
            </a:lvl2pPr>
          </a:lstStyle>
          <a:p>
            <a:pPr lvl="0"/>
            <a:r>
              <a:rPr kumimoji="1" lang="ja-JP" altLang="en-US" dirty="0"/>
              <a:t>メッセージの補足説明（根拠／解説／具体例）</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48226"/>
            <a:ext cx="11455400" cy="469900"/>
          </a:xfrm>
        </p:spPr>
        <p:txBody>
          <a:bodyPr/>
          <a:lstStyle>
            <a:lvl1pPr marL="0" indent="0">
              <a:buNone/>
              <a:defRPr b="0">
                <a:latin typeface="游ゴシック Medium" panose="020B0500000000000000" pitchFamily="50" charset="-128"/>
                <a:ea typeface="游ゴシック Medium"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a:t>
            </a:r>
            <a:r>
              <a:rPr kumimoji="1" lang="en-US" altLang="ja-JP" dirty="0"/>
              <a:t>=</a:t>
            </a:r>
            <a:r>
              <a:rPr kumimoji="1" lang="ja-JP" altLang="en-US" dirty="0"/>
              <a:t>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smtClean="0">
                <a:solidFill>
                  <a:schemeClr val="tx1"/>
                </a:solidFill>
                <a:latin typeface="+mn-lt"/>
                <a:ea typeface="游ゴシック Medium" panose="020B0500000000000000" pitchFamily="50" charset="-128"/>
              </a:rPr>
              <a:t>‹#›</a:t>
            </a:fld>
            <a:endParaRPr kumimoji="1" lang="ja-JP" altLang="en-US" sz="2400" dirty="0">
              <a:solidFill>
                <a:schemeClr val="tx1"/>
              </a:solidFill>
              <a:latin typeface="+mn-lt"/>
              <a:ea typeface="游ゴシック Medium" panose="020B0500000000000000" pitchFamily="50" charset="-128"/>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カー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638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AF030-86AC-4BA0-B9C6-3243C593BCFC}" type="datetimeFigureOut">
              <a:rPr kumimoji="1" lang="ja-JP" altLang="en-US" smtClean="0"/>
              <a:t>2025/1/7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B92D0-3845-473E-8E13-C70357A36CF6}" type="slidenum">
              <a:rPr kumimoji="1" lang="ja-JP" altLang="en-US" smtClean="0"/>
              <a:t>‹#›</a:t>
            </a:fld>
            <a:endParaRPr kumimoji="1"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446088" indent="-446088"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Font typeface="Wingdings" panose="05000000000000000000" pitchFamily="2" charset="2"/>
        <a:buChar char="l"/>
        <a:defRPr kumimoji="1" sz="2400" kern="1200">
          <a:solidFill>
            <a:schemeClr val="tx2"/>
          </a:solidFill>
          <a:latin typeface="+mn-lt"/>
          <a:ea typeface="+mn-ea"/>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editor.p5js.org/chiemi/full/djGQRy3j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bubble-sort-algorith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ditor.p5js.org/chiemi/full/djGQRy3j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F0535-4030-4C35-945F-92B453107136}"/>
              </a:ext>
            </a:extLst>
          </p:cNvPr>
          <p:cNvSpPr>
            <a:spLocks noGrp="1"/>
          </p:cNvSpPr>
          <p:nvPr>
            <p:ph type="ctrTitle"/>
          </p:nvPr>
        </p:nvSpPr>
        <p:spPr/>
        <p:txBody>
          <a:bodyPr/>
          <a:lstStyle/>
          <a:p>
            <a:r>
              <a:rPr kumimoji="1" lang="en-US" altLang="ja-JP" dirty="0"/>
              <a:t>1/8 </a:t>
            </a:r>
            <a:r>
              <a:rPr kumimoji="1" lang="ja-JP" altLang="en-US" dirty="0"/>
              <a:t>アルゴリズムとデータ構造</a:t>
            </a:r>
          </a:p>
        </p:txBody>
      </p:sp>
      <p:sp>
        <p:nvSpPr>
          <p:cNvPr id="3" name="字幕 2">
            <a:extLst>
              <a:ext uri="{FF2B5EF4-FFF2-40B4-BE49-F238E27FC236}">
                <a16:creationId xmlns:a16="http://schemas.microsoft.com/office/drawing/2014/main" id="{42FD679A-CDD2-4005-984B-113143E13B1F}"/>
              </a:ext>
            </a:extLst>
          </p:cNvPr>
          <p:cNvSpPr>
            <a:spLocks noGrp="1"/>
          </p:cNvSpPr>
          <p:nvPr>
            <p:ph type="subTitle" idx="1"/>
          </p:nvPr>
        </p:nvSpPr>
        <p:spPr/>
        <p:txBody>
          <a:bodyPr/>
          <a:lstStyle/>
          <a:p>
            <a:r>
              <a:rPr kumimoji="1" lang="ja-JP" altLang="en-US" dirty="0"/>
              <a:t>伊東咲良</a:t>
            </a:r>
          </a:p>
        </p:txBody>
      </p:sp>
      <p:sp>
        <p:nvSpPr>
          <p:cNvPr id="4" name="テキスト プレースホルダー 3">
            <a:extLst>
              <a:ext uri="{FF2B5EF4-FFF2-40B4-BE49-F238E27FC236}">
                <a16:creationId xmlns:a16="http://schemas.microsoft.com/office/drawing/2014/main" id="{47B2A5E6-B11B-4CED-B03E-250BCC27035B}"/>
              </a:ext>
            </a:extLst>
          </p:cNvPr>
          <p:cNvSpPr>
            <a:spLocks noGrp="1"/>
          </p:cNvSpPr>
          <p:nvPr>
            <p:ph type="body" sz="quarter" idx="11"/>
          </p:nvPr>
        </p:nvSpPr>
        <p:spPr/>
        <p:txBody>
          <a:bodyPr>
            <a:normAutofit fontScale="92500" lnSpcReduction="20000"/>
          </a:bodyPr>
          <a:lstStyle/>
          <a:p>
            <a:endParaRPr kumimoji="1" lang="ja-JP" altLang="en-US" dirty="0"/>
          </a:p>
        </p:txBody>
      </p:sp>
      <p:sp>
        <p:nvSpPr>
          <p:cNvPr id="5" name="テキスト プレースホルダー 4">
            <a:extLst>
              <a:ext uri="{FF2B5EF4-FFF2-40B4-BE49-F238E27FC236}">
                <a16:creationId xmlns:a16="http://schemas.microsoft.com/office/drawing/2014/main" id="{1F08FD74-8A95-4CC4-8A3E-A416E77C6F43}"/>
              </a:ext>
            </a:extLst>
          </p:cNvPr>
          <p:cNvSpPr>
            <a:spLocks noGrp="1"/>
          </p:cNvSpPr>
          <p:nvPr>
            <p:ph type="body" sz="quarter" idx="12"/>
          </p:nvPr>
        </p:nvSpPr>
        <p:spPr/>
        <p:txBody>
          <a:bodyPr/>
          <a:lstStyle/>
          <a:p>
            <a:endParaRPr kumimoji="1" lang="ja-JP" altLang="en-US" dirty="0"/>
          </a:p>
        </p:txBody>
      </p:sp>
      <p:sp>
        <p:nvSpPr>
          <p:cNvPr id="6" name="図プレースホルダー 5">
            <a:extLst>
              <a:ext uri="{FF2B5EF4-FFF2-40B4-BE49-F238E27FC236}">
                <a16:creationId xmlns:a16="http://schemas.microsoft.com/office/drawing/2014/main" id="{0AFE5A35-E172-4CE5-9706-822A8837189E}"/>
              </a:ext>
            </a:extLst>
          </p:cNvPr>
          <p:cNvSpPr>
            <a:spLocks noGrp="1"/>
          </p:cNvSpPr>
          <p:nvPr>
            <p:ph type="pic" sz="quarter" idx="13"/>
          </p:nvPr>
        </p:nvSpPr>
        <p:spPr/>
        <p:txBody>
          <a:bodyPr/>
          <a:lstStyle/>
          <a:p>
            <a:endParaRPr lang="ja-JP" altLang="en-US"/>
          </a:p>
        </p:txBody>
      </p:sp>
    </p:spTree>
    <p:extLst>
      <p:ext uri="{BB962C8B-B14F-4D97-AF65-F5344CB8AC3E}">
        <p14:creationId xmlns:p14="http://schemas.microsoft.com/office/powerpoint/2010/main" val="146210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569EB2-EAAD-3E54-91DC-9B6AAE6F7819}"/>
              </a:ext>
            </a:extLst>
          </p:cNvPr>
          <p:cNvSpPr>
            <a:spLocks noGrp="1"/>
          </p:cNvSpPr>
          <p:nvPr>
            <p:ph type="title"/>
          </p:nvPr>
        </p:nvSpPr>
        <p:spPr/>
        <p:txBody>
          <a:bodyPr/>
          <a:lstStyle/>
          <a:p>
            <a:r>
              <a:rPr kumimoji="1" lang="ja-JP" altLang="en-US" dirty="0"/>
              <a:t>計算量・安定性・</a:t>
            </a:r>
            <a:r>
              <a:rPr kumimoji="1" lang="en-US" altLang="ja-JP" dirty="0"/>
              <a:t>in-place</a:t>
            </a:r>
            <a:r>
              <a:rPr lang="ja-JP" altLang="en-US" dirty="0"/>
              <a:t>性</a:t>
            </a:r>
            <a:endParaRPr kumimoji="1" lang="ja-JP" altLang="en-US" dirty="0"/>
          </a:p>
        </p:txBody>
      </p:sp>
      <p:sp>
        <p:nvSpPr>
          <p:cNvPr id="3" name="コンテンツ プレースホルダー 2">
            <a:extLst>
              <a:ext uri="{FF2B5EF4-FFF2-40B4-BE49-F238E27FC236}">
                <a16:creationId xmlns:a16="http://schemas.microsoft.com/office/drawing/2014/main" id="{CBE0F7E1-0AAD-4E6B-D5AB-10C072279008}"/>
              </a:ext>
            </a:extLst>
          </p:cNvPr>
          <p:cNvSpPr>
            <a:spLocks noGrp="1"/>
          </p:cNvSpPr>
          <p:nvPr>
            <p:ph idx="1"/>
          </p:nvPr>
        </p:nvSpPr>
        <p:spPr/>
        <p:txBody>
          <a:bodyPr>
            <a:normAutofit/>
          </a:bodyPr>
          <a:lstStyle/>
          <a:p>
            <a:pPr marL="0" indent="0" algn="l" rtl="0" eaLnBrk="1" fontAlgn="t" latinLnBrk="0" hangingPunct="1">
              <a:buNone/>
            </a:pPr>
            <a:endParaRPr lang="ja-JP" altLang="ja-JP" sz="1800" b="0" i="0" u="none" strike="noStrike" dirty="0">
              <a:effectLst/>
              <a:latin typeface="Arial" panose="020B0604020202020204" pitchFamily="34" charset="0"/>
            </a:endParaRPr>
          </a:p>
          <a:p>
            <a:pPr marL="0" indent="0">
              <a:buNone/>
            </a:pPr>
            <a:endParaRPr kumimoji="1" lang="ja-JP" altLang="en-US" dirty="0"/>
          </a:p>
        </p:txBody>
      </p:sp>
      <p:sp>
        <p:nvSpPr>
          <p:cNvPr id="4" name="テキスト プレースホルダー 3">
            <a:extLst>
              <a:ext uri="{FF2B5EF4-FFF2-40B4-BE49-F238E27FC236}">
                <a16:creationId xmlns:a16="http://schemas.microsoft.com/office/drawing/2014/main" id="{A05D9707-23C2-0AE7-6293-F19676AEE827}"/>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graphicFrame>
        <p:nvGraphicFramePr>
          <p:cNvPr id="5" name="表 4">
            <a:extLst>
              <a:ext uri="{FF2B5EF4-FFF2-40B4-BE49-F238E27FC236}">
                <a16:creationId xmlns:a16="http://schemas.microsoft.com/office/drawing/2014/main" id="{E2A1793D-D884-92DD-6C25-3819991B606A}"/>
              </a:ext>
            </a:extLst>
          </p:cNvPr>
          <p:cNvGraphicFramePr>
            <a:graphicFrameLocks noGrp="1"/>
          </p:cNvGraphicFramePr>
          <p:nvPr>
            <p:extLst>
              <p:ext uri="{D42A27DB-BD31-4B8C-83A1-F6EECF244321}">
                <p14:modId xmlns:p14="http://schemas.microsoft.com/office/powerpoint/2010/main" val="2556715363"/>
              </p:ext>
            </p:extLst>
          </p:nvPr>
        </p:nvGraphicFramePr>
        <p:xfrm>
          <a:off x="1104220" y="2265396"/>
          <a:ext cx="9983560" cy="3991026"/>
        </p:xfrm>
        <a:graphic>
          <a:graphicData uri="http://schemas.openxmlformats.org/drawingml/2006/table">
            <a:tbl>
              <a:tblPr firstRow="1" bandRow="1">
                <a:tableStyleId>{00A15C55-8517-42AA-B614-E9B94910E393}</a:tableStyleId>
              </a:tblPr>
              <a:tblGrid>
                <a:gridCol w="4991780">
                  <a:extLst>
                    <a:ext uri="{9D8B030D-6E8A-4147-A177-3AD203B41FA5}">
                      <a16:colId xmlns:a16="http://schemas.microsoft.com/office/drawing/2014/main" val="1615684596"/>
                    </a:ext>
                  </a:extLst>
                </a:gridCol>
                <a:gridCol w="4991780">
                  <a:extLst>
                    <a:ext uri="{9D8B030D-6E8A-4147-A177-3AD203B41FA5}">
                      <a16:colId xmlns:a16="http://schemas.microsoft.com/office/drawing/2014/main" val="1059687456"/>
                    </a:ext>
                  </a:extLst>
                </a:gridCol>
              </a:tblGrid>
              <a:tr h="696759">
                <a:tc>
                  <a:txBody>
                    <a:bodyPr/>
                    <a:lstStyle/>
                    <a:p>
                      <a:r>
                        <a:rPr kumimoji="1" lang="ja-JP" altLang="en-US" sz="2400" dirty="0"/>
                        <a:t>性質</a:t>
                      </a:r>
                    </a:p>
                  </a:txBody>
                  <a:tcPr/>
                </a:tc>
                <a:tc>
                  <a:txBody>
                    <a:bodyPr/>
                    <a:lstStyle/>
                    <a:p>
                      <a:r>
                        <a:rPr kumimoji="1" lang="ja-JP" altLang="en-US" sz="2400" dirty="0"/>
                        <a:t>詳細</a:t>
                      </a:r>
                    </a:p>
                  </a:txBody>
                  <a:tcPr/>
                </a:tc>
                <a:extLst>
                  <a:ext uri="{0D108BD9-81ED-4DB2-BD59-A6C34878D82A}">
                    <a16:rowId xmlns:a16="http://schemas.microsoft.com/office/drawing/2014/main" val="266051599"/>
                  </a:ext>
                </a:extLst>
              </a:tr>
              <a:tr h="1098089">
                <a:tc>
                  <a:txBody>
                    <a:bodyPr/>
                    <a:lstStyle/>
                    <a:p>
                      <a:r>
                        <a:rPr kumimoji="1" lang="ja-JP" altLang="en-US" sz="2400" b="1" dirty="0"/>
                        <a:t>計算量</a:t>
                      </a:r>
                    </a:p>
                  </a:txBody>
                  <a:tcPr/>
                </a:tc>
                <a:tc>
                  <a:txBody>
                    <a:bodyPr/>
                    <a:lstStyle/>
                    <a:p>
                      <a:r>
                        <a:rPr kumimoji="1" lang="ja-JP" altLang="en-US" sz="2000" dirty="0"/>
                        <a:t>・配列がすでにソート済みの場合</a:t>
                      </a:r>
                      <a:r>
                        <a:rPr kumimoji="1" lang="en-US" altLang="ja-JP" sz="2000" b="1" dirty="0"/>
                        <a:t>O(</a:t>
                      </a:r>
                      <a:r>
                        <a:rPr kumimoji="1" lang="ja-JP" altLang="en-US" sz="2000" b="1" dirty="0"/>
                        <a:t>ｎ</a:t>
                      </a:r>
                      <a:r>
                        <a:rPr kumimoji="1" lang="en-US" altLang="ja-JP" sz="2000" b="1" dirty="0"/>
                        <a:t>)</a:t>
                      </a:r>
                    </a:p>
                    <a:p>
                      <a:r>
                        <a:rPr kumimoji="1" lang="ja-JP" altLang="en-US" sz="2000" dirty="0"/>
                        <a:t>・平均の場合</a:t>
                      </a:r>
                      <a:r>
                        <a:rPr kumimoji="1" lang="en-US" altLang="ja-JP" sz="2000" b="1" dirty="0"/>
                        <a:t>O(n²)</a:t>
                      </a:r>
                    </a:p>
                    <a:p>
                      <a:r>
                        <a:rPr kumimoji="1" lang="ja-JP" altLang="en-US" sz="2000" dirty="0"/>
                        <a:t>・配列が完全に逆順の場合</a:t>
                      </a:r>
                      <a:r>
                        <a:rPr kumimoji="1" lang="en-US" altLang="ja-JP" sz="2000" b="1" dirty="0"/>
                        <a:t>O(n²)</a:t>
                      </a:r>
                      <a:endParaRPr kumimoji="1" lang="ja-JP" altLang="en-US" sz="2000" b="1" dirty="0"/>
                    </a:p>
                  </a:txBody>
                  <a:tcPr/>
                </a:tc>
                <a:extLst>
                  <a:ext uri="{0D108BD9-81ED-4DB2-BD59-A6C34878D82A}">
                    <a16:rowId xmlns:a16="http://schemas.microsoft.com/office/drawing/2014/main" val="3431931119"/>
                  </a:ext>
                </a:extLst>
              </a:tr>
              <a:tr h="1098089">
                <a:tc>
                  <a:txBody>
                    <a:bodyPr/>
                    <a:lstStyle/>
                    <a:p>
                      <a:r>
                        <a:rPr kumimoji="1" lang="ja-JP" altLang="en-US" sz="2400" b="1" dirty="0"/>
                        <a:t>安定性</a:t>
                      </a:r>
                    </a:p>
                  </a:txBody>
                  <a:tcPr/>
                </a:tc>
                <a:tc>
                  <a:txBody>
                    <a:bodyPr/>
                    <a:lstStyle/>
                    <a:p>
                      <a:r>
                        <a:rPr kumimoji="1" lang="ja-JP" altLang="en-US" sz="2000" dirty="0"/>
                        <a:t>同じ値の要素がある場合、元の順序を保持したままソートされる</a:t>
                      </a:r>
                      <a:endParaRPr kumimoji="1" lang="en-US" altLang="ja-JP" sz="2000" dirty="0"/>
                    </a:p>
                    <a:p>
                      <a:r>
                        <a:rPr kumimoji="1" lang="ja-JP" altLang="en-US" sz="2000" b="1" dirty="0"/>
                        <a:t>安定なソートアルゴリズム</a:t>
                      </a:r>
                    </a:p>
                  </a:txBody>
                  <a:tcPr/>
                </a:tc>
                <a:extLst>
                  <a:ext uri="{0D108BD9-81ED-4DB2-BD59-A6C34878D82A}">
                    <a16:rowId xmlns:a16="http://schemas.microsoft.com/office/drawing/2014/main" val="1416700222"/>
                  </a:ext>
                </a:extLst>
              </a:tr>
              <a:tr h="1098089">
                <a:tc>
                  <a:txBody>
                    <a:bodyPr/>
                    <a:lstStyle/>
                    <a:p>
                      <a:r>
                        <a:rPr kumimoji="1" lang="en-US" altLang="ja-JP" sz="2400" b="1" dirty="0"/>
                        <a:t>In-place</a:t>
                      </a:r>
                      <a:r>
                        <a:rPr kumimoji="1" lang="ja-JP" altLang="en-US" sz="2400" b="1" dirty="0"/>
                        <a:t>性</a:t>
                      </a:r>
                    </a:p>
                  </a:txBody>
                  <a:tcPr/>
                </a:tc>
                <a:tc>
                  <a:txBody>
                    <a:bodyPr/>
                    <a:lstStyle/>
                    <a:p>
                      <a:r>
                        <a:rPr kumimoji="1" lang="ja-JP" altLang="en-US" sz="2000" dirty="0"/>
                        <a:t>要素を配列内で直接挿入しながらソートを進める</a:t>
                      </a:r>
                      <a:endParaRPr kumimoji="1" lang="en-US" altLang="ja-JP" sz="2000" dirty="0"/>
                    </a:p>
                    <a:p>
                      <a:r>
                        <a:rPr kumimoji="1" lang="en-US" altLang="ja-JP" sz="2000" b="1" dirty="0"/>
                        <a:t>In-place</a:t>
                      </a:r>
                      <a:r>
                        <a:rPr kumimoji="1" lang="ja-JP" altLang="en-US" sz="2000" b="1" dirty="0"/>
                        <a:t>なアルゴリズム</a:t>
                      </a:r>
                    </a:p>
                  </a:txBody>
                  <a:tcPr/>
                </a:tc>
                <a:extLst>
                  <a:ext uri="{0D108BD9-81ED-4DB2-BD59-A6C34878D82A}">
                    <a16:rowId xmlns:a16="http://schemas.microsoft.com/office/drawing/2014/main" val="4008423361"/>
                  </a:ext>
                </a:extLst>
              </a:tr>
            </a:tbl>
          </a:graphicData>
        </a:graphic>
      </p:graphicFrame>
    </p:spTree>
    <p:extLst>
      <p:ext uri="{BB962C8B-B14F-4D97-AF65-F5344CB8AC3E}">
        <p14:creationId xmlns:p14="http://schemas.microsoft.com/office/powerpoint/2010/main" val="287444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B1390-4EA6-927B-3BC1-6A478E851FA2}"/>
              </a:ext>
            </a:extLst>
          </p:cNvPr>
          <p:cNvSpPr>
            <a:spLocks noGrp="1"/>
          </p:cNvSpPr>
          <p:nvPr>
            <p:ph type="title"/>
          </p:nvPr>
        </p:nvSpPr>
        <p:spPr/>
        <p:txBody>
          <a:bodyPr/>
          <a:lstStyle/>
          <a:p>
            <a:r>
              <a:rPr kumimoji="1" lang="ja-JP" altLang="en-US" dirty="0"/>
              <a:t>自分の理解・イメージ</a:t>
            </a:r>
          </a:p>
        </p:txBody>
      </p:sp>
      <p:sp>
        <p:nvSpPr>
          <p:cNvPr id="3" name="コンテンツ プレースホルダー 2">
            <a:extLst>
              <a:ext uri="{FF2B5EF4-FFF2-40B4-BE49-F238E27FC236}">
                <a16:creationId xmlns:a16="http://schemas.microsoft.com/office/drawing/2014/main" id="{7BC80B58-BD7D-587F-33A5-0105C380B233}"/>
              </a:ext>
            </a:extLst>
          </p:cNvPr>
          <p:cNvSpPr>
            <a:spLocks noGrp="1"/>
          </p:cNvSpPr>
          <p:nvPr>
            <p:ph idx="1"/>
          </p:nvPr>
        </p:nvSpPr>
        <p:spPr/>
        <p:txBody>
          <a:bodyPr/>
          <a:lstStyle/>
          <a:p>
            <a:r>
              <a:rPr kumimoji="1" lang="ja-JP" altLang="en-US" dirty="0"/>
              <a:t>ソートシミュレーション（</a:t>
            </a:r>
            <a:r>
              <a:rPr lang="en-US" altLang="ja-JP" dirty="0">
                <a:hlinkClick r:id="rId2"/>
              </a:rPr>
              <a:t>Sort Simulation</a:t>
            </a:r>
            <a:r>
              <a:rPr kumimoji="1" lang="ja-JP" altLang="en-US" dirty="0"/>
              <a:t>）を使用</a:t>
            </a:r>
          </a:p>
        </p:txBody>
      </p:sp>
      <p:sp>
        <p:nvSpPr>
          <p:cNvPr id="4" name="テキスト プレースホルダー 3">
            <a:extLst>
              <a:ext uri="{FF2B5EF4-FFF2-40B4-BE49-F238E27FC236}">
                <a16:creationId xmlns:a16="http://schemas.microsoft.com/office/drawing/2014/main" id="{4F569E6D-5B97-AF87-8A91-E45BDC11929D}"/>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spTree>
    <p:extLst>
      <p:ext uri="{BB962C8B-B14F-4D97-AF65-F5344CB8AC3E}">
        <p14:creationId xmlns:p14="http://schemas.microsoft.com/office/powerpoint/2010/main" val="4160758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D98EC-8D25-482F-8132-04421A268D61}"/>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51CDB890-8D30-437B-8CC3-08166F8C7210}"/>
              </a:ext>
            </a:extLst>
          </p:cNvPr>
          <p:cNvSpPr>
            <a:spLocks noGrp="1"/>
          </p:cNvSpPr>
          <p:nvPr>
            <p:ph idx="1"/>
          </p:nvPr>
        </p:nvSpPr>
        <p:spPr>
          <a:xfrm>
            <a:off x="546100" y="1954158"/>
            <a:ext cx="11099800" cy="4572000"/>
          </a:xfrm>
        </p:spPr>
        <p:txBody>
          <a:bodyPr/>
          <a:lstStyle/>
          <a:p>
            <a:r>
              <a:rPr kumimoji="1" lang="ja-JP" altLang="en-US" dirty="0"/>
              <a:t>隣り合う</a:t>
            </a:r>
            <a:r>
              <a:rPr lang="ja-JP" altLang="en-US" dirty="0"/>
              <a:t>要素の大小を比較しながら整列させる</a:t>
            </a:r>
            <a:endParaRPr lang="en-US" altLang="ja-JP" dirty="0"/>
          </a:p>
          <a:p>
            <a:pPr marL="0" indent="0">
              <a:buNone/>
            </a:pPr>
            <a:r>
              <a:rPr lang="ja-JP" altLang="en-US" dirty="0"/>
              <a:t>①左から隣り合う要素を比較（</a:t>
            </a:r>
            <a:r>
              <a:rPr lang="en-US" altLang="ja-JP" dirty="0"/>
              <a:t>85&gt;76</a:t>
            </a:r>
            <a:r>
              <a:rPr lang="ja-JP" altLang="en-US" dirty="0"/>
              <a:t>より入れ替え）</a:t>
            </a:r>
            <a:endParaRPr lang="en-US" altLang="ja-JP" dirty="0"/>
          </a:p>
          <a:p>
            <a:pPr marL="0" indent="0">
              <a:buNone/>
            </a:pPr>
            <a:endParaRPr lang="en-US" altLang="ja-JP" dirty="0"/>
          </a:p>
          <a:p>
            <a:pPr marL="0" indent="0">
              <a:buNone/>
            </a:pPr>
            <a:endParaRPr lang="en-US" altLang="ja-JP" dirty="0"/>
          </a:p>
          <a:p>
            <a:pPr marL="0" indent="0">
              <a:buNone/>
            </a:pPr>
            <a:r>
              <a:rPr lang="ja-JP" altLang="en-US" dirty="0"/>
              <a:t>②隣り合う要素を右に進めて比較</a:t>
            </a:r>
            <a:r>
              <a:rPr lang="en-US" altLang="ja-JP" dirty="0"/>
              <a:t>(85&gt;60</a:t>
            </a:r>
            <a:r>
              <a:rPr lang="ja-JP" altLang="en-US" dirty="0"/>
              <a:t>より入れ替え</a:t>
            </a:r>
            <a:r>
              <a:rPr lang="en-US" altLang="ja-JP" dirty="0"/>
              <a:t>)</a:t>
            </a:r>
          </a:p>
          <a:p>
            <a:pPr marL="0" indent="0">
              <a:buNone/>
            </a:pPr>
            <a:endParaRPr lang="en-US" altLang="ja-JP" dirty="0"/>
          </a:p>
        </p:txBody>
      </p:sp>
      <p:sp>
        <p:nvSpPr>
          <p:cNvPr id="4" name="テキスト プレースホルダー 3">
            <a:extLst>
              <a:ext uri="{FF2B5EF4-FFF2-40B4-BE49-F238E27FC236}">
                <a16:creationId xmlns:a16="http://schemas.microsoft.com/office/drawing/2014/main" id="{7573968E-BF17-4017-AA59-5326CD607CE0}"/>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pic>
        <p:nvPicPr>
          <p:cNvPr id="15" name="図 14">
            <a:extLst>
              <a:ext uri="{FF2B5EF4-FFF2-40B4-BE49-F238E27FC236}">
                <a16:creationId xmlns:a16="http://schemas.microsoft.com/office/drawing/2014/main" id="{FDAF2DDB-20B5-B144-B028-0EFAF5E006C3}"/>
              </a:ext>
            </a:extLst>
          </p:cNvPr>
          <p:cNvPicPr>
            <a:picLocks noChangeAspect="1"/>
          </p:cNvPicPr>
          <p:nvPr/>
        </p:nvPicPr>
        <p:blipFill>
          <a:blip r:embed="rId2">
            <a:clrChange>
              <a:clrFrom>
                <a:srgbClr val="FBFBFB"/>
              </a:clrFrom>
              <a:clrTo>
                <a:srgbClr val="FBFBFB">
                  <a:alpha val="0"/>
                </a:srgbClr>
              </a:clrTo>
            </a:clrChange>
          </a:blip>
          <a:srcRect t="-1" r="20901" b="-5337"/>
          <a:stretch/>
        </p:blipFill>
        <p:spPr>
          <a:xfrm>
            <a:off x="954723" y="3090190"/>
            <a:ext cx="2959551" cy="851168"/>
          </a:xfrm>
          <a:prstGeom prst="rect">
            <a:avLst/>
          </a:prstGeom>
        </p:spPr>
      </p:pic>
      <p:pic>
        <p:nvPicPr>
          <p:cNvPr id="17" name="図 16">
            <a:extLst>
              <a:ext uri="{FF2B5EF4-FFF2-40B4-BE49-F238E27FC236}">
                <a16:creationId xmlns:a16="http://schemas.microsoft.com/office/drawing/2014/main" id="{FDA23A2A-7C50-13C8-8B81-A229A2F6D097}"/>
              </a:ext>
            </a:extLst>
          </p:cNvPr>
          <p:cNvPicPr>
            <a:picLocks noChangeAspect="1"/>
          </p:cNvPicPr>
          <p:nvPr/>
        </p:nvPicPr>
        <p:blipFill>
          <a:blip r:embed="rId3">
            <a:clrChange>
              <a:clrFrom>
                <a:srgbClr val="FBFBFB"/>
              </a:clrFrom>
              <a:clrTo>
                <a:srgbClr val="FBFBFB">
                  <a:alpha val="0"/>
                </a:srgbClr>
              </a:clrTo>
            </a:clrChange>
          </a:blip>
          <a:srcRect r="21819"/>
          <a:stretch/>
        </p:blipFill>
        <p:spPr>
          <a:xfrm>
            <a:off x="6677059" y="3090190"/>
            <a:ext cx="2959551" cy="808042"/>
          </a:xfrm>
          <a:prstGeom prst="rect">
            <a:avLst/>
          </a:prstGeom>
        </p:spPr>
      </p:pic>
      <p:pic>
        <p:nvPicPr>
          <p:cNvPr id="19" name="図 18">
            <a:extLst>
              <a:ext uri="{FF2B5EF4-FFF2-40B4-BE49-F238E27FC236}">
                <a16:creationId xmlns:a16="http://schemas.microsoft.com/office/drawing/2014/main" id="{61358FE9-435D-E018-F863-1E353763DB13}"/>
              </a:ext>
            </a:extLst>
          </p:cNvPr>
          <p:cNvPicPr>
            <a:picLocks noChangeAspect="1"/>
          </p:cNvPicPr>
          <p:nvPr/>
        </p:nvPicPr>
        <p:blipFill>
          <a:blip r:embed="rId4">
            <a:clrChange>
              <a:clrFrom>
                <a:srgbClr val="FBFBFB"/>
              </a:clrFrom>
              <a:clrTo>
                <a:srgbClr val="FBFBFB">
                  <a:alpha val="0"/>
                </a:srgbClr>
              </a:clrTo>
            </a:clrChange>
          </a:blip>
          <a:srcRect r="20901"/>
          <a:stretch/>
        </p:blipFill>
        <p:spPr>
          <a:xfrm>
            <a:off x="954722" y="5416417"/>
            <a:ext cx="2959552" cy="851168"/>
          </a:xfrm>
          <a:prstGeom prst="rect">
            <a:avLst/>
          </a:prstGeom>
        </p:spPr>
      </p:pic>
      <p:pic>
        <p:nvPicPr>
          <p:cNvPr id="21" name="図 20">
            <a:extLst>
              <a:ext uri="{FF2B5EF4-FFF2-40B4-BE49-F238E27FC236}">
                <a16:creationId xmlns:a16="http://schemas.microsoft.com/office/drawing/2014/main" id="{76974A07-DA75-FA2E-9365-4BEAE6221702}"/>
              </a:ext>
            </a:extLst>
          </p:cNvPr>
          <p:cNvPicPr>
            <a:picLocks noChangeAspect="1"/>
          </p:cNvPicPr>
          <p:nvPr/>
        </p:nvPicPr>
        <p:blipFill>
          <a:blip r:embed="rId5">
            <a:clrChange>
              <a:clrFrom>
                <a:srgbClr val="FBFBFB"/>
              </a:clrFrom>
              <a:clrTo>
                <a:srgbClr val="FBFBFB">
                  <a:alpha val="0"/>
                </a:srgbClr>
              </a:clrTo>
            </a:clrChange>
          </a:blip>
          <a:srcRect r="21887"/>
          <a:stretch/>
        </p:blipFill>
        <p:spPr>
          <a:xfrm>
            <a:off x="6797952" y="5416417"/>
            <a:ext cx="2959551" cy="808042"/>
          </a:xfrm>
          <a:prstGeom prst="rect">
            <a:avLst/>
          </a:prstGeom>
        </p:spPr>
      </p:pic>
      <p:cxnSp>
        <p:nvCxnSpPr>
          <p:cNvPr id="31" name="直線矢印コネクタ 30">
            <a:extLst>
              <a:ext uri="{FF2B5EF4-FFF2-40B4-BE49-F238E27FC236}">
                <a16:creationId xmlns:a16="http://schemas.microsoft.com/office/drawing/2014/main" id="{0FE973BE-6FB2-A703-031E-4E06AF8926D6}"/>
              </a:ext>
            </a:extLst>
          </p:cNvPr>
          <p:cNvCxnSpPr/>
          <p:nvPr/>
        </p:nvCxnSpPr>
        <p:spPr>
          <a:xfrm>
            <a:off x="4186989" y="3521242"/>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cxnSp>
        <p:nvCxnSpPr>
          <p:cNvPr id="34" name="直線矢印コネクタ 33">
            <a:extLst>
              <a:ext uri="{FF2B5EF4-FFF2-40B4-BE49-F238E27FC236}">
                <a16:creationId xmlns:a16="http://schemas.microsoft.com/office/drawing/2014/main" id="{3776FD95-8B83-CFEA-86A3-80555E5F3AB4}"/>
              </a:ext>
            </a:extLst>
          </p:cNvPr>
          <p:cNvCxnSpPr/>
          <p:nvPr/>
        </p:nvCxnSpPr>
        <p:spPr>
          <a:xfrm>
            <a:off x="4186989" y="5839326"/>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85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94AD78-1AE3-F7CC-13BE-6D58D28605BD}"/>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4866D68B-CD05-D92B-70D4-4B4B3CA4202E}"/>
              </a:ext>
            </a:extLst>
          </p:cNvPr>
          <p:cNvSpPr>
            <a:spLocks noGrp="1"/>
          </p:cNvSpPr>
          <p:nvPr>
            <p:ph idx="1"/>
          </p:nvPr>
        </p:nvSpPr>
        <p:spPr/>
        <p:txBody>
          <a:bodyPr/>
          <a:lstStyle/>
          <a:p>
            <a:r>
              <a:rPr kumimoji="1" lang="ja-JP" altLang="en-US" dirty="0"/>
              <a:t>隣り合う要素の大小を比較しながら整列させる</a:t>
            </a:r>
            <a:endParaRPr kumimoji="1" lang="en-US" altLang="ja-JP" dirty="0"/>
          </a:p>
          <a:p>
            <a:pPr marL="0" indent="0">
              <a:buNone/>
            </a:pPr>
            <a:r>
              <a:rPr lang="ja-JP" altLang="en-US" dirty="0"/>
              <a:t>③もう一度隣り合う要素を右に進めて確認</a:t>
            </a:r>
            <a:r>
              <a:rPr lang="en-US" altLang="ja-JP" dirty="0"/>
              <a:t>(85&gt;74</a:t>
            </a:r>
            <a:r>
              <a:rPr lang="ja-JP" altLang="en-US" dirty="0"/>
              <a:t>より入れ替え</a:t>
            </a:r>
            <a:r>
              <a:rPr lang="en-US" altLang="ja-JP" dirty="0"/>
              <a:t>)</a:t>
            </a:r>
          </a:p>
          <a:p>
            <a:pPr marL="0" indent="0">
              <a:buNone/>
            </a:pPr>
            <a:endParaRPr kumimoji="1" lang="en-US" altLang="ja-JP" dirty="0"/>
          </a:p>
          <a:p>
            <a:pPr marL="0" indent="0">
              <a:buNone/>
            </a:pPr>
            <a:endParaRPr lang="en-US" altLang="ja-JP" dirty="0"/>
          </a:p>
          <a:p>
            <a:pPr marL="0" indent="0">
              <a:buNone/>
            </a:pPr>
            <a:r>
              <a:rPr kumimoji="1" lang="ja-JP" altLang="en-US" dirty="0"/>
              <a:t>④この工程の繰り返しにより、最終的に一番右の要素が大きくなる</a:t>
            </a:r>
          </a:p>
        </p:txBody>
      </p:sp>
      <p:sp>
        <p:nvSpPr>
          <p:cNvPr id="4" name="テキスト プレースホルダー 3">
            <a:extLst>
              <a:ext uri="{FF2B5EF4-FFF2-40B4-BE49-F238E27FC236}">
                <a16:creationId xmlns:a16="http://schemas.microsoft.com/office/drawing/2014/main" id="{D6895280-4E31-8532-17FA-9D8A8F69C903}"/>
              </a:ext>
            </a:extLst>
          </p:cNvPr>
          <p:cNvSpPr>
            <a:spLocks noGrp="1"/>
          </p:cNvSpPr>
          <p:nvPr>
            <p:ph type="body" sz="quarter" idx="11"/>
          </p:nvPr>
        </p:nvSpPr>
        <p:spPr/>
        <p:txBody>
          <a:bodyPr>
            <a:normAutofit fontScale="92500" lnSpcReduction="20000"/>
          </a:bodyPr>
          <a:lstStyle/>
          <a:p>
            <a:r>
              <a:rPr kumimoji="1" lang="ja-JP" altLang="en-US" dirty="0"/>
              <a:t>バブルソートについて</a:t>
            </a:r>
          </a:p>
        </p:txBody>
      </p:sp>
      <p:pic>
        <p:nvPicPr>
          <p:cNvPr id="6" name="図 5">
            <a:extLst>
              <a:ext uri="{FF2B5EF4-FFF2-40B4-BE49-F238E27FC236}">
                <a16:creationId xmlns:a16="http://schemas.microsoft.com/office/drawing/2014/main" id="{86970230-57AA-BC76-2DEB-02CF920D0C14}"/>
              </a:ext>
            </a:extLst>
          </p:cNvPr>
          <p:cNvPicPr>
            <a:picLocks noChangeAspect="1"/>
          </p:cNvPicPr>
          <p:nvPr/>
        </p:nvPicPr>
        <p:blipFill>
          <a:blip r:embed="rId2"/>
          <a:stretch>
            <a:fillRect/>
          </a:stretch>
        </p:blipFill>
        <p:spPr>
          <a:xfrm>
            <a:off x="1040063" y="3250472"/>
            <a:ext cx="3153215" cy="838317"/>
          </a:xfrm>
          <a:prstGeom prst="rect">
            <a:avLst/>
          </a:prstGeom>
        </p:spPr>
      </p:pic>
      <p:pic>
        <p:nvPicPr>
          <p:cNvPr id="8" name="図 7">
            <a:extLst>
              <a:ext uri="{FF2B5EF4-FFF2-40B4-BE49-F238E27FC236}">
                <a16:creationId xmlns:a16="http://schemas.microsoft.com/office/drawing/2014/main" id="{D2EC25D3-19CA-D290-9D83-88D4A04397F0}"/>
              </a:ext>
            </a:extLst>
          </p:cNvPr>
          <p:cNvPicPr>
            <a:picLocks noChangeAspect="1"/>
          </p:cNvPicPr>
          <p:nvPr/>
        </p:nvPicPr>
        <p:blipFill>
          <a:blip r:embed="rId3"/>
          <a:stretch>
            <a:fillRect/>
          </a:stretch>
        </p:blipFill>
        <p:spPr>
          <a:xfrm>
            <a:off x="7208293" y="3250471"/>
            <a:ext cx="3045884" cy="838317"/>
          </a:xfrm>
          <a:prstGeom prst="rect">
            <a:avLst/>
          </a:prstGeom>
        </p:spPr>
      </p:pic>
      <p:pic>
        <p:nvPicPr>
          <p:cNvPr id="10" name="図 9">
            <a:extLst>
              <a:ext uri="{FF2B5EF4-FFF2-40B4-BE49-F238E27FC236}">
                <a16:creationId xmlns:a16="http://schemas.microsoft.com/office/drawing/2014/main" id="{7B469D27-0CC1-1BEA-0BA1-E1C27DC7CA1C}"/>
              </a:ext>
            </a:extLst>
          </p:cNvPr>
          <p:cNvPicPr>
            <a:picLocks noChangeAspect="1"/>
          </p:cNvPicPr>
          <p:nvPr/>
        </p:nvPicPr>
        <p:blipFill>
          <a:blip r:embed="rId4"/>
          <a:stretch>
            <a:fillRect/>
          </a:stretch>
        </p:blipFill>
        <p:spPr>
          <a:xfrm>
            <a:off x="1040063" y="5418079"/>
            <a:ext cx="2991267" cy="847843"/>
          </a:xfrm>
          <a:prstGeom prst="rect">
            <a:avLst/>
          </a:prstGeom>
        </p:spPr>
      </p:pic>
      <p:cxnSp>
        <p:nvCxnSpPr>
          <p:cNvPr id="11" name="直線矢印コネクタ 10">
            <a:extLst>
              <a:ext uri="{FF2B5EF4-FFF2-40B4-BE49-F238E27FC236}">
                <a16:creationId xmlns:a16="http://schemas.microsoft.com/office/drawing/2014/main" id="{07FD0818-90FA-D3C3-8E66-FE73BC289184}"/>
              </a:ext>
            </a:extLst>
          </p:cNvPr>
          <p:cNvCxnSpPr/>
          <p:nvPr/>
        </p:nvCxnSpPr>
        <p:spPr>
          <a:xfrm>
            <a:off x="4606779" y="3669629"/>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70393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B22E7-CA60-83F4-22DA-86B0F3A800D6}"/>
              </a:ext>
            </a:extLst>
          </p:cNvPr>
          <p:cNvSpPr>
            <a:spLocks noGrp="1"/>
          </p:cNvSpPr>
          <p:nvPr>
            <p:ph type="title"/>
          </p:nvPr>
        </p:nvSpPr>
        <p:spPr/>
        <p:txBody>
          <a:bodyPr/>
          <a:lstStyle/>
          <a:p>
            <a:r>
              <a:rPr kumimoji="1" lang="ja-JP" altLang="en-US" dirty="0"/>
              <a:t>アルゴリズムの特徴とその理由</a:t>
            </a:r>
          </a:p>
        </p:txBody>
      </p:sp>
      <p:graphicFrame>
        <p:nvGraphicFramePr>
          <p:cNvPr id="5" name="コンテンツ プレースホルダー 4">
            <a:extLst>
              <a:ext uri="{FF2B5EF4-FFF2-40B4-BE49-F238E27FC236}">
                <a16:creationId xmlns:a16="http://schemas.microsoft.com/office/drawing/2014/main" id="{B8D5E22A-BC76-4E16-03CC-F64F2AB154ED}"/>
              </a:ext>
            </a:extLst>
          </p:cNvPr>
          <p:cNvGraphicFramePr>
            <a:graphicFrameLocks noGrp="1"/>
          </p:cNvGraphicFramePr>
          <p:nvPr>
            <p:ph idx="1"/>
            <p:extLst>
              <p:ext uri="{D42A27DB-BD31-4B8C-83A1-F6EECF244321}">
                <p14:modId xmlns:p14="http://schemas.microsoft.com/office/powerpoint/2010/main" val="3655137245"/>
              </p:ext>
            </p:extLst>
          </p:nvPr>
        </p:nvGraphicFramePr>
        <p:xfrm>
          <a:off x="558800" y="2012949"/>
          <a:ext cx="11099800" cy="3184690"/>
        </p:xfrm>
        <a:graphic>
          <a:graphicData uri="http://schemas.openxmlformats.org/drawingml/2006/table">
            <a:tbl>
              <a:tblPr firstRow="1" bandRow="1">
                <a:tableStyleId>{00A15C55-8517-42AA-B614-E9B94910E393}</a:tableStyleId>
              </a:tblPr>
              <a:tblGrid>
                <a:gridCol w="5549900">
                  <a:extLst>
                    <a:ext uri="{9D8B030D-6E8A-4147-A177-3AD203B41FA5}">
                      <a16:colId xmlns:a16="http://schemas.microsoft.com/office/drawing/2014/main" val="309131637"/>
                    </a:ext>
                  </a:extLst>
                </a:gridCol>
                <a:gridCol w="5549900">
                  <a:extLst>
                    <a:ext uri="{9D8B030D-6E8A-4147-A177-3AD203B41FA5}">
                      <a16:colId xmlns:a16="http://schemas.microsoft.com/office/drawing/2014/main" val="3123127950"/>
                    </a:ext>
                  </a:extLst>
                </a:gridCol>
              </a:tblGrid>
              <a:tr h="542845">
                <a:tc>
                  <a:txBody>
                    <a:bodyPr/>
                    <a:lstStyle/>
                    <a:p>
                      <a:r>
                        <a:rPr kumimoji="1" lang="ja-JP" altLang="en-US" sz="2400" dirty="0"/>
                        <a:t>特徴</a:t>
                      </a:r>
                    </a:p>
                  </a:txBody>
                  <a:tcPr/>
                </a:tc>
                <a:tc>
                  <a:txBody>
                    <a:bodyPr/>
                    <a:lstStyle/>
                    <a:p>
                      <a:r>
                        <a:rPr kumimoji="1" lang="ja-JP" altLang="en-US" sz="2400" dirty="0"/>
                        <a:t>理由</a:t>
                      </a:r>
                    </a:p>
                  </a:txBody>
                  <a:tcPr/>
                </a:tc>
                <a:extLst>
                  <a:ext uri="{0D108BD9-81ED-4DB2-BD59-A6C34878D82A}">
                    <a16:rowId xmlns:a16="http://schemas.microsoft.com/office/drawing/2014/main" val="3140902217"/>
                  </a:ext>
                </a:extLst>
              </a:tr>
              <a:tr h="832362">
                <a:tc>
                  <a:txBody>
                    <a:bodyPr/>
                    <a:lstStyle/>
                    <a:p>
                      <a:r>
                        <a:rPr kumimoji="1" lang="ja-JP" altLang="en-US" sz="2400" b="1" dirty="0"/>
                        <a:t>計算効率が悪い</a:t>
                      </a:r>
                    </a:p>
                  </a:txBody>
                  <a:tcPr/>
                </a:tc>
                <a:tc>
                  <a:txBody>
                    <a:bodyPr/>
                    <a:lstStyle/>
                    <a:p>
                      <a:r>
                        <a:rPr kumimoji="1" lang="ja-JP" altLang="en-US" sz="2000" dirty="0"/>
                        <a:t>隣り合う要素をその都度比較・交換するため、</a:t>
                      </a:r>
                      <a:endParaRPr kumimoji="1" lang="en-US" altLang="ja-JP" sz="2000" dirty="0"/>
                    </a:p>
                    <a:p>
                      <a:r>
                        <a:rPr kumimoji="1" lang="ja-JP" altLang="en-US" sz="2000" dirty="0"/>
                        <a:t>計算量が</a:t>
                      </a:r>
                      <a:r>
                        <a:rPr kumimoji="1" lang="en-US" altLang="ja-JP" sz="2000" dirty="0"/>
                        <a:t>O(n²)</a:t>
                      </a:r>
                      <a:r>
                        <a:rPr kumimoji="1" lang="ja-JP" altLang="en-US" sz="2000" dirty="0"/>
                        <a:t>と大きくなってしまう。</a:t>
                      </a:r>
                    </a:p>
                  </a:txBody>
                  <a:tcPr/>
                </a:tc>
                <a:extLst>
                  <a:ext uri="{0D108BD9-81ED-4DB2-BD59-A6C34878D82A}">
                    <a16:rowId xmlns:a16="http://schemas.microsoft.com/office/drawing/2014/main" val="2842087595"/>
                  </a:ext>
                </a:extLst>
              </a:tr>
              <a:tr h="977121">
                <a:tc>
                  <a:txBody>
                    <a:bodyPr/>
                    <a:lstStyle/>
                    <a:p>
                      <a:r>
                        <a:rPr kumimoji="1" lang="ja-JP" altLang="en-US" sz="2400" b="1" dirty="0"/>
                        <a:t>小規模データには効果的だが、</a:t>
                      </a:r>
                      <a:endParaRPr kumimoji="1" lang="en-US" altLang="ja-JP" sz="2400" b="1" dirty="0"/>
                    </a:p>
                    <a:p>
                      <a:r>
                        <a:rPr kumimoji="1" lang="ja-JP" altLang="en-US" sz="2400" b="1" dirty="0"/>
                        <a:t>大規模データには不向き</a:t>
                      </a:r>
                    </a:p>
                  </a:txBody>
                  <a:tcPr/>
                </a:tc>
                <a:tc>
                  <a:txBody>
                    <a:bodyPr/>
                    <a:lstStyle/>
                    <a:p>
                      <a:r>
                        <a:rPr kumimoji="1" lang="ja-JP" altLang="en-US" sz="2000" dirty="0"/>
                        <a:t>データが多くなるほど動作時間が増加してしまうため</a:t>
                      </a:r>
                    </a:p>
                  </a:txBody>
                  <a:tcPr/>
                </a:tc>
                <a:extLst>
                  <a:ext uri="{0D108BD9-81ED-4DB2-BD59-A6C34878D82A}">
                    <a16:rowId xmlns:a16="http://schemas.microsoft.com/office/drawing/2014/main" val="77351375"/>
                  </a:ext>
                </a:extLst>
              </a:tr>
              <a:tr h="832362">
                <a:tc>
                  <a:txBody>
                    <a:bodyPr/>
                    <a:lstStyle/>
                    <a:p>
                      <a:r>
                        <a:rPr kumimoji="1" lang="ja-JP" altLang="en-US" sz="2400" b="1" dirty="0"/>
                        <a:t>実装が容易</a:t>
                      </a:r>
                    </a:p>
                  </a:txBody>
                  <a:tcPr/>
                </a:tc>
                <a:tc>
                  <a:txBody>
                    <a:bodyPr/>
                    <a:lstStyle/>
                    <a:p>
                      <a:r>
                        <a:rPr kumimoji="1" lang="ja-JP" altLang="en-US" sz="2000" dirty="0"/>
                        <a:t>他のソートアルゴリズムに比べコードが短い</a:t>
                      </a:r>
                      <a:endParaRPr kumimoji="1" lang="en-US" altLang="ja-JP" sz="2000" dirty="0"/>
                    </a:p>
                    <a:p>
                      <a:r>
                        <a:rPr kumimoji="1" lang="ja-JP" altLang="en-US" sz="2000" dirty="0"/>
                        <a:t>理解しやすい</a:t>
                      </a:r>
                      <a:endParaRPr kumimoji="1" lang="en-US" altLang="ja-JP" sz="2000" dirty="0"/>
                    </a:p>
                  </a:txBody>
                  <a:tcPr/>
                </a:tc>
                <a:extLst>
                  <a:ext uri="{0D108BD9-81ED-4DB2-BD59-A6C34878D82A}">
                    <a16:rowId xmlns:a16="http://schemas.microsoft.com/office/drawing/2014/main" val="855022302"/>
                  </a:ext>
                </a:extLst>
              </a:tr>
            </a:tbl>
          </a:graphicData>
        </a:graphic>
      </p:graphicFrame>
      <p:sp>
        <p:nvSpPr>
          <p:cNvPr id="4" name="テキスト プレースホルダー 3">
            <a:extLst>
              <a:ext uri="{FF2B5EF4-FFF2-40B4-BE49-F238E27FC236}">
                <a16:creationId xmlns:a16="http://schemas.microsoft.com/office/drawing/2014/main" id="{8B3EB1DD-7E15-4817-4321-18389D01F7D4}"/>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
        <p:nvSpPr>
          <p:cNvPr id="6" name="テキスト ボックス 5">
            <a:extLst>
              <a:ext uri="{FF2B5EF4-FFF2-40B4-BE49-F238E27FC236}">
                <a16:creationId xmlns:a16="http://schemas.microsoft.com/office/drawing/2014/main" id="{375DF486-470A-1114-C5F4-2AF175901808}"/>
              </a:ext>
            </a:extLst>
          </p:cNvPr>
          <p:cNvSpPr txBox="1"/>
          <p:nvPr/>
        </p:nvSpPr>
        <p:spPr>
          <a:xfrm>
            <a:off x="558800" y="5197641"/>
            <a:ext cx="6474849" cy="400110"/>
          </a:xfrm>
          <a:prstGeom prst="rect">
            <a:avLst/>
          </a:prstGeom>
          <a:noFill/>
        </p:spPr>
        <p:txBody>
          <a:bodyPr wrap="none" rtlCol="0">
            <a:spAutoFit/>
          </a:bodyPr>
          <a:lstStyle/>
          <a:p>
            <a:r>
              <a:rPr kumimoji="1" lang="ja-JP" altLang="en-US" sz="2000" dirty="0"/>
              <a:t>参考資料：</a:t>
            </a:r>
            <a:r>
              <a:rPr lang="ja-JP" altLang="en-US" sz="2000" dirty="0">
                <a:hlinkClick r:id="rId2"/>
              </a:rPr>
              <a:t>バブルソートアルゴリズム </a:t>
            </a:r>
            <a:r>
              <a:rPr lang="en-US" altLang="ja-JP" sz="2000" dirty="0">
                <a:hlinkClick r:id="rId2"/>
              </a:rPr>
              <a:t>- </a:t>
            </a:r>
            <a:r>
              <a:rPr lang="en-US" altLang="ja-JP" sz="2000" dirty="0" err="1">
                <a:hlinkClick r:id="rId2"/>
              </a:rPr>
              <a:t>GeeksforGeeks</a:t>
            </a:r>
            <a:endParaRPr lang="en-US" altLang="ja-JP" sz="2000" dirty="0"/>
          </a:p>
        </p:txBody>
      </p:sp>
    </p:spTree>
    <p:extLst>
      <p:ext uri="{BB962C8B-B14F-4D97-AF65-F5344CB8AC3E}">
        <p14:creationId xmlns:p14="http://schemas.microsoft.com/office/powerpoint/2010/main" val="167466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D3D6B-5708-962B-436A-802EC0EABEC7}"/>
              </a:ext>
            </a:extLst>
          </p:cNvPr>
          <p:cNvSpPr>
            <a:spLocks noGrp="1"/>
          </p:cNvSpPr>
          <p:nvPr>
            <p:ph type="title"/>
          </p:nvPr>
        </p:nvSpPr>
        <p:spPr/>
        <p:txBody>
          <a:bodyPr/>
          <a:lstStyle/>
          <a:p>
            <a:r>
              <a:rPr kumimoji="1" lang="ja-JP" altLang="en-US" dirty="0"/>
              <a:t>計算量・安定性・</a:t>
            </a:r>
            <a:r>
              <a:rPr kumimoji="1" lang="en-US" altLang="ja-JP" dirty="0"/>
              <a:t>in-place</a:t>
            </a:r>
            <a:r>
              <a:rPr lang="ja-JP" altLang="en-US" dirty="0"/>
              <a:t>性</a:t>
            </a:r>
            <a:endParaRPr kumimoji="1" lang="ja-JP" altLang="en-US" dirty="0"/>
          </a:p>
        </p:txBody>
      </p:sp>
      <p:graphicFrame>
        <p:nvGraphicFramePr>
          <p:cNvPr id="6" name="コンテンツ プレースホルダー 5">
            <a:extLst>
              <a:ext uri="{FF2B5EF4-FFF2-40B4-BE49-F238E27FC236}">
                <a16:creationId xmlns:a16="http://schemas.microsoft.com/office/drawing/2014/main" id="{E312B901-CA9F-1631-D3AA-474FB30989F5}"/>
              </a:ext>
            </a:extLst>
          </p:cNvPr>
          <p:cNvGraphicFramePr>
            <a:graphicFrameLocks noGrp="1"/>
          </p:cNvGraphicFramePr>
          <p:nvPr>
            <p:ph idx="1"/>
            <p:extLst>
              <p:ext uri="{D42A27DB-BD31-4B8C-83A1-F6EECF244321}">
                <p14:modId xmlns:p14="http://schemas.microsoft.com/office/powerpoint/2010/main" val="674164180"/>
              </p:ext>
            </p:extLst>
          </p:nvPr>
        </p:nvGraphicFramePr>
        <p:xfrm>
          <a:off x="546100" y="2152031"/>
          <a:ext cx="11099800" cy="3886217"/>
        </p:xfrm>
        <a:graphic>
          <a:graphicData uri="http://schemas.openxmlformats.org/drawingml/2006/table">
            <a:tbl>
              <a:tblPr firstRow="1" bandRow="1">
                <a:tableStyleId>{00A15C55-8517-42AA-B614-E9B94910E393}</a:tableStyleId>
              </a:tblPr>
              <a:tblGrid>
                <a:gridCol w="5549900">
                  <a:extLst>
                    <a:ext uri="{9D8B030D-6E8A-4147-A177-3AD203B41FA5}">
                      <a16:colId xmlns:a16="http://schemas.microsoft.com/office/drawing/2014/main" val="286016658"/>
                    </a:ext>
                  </a:extLst>
                </a:gridCol>
                <a:gridCol w="5549900">
                  <a:extLst>
                    <a:ext uri="{9D8B030D-6E8A-4147-A177-3AD203B41FA5}">
                      <a16:colId xmlns:a16="http://schemas.microsoft.com/office/drawing/2014/main" val="1816199727"/>
                    </a:ext>
                  </a:extLst>
                </a:gridCol>
              </a:tblGrid>
              <a:tr h="719506">
                <a:tc>
                  <a:txBody>
                    <a:bodyPr/>
                    <a:lstStyle/>
                    <a:p>
                      <a:r>
                        <a:rPr kumimoji="1" lang="ja-JP" altLang="en-US" sz="2800" dirty="0"/>
                        <a:t>性質</a:t>
                      </a:r>
                    </a:p>
                  </a:txBody>
                  <a:tcPr/>
                </a:tc>
                <a:tc>
                  <a:txBody>
                    <a:bodyPr/>
                    <a:lstStyle/>
                    <a:p>
                      <a:r>
                        <a:rPr kumimoji="1" lang="ja-JP" altLang="en-US" sz="2800" dirty="0"/>
                        <a:t>詳細</a:t>
                      </a:r>
                    </a:p>
                  </a:txBody>
                  <a:tcPr/>
                </a:tc>
                <a:extLst>
                  <a:ext uri="{0D108BD9-81ED-4DB2-BD59-A6C34878D82A}">
                    <a16:rowId xmlns:a16="http://schemas.microsoft.com/office/drawing/2014/main" val="964872492"/>
                  </a:ext>
                </a:extLst>
              </a:tr>
              <a:tr h="859472">
                <a:tc>
                  <a:txBody>
                    <a:bodyPr/>
                    <a:lstStyle/>
                    <a:p>
                      <a:r>
                        <a:rPr kumimoji="1" lang="ja-JP" altLang="en-US" sz="2800" b="1" dirty="0"/>
                        <a:t>計算量</a:t>
                      </a:r>
                    </a:p>
                  </a:txBody>
                  <a:tcPr/>
                </a:tc>
                <a:tc>
                  <a:txBody>
                    <a:bodyPr/>
                    <a:lstStyle/>
                    <a:p>
                      <a:r>
                        <a:rPr kumimoji="1" lang="ja-JP" altLang="en-US" sz="2000" dirty="0"/>
                        <a:t>・配列がすでにソート済みの場合</a:t>
                      </a:r>
                      <a:r>
                        <a:rPr kumimoji="1" lang="en-US" altLang="ja-JP" sz="2000" b="1" dirty="0"/>
                        <a:t>O(n)</a:t>
                      </a:r>
                    </a:p>
                    <a:p>
                      <a:r>
                        <a:rPr kumimoji="1" lang="ja-JP" altLang="en-US" sz="2000" dirty="0"/>
                        <a:t>・平均の場合</a:t>
                      </a:r>
                      <a:r>
                        <a:rPr kumimoji="1" lang="en-US" altLang="ja-JP" sz="2000" b="1" dirty="0"/>
                        <a:t>O(</a:t>
                      </a:r>
                      <a:r>
                        <a:rPr kumimoji="1" lang="ja-JP" altLang="en-US" sz="2000" b="1" dirty="0"/>
                        <a:t>ｎ</a:t>
                      </a:r>
                      <a:r>
                        <a:rPr kumimoji="1" lang="en-US" altLang="ja-JP" sz="2000" b="1" dirty="0"/>
                        <a:t>²)</a:t>
                      </a:r>
                    </a:p>
                    <a:p>
                      <a:r>
                        <a:rPr kumimoji="1" lang="ja-JP" altLang="en-US" sz="2000" dirty="0"/>
                        <a:t>・配列が完全に逆順になっている場合</a:t>
                      </a:r>
                      <a:r>
                        <a:rPr kumimoji="1" lang="en-US" altLang="ja-JP" sz="2000" b="1" dirty="0"/>
                        <a:t>O(n²)</a:t>
                      </a:r>
                      <a:endParaRPr kumimoji="1" lang="ja-JP" altLang="en-US" sz="2000" b="1" dirty="0"/>
                    </a:p>
                  </a:txBody>
                  <a:tcPr/>
                </a:tc>
                <a:extLst>
                  <a:ext uri="{0D108BD9-81ED-4DB2-BD59-A6C34878D82A}">
                    <a16:rowId xmlns:a16="http://schemas.microsoft.com/office/drawing/2014/main" val="3673843863"/>
                  </a:ext>
                </a:extLst>
              </a:tr>
              <a:tr h="528270">
                <a:tc>
                  <a:txBody>
                    <a:bodyPr/>
                    <a:lstStyle/>
                    <a:p>
                      <a:r>
                        <a:rPr kumimoji="1" lang="ja-JP" altLang="en-US" sz="2800" b="1" dirty="0"/>
                        <a:t>安定性</a:t>
                      </a:r>
                    </a:p>
                  </a:txBody>
                  <a:tcPr/>
                </a:tc>
                <a:tc>
                  <a:txBody>
                    <a:bodyPr/>
                    <a:lstStyle/>
                    <a:p>
                      <a:r>
                        <a:rPr kumimoji="1" lang="ja-JP" altLang="en-US" sz="2000" dirty="0"/>
                        <a:t>隣接する要素を交換するときに順序を保持するため、同じ値の要素の順番は保持される</a:t>
                      </a:r>
                      <a:endParaRPr kumimoji="1" lang="en-US" altLang="ja-JP" sz="2000" dirty="0"/>
                    </a:p>
                    <a:p>
                      <a:r>
                        <a:rPr kumimoji="1" lang="ja-JP" altLang="en-US" sz="2000" dirty="0"/>
                        <a:t>例</a:t>
                      </a:r>
                      <a:r>
                        <a:rPr kumimoji="1" lang="en-US" altLang="ja-JP" sz="2000" dirty="0"/>
                        <a:t>(5,5,1)</a:t>
                      </a:r>
                      <a:r>
                        <a:rPr kumimoji="1" lang="ja-JP" altLang="en-US" sz="2000" dirty="0"/>
                        <a:t>→（</a:t>
                      </a:r>
                      <a:r>
                        <a:rPr kumimoji="1" lang="en-US" altLang="ja-JP" sz="2000" dirty="0"/>
                        <a:t>1,5,5</a:t>
                      </a:r>
                      <a:r>
                        <a:rPr kumimoji="1" lang="ja-JP" altLang="en-US" sz="2000" dirty="0"/>
                        <a:t>）</a:t>
                      </a:r>
                      <a:endParaRPr kumimoji="1" lang="en-US" altLang="ja-JP" sz="2000" dirty="0"/>
                    </a:p>
                    <a:p>
                      <a:r>
                        <a:rPr kumimoji="1" lang="ja-JP" altLang="en-US" sz="2000" b="1" dirty="0"/>
                        <a:t>安定なソートアルゴリズム　</a:t>
                      </a:r>
                    </a:p>
                  </a:txBody>
                  <a:tcPr/>
                </a:tc>
                <a:extLst>
                  <a:ext uri="{0D108BD9-81ED-4DB2-BD59-A6C34878D82A}">
                    <a16:rowId xmlns:a16="http://schemas.microsoft.com/office/drawing/2014/main" val="229305371"/>
                  </a:ext>
                </a:extLst>
              </a:tr>
              <a:tr h="850231">
                <a:tc>
                  <a:txBody>
                    <a:bodyPr/>
                    <a:lstStyle/>
                    <a:p>
                      <a:r>
                        <a:rPr kumimoji="1" lang="en-US" altLang="ja-JP" sz="2800" b="1" dirty="0"/>
                        <a:t>In-place</a:t>
                      </a:r>
                      <a:r>
                        <a:rPr kumimoji="1" lang="ja-JP" altLang="en-US" sz="2800" b="1" dirty="0"/>
                        <a:t>性</a:t>
                      </a:r>
                    </a:p>
                  </a:txBody>
                  <a:tcPr/>
                </a:tc>
                <a:tc>
                  <a:txBody>
                    <a:bodyPr/>
                    <a:lstStyle/>
                    <a:p>
                      <a:r>
                        <a:rPr kumimoji="1" lang="ja-JP" altLang="en-US" sz="2000" dirty="0"/>
                        <a:t>配列内で直接要素を入れ替える</a:t>
                      </a:r>
                      <a:endParaRPr kumimoji="1" lang="en-US" altLang="ja-JP" sz="2000" dirty="0"/>
                    </a:p>
                    <a:p>
                      <a:r>
                        <a:rPr kumimoji="1" lang="en-US" altLang="ja-JP" sz="2000" b="1" dirty="0"/>
                        <a:t>In-place</a:t>
                      </a:r>
                      <a:r>
                        <a:rPr kumimoji="1" lang="ja-JP" altLang="en-US" sz="2000" b="1" dirty="0"/>
                        <a:t>なアルゴリズム</a:t>
                      </a:r>
                    </a:p>
                  </a:txBody>
                  <a:tcPr/>
                </a:tc>
                <a:extLst>
                  <a:ext uri="{0D108BD9-81ED-4DB2-BD59-A6C34878D82A}">
                    <a16:rowId xmlns:a16="http://schemas.microsoft.com/office/drawing/2014/main" val="4280516957"/>
                  </a:ext>
                </a:extLst>
              </a:tr>
            </a:tbl>
          </a:graphicData>
        </a:graphic>
      </p:graphicFrame>
      <p:sp>
        <p:nvSpPr>
          <p:cNvPr id="4" name="テキスト プレースホルダー 3">
            <a:extLst>
              <a:ext uri="{FF2B5EF4-FFF2-40B4-BE49-F238E27FC236}">
                <a16:creationId xmlns:a16="http://schemas.microsoft.com/office/drawing/2014/main" id="{5F632899-08F2-C468-924A-D0A8D927B1FB}"/>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Tree>
    <p:extLst>
      <p:ext uri="{BB962C8B-B14F-4D97-AF65-F5344CB8AC3E}">
        <p14:creationId xmlns:p14="http://schemas.microsoft.com/office/powerpoint/2010/main" val="283831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001B4-08A3-254C-16B0-E1AB6379A5ED}"/>
              </a:ext>
            </a:extLst>
          </p:cNvPr>
          <p:cNvSpPr>
            <a:spLocks noGrp="1"/>
          </p:cNvSpPr>
          <p:nvPr>
            <p:ph type="title"/>
          </p:nvPr>
        </p:nvSpPr>
        <p:spPr/>
        <p:txBody>
          <a:bodyPr/>
          <a:lstStyle/>
          <a:p>
            <a:r>
              <a:rPr kumimoji="1" lang="ja-JP" altLang="en-US" dirty="0"/>
              <a:t>自分の理解・イメージ</a:t>
            </a:r>
          </a:p>
        </p:txBody>
      </p:sp>
      <p:sp>
        <p:nvSpPr>
          <p:cNvPr id="3" name="コンテンツ プレースホルダー 2">
            <a:extLst>
              <a:ext uri="{FF2B5EF4-FFF2-40B4-BE49-F238E27FC236}">
                <a16:creationId xmlns:a16="http://schemas.microsoft.com/office/drawing/2014/main" id="{27B8F50A-0C3A-E454-D68C-1D43B9CAF1BD}"/>
              </a:ext>
            </a:extLst>
          </p:cNvPr>
          <p:cNvSpPr>
            <a:spLocks noGrp="1"/>
          </p:cNvSpPr>
          <p:nvPr>
            <p:ph idx="1"/>
          </p:nvPr>
        </p:nvSpPr>
        <p:spPr/>
        <p:txBody>
          <a:bodyPr/>
          <a:lstStyle/>
          <a:p>
            <a:r>
              <a:rPr kumimoji="1" lang="ja-JP" altLang="en-US" dirty="0"/>
              <a:t>ソートシミュレーション（</a:t>
            </a:r>
            <a:r>
              <a:rPr lang="en-US" altLang="ja-JP" dirty="0">
                <a:hlinkClick r:id="rId2"/>
              </a:rPr>
              <a:t>Sort Simulation</a:t>
            </a:r>
            <a:r>
              <a:rPr lang="ja-JP" altLang="en-US" dirty="0"/>
              <a:t>）を使用</a:t>
            </a:r>
            <a:endParaRPr kumimoji="1" lang="en-US" altLang="ja-JP" dirty="0"/>
          </a:p>
          <a:p>
            <a:endParaRPr kumimoji="1" lang="ja-JP" altLang="en-US" dirty="0"/>
          </a:p>
        </p:txBody>
      </p:sp>
      <p:sp>
        <p:nvSpPr>
          <p:cNvPr id="4" name="テキスト プレースホルダー 3">
            <a:extLst>
              <a:ext uri="{FF2B5EF4-FFF2-40B4-BE49-F238E27FC236}">
                <a16:creationId xmlns:a16="http://schemas.microsoft.com/office/drawing/2014/main" id="{4B7275CD-582C-A978-4522-45D0AF5D0AD3}"/>
              </a:ext>
            </a:extLst>
          </p:cNvPr>
          <p:cNvSpPr>
            <a:spLocks noGrp="1"/>
          </p:cNvSpPr>
          <p:nvPr>
            <p:ph type="body" sz="quarter" idx="11"/>
          </p:nvPr>
        </p:nvSpPr>
        <p:spPr/>
        <p:txBody>
          <a:bodyPr>
            <a:normAutofit fontScale="92500" lnSpcReduction="20000"/>
          </a:bodyPr>
          <a:lstStyle/>
          <a:p>
            <a:r>
              <a:rPr lang="ja-JP" altLang="en-US" dirty="0"/>
              <a:t>バブルソートについて</a:t>
            </a:r>
            <a:endParaRPr kumimoji="1" lang="ja-JP" altLang="en-US" dirty="0"/>
          </a:p>
          <a:p>
            <a:endParaRPr kumimoji="1" lang="ja-JP" altLang="en-US" dirty="0"/>
          </a:p>
        </p:txBody>
      </p:sp>
    </p:spTree>
    <p:extLst>
      <p:ext uri="{BB962C8B-B14F-4D97-AF65-F5344CB8AC3E}">
        <p14:creationId xmlns:p14="http://schemas.microsoft.com/office/powerpoint/2010/main" val="206213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30B31-DBFC-11B0-EF78-F21AB45378A4}"/>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F9F54979-44C3-F8E8-08BD-8D3BB72EEB24}"/>
              </a:ext>
            </a:extLst>
          </p:cNvPr>
          <p:cNvSpPr>
            <a:spLocks noGrp="1"/>
          </p:cNvSpPr>
          <p:nvPr>
            <p:ph idx="1"/>
          </p:nvPr>
        </p:nvSpPr>
        <p:spPr>
          <a:xfrm>
            <a:off x="558800" y="2013155"/>
            <a:ext cx="11633200" cy="4572000"/>
          </a:xfrm>
        </p:spPr>
        <p:txBody>
          <a:bodyPr/>
          <a:lstStyle/>
          <a:p>
            <a:r>
              <a:rPr lang="ja-JP" altLang="en-US" dirty="0"/>
              <a:t>配列の左側を「並び変えた列」として挿入する</a:t>
            </a:r>
            <a:endParaRPr kumimoji="1" lang="en-US" altLang="ja-JP" dirty="0"/>
          </a:p>
          <a:p>
            <a:pPr marL="0" indent="0">
              <a:buNone/>
            </a:pPr>
            <a:r>
              <a:rPr lang="ja-JP" altLang="en-US" dirty="0"/>
              <a:t>①並べられたカードの右にあるものを挿入（</a:t>
            </a:r>
            <a:r>
              <a:rPr lang="en-US" altLang="ja-JP" dirty="0"/>
              <a:t>77&lt;88</a:t>
            </a:r>
            <a:r>
              <a:rPr lang="ja-JP" altLang="en-US" dirty="0"/>
              <a:t>より入れ替えなし）</a:t>
            </a:r>
            <a:endParaRPr lang="en-US" altLang="ja-JP" dirty="0"/>
          </a:p>
          <a:p>
            <a:pPr marL="0" indent="0">
              <a:buNone/>
            </a:pPr>
            <a:endParaRPr lang="en-US" altLang="ja-JP" dirty="0"/>
          </a:p>
          <a:p>
            <a:pPr marL="0" indent="0">
              <a:buNone/>
            </a:pPr>
            <a:endParaRPr lang="en-US" altLang="ja-JP" dirty="0"/>
          </a:p>
          <a:p>
            <a:pPr marL="0" indent="0">
              <a:buNone/>
            </a:pPr>
            <a:r>
              <a:rPr kumimoji="1" lang="ja-JP" altLang="en-US" dirty="0"/>
              <a:t>②カードの右にあるものを挿入（</a:t>
            </a:r>
            <a:r>
              <a:rPr kumimoji="1" lang="en-US" altLang="ja-JP" dirty="0"/>
              <a:t>88&gt;32</a:t>
            </a:r>
            <a:r>
              <a:rPr kumimoji="1" lang="ja-JP" altLang="en-US" dirty="0"/>
              <a:t>より入れ替え）</a:t>
            </a:r>
          </a:p>
        </p:txBody>
      </p:sp>
      <p:sp>
        <p:nvSpPr>
          <p:cNvPr id="4" name="テキスト プレースホルダー 3">
            <a:extLst>
              <a:ext uri="{FF2B5EF4-FFF2-40B4-BE49-F238E27FC236}">
                <a16:creationId xmlns:a16="http://schemas.microsoft.com/office/drawing/2014/main" id="{DBEA9A78-7D7A-41B4-0FE3-796E3DA65EC1}"/>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pic>
        <p:nvPicPr>
          <p:cNvPr id="10" name="図 9">
            <a:extLst>
              <a:ext uri="{FF2B5EF4-FFF2-40B4-BE49-F238E27FC236}">
                <a16:creationId xmlns:a16="http://schemas.microsoft.com/office/drawing/2014/main" id="{4E35A5B0-158E-CDF5-4BDB-DDD9BCF64F61}"/>
              </a:ext>
            </a:extLst>
          </p:cNvPr>
          <p:cNvPicPr>
            <a:picLocks noChangeAspect="1"/>
          </p:cNvPicPr>
          <p:nvPr/>
        </p:nvPicPr>
        <p:blipFill>
          <a:blip r:embed="rId2">
            <a:clrChange>
              <a:clrFrom>
                <a:srgbClr val="FBFBFB"/>
              </a:clrFrom>
              <a:clrTo>
                <a:srgbClr val="FBFBFB">
                  <a:alpha val="0"/>
                </a:srgbClr>
              </a:clrTo>
            </a:clrChange>
          </a:blip>
          <a:stretch>
            <a:fillRect/>
          </a:stretch>
        </p:blipFill>
        <p:spPr>
          <a:xfrm>
            <a:off x="947572" y="3149187"/>
            <a:ext cx="2372056" cy="1381318"/>
          </a:xfrm>
          <a:prstGeom prst="rect">
            <a:avLst/>
          </a:prstGeom>
        </p:spPr>
      </p:pic>
      <p:pic>
        <p:nvPicPr>
          <p:cNvPr id="14" name="図 13">
            <a:extLst>
              <a:ext uri="{FF2B5EF4-FFF2-40B4-BE49-F238E27FC236}">
                <a16:creationId xmlns:a16="http://schemas.microsoft.com/office/drawing/2014/main" id="{CCAECEB4-D912-A5D8-CDA6-2A0A56EAD518}"/>
              </a:ext>
            </a:extLst>
          </p:cNvPr>
          <p:cNvPicPr>
            <a:picLocks noChangeAspect="1"/>
          </p:cNvPicPr>
          <p:nvPr/>
        </p:nvPicPr>
        <p:blipFill>
          <a:blip r:embed="rId3">
            <a:clrChange>
              <a:clrFrom>
                <a:srgbClr val="FBFBFB"/>
              </a:clrFrom>
              <a:clrTo>
                <a:srgbClr val="FBFBFB">
                  <a:alpha val="0"/>
                </a:srgbClr>
              </a:clrTo>
            </a:clrChange>
          </a:blip>
          <a:stretch>
            <a:fillRect/>
          </a:stretch>
        </p:blipFill>
        <p:spPr>
          <a:xfrm>
            <a:off x="947572" y="5253308"/>
            <a:ext cx="2410161" cy="1390844"/>
          </a:xfrm>
          <a:prstGeom prst="rect">
            <a:avLst/>
          </a:prstGeom>
        </p:spPr>
      </p:pic>
      <p:cxnSp>
        <p:nvCxnSpPr>
          <p:cNvPr id="15" name="直線矢印コネクタ 14">
            <a:extLst>
              <a:ext uri="{FF2B5EF4-FFF2-40B4-BE49-F238E27FC236}">
                <a16:creationId xmlns:a16="http://schemas.microsoft.com/office/drawing/2014/main" id="{9401D54D-9CBB-6FFB-8117-E7C84E518338}"/>
              </a:ext>
            </a:extLst>
          </p:cNvPr>
          <p:cNvCxnSpPr/>
          <p:nvPr/>
        </p:nvCxnSpPr>
        <p:spPr>
          <a:xfrm>
            <a:off x="4125516" y="6236366"/>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pic>
        <p:nvPicPr>
          <p:cNvPr id="17" name="図 16">
            <a:extLst>
              <a:ext uri="{FF2B5EF4-FFF2-40B4-BE49-F238E27FC236}">
                <a16:creationId xmlns:a16="http://schemas.microsoft.com/office/drawing/2014/main" id="{78DD54E5-F40D-955A-181D-C9E5DD874B97}"/>
              </a:ext>
            </a:extLst>
          </p:cNvPr>
          <p:cNvPicPr>
            <a:picLocks noChangeAspect="1"/>
          </p:cNvPicPr>
          <p:nvPr/>
        </p:nvPicPr>
        <p:blipFill>
          <a:blip r:embed="rId4">
            <a:clrChange>
              <a:clrFrom>
                <a:srgbClr val="FBFBFB"/>
              </a:clrFrom>
              <a:clrTo>
                <a:srgbClr val="FBFBFB">
                  <a:alpha val="0"/>
                </a:srgbClr>
              </a:clrTo>
            </a:clrChange>
          </a:blip>
          <a:stretch>
            <a:fillRect/>
          </a:stretch>
        </p:blipFill>
        <p:spPr>
          <a:xfrm>
            <a:off x="6914165" y="5319992"/>
            <a:ext cx="2343477" cy="1324160"/>
          </a:xfrm>
          <a:prstGeom prst="rect">
            <a:avLst/>
          </a:prstGeom>
        </p:spPr>
      </p:pic>
    </p:spTree>
    <p:extLst>
      <p:ext uri="{BB962C8B-B14F-4D97-AF65-F5344CB8AC3E}">
        <p14:creationId xmlns:p14="http://schemas.microsoft.com/office/powerpoint/2010/main" val="382025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B8A97-AAA6-279E-C2CB-7716CC80D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FC850EF-81A5-891C-F67F-3014E81E31EF}"/>
              </a:ext>
            </a:extLst>
          </p:cNvPr>
          <p:cNvSpPr>
            <a:spLocks noGrp="1"/>
          </p:cNvSpPr>
          <p:nvPr>
            <p:ph type="title"/>
          </p:nvPr>
        </p:nvSpPr>
        <p:spPr/>
        <p:txBody>
          <a:bodyPr/>
          <a:lstStyle/>
          <a:p>
            <a:r>
              <a:rPr kumimoji="1" lang="ja-JP" altLang="en-US" dirty="0"/>
              <a:t>アルゴリズムの動作</a:t>
            </a:r>
          </a:p>
        </p:txBody>
      </p:sp>
      <p:sp>
        <p:nvSpPr>
          <p:cNvPr id="3" name="コンテンツ プレースホルダー 2">
            <a:extLst>
              <a:ext uri="{FF2B5EF4-FFF2-40B4-BE49-F238E27FC236}">
                <a16:creationId xmlns:a16="http://schemas.microsoft.com/office/drawing/2014/main" id="{BD850F89-980D-221A-75AE-7AC826ADD1D3}"/>
              </a:ext>
            </a:extLst>
          </p:cNvPr>
          <p:cNvSpPr>
            <a:spLocks noGrp="1"/>
          </p:cNvSpPr>
          <p:nvPr>
            <p:ph idx="1"/>
          </p:nvPr>
        </p:nvSpPr>
        <p:spPr>
          <a:xfrm>
            <a:off x="558800" y="2013155"/>
            <a:ext cx="11633200" cy="4572000"/>
          </a:xfrm>
        </p:spPr>
        <p:txBody>
          <a:bodyPr/>
          <a:lstStyle/>
          <a:p>
            <a:r>
              <a:rPr lang="ja-JP" altLang="en-US" dirty="0"/>
              <a:t>配列の左側を「並び変えた列」として挿入する</a:t>
            </a:r>
            <a:endParaRPr kumimoji="1" lang="en-US" altLang="ja-JP" dirty="0"/>
          </a:p>
          <a:p>
            <a:pPr marL="0" indent="0">
              <a:buNone/>
            </a:pPr>
            <a:r>
              <a:rPr lang="ja-JP" altLang="en-US" dirty="0"/>
              <a:t>③右の要素が大きくなるように並べ替える</a:t>
            </a:r>
            <a:endParaRPr lang="en-US" altLang="ja-JP" dirty="0"/>
          </a:p>
          <a:p>
            <a:pPr marL="0" indent="0">
              <a:buNone/>
            </a:pPr>
            <a:endParaRPr lang="en-US" altLang="ja-JP" dirty="0"/>
          </a:p>
          <a:p>
            <a:pPr marL="0" indent="0">
              <a:buNone/>
            </a:pPr>
            <a:endParaRPr lang="en-US" altLang="ja-JP" dirty="0"/>
          </a:p>
          <a:p>
            <a:pPr marL="0" indent="0">
              <a:buNone/>
            </a:pPr>
            <a:r>
              <a:rPr lang="ja-JP" altLang="en-US" dirty="0"/>
              <a:t>④この繰り返しにより、最終的に右の要素が一番大きくなる</a:t>
            </a:r>
            <a:endParaRPr lang="en-US" altLang="ja-JP" dirty="0"/>
          </a:p>
          <a:p>
            <a:pPr marL="0" indent="0">
              <a:buNone/>
            </a:pPr>
            <a:endParaRPr kumimoji="1" lang="ja-JP" altLang="en-US" dirty="0"/>
          </a:p>
        </p:txBody>
      </p:sp>
      <p:sp>
        <p:nvSpPr>
          <p:cNvPr id="4" name="テキスト プレースホルダー 3">
            <a:extLst>
              <a:ext uri="{FF2B5EF4-FFF2-40B4-BE49-F238E27FC236}">
                <a16:creationId xmlns:a16="http://schemas.microsoft.com/office/drawing/2014/main" id="{3EA9D0BD-53A9-6EAD-A509-89583FB5C203}"/>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cxnSp>
        <p:nvCxnSpPr>
          <p:cNvPr id="15" name="直線矢印コネクタ 14">
            <a:extLst>
              <a:ext uri="{FF2B5EF4-FFF2-40B4-BE49-F238E27FC236}">
                <a16:creationId xmlns:a16="http://schemas.microsoft.com/office/drawing/2014/main" id="{11DEFE8B-1CEE-A0FD-686E-B9BBE8E2E9DA}"/>
              </a:ext>
            </a:extLst>
          </p:cNvPr>
          <p:cNvCxnSpPr/>
          <p:nvPr/>
        </p:nvCxnSpPr>
        <p:spPr>
          <a:xfrm>
            <a:off x="4045306" y="4230974"/>
            <a:ext cx="2197769" cy="0"/>
          </a:xfrm>
          <a:prstGeom prst="straightConnector1">
            <a:avLst/>
          </a:prstGeom>
          <a:ln w="38100">
            <a:tailEnd type="triangle"/>
          </a:ln>
        </p:spPr>
        <p:style>
          <a:lnRef idx="2">
            <a:schemeClr val="accent4"/>
          </a:lnRef>
          <a:fillRef idx="0">
            <a:schemeClr val="accent4"/>
          </a:fillRef>
          <a:effectRef idx="1">
            <a:schemeClr val="accent4"/>
          </a:effectRef>
          <a:fontRef idx="minor">
            <a:schemeClr val="tx1"/>
          </a:fontRef>
        </p:style>
      </p:cxnSp>
      <p:pic>
        <p:nvPicPr>
          <p:cNvPr id="6" name="図 5">
            <a:extLst>
              <a:ext uri="{FF2B5EF4-FFF2-40B4-BE49-F238E27FC236}">
                <a16:creationId xmlns:a16="http://schemas.microsoft.com/office/drawing/2014/main" id="{CA83877A-3032-5328-BB6B-5625067C6633}"/>
              </a:ext>
            </a:extLst>
          </p:cNvPr>
          <p:cNvPicPr>
            <a:picLocks noChangeAspect="1"/>
          </p:cNvPicPr>
          <p:nvPr/>
        </p:nvPicPr>
        <p:blipFill>
          <a:blip r:embed="rId2">
            <a:clrChange>
              <a:clrFrom>
                <a:srgbClr val="FBFBFB"/>
              </a:clrFrom>
              <a:clrTo>
                <a:srgbClr val="FBFBFB">
                  <a:alpha val="0"/>
                </a:srgbClr>
              </a:clrTo>
            </a:clrChange>
          </a:blip>
          <a:stretch>
            <a:fillRect/>
          </a:stretch>
        </p:blipFill>
        <p:spPr>
          <a:xfrm>
            <a:off x="1061888" y="3294729"/>
            <a:ext cx="2295845" cy="1286054"/>
          </a:xfrm>
          <a:prstGeom prst="rect">
            <a:avLst/>
          </a:prstGeom>
        </p:spPr>
      </p:pic>
      <p:pic>
        <p:nvPicPr>
          <p:cNvPr id="8" name="図 7">
            <a:extLst>
              <a:ext uri="{FF2B5EF4-FFF2-40B4-BE49-F238E27FC236}">
                <a16:creationId xmlns:a16="http://schemas.microsoft.com/office/drawing/2014/main" id="{3C5A3469-8A8F-096C-07BA-DD26B2AC2ADC}"/>
              </a:ext>
            </a:extLst>
          </p:cNvPr>
          <p:cNvPicPr>
            <a:picLocks noChangeAspect="1"/>
          </p:cNvPicPr>
          <p:nvPr/>
        </p:nvPicPr>
        <p:blipFill>
          <a:blip r:embed="rId3">
            <a:clrChange>
              <a:clrFrom>
                <a:srgbClr val="FBFBFB"/>
              </a:clrFrom>
              <a:clrTo>
                <a:srgbClr val="FBFBFB">
                  <a:alpha val="0"/>
                </a:srgbClr>
              </a:clrTo>
            </a:clrChange>
          </a:blip>
          <a:stretch>
            <a:fillRect/>
          </a:stretch>
        </p:blipFill>
        <p:spPr>
          <a:xfrm>
            <a:off x="6697161" y="3216470"/>
            <a:ext cx="2391109" cy="1362265"/>
          </a:xfrm>
          <a:prstGeom prst="rect">
            <a:avLst/>
          </a:prstGeom>
        </p:spPr>
      </p:pic>
      <p:pic>
        <p:nvPicPr>
          <p:cNvPr id="11" name="図 10">
            <a:extLst>
              <a:ext uri="{FF2B5EF4-FFF2-40B4-BE49-F238E27FC236}">
                <a16:creationId xmlns:a16="http://schemas.microsoft.com/office/drawing/2014/main" id="{89D11A37-D3D9-163B-4EB8-A4E597CCF383}"/>
              </a:ext>
            </a:extLst>
          </p:cNvPr>
          <p:cNvPicPr>
            <a:picLocks noChangeAspect="1"/>
          </p:cNvPicPr>
          <p:nvPr/>
        </p:nvPicPr>
        <p:blipFill>
          <a:blip r:embed="rId4">
            <a:clrChange>
              <a:clrFrom>
                <a:srgbClr val="FBFBFB"/>
              </a:clrFrom>
              <a:clrTo>
                <a:srgbClr val="FBFBFB">
                  <a:alpha val="0"/>
                </a:srgbClr>
              </a:clrTo>
            </a:clrChange>
          </a:blip>
          <a:stretch>
            <a:fillRect/>
          </a:stretch>
        </p:blipFill>
        <p:spPr>
          <a:xfrm>
            <a:off x="1112710" y="5300940"/>
            <a:ext cx="2305372" cy="1343212"/>
          </a:xfrm>
          <a:prstGeom prst="rect">
            <a:avLst/>
          </a:prstGeom>
        </p:spPr>
      </p:pic>
    </p:spTree>
    <p:extLst>
      <p:ext uri="{BB962C8B-B14F-4D97-AF65-F5344CB8AC3E}">
        <p14:creationId xmlns:p14="http://schemas.microsoft.com/office/powerpoint/2010/main" val="56361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9A0E27-835C-94D8-41E6-0D32C8F90CD3}"/>
              </a:ext>
            </a:extLst>
          </p:cNvPr>
          <p:cNvSpPr>
            <a:spLocks noGrp="1"/>
          </p:cNvSpPr>
          <p:nvPr>
            <p:ph type="title"/>
          </p:nvPr>
        </p:nvSpPr>
        <p:spPr/>
        <p:txBody>
          <a:bodyPr/>
          <a:lstStyle/>
          <a:p>
            <a:r>
              <a:rPr kumimoji="1" lang="ja-JP" altLang="en-US" dirty="0"/>
              <a:t>アルゴリズムの特徴とその理由</a:t>
            </a:r>
          </a:p>
        </p:txBody>
      </p:sp>
      <p:sp>
        <p:nvSpPr>
          <p:cNvPr id="4" name="テキスト プレースホルダー 3">
            <a:extLst>
              <a:ext uri="{FF2B5EF4-FFF2-40B4-BE49-F238E27FC236}">
                <a16:creationId xmlns:a16="http://schemas.microsoft.com/office/drawing/2014/main" id="{EFCFEF4A-167A-84F7-CBC3-7EF420771B99}"/>
              </a:ext>
            </a:extLst>
          </p:cNvPr>
          <p:cNvSpPr>
            <a:spLocks noGrp="1"/>
          </p:cNvSpPr>
          <p:nvPr>
            <p:ph type="body" sz="quarter" idx="11"/>
          </p:nvPr>
        </p:nvSpPr>
        <p:spPr/>
        <p:txBody>
          <a:bodyPr>
            <a:normAutofit fontScale="92500" lnSpcReduction="20000"/>
          </a:bodyPr>
          <a:lstStyle/>
          <a:p>
            <a:r>
              <a:rPr lang="ja-JP" altLang="en-US" dirty="0"/>
              <a:t>挿入ソートについて</a:t>
            </a:r>
            <a:endParaRPr kumimoji="1" lang="ja-JP" altLang="en-US" dirty="0"/>
          </a:p>
          <a:p>
            <a:endParaRPr kumimoji="1" lang="ja-JP" altLang="en-US" dirty="0"/>
          </a:p>
        </p:txBody>
      </p:sp>
      <p:graphicFrame>
        <p:nvGraphicFramePr>
          <p:cNvPr id="8" name="コンテンツ プレースホルダー 7">
            <a:extLst>
              <a:ext uri="{FF2B5EF4-FFF2-40B4-BE49-F238E27FC236}">
                <a16:creationId xmlns:a16="http://schemas.microsoft.com/office/drawing/2014/main" id="{0774AE9B-95AD-7E70-70A0-916E7E1D3D32}"/>
              </a:ext>
            </a:extLst>
          </p:cNvPr>
          <p:cNvGraphicFramePr>
            <a:graphicFrameLocks noGrp="1"/>
          </p:cNvGraphicFramePr>
          <p:nvPr>
            <p:ph idx="1"/>
            <p:extLst>
              <p:ext uri="{D42A27DB-BD31-4B8C-83A1-F6EECF244321}">
                <p14:modId xmlns:p14="http://schemas.microsoft.com/office/powerpoint/2010/main" val="3719795360"/>
              </p:ext>
            </p:extLst>
          </p:nvPr>
        </p:nvGraphicFramePr>
        <p:xfrm>
          <a:off x="554121" y="2248569"/>
          <a:ext cx="11083758" cy="3871495"/>
        </p:xfrm>
        <a:graphic>
          <a:graphicData uri="http://schemas.openxmlformats.org/drawingml/2006/table">
            <a:tbl>
              <a:tblPr firstRow="1" bandRow="1">
                <a:tableStyleId>{00A15C55-8517-42AA-B614-E9B94910E393}</a:tableStyleId>
              </a:tblPr>
              <a:tblGrid>
                <a:gridCol w="5721739">
                  <a:extLst>
                    <a:ext uri="{9D8B030D-6E8A-4147-A177-3AD203B41FA5}">
                      <a16:colId xmlns:a16="http://schemas.microsoft.com/office/drawing/2014/main" val="436477637"/>
                    </a:ext>
                  </a:extLst>
                </a:gridCol>
                <a:gridCol w="5362019">
                  <a:extLst>
                    <a:ext uri="{9D8B030D-6E8A-4147-A177-3AD203B41FA5}">
                      <a16:colId xmlns:a16="http://schemas.microsoft.com/office/drawing/2014/main" val="517414850"/>
                    </a:ext>
                  </a:extLst>
                </a:gridCol>
              </a:tblGrid>
              <a:tr h="735263">
                <a:tc>
                  <a:txBody>
                    <a:bodyPr/>
                    <a:lstStyle/>
                    <a:p>
                      <a:r>
                        <a:rPr kumimoji="1" lang="ja-JP" altLang="en-US" sz="2400" dirty="0"/>
                        <a:t>特徴</a:t>
                      </a:r>
                    </a:p>
                  </a:txBody>
                  <a:tcPr/>
                </a:tc>
                <a:tc>
                  <a:txBody>
                    <a:bodyPr/>
                    <a:lstStyle/>
                    <a:p>
                      <a:r>
                        <a:rPr kumimoji="1" lang="ja-JP" altLang="en-US" sz="2400" dirty="0"/>
                        <a:t>理由</a:t>
                      </a:r>
                    </a:p>
                  </a:txBody>
                  <a:tcPr/>
                </a:tc>
                <a:extLst>
                  <a:ext uri="{0D108BD9-81ED-4DB2-BD59-A6C34878D82A}">
                    <a16:rowId xmlns:a16="http://schemas.microsoft.com/office/drawing/2014/main" val="706120765"/>
                  </a:ext>
                </a:extLst>
              </a:tr>
              <a:tr h="1006108">
                <a:tc>
                  <a:txBody>
                    <a:bodyPr/>
                    <a:lstStyle/>
                    <a:p>
                      <a:r>
                        <a:rPr kumimoji="1" lang="ja-JP" altLang="en-US" sz="2400" b="1" dirty="0"/>
                        <a:t>部分的にソートしながら進む</a:t>
                      </a:r>
                    </a:p>
                  </a:txBody>
                  <a:tcPr/>
                </a:tc>
                <a:tc>
                  <a:txBody>
                    <a:bodyPr/>
                    <a:lstStyle/>
                    <a:p>
                      <a:r>
                        <a:rPr kumimoji="1" lang="ja-JP" altLang="en-US" sz="2000" dirty="0"/>
                        <a:t>ソート済み部分を維持し、未ソート部分から要素を挿入するため</a:t>
                      </a:r>
                    </a:p>
                  </a:txBody>
                  <a:tcPr/>
                </a:tc>
                <a:extLst>
                  <a:ext uri="{0D108BD9-81ED-4DB2-BD59-A6C34878D82A}">
                    <a16:rowId xmlns:a16="http://schemas.microsoft.com/office/drawing/2014/main" val="3349377662"/>
                  </a:ext>
                </a:extLst>
              </a:tr>
              <a:tr h="1095407">
                <a:tc>
                  <a:txBody>
                    <a:bodyPr/>
                    <a:lstStyle/>
                    <a:p>
                      <a:r>
                        <a:rPr kumimoji="1" lang="ja-JP" altLang="en-US" sz="2400" b="1" dirty="0"/>
                        <a:t>大規模データには不向き</a:t>
                      </a:r>
                    </a:p>
                  </a:txBody>
                  <a:tcPr/>
                </a:tc>
                <a:tc>
                  <a:txBody>
                    <a:bodyPr/>
                    <a:lstStyle/>
                    <a:p>
                      <a:r>
                        <a:rPr kumimoji="1" lang="ja-JP" altLang="en-US" sz="2000" dirty="0"/>
                        <a:t>配列の状態によって比較回数や要素を移動させる操作の量が変わるため</a:t>
                      </a:r>
                    </a:p>
                  </a:txBody>
                  <a:tcPr/>
                </a:tc>
                <a:extLst>
                  <a:ext uri="{0D108BD9-81ED-4DB2-BD59-A6C34878D82A}">
                    <a16:rowId xmlns:a16="http://schemas.microsoft.com/office/drawing/2014/main" val="2493357960"/>
                  </a:ext>
                </a:extLst>
              </a:tr>
              <a:tr h="1034717">
                <a:tc>
                  <a:txBody>
                    <a:bodyPr/>
                    <a:lstStyle/>
                    <a:p>
                      <a:r>
                        <a:rPr kumimoji="1" lang="ja-JP" altLang="en-US" sz="2400" b="1" dirty="0"/>
                        <a:t>実装が容易</a:t>
                      </a:r>
                    </a:p>
                  </a:txBody>
                  <a:tcPr/>
                </a:tc>
                <a:tc>
                  <a:txBody>
                    <a:bodyPr/>
                    <a:lstStyle/>
                    <a:p>
                      <a:r>
                        <a:rPr kumimoji="1" lang="ja-JP" altLang="en-US" sz="2000" dirty="0"/>
                        <a:t>他のソートアルゴリズムに比べコードが短い</a:t>
                      </a:r>
                      <a:endParaRPr kumimoji="1" lang="en-US" altLang="ja-JP" sz="2000" dirty="0"/>
                    </a:p>
                    <a:p>
                      <a:r>
                        <a:rPr kumimoji="1" lang="ja-JP" altLang="en-US" sz="2000" dirty="0"/>
                        <a:t>理解しやすい</a:t>
                      </a:r>
                      <a:endParaRPr kumimoji="1" lang="en-US" altLang="ja-JP" sz="2000" dirty="0"/>
                    </a:p>
                  </a:txBody>
                  <a:tcPr/>
                </a:tc>
                <a:extLst>
                  <a:ext uri="{0D108BD9-81ED-4DB2-BD59-A6C34878D82A}">
                    <a16:rowId xmlns:a16="http://schemas.microsoft.com/office/drawing/2014/main" val="3636803823"/>
                  </a:ext>
                </a:extLst>
              </a:tr>
            </a:tbl>
          </a:graphicData>
        </a:graphic>
      </p:graphicFrame>
    </p:spTree>
    <p:extLst>
      <p:ext uri="{BB962C8B-B14F-4D97-AF65-F5344CB8AC3E}">
        <p14:creationId xmlns:p14="http://schemas.microsoft.com/office/powerpoint/2010/main" val="4149840013"/>
      </p:ext>
    </p:extLst>
  </p:cSld>
  <p:clrMapOvr>
    <a:masterClrMapping/>
  </p:clrMapOvr>
</p:sld>
</file>

<file path=ppt/theme/theme1.xml><?xml version="1.0" encoding="utf-8"?>
<a:theme xmlns:a="http://schemas.openxmlformats.org/drawingml/2006/main" name="研究発表スライドマスタ">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ユーザー定義 2">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ート2022版.potx" id="{6306135A-614C-4776-A803-91994B10B76C}" vid="{3B8C9F31-E626-4709-A765-E9EDF381CB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FD21F3-24CC-4605-A5CE-D678D2531AFB}">
  <ds:schemaRefs>
    <ds:schemaRef ds:uri="http://schemas.microsoft.com/sharepoint/v3/contenttype/forms"/>
  </ds:schemaRefs>
</ds:datastoreItem>
</file>

<file path=customXml/itemProps2.xml><?xml version="1.0" encoding="utf-8"?>
<ds:datastoreItem xmlns:ds="http://schemas.openxmlformats.org/officeDocument/2006/customXml" ds:itemID="{2B33ED81-A378-482E-B710-0D21A32023B2}">
  <ds:schemaRefs>
    <ds:schemaRef ds:uri="http://schemas.microsoft.com/office/infopath/2007/PartnerControls"/>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dcmitype/"/>
    <ds:schemaRef ds:uri="http://purl.org/dc/elements/1.1/"/>
    <ds:schemaRef ds:uri="http://purl.org/dc/terms/"/>
  </ds:schemaRefs>
</ds:datastoreItem>
</file>

<file path=customXml/itemProps3.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研究発表用テンプレート2022版</Template>
  <TotalTime>165</TotalTime>
  <Words>540</Words>
  <Application>Microsoft Office PowerPoint</Application>
  <PresentationFormat>ワイド画面</PresentationFormat>
  <Paragraphs>90</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Medium</vt:lpstr>
      <vt:lpstr>Arial</vt:lpstr>
      <vt:lpstr>Segoe UI</vt:lpstr>
      <vt:lpstr>Wingdings</vt:lpstr>
      <vt:lpstr>研究発表スライドマスタ</vt:lpstr>
      <vt:lpstr>1/8 アルゴリズムとデータ構造</vt:lpstr>
      <vt:lpstr>アルゴリズムの動作</vt:lpstr>
      <vt:lpstr>アルゴリズムの動作</vt:lpstr>
      <vt:lpstr>アルゴリズムの特徴とその理由</vt:lpstr>
      <vt:lpstr>計算量・安定性・in-place性</vt:lpstr>
      <vt:lpstr>自分の理解・イメージ</vt:lpstr>
      <vt:lpstr>アルゴリズムの動作</vt:lpstr>
      <vt:lpstr>アルゴリズムの動作</vt:lpstr>
      <vt:lpstr>アルゴリズムの特徴とその理由</vt:lpstr>
      <vt:lpstr>計算量・安定性・in-place性</vt:lpstr>
      <vt:lpstr>自分の理解・イメージ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咲良 伊東</dc:creator>
  <cp:lastModifiedBy>咲良 伊東</cp:lastModifiedBy>
  <cp:revision>1</cp:revision>
  <dcterms:created xsi:type="dcterms:W3CDTF">2025-01-07T12:38:20Z</dcterms:created>
  <dcterms:modified xsi:type="dcterms:W3CDTF">2025-01-07T15:26:53Z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