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96" r:id="rId5"/>
    <p:sldId id="295" r:id="rId6"/>
    <p:sldId id="312" r:id="rId7"/>
    <p:sldId id="305" r:id="rId8"/>
    <p:sldId id="306" r:id="rId9"/>
    <p:sldId id="307" r:id="rId10"/>
    <p:sldId id="308" r:id="rId11"/>
    <p:sldId id="313" r:id="rId12"/>
    <p:sldId id="309" r:id="rId13"/>
    <p:sldId id="310" r:id="rId14"/>
    <p:sldId id="31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F7A2F-3BD0-440C-8366-714EB525FEFA}" v="187" dt="2025-01-08T03:07:33.63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72"/>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咲良 伊東" userId="0cd96a3d043d8569" providerId="LiveId" clId="{104F7A2F-3BD0-440C-8366-714EB525FEFA}"/>
    <pc:docChg chg="undo redo custSel addSld delSld modSld">
      <pc:chgData name="咲良 伊東" userId="0cd96a3d043d8569" providerId="LiveId" clId="{104F7A2F-3BD0-440C-8366-714EB525FEFA}" dt="2025-01-08T03:08:15.875" v="5054" actId="20577"/>
      <pc:docMkLst>
        <pc:docMk/>
      </pc:docMkLst>
      <pc:sldChg chg="addSp delSp modSp mod modAnim">
        <pc:chgData name="咲良 伊東" userId="0cd96a3d043d8569" providerId="LiveId" clId="{104F7A2F-3BD0-440C-8366-714EB525FEFA}" dt="2025-01-07T14:14:49.718" v="1831"/>
        <pc:sldMkLst>
          <pc:docMk/>
          <pc:sldMk cId="38856176" sldId="295"/>
        </pc:sldMkLst>
        <pc:spChg chg="mod">
          <ac:chgData name="咲良 伊東" userId="0cd96a3d043d8569" providerId="LiveId" clId="{104F7A2F-3BD0-440C-8366-714EB525FEFA}" dt="2025-01-07T12:40:39.648" v="58"/>
          <ac:spMkLst>
            <pc:docMk/>
            <pc:sldMk cId="38856176" sldId="295"/>
            <ac:spMk id="2" creationId="{69FD98EC-8D25-482F-8132-04421A268D61}"/>
          </ac:spMkLst>
        </pc:spChg>
        <pc:spChg chg="mod">
          <ac:chgData name="咲良 伊東" userId="0cd96a3d043d8569" providerId="LiveId" clId="{104F7A2F-3BD0-440C-8366-714EB525FEFA}" dt="2025-01-07T13:28:35.952" v="1022" actId="20577"/>
          <ac:spMkLst>
            <pc:docMk/>
            <pc:sldMk cId="38856176" sldId="295"/>
            <ac:spMk id="3" creationId="{51CDB890-8D30-437B-8CC3-08166F8C7210}"/>
          </ac:spMkLst>
        </pc:spChg>
        <pc:spChg chg="mod">
          <ac:chgData name="咲良 伊東" userId="0cd96a3d043d8569" providerId="LiveId" clId="{104F7A2F-3BD0-440C-8366-714EB525FEFA}" dt="2025-01-07T12:39:50.258" v="43"/>
          <ac:spMkLst>
            <pc:docMk/>
            <pc:sldMk cId="38856176" sldId="295"/>
            <ac:spMk id="4" creationId="{7573968E-BF17-4017-AA59-5326CD607CE0}"/>
          </ac:spMkLst>
        </pc:spChg>
        <pc:spChg chg="add del mod">
          <ac:chgData name="咲良 伊東" userId="0cd96a3d043d8569" providerId="LiveId" clId="{104F7A2F-3BD0-440C-8366-714EB525FEFA}" dt="2025-01-07T13:08:43.696" v="534" actId="478"/>
          <ac:spMkLst>
            <pc:docMk/>
            <pc:sldMk cId="38856176" sldId="295"/>
            <ac:spMk id="7" creationId="{45A909BE-42E5-D808-E2DA-741FC228B21D}"/>
          </ac:spMkLst>
        </pc:spChg>
        <pc:graphicFrameChg chg="add del mod modGraphic">
          <ac:chgData name="咲良 伊東" userId="0cd96a3d043d8569" providerId="LiveId" clId="{104F7A2F-3BD0-440C-8366-714EB525FEFA}" dt="2025-01-07T12:54:54.655" v="360" actId="478"/>
          <ac:graphicFrameMkLst>
            <pc:docMk/>
            <pc:sldMk cId="38856176" sldId="295"/>
            <ac:graphicFrameMk id="6" creationId="{E1429993-6889-62D4-0D34-1581CB4D405C}"/>
          </ac:graphicFrameMkLst>
        </pc:graphicFrameChg>
        <pc:picChg chg="add del mod">
          <ac:chgData name="咲良 伊東" userId="0cd96a3d043d8569" providerId="LiveId" clId="{104F7A2F-3BD0-440C-8366-714EB525FEFA}" dt="2025-01-07T12:50:11.609" v="314" actId="478"/>
          <ac:picMkLst>
            <pc:docMk/>
            <pc:sldMk cId="38856176" sldId="295"/>
            <ac:picMk id="5" creationId="{EFB9600F-5DAB-FD20-C71B-87846F2D280C}"/>
          </ac:picMkLst>
        </pc:picChg>
        <pc:picChg chg="add del mod modCrop">
          <ac:chgData name="咲良 伊東" userId="0cd96a3d043d8569" providerId="LiveId" clId="{104F7A2F-3BD0-440C-8366-714EB525FEFA}" dt="2025-01-07T13:08:30.797" v="527" actId="478"/>
          <ac:picMkLst>
            <pc:docMk/>
            <pc:sldMk cId="38856176" sldId="295"/>
            <ac:picMk id="6" creationId="{809D0901-1492-8A1B-C218-B6357B1FBBB8}"/>
          </ac:picMkLst>
        </pc:picChg>
        <pc:picChg chg="add del mod modCrop">
          <ac:chgData name="咲良 伊東" userId="0cd96a3d043d8569" providerId="LiveId" clId="{104F7A2F-3BD0-440C-8366-714EB525FEFA}" dt="2025-01-07T13:09:51.595" v="618" actId="478"/>
          <ac:picMkLst>
            <pc:docMk/>
            <pc:sldMk cId="38856176" sldId="295"/>
            <ac:picMk id="9" creationId="{5A589007-6874-39A2-3A0E-02ABB64BD1EA}"/>
          </ac:picMkLst>
        </pc:picChg>
        <pc:picChg chg="add del mod modCrop">
          <ac:chgData name="咲良 伊東" userId="0cd96a3d043d8569" providerId="LiveId" clId="{104F7A2F-3BD0-440C-8366-714EB525FEFA}" dt="2025-01-07T13:16:38.703" v="681" actId="478"/>
          <ac:picMkLst>
            <pc:docMk/>
            <pc:sldMk cId="38856176" sldId="295"/>
            <ac:picMk id="11" creationId="{07DABA9B-AB6B-A77F-3BCD-8EBBDCCA7845}"/>
          </ac:picMkLst>
        </pc:picChg>
        <pc:picChg chg="add del mod modCrop">
          <ac:chgData name="咲良 伊東" userId="0cd96a3d043d8569" providerId="LiveId" clId="{104F7A2F-3BD0-440C-8366-714EB525FEFA}" dt="2025-01-07T13:16:40.370" v="682" actId="478"/>
          <ac:picMkLst>
            <pc:docMk/>
            <pc:sldMk cId="38856176" sldId="295"/>
            <ac:picMk id="13" creationId="{24744760-CE5A-70F5-5E7B-C14849EEE736}"/>
          </ac:picMkLst>
        </pc:picChg>
        <pc:picChg chg="add del mod modCrop">
          <ac:chgData name="咲良 伊東" userId="0cd96a3d043d8569" providerId="LiveId" clId="{104F7A2F-3BD0-440C-8366-714EB525FEFA}" dt="2025-01-07T13:32:25.792" v="1089" actId="478"/>
          <ac:picMkLst>
            <pc:docMk/>
            <pc:sldMk cId="38856176" sldId="295"/>
            <ac:picMk id="15" creationId="{FDAF2DDB-20B5-B144-B028-0EFAF5E006C3}"/>
          </ac:picMkLst>
        </pc:picChg>
        <pc:picChg chg="add mod modCrop">
          <ac:chgData name="咲良 伊東" userId="0cd96a3d043d8569" providerId="LiveId" clId="{104F7A2F-3BD0-440C-8366-714EB525FEFA}" dt="2025-01-07T13:31:50.016" v="1085"/>
          <ac:picMkLst>
            <pc:docMk/>
            <pc:sldMk cId="38856176" sldId="295"/>
            <ac:picMk id="17" creationId="{FDA23A2A-7C50-13C8-8B81-A229A2F6D097}"/>
          </ac:picMkLst>
        </pc:picChg>
        <pc:picChg chg="add mod modCrop">
          <ac:chgData name="咲良 伊東" userId="0cd96a3d043d8569" providerId="LiveId" clId="{104F7A2F-3BD0-440C-8366-714EB525FEFA}" dt="2025-01-07T13:31:56.948" v="1086"/>
          <ac:picMkLst>
            <pc:docMk/>
            <pc:sldMk cId="38856176" sldId="295"/>
            <ac:picMk id="19" creationId="{61358FE9-435D-E018-F863-1E353763DB13}"/>
          </ac:picMkLst>
        </pc:picChg>
        <pc:picChg chg="add mod modCrop">
          <ac:chgData name="咲良 伊東" userId="0cd96a3d043d8569" providerId="LiveId" clId="{104F7A2F-3BD0-440C-8366-714EB525FEFA}" dt="2025-01-07T13:32:03.148" v="1087"/>
          <ac:picMkLst>
            <pc:docMk/>
            <pc:sldMk cId="38856176" sldId="295"/>
            <ac:picMk id="21" creationId="{76974A07-DA75-FA2E-9365-4BEAE6221702}"/>
          </ac:picMkLst>
        </pc:picChg>
        <pc:picChg chg="add del mod">
          <ac:chgData name="咲良 伊東" userId="0cd96a3d043d8569" providerId="LiveId" clId="{104F7A2F-3BD0-440C-8366-714EB525FEFA}" dt="2025-01-07T13:45:55.869" v="1133" actId="478"/>
          <ac:picMkLst>
            <pc:docMk/>
            <pc:sldMk cId="38856176" sldId="295"/>
            <ac:picMk id="23" creationId="{02A6F0C8-2842-9D8F-FABA-DEE4616D8219}"/>
          </ac:picMkLst>
        </pc:picChg>
        <pc:picChg chg="add del mod">
          <ac:chgData name="咲良 伊東" userId="0cd96a3d043d8569" providerId="LiveId" clId="{104F7A2F-3BD0-440C-8366-714EB525FEFA}" dt="2025-01-07T13:45:52.355" v="1131" actId="478"/>
          <ac:picMkLst>
            <pc:docMk/>
            <pc:sldMk cId="38856176" sldId="295"/>
            <ac:picMk id="25" creationId="{25039013-B048-15A0-0C15-A95758F3DA9F}"/>
          </ac:picMkLst>
        </pc:picChg>
        <pc:picChg chg="add del mod">
          <ac:chgData name="咲良 伊東" userId="0cd96a3d043d8569" providerId="LiveId" clId="{104F7A2F-3BD0-440C-8366-714EB525FEFA}" dt="2025-01-07T13:45:54.489" v="1132" actId="478"/>
          <ac:picMkLst>
            <pc:docMk/>
            <pc:sldMk cId="38856176" sldId="295"/>
            <ac:picMk id="27" creationId="{B2195566-F4C8-F01F-3DA6-C698CC21A936}"/>
          </ac:picMkLst>
        </pc:picChg>
        <pc:picChg chg="add del mod">
          <ac:chgData name="咲良 伊東" userId="0cd96a3d043d8569" providerId="LiveId" clId="{104F7A2F-3BD0-440C-8366-714EB525FEFA}" dt="2025-01-07T13:45:57.705" v="1134" actId="478"/>
          <ac:picMkLst>
            <pc:docMk/>
            <pc:sldMk cId="38856176" sldId="295"/>
            <ac:picMk id="29" creationId="{83903D0B-0D16-073C-DCCE-5C4F26931339}"/>
          </ac:picMkLst>
        </pc:picChg>
        <pc:cxnChg chg="add mod">
          <ac:chgData name="咲良 伊東" userId="0cd96a3d043d8569" providerId="LiveId" clId="{104F7A2F-3BD0-440C-8366-714EB525FEFA}" dt="2025-01-07T13:46:19.628" v="1135" actId="1582"/>
          <ac:cxnSpMkLst>
            <pc:docMk/>
            <pc:sldMk cId="38856176" sldId="295"/>
            <ac:cxnSpMk id="31" creationId="{0FE973BE-6FB2-A703-031E-4E06AF8926D6}"/>
          </ac:cxnSpMkLst>
        </pc:cxnChg>
        <pc:cxnChg chg="add del">
          <ac:chgData name="咲良 伊東" userId="0cd96a3d043d8569" providerId="LiveId" clId="{104F7A2F-3BD0-440C-8366-714EB525FEFA}" dt="2025-01-07T13:46:40.374" v="1137" actId="11529"/>
          <ac:cxnSpMkLst>
            <pc:docMk/>
            <pc:sldMk cId="38856176" sldId="295"/>
            <ac:cxnSpMk id="33" creationId="{A430FD7F-B61F-5D54-5C75-BEA909DC86D6}"/>
          </ac:cxnSpMkLst>
        </pc:cxnChg>
        <pc:cxnChg chg="add mod">
          <ac:chgData name="咲良 伊東" userId="0cd96a3d043d8569" providerId="LiveId" clId="{104F7A2F-3BD0-440C-8366-714EB525FEFA}" dt="2025-01-07T13:46:55.928" v="1139" actId="1076"/>
          <ac:cxnSpMkLst>
            <pc:docMk/>
            <pc:sldMk cId="38856176" sldId="295"/>
            <ac:cxnSpMk id="34" creationId="{3776FD95-8B83-CFEA-86A3-80555E5F3AB4}"/>
          </ac:cxnSpMkLst>
        </pc:cxnChg>
      </pc:sldChg>
      <pc:sldChg chg="modSp mod">
        <pc:chgData name="咲良 伊東" userId="0cd96a3d043d8569" providerId="LiveId" clId="{104F7A2F-3BD0-440C-8366-714EB525FEFA}" dt="2025-01-08T03:08:15.875" v="5054" actId="20577"/>
        <pc:sldMkLst>
          <pc:docMk/>
          <pc:sldMk cId="1462107044" sldId="296"/>
        </pc:sldMkLst>
        <pc:spChg chg="mod">
          <ac:chgData name="咲良 伊東" userId="0cd96a3d043d8569" providerId="LiveId" clId="{104F7A2F-3BD0-440C-8366-714EB525FEFA}" dt="2025-01-07T15:26:10.457" v="4194" actId="20577"/>
          <ac:spMkLst>
            <pc:docMk/>
            <pc:sldMk cId="1462107044" sldId="296"/>
            <ac:spMk id="2" creationId="{8C6F0535-4030-4C35-945F-92B453107136}"/>
          </ac:spMkLst>
        </pc:spChg>
        <pc:spChg chg="mod">
          <ac:chgData name="咲良 伊東" userId="0cd96a3d043d8569" providerId="LiveId" clId="{104F7A2F-3BD0-440C-8366-714EB525FEFA}" dt="2025-01-07T12:39:22.494" v="35" actId="20577"/>
          <ac:spMkLst>
            <pc:docMk/>
            <pc:sldMk cId="1462107044" sldId="296"/>
            <ac:spMk id="3" creationId="{42FD679A-CDD2-4005-984B-113143E13B1F}"/>
          </ac:spMkLst>
        </pc:spChg>
        <pc:spChg chg="mod">
          <ac:chgData name="咲良 伊東" userId="0cd96a3d043d8569" providerId="LiveId" clId="{104F7A2F-3BD0-440C-8366-714EB525FEFA}" dt="2025-01-08T03:08:15.875" v="5054" actId="20577"/>
          <ac:spMkLst>
            <pc:docMk/>
            <pc:sldMk cId="1462107044" sldId="296"/>
            <ac:spMk id="5" creationId="{1F08FD74-8A95-4CC4-8A3E-A416E77C6F43}"/>
          </ac:spMkLst>
        </pc:spChg>
      </pc:sldChg>
      <pc:sldChg chg="del">
        <pc:chgData name="咲良 伊東" userId="0cd96a3d043d8569" providerId="LiveId" clId="{104F7A2F-3BD0-440C-8366-714EB525FEFA}" dt="2025-01-07T14:42:57.204" v="3176" actId="47"/>
        <pc:sldMkLst>
          <pc:docMk/>
          <pc:sldMk cId="1799079156" sldId="298"/>
        </pc:sldMkLst>
      </pc:sldChg>
      <pc:sldChg chg="del">
        <pc:chgData name="咲良 伊東" userId="0cd96a3d043d8569" providerId="LiveId" clId="{104F7A2F-3BD0-440C-8366-714EB525FEFA}" dt="2025-01-07T14:42:57.204" v="3176" actId="47"/>
        <pc:sldMkLst>
          <pc:docMk/>
          <pc:sldMk cId="1352494329" sldId="300"/>
        </pc:sldMkLst>
      </pc:sldChg>
      <pc:sldChg chg="del">
        <pc:chgData name="咲良 伊東" userId="0cd96a3d043d8569" providerId="LiveId" clId="{104F7A2F-3BD0-440C-8366-714EB525FEFA}" dt="2025-01-07T14:42:57.204" v="3176" actId="47"/>
        <pc:sldMkLst>
          <pc:docMk/>
          <pc:sldMk cId="3838289704" sldId="301"/>
        </pc:sldMkLst>
      </pc:sldChg>
      <pc:sldChg chg="del">
        <pc:chgData name="咲良 伊東" userId="0cd96a3d043d8569" providerId="LiveId" clId="{104F7A2F-3BD0-440C-8366-714EB525FEFA}" dt="2025-01-07T14:42:57.204" v="3176" actId="47"/>
        <pc:sldMkLst>
          <pc:docMk/>
          <pc:sldMk cId="3435325129" sldId="302"/>
        </pc:sldMkLst>
      </pc:sldChg>
      <pc:sldChg chg="del">
        <pc:chgData name="咲良 伊東" userId="0cd96a3d043d8569" providerId="LiveId" clId="{104F7A2F-3BD0-440C-8366-714EB525FEFA}" dt="2025-01-07T14:42:57.204" v="3176" actId="47"/>
        <pc:sldMkLst>
          <pc:docMk/>
          <pc:sldMk cId="1994194877" sldId="303"/>
        </pc:sldMkLst>
      </pc:sldChg>
      <pc:sldChg chg="del">
        <pc:chgData name="咲良 伊東" userId="0cd96a3d043d8569" providerId="LiveId" clId="{104F7A2F-3BD0-440C-8366-714EB525FEFA}" dt="2025-01-07T14:42:57.204" v="3176" actId="47"/>
        <pc:sldMkLst>
          <pc:docMk/>
          <pc:sldMk cId="2731234333" sldId="304"/>
        </pc:sldMkLst>
      </pc:sldChg>
      <pc:sldChg chg="addSp delSp modSp new mod modAnim">
        <pc:chgData name="咲良 伊東" userId="0cd96a3d043d8569" providerId="LiveId" clId="{104F7A2F-3BD0-440C-8366-714EB525FEFA}" dt="2025-01-07T15:26:44.229" v="4196"/>
        <pc:sldMkLst>
          <pc:docMk/>
          <pc:sldMk cId="1674668514" sldId="305"/>
        </pc:sldMkLst>
        <pc:spChg chg="mod">
          <ac:chgData name="咲良 伊東" userId="0cd96a3d043d8569" providerId="LiveId" clId="{104F7A2F-3BD0-440C-8366-714EB525FEFA}" dt="2025-01-07T12:40:56.245" v="60"/>
          <ac:spMkLst>
            <pc:docMk/>
            <pc:sldMk cId="1674668514" sldId="305"/>
            <ac:spMk id="2" creationId="{2A4B22E7-CA60-83F4-22DA-86B0F3A800D6}"/>
          </ac:spMkLst>
        </pc:spChg>
        <pc:spChg chg="del mod">
          <ac:chgData name="咲良 伊東" userId="0cd96a3d043d8569" providerId="LiveId" clId="{104F7A2F-3BD0-440C-8366-714EB525FEFA}" dt="2025-01-07T14:51:52.945" v="3209" actId="3680"/>
          <ac:spMkLst>
            <pc:docMk/>
            <pc:sldMk cId="1674668514" sldId="305"/>
            <ac:spMk id="3" creationId="{F6D66D7C-5746-D79F-A7EF-7D717A7D506E}"/>
          </ac:spMkLst>
        </pc:spChg>
        <pc:spChg chg="mod">
          <ac:chgData name="咲良 伊東" userId="0cd96a3d043d8569" providerId="LiveId" clId="{104F7A2F-3BD0-440C-8366-714EB525FEFA}" dt="2025-01-07T12:39:53.444" v="45" actId="27636"/>
          <ac:spMkLst>
            <pc:docMk/>
            <pc:sldMk cId="1674668514" sldId="305"/>
            <ac:spMk id="4" creationId="{8B3EB1DD-7E15-4817-4321-18389D01F7D4}"/>
          </ac:spMkLst>
        </pc:spChg>
        <pc:spChg chg="add mod">
          <ac:chgData name="咲良 伊東" userId="0cd96a3d043d8569" providerId="LiveId" clId="{104F7A2F-3BD0-440C-8366-714EB525FEFA}" dt="2025-01-07T15:10:33.913" v="3823" actId="1076"/>
          <ac:spMkLst>
            <pc:docMk/>
            <pc:sldMk cId="1674668514" sldId="305"/>
            <ac:spMk id="6" creationId="{375DF486-470A-1114-C5F4-2AF175901808}"/>
          </ac:spMkLst>
        </pc:spChg>
        <pc:graphicFrameChg chg="add mod ord modGraphic">
          <ac:chgData name="咲良 伊東" userId="0cd96a3d043d8569" providerId="LiveId" clId="{104F7A2F-3BD0-440C-8366-714EB525FEFA}" dt="2025-01-07T15:26:04.265" v="4190" actId="14734"/>
          <ac:graphicFrameMkLst>
            <pc:docMk/>
            <pc:sldMk cId="1674668514" sldId="305"/>
            <ac:graphicFrameMk id="5" creationId="{B8D5E22A-BC76-4E16-03CC-F64F2AB154ED}"/>
          </ac:graphicFrameMkLst>
        </pc:graphicFrameChg>
      </pc:sldChg>
      <pc:sldChg chg="addSp delSp modSp new mod">
        <pc:chgData name="咲良 伊東" userId="0cd96a3d043d8569" providerId="LiveId" clId="{104F7A2F-3BD0-440C-8366-714EB525FEFA}" dt="2025-01-07T15:23:07.711" v="4175" actId="14734"/>
        <pc:sldMkLst>
          <pc:docMk/>
          <pc:sldMk cId="2838317156" sldId="306"/>
        </pc:sldMkLst>
        <pc:spChg chg="mod">
          <ac:chgData name="咲良 伊東" userId="0cd96a3d043d8569" providerId="LiveId" clId="{104F7A2F-3BD0-440C-8366-714EB525FEFA}" dt="2025-01-07T12:41:16.571" v="62"/>
          <ac:spMkLst>
            <pc:docMk/>
            <pc:sldMk cId="2838317156" sldId="306"/>
            <ac:spMk id="2" creationId="{273D3D6B-5708-962B-436A-802EC0EABEC7}"/>
          </ac:spMkLst>
        </pc:spChg>
        <pc:spChg chg="add del mod">
          <ac:chgData name="咲良 伊東" userId="0cd96a3d043d8569" providerId="LiveId" clId="{104F7A2F-3BD0-440C-8366-714EB525FEFA}" dt="2025-01-07T14:21:38.201" v="1877" actId="3680"/>
          <ac:spMkLst>
            <pc:docMk/>
            <pc:sldMk cId="2838317156" sldId="306"/>
            <ac:spMk id="3" creationId="{8F665438-779D-A584-9278-6F9E204F3F96}"/>
          </ac:spMkLst>
        </pc:spChg>
        <pc:spChg chg="mod">
          <ac:chgData name="咲良 伊東" userId="0cd96a3d043d8569" providerId="LiveId" clId="{104F7A2F-3BD0-440C-8366-714EB525FEFA}" dt="2025-01-07T12:39:56.854" v="47" actId="27636"/>
          <ac:spMkLst>
            <pc:docMk/>
            <pc:sldMk cId="2838317156" sldId="306"/>
            <ac:spMk id="4" creationId="{5F632899-08F2-C468-924A-D0A8D927B1FB}"/>
          </ac:spMkLst>
        </pc:spChg>
        <pc:graphicFrameChg chg="add del mod ord modGraphic">
          <ac:chgData name="咲良 伊東" userId="0cd96a3d043d8569" providerId="LiveId" clId="{104F7A2F-3BD0-440C-8366-714EB525FEFA}" dt="2025-01-07T14:21:30.027" v="1876" actId="3680"/>
          <ac:graphicFrameMkLst>
            <pc:docMk/>
            <pc:sldMk cId="2838317156" sldId="306"/>
            <ac:graphicFrameMk id="5" creationId="{E761050A-666E-8BA1-E41B-7433AD37273A}"/>
          </ac:graphicFrameMkLst>
        </pc:graphicFrameChg>
        <pc:graphicFrameChg chg="add mod ord modGraphic">
          <ac:chgData name="咲良 伊東" userId="0cd96a3d043d8569" providerId="LiveId" clId="{104F7A2F-3BD0-440C-8366-714EB525FEFA}" dt="2025-01-07T15:23:07.711" v="4175" actId="14734"/>
          <ac:graphicFrameMkLst>
            <pc:docMk/>
            <pc:sldMk cId="2838317156" sldId="306"/>
            <ac:graphicFrameMk id="6" creationId="{E312B901-CA9F-1631-D3AA-474FB30989F5}"/>
          </ac:graphicFrameMkLst>
        </pc:graphicFrameChg>
      </pc:sldChg>
      <pc:sldChg chg="modSp new mod modAnim">
        <pc:chgData name="咲良 伊東" userId="0cd96a3d043d8569" providerId="LiveId" clId="{104F7A2F-3BD0-440C-8366-714EB525FEFA}" dt="2025-01-08T03:07:33.630" v="5045"/>
        <pc:sldMkLst>
          <pc:docMk/>
          <pc:sldMk cId="2062134098" sldId="307"/>
        </pc:sldMkLst>
        <pc:spChg chg="mod">
          <ac:chgData name="咲良 伊東" userId="0cd96a3d043d8569" providerId="LiveId" clId="{104F7A2F-3BD0-440C-8366-714EB525FEFA}" dt="2025-01-07T12:41:36.076" v="64"/>
          <ac:spMkLst>
            <pc:docMk/>
            <pc:sldMk cId="2062134098" sldId="307"/>
            <ac:spMk id="2" creationId="{C58001B4-08A3-254C-16B0-E1AB6379A5ED}"/>
          </ac:spMkLst>
        </pc:spChg>
        <pc:spChg chg="mod">
          <ac:chgData name="咲良 伊東" userId="0cd96a3d043d8569" providerId="LiveId" clId="{104F7A2F-3BD0-440C-8366-714EB525FEFA}" dt="2025-01-08T03:07:15.833" v="5042" actId="20577"/>
          <ac:spMkLst>
            <pc:docMk/>
            <pc:sldMk cId="2062134098" sldId="307"/>
            <ac:spMk id="3" creationId="{27B8F50A-0C3A-E454-D68C-1D43B9CAF1BD}"/>
          </ac:spMkLst>
        </pc:spChg>
        <pc:spChg chg="mod">
          <ac:chgData name="咲良 伊東" userId="0cd96a3d043d8569" providerId="LiveId" clId="{104F7A2F-3BD0-440C-8366-714EB525FEFA}" dt="2025-01-07T12:40:00.180" v="49" actId="27636"/>
          <ac:spMkLst>
            <pc:docMk/>
            <pc:sldMk cId="2062134098" sldId="307"/>
            <ac:spMk id="4" creationId="{4B7275CD-582C-A978-4522-45D0AF5D0AD3}"/>
          </ac:spMkLst>
        </pc:spChg>
      </pc:sldChg>
      <pc:sldChg chg="addSp delSp modSp new mod modAnim">
        <pc:chgData name="咲良 伊東" userId="0cd96a3d043d8569" providerId="LiveId" clId="{104F7A2F-3BD0-440C-8366-714EB525FEFA}" dt="2025-01-07T14:16:33.925" v="1839"/>
        <pc:sldMkLst>
          <pc:docMk/>
          <pc:sldMk cId="3820258097" sldId="308"/>
        </pc:sldMkLst>
        <pc:spChg chg="mod">
          <ac:chgData name="咲良 伊東" userId="0cd96a3d043d8569" providerId="LiveId" clId="{104F7A2F-3BD0-440C-8366-714EB525FEFA}" dt="2025-01-07T12:40:45.690" v="59"/>
          <ac:spMkLst>
            <pc:docMk/>
            <pc:sldMk cId="3820258097" sldId="308"/>
            <ac:spMk id="2" creationId="{08630B31-DBFC-11B0-EF78-F21AB45378A4}"/>
          </ac:spMkLst>
        </pc:spChg>
        <pc:spChg chg="mod">
          <ac:chgData name="咲良 伊東" userId="0cd96a3d043d8569" providerId="LiveId" clId="{104F7A2F-3BD0-440C-8366-714EB525FEFA}" dt="2025-01-07T14:07:31.398" v="1540" actId="20577"/>
          <ac:spMkLst>
            <pc:docMk/>
            <pc:sldMk cId="3820258097" sldId="308"/>
            <ac:spMk id="3" creationId="{F9F54979-44C3-F8E8-08BD-8D3BB72EEB24}"/>
          </ac:spMkLst>
        </pc:spChg>
        <pc:spChg chg="mod">
          <ac:chgData name="咲良 伊東" userId="0cd96a3d043d8569" providerId="LiveId" clId="{104F7A2F-3BD0-440C-8366-714EB525FEFA}" dt="2025-01-07T12:40:13.987" v="51" actId="27636"/>
          <ac:spMkLst>
            <pc:docMk/>
            <pc:sldMk cId="3820258097" sldId="308"/>
            <ac:spMk id="4" creationId="{DBEA9A78-7D7A-41B4-0FE3-796E3DA65EC1}"/>
          </ac:spMkLst>
        </pc:spChg>
        <pc:picChg chg="add del mod">
          <ac:chgData name="咲良 伊東" userId="0cd96a3d043d8569" providerId="LiveId" clId="{104F7A2F-3BD0-440C-8366-714EB525FEFA}" dt="2025-01-07T14:03:45.683" v="1406" actId="478"/>
          <ac:picMkLst>
            <pc:docMk/>
            <pc:sldMk cId="3820258097" sldId="308"/>
            <ac:picMk id="6" creationId="{378A9381-409A-9C7A-61ED-A48FACD9DEB0}"/>
          </ac:picMkLst>
        </pc:picChg>
        <pc:picChg chg="add del mod">
          <ac:chgData name="咲良 伊東" userId="0cd96a3d043d8569" providerId="LiveId" clId="{104F7A2F-3BD0-440C-8366-714EB525FEFA}" dt="2025-01-07T14:03:41.449" v="1405" actId="478"/>
          <ac:picMkLst>
            <pc:docMk/>
            <pc:sldMk cId="3820258097" sldId="308"/>
            <ac:picMk id="8" creationId="{5B5D967D-EE82-2C99-CA31-8D301766DDF3}"/>
          </ac:picMkLst>
        </pc:picChg>
        <pc:picChg chg="add mod">
          <ac:chgData name="咲良 伊東" userId="0cd96a3d043d8569" providerId="LiveId" clId="{104F7A2F-3BD0-440C-8366-714EB525FEFA}" dt="2025-01-07T14:08:20.045" v="1543"/>
          <ac:picMkLst>
            <pc:docMk/>
            <pc:sldMk cId="3820258097" sldId="308"/>
            <ac:picMk id="10" creationId="{4E35A5B0-158E-CDF5-4BDB-DDD9BCF64F61}"/>
          </ac:picMkLst>
        </pc:picChg>
        <pc:picChg chg="add del">
          <ac:chgData name="咲良 伊東" userId="0cd96a3d043d8569" providerId="LiveId" clId="{104F7A2F-3BD0-440C-8366-714EB525FEFA}" dt="2025-01-07T14:06:27.382" v="1512" actId="478"/>
          <ac:picMkLst>
            <pc:docMk/>
            <pc:sldMk cId="3820258097" sldId="308"/>
            <ac:picMk id="12" creationId="{10F8CE37-6911-7CB0-6921-C5AF361DED88}"/>
          </ac:picMkLst>
        </pc:picChg>
        <pc:picChg chg="add mod">
          <ac:chgData name="咲良 伊東" userId="0cd96a3d043d8569" providerId="LiveId" clId="{104F7A2F-3BD0-440C-8366-714EB525FEFA}" dt="2025-01-07T14:08:28.029" v="1544"/>
          <ac:picMkLst>
            <pc:docMk/>
            <pc:sldMk cId="3820258097" sldId="308"/>
            <ac:picMk id="14" creationId="{CCAECEB4-D912-A5D8-CDA6-2A0A56EAD518}"/>
          </ac:picMkLst>
        </pc:picChg>
        <pc:picChg chg="add mod">
          <ac:chgData name="咲良 伊東" userId="0cd96a3d043d8569" providerId="LiveId" clId="{104F7A2F-3BD0-440C-8366-714EB525FEFA}" dt="2025-01-07T14:08:37.815" v="1545"/>
          <ac:picMkLst>
            <pc:docMk/>
            <pc:sldMk cId="3820258097" sldId="308"/>
            <ac:picMk id="17" creationId="{78DD54E5-F40D-955A-181D-C9E5DD874B97}"/>
          </ac:picMkLst>
        </pc:picChg>
        <pc:cxnChg chg="add mod">
          <ac:chgData name="咲良 伊東" userId="0cd96a3d043d8569" providerId="LiveId" clId="{104F7A2F-3BD0-440C-8366-714EB525FEFA}" dt="2025-01-07T14:07:16.863" v="1517" actId="1076"/>
          <ac:cxnSpMkLst>
            <pc:docMk/>
            <pc:sldMk cId="3820258097" sldId="308"/>
            <ac:cxnSpMk id="15" creationId="{9401D54D-9CBB-6FFB-8117-E7C84E518338}"/>
          </ac:cxnSpMkLst>
        </pc:cxnChg>
      </pc:sldChg>
      <pc:sldChg chg="addSp delSp modSp new mod">
        <pc:chgData name="咲良 伊東" userId="0cd96a3d043d8569" providerId="LiveId" clId="{104F7A2F-3BD0-440C-8366-714EB525FEFA}" dt="2025-01-07T15:22:12.676" v="4170" actId="14734"/>
        <pc:sldMkLst>
          <pc:docMk/>
          <pc:sldMk cId="4149840013" sldId="309"/>
        </pc:sldMkLst>
        <pc:spChg chg="mod">
          <ac:chgData name="咲良 伊東" userId="0cd96a3d043d8569" providerId="LiveId" clId="{104F7A2F-3BD0-440C-8366-714EB525FEFA}" dt="2025-01-07T12:41:02.565" v="61"/>
          <ac:spMkLst>
            <pc:docMk/>
            <pc:sldMk cId="4149840013" sldId="309"/>
            <ac:spMk id="2" creationId="{8F9A0E27-835C-94D8-41E6-0D32C8F90CD3}"/>
          </ac:spMkLst>
        </pc:spChg>
        <pc:spChg chg="del">
          <ac:chgData name="咲良 伊東" userId="0cd96a3d043d8569" providerId="LiveId" clId="{104F7A2F-3BD0-440C-8366-714EB525FEFA}" dt="2025-01-07T14:33:40.473" v="2509" actId="3680"/>
          <ac:spMkLst>
            <pc:docMk/>
            <pc:sldMk cId="4149840013" sldId="309"/>
            <ac:spMk id="3" creationId="{61F04F91-6991-56F6-107C-EE6B2B271E35}"/>
          </ac:spMkLst>
        </pc:spChg>
        <pc:spChg chg="mod">
          <ac:chgData name="咲良 伊東" userId="0cd96a3d043d8569" providerId="LiveId" clId="{104F7A2F-3BD0-440C-8366-714EB525FEFA}" dt="2025-01-07T12:40:16.858" v="53" actId="27636"/>
          <ac:spMkLst>
            <pc:docMk/>
            <pc:sldMk cId="4149840013" sldId="309"/>
            <ac:spMk id="4" creationId="{EFCFEF4A-167A-84F7-CBC3-7EF420771B99}"/>
          </ac:spMkLst>
        </pc:spChg>
        <pc:spChg chg="add del mod">
          <ac:chgData name="咲良 伊東" userId="0cd96a3d043d8569" providerId="LiveId" clId="{104F7A2F-3BD0-440C-8366-714EB525FEFA}" dt="2025-01-07T15:14:08.753" v="3824" actId="3680"/>
          <ac:spMkLst>
            <pc:docMk/>
            <pc:sldMk cId="4149840013" sldId="309"/>
            <ac:spMk id="7" creationId="{0E32B8A9-4539-A64F-D3E4-A027A0ADBF84}"/>
          </ac:spMkLst>
        </pc:spChg>
        <pc:graphicFrameChg chg="add del mod ord modGraphic">
          <ac:chgData name="咲良 伊東" userId="0cd96a3d043d8569" providerId="LiveId" clId="{104F7A2F-3BD0-440C-8366-714EB525FEFA}" dt="2025-01-07T14:34:22.102" v="2540" actId="478"/>
          <ac:graphicFrameMkLst>
            <pc:docMk/>
            <pc:sldMk cId="4149840013" sldId="309"/>
            <ac:graphicFrameMk id="5" creationId="{BE1519E4-1864-E1CE-4D52-83468223B65D}"/>
          </ac:graphicFrameMkLst>
        </pc:graphicFrameChg>
        <pc:graphicFrameChg chg="add mod ord modGraphic">
          <ac:chgData name="咲良 伊東" userId="0cd96a3d043d8569" providerId="LiveId" clId="{104F7A2F-3BD0-440C-8366-714EB525FEFA}" dt="2025-01-07T15:22:12.676" v="4170" actId="14734"/>
          <ac:graphicFrameMkLst>
            <pc:docMk/>
            <pc:sldMk cId="4149840013" sldId="309"/>
            <ac:graphicFrameMk id="8" creationId="{0774AE9B-95AD-7E70-70A0-916E7E1D3D32}"/>
          </ac:graphicFrameMkLst>
        </pc:graphicFrameChg>
      </pc:sldChg>
      <pc:sldChg chg="addSp modSp new mod">
        <pc:chgData name="咲良 伊東" userId="0cd96a3d043d8569" providerId="LiveId" clId="{104F7A2F-3BD0-440C-8366-714EB525FEFA}" dt="2025-01-07T15:22:52.575" v="4174" actId="1076"/>
        <pc:sldMkLst>
          <pc:docMk/>
          <pc:sldMk cId="2874440082" sldId="310"/>
        </pc:sldMkLst>
        <pc:spChg chg="mod">
          <ac:chgData name="咲良 伊東" userId="0cd96a3d043d8569" providerId="LiveId" clId="{104F7A2F-3BD0-440C-8366-714EB525FEFA}" dt="2025-01-07T12:41:23.552" v="63"/>
          <ac:spMkLst>
            <pc:docMk/>
            <pc:sldMk cId="2874440082" sldId="310"/>
            <ac:spMk id="2" creationId="{56569EB2-EAAD-3E54-91DC-9B6AAE6F7819}"/>
          </ac:spMkLst>
        </pc:spChg>
        <pc:spChg chg="mod">
          <ac:chgData name="咲良 伊東" userId="0cd96a3d043d8569" providerId="LiveId" clId="{104F7A2F-3BD0-440C-8366-714EB525FEFA}" dt="2025-01-07T14:36:00.852" v="2760" actId="5793"/>
          <ac:spMkLst>
            <pc:docMk/>
            <pc:sldMk cId="2874440082" sldId="310"/>
            <ac:spMk id="3" creationId="{CBE0F7E1-0AAD-4E6B-D5AB-10C072279008}"/>
          </ac:spMkLst>
        </pc:spChg>
        <pc:spChg chg="mod">
          <ac:chgData name="咲良 伊東" userId="0cd96a3d043d8569" providerId="LiveId" clId="{104F7A2F-3BD0-440C-8366-714EB525FEFA}" dt="2025-01-07T12:40:21.846" v="55" actId="27636"/>
          <ac:spMkLst>
            <pc:docMk/>
            <pc:sldMk cId="2874440082" sldId="310"/>
            <ac:spMk id="4" creationId="{A05D9707-23C2-0AE7-6293-F19676AEE827}"/>
          </ac:spMkLst>
        </pc:spChg>
        <pc:graphicFrameChg chg="add mod modGraphic">
          <ac:chgData name="咲良 伊東" userId="0cd96a3d043d8569" providerId="LiveId" clId="{104F7A2F-3BD0-440C-8366-714EB525FEFA}" dt="2025-01-07T15:22:52.575" v="4174" actId="1076"/>
          <ac:graphicFrameMkLst>
            <pc:docMk/>
            <pc:sldMk cId="2874440082" sldId="310"/>
            <ac:graphicFrameMk id="5" creationId="{E2A1793D-D884-92DD-6C25-3819991B606A}"/>
          </ac:graphicFrameMkLst>
        </pc:graphicFrameChg>
      </pc:sldChg>
      <pc:sldChg chg="modSp new mod modAnim">
        <pc:chgData name="咲良 伊東" userId="0cd96a3d043d8569" providerId="LiveId" clId="{104F7A2F-3BD0-440C-8366-714EB525FEFA}" dt="2025-01-08T03:02:39.836" v="4687"/>
        <pc:sldMkLst>
          <pc:docMk/>
          <pc:sldMk cId="4160758038" sldId="311"/>
        </pc:sldMkLst>
        <pc:spChg chg="mod">
          <ac:chgData name="咲良 伊東" userId="0cd96a3d043d8569" providerId="LiveId" clId="{104F7A2F-3BD0-440C-8366-714EB525FEFA}" dt="2025-01-07T12:41:44.762" v="68"/>
          <ac:spMkLst>
            <pc:docMk/>
            <pc:sldMk cId="4160758038" sldId="311"/>
            <ac:spMk id="2" creationId="{FD3B1390-4EA6-927B-3BC1-6A478E851FA2}"/>
          </ac:spMkLst>
        </pc:spChg>
        <pc:spChg chg="mod">
          <ac:chgData name="咲良 伊東" userId="0cd96a3d043d8569" providerId="LiveId" clId="{104F7A2F-3BD0-440C-8366-714EB525FEFA}" dt="2025-01-08T03:00:37.473" v="4684" actId="20577"/>
          <ac:spMkLst>
            <pc:docMk/>
            <pc:sldMk cId="4160758038" sldId="311"/>
            <ac:spMk id="3" creationId="{7BC80B58-BD7D-587F-33A5-0105C380B233}"/>
          </ac:spMkLst>
        </pc:spChg>
        <pc:spChg chg="mod">
          <ac:chgData name="咲良 伊東" userId="0cd96a3d043d8569" providerId="LiveId" clId="{104F7A2F-3BD0-440C-8366-714EB525FEFA}" dt="2025-01-07T12:41:42.927" v="67"/>
          <ac:spMkLst>
            <pc:docMk/>
            <pc:sldMk cId="4160758038" sldId="311"/>
            <ac:spMk id="4" creationId="{4F569E6D-5B97-AF87-8A91-E45BDC11929D}"/>
          </ac:spMkLst>
        </pc:spChg>
      </pc:sldChg>
      <pc:sldChg chg="addSp modSp new mod modAnim">
        <pc:chgData name="咲良 伊東" userId="0cd96a3d043d8569" providerId="LiveId" clId="{104F7A2F-3BD0-440C-8366-714EB525FEFA}" dt="2025-01-07T14:15:33.107" v="1837"/>
        <pc:sldMkLst>
          <pc:docMk/>
          <pc:sldMk cId="1703932937" sldId="312"/>
        </pc:sldMkLst>
        <pc:spChg chg="mod">
          <ac:chgData name="咲良 伊東" userId="0cd96a3d043d8569" providerId="LiveId" clId="{104F7A2F-3BD0-440C-8366-714EB525FEFA}" dt="2025-01-07T13:22:55.444" v="908" actId="20577"/>
          <ac:spMkLst>
            <pc:docMk/>
            <pc:sldMk cId="1703932937" sldId="312"/>
            <ac:spMk id="2" creationId="{6594AD78-1AE3-F7CC-13BE-6D58D28605BD}"/>
          </ac:spMkLst>
        </pc:spChg>
        <pc:spChg chg="mod">
          <ac:chgData name="咲良 伊東" userId="0cd96a3d043d8569" providerId="LiveId" clId="{104F7A2F-3BD0-440C-8366-714EB525FEFA}" dt="2025-01-07T13:30:40.497" v="1082" actId="20577"/>
          <ac:spMkLst>
            <pc:docMk/>
            <pc:sldMk cId="1703932937" sldId="312"/>
            <ac:spMk id="3" creationId="{4866D68B-CD05-D92B-70D4-4B4B3CA4202E}"/>
          </ac:spMkLst>
        </pc:spChg>
        <pc:spChg chg="mod">
          <ac:chgData name="咲良 伊東" userId="0cd96a3d043d8569" providerId="LiveId" clId="{104F7A2F-3BD0-440C-8366-714EB525FEFA}" dt="2025-01-07T13:22:44.711" v="882" actId="20577"/>
          <ac:spMkLst>
            <pc:docMk/>
            <pc:sldMk cId="1703932937" sldId="312"/>
            <ac:spMk id="4" creationId="{D6895280-4E31-8532-17FA-9D8A8F69C903}"/>
          </ac:spMkLst>
        </pc:spChg>
        <pc:picChg chg="add mod">
          <ac:chgData name="咲良 伊東" userId="0cd96a3d043d8569" providerId="LiveId" clId="{104F7A2F-3BD0-440C-8366-714EB525FEFA}" dt="2025-01-07T13:28:52.872" v="1025" actId="1076"/>
          <ac:picMkLst>
            <pc:docMk/>
            <pc:sldMk cId="1703932937" sldId="312"/>
            <ac:picMk id="6" creationId="{86970230-57AA-BC76-2DEB-02CF920D0C14}"/>
          </ac:picMkLst>
        </pc:picChg>
        <pc:picChg chg="add mod">
          <ac:chgData name="咲良 伊東" userId="0cd96a3d043d8569" providerId="LiveId" clId="{104F7A2F-3BD0-440C-8366-714EB525FEFA}" dt="2025-01-07T13:47:15.042" v="1142" actId="1076"/>
          <ac:picMkLst>
            <pc:docMk/>
            <pc:sldMk cId="1703932937" sldId="312"/>
            <ac:picMk id="8" creationId="{D2EC25D3-19CA-D290-9D83-88D4A04397F0}"/>
          </ac:picMkLst>
        </pc:picChg>
        <pc:picChg chg="add mod">
          <ac:chgData name="咲良 伊東" userId="0cd96a3d043d8569" providerId="LiveId" clId="{104F7A2F-3BD0-440C-8366-714EB525FEFA}" dt="2025-01-07T13:37:07.757" v="1126" actId="1076"/>
          <ac:picMkLst>
            <pc:docMk/>
            <pc:sldMk cId="1703932937" sldId="312"/>
            <ac:picMk id="10" creationId="{7B469D27-0CC1-1BEA-0BA1-E1C27DC7CA1C}"/>
          </ac:picMkLst>
        </pc:picChg>
        <pc:cxnChg chg="add mod">
          <ac:chgData name="咲良 伊東" userId="0cd96a3d043d8569" providerId="LiveId" clId="{104F7A2F-3BD0-440C-8366-714EB525FEFA}" dt="2025-01-07T13:47:19.040" v="1143" actId="1076"/>
          <ac:cxnSpMkLst>
            <pc:docMk/>
            <pc:sldMk cId="1703932937" sldId="312"/>
            <ac:cxnSpMk id="11" creationId="{07FD0818-90FA-D3C3-8E66-FE73BC289184}"/>
          </ac:cxnSpMkLst>
        </pc:cxnChg>
      </pc:sldChg>
      <pc:sldChg chg="addSp delSp modSp add mod modAnim">
        <pc:chgData name="咲良 伊東" userId="0cd96a3d043d8569" providerId="LiveId" clId="{104F7A2F-3BD0-440C-8366-714EB525FEFA}" dt="2025-01-07T14:13:52.224" v="1823"/>
        <pc:sldMkLst>
          <pc:docMk/>
          <pc:sldMk cId="563619416" sldId="313"/>
        </pc:sldMkLst>
        <pc:spChg chg="mod">
          <ac:chgData name="咲良 伊東" userId="0cd96a3d043d8569" providerId="LiveId" clId="{104F7A2F-3BD0-440C-8366-714EB525FEFA}" dt="2025-01-07T14:11:30.125" v="1808" actId="20577"/>
          <ac:spMkLst>
            <pc:docMk/>
            <pc:sldMk cId="563619416" sldId="313"/>
            <ac:spMk id="3" creationId="{BD850F89-980D-221A-75AE-7AC826ADD1D3}"/>
          </ac:spMkLst>
        </pc:spChg>
        <pc:picChg chg="add mod">
          <ac:chgData name="咲良 伊東" userId="0cd96a3d043d8569" providerId="LiveId" clId="{104F7A2F-3BD0-440C-8366-714EB525FEFA}" dt="2025-01-07T14:11:58.120" v="1811"/>
          <ac:picMkLst>
            <pc:docMk/>
            <pc:sldMk cId="563619416" sldId="313"/>
            <ac:picMk id="6" creationId="{CA83877A-3032-5328-BB6B-5625067C6633}"/>
          </ac:picMkLst>
        </pc:picChg>
        <pc:picChg chg="add mod">
          <ac:chgData name="咲良 伊東" userId="0cd96a3d043d8569" providerId="LiveId" clId="{104F7A2F-3BD0-440C-8366-714EB525FEFA}" dt="2025-01-07T14:12:05.415" v="1812"/>
          <ac:picMkLst>
            <pc:docMk/>
            <pc:sldMk cId="563619416" sldId="313"/>
            <ac:picMk id="8" creationId="{3C5A3469-8A8F-096C-07BA-DD26B2AC2ADC}"/>
          </ac:picMkLst>
        </pc:picChg>
        <pc:picChg chg="del">
          <ac:chgData name="咲良 伊東" userId="0cd96a3d043d8569" providerId="LiveId" clId="{104F7A2F-3BD0-440C-8366-714EB525FEFA}" dt="2025-01-07T14:10:21.292" v="1681" actId="478"/>
          <ac:picMkLst>
            <pc:docMk/>
            <pc:sldMk cId="563619416" sldId="313"/>
            <ac:picMk id="10" creationId="{741E4376-8FD2-C8CB-080C-37F859755F47}"/>
          </ac:picMkLst>
        </pc:picChg>
        <pc:picChg chg="add mod">
          <ac:chgData name="咲良 伊東" userId="0cd96a3d043d8569" providerId="LiveId" clId="{104F7A2F-3BD0-440C-8366-714EB525FEFA}" dt="2025-01-07T14:12:13.666" v="1813"/>
          <ac:picMkLst>
            <pc:docMk/>
            <pc:sldMk cId="563619416" sldId="313"/>
            <ac:picMk id="11" creationId="{89D11A37-D3D9-163B-4EB8-A4E597CCF383}"/>
          </ac:picMkLst>
        </pc:picChg>
        <pc:picChg chg="del">
          <ac:chgData name="咲良 伊東" userId="0cd96a3d043d8569" providerId="LiveId" clId="{104F7A2F-3BD0-440C-8366-714EB525FEFA}" dt="2025-01-07T14:11:01.510" v="1687" actId="478"/>
          <ac:picMkLst>
            <pc:docMk/>
            <pc:sldMk cId="563619416" sldId="313"/>
            <ac:picMk id="14" creationId="{DD8B06F4-BD62-6EE5-E034-01B235313FE3}"/>
          </ac:picMkLst>
        </pc:picChg>
        <pc:picChg chg="del">
          <ac:chgData name="咲良 伊東" userId="0cd96a3d043d8569" providerId="LiveId" clId="{104F7A2F-3BD0-440C-8366-714EB525FEFA}" dt="2025-01-07T14:11:02.992" v="1688" actId="478"/>
          <ac:picMkLst>
            <pc:docMk/>
            <pc:sldMk cId="563619416" sldId="313"/>
            <ac:picMk id="17" creationId="{32A6E01F-5E7B-9DE5-ACA1-B48375CDA778}"/>
          </ac:picMkLst>
        </pc:picChg>
        <pc:cxnChg chg="mod">
          <ac:chgData name="咲良 伊東" userId="0cd96a3d043d8569" providerId="LiveId" clId="{104F7A2F-3BD0-440C-8366-714EB525FEFA}" dt="2025-01-07T14:10:41.709" v="1684" actId="1076"/>
          <ac:cxnSpMkLst>
            <pc:docMk/>
            <pc:sldMk cId="563619416" sldId="313"/>
            <ac:cxnSpMk id="15" creationId="{11DEFE8B-1CEE-A0FD-686E-B9BBE8E2E9DA}"/>
          </ac:cxnSpMkLst>
        </pc:cxnChg>
      </pc:sldChg>
      <pc:sldChg chg="new del">
        <pc:chgData name="咲良 伊東" userId="0cd96a3d043d8569" providerId="LiveId" clId="{104F7A2F-3BD0-440C-8366-714EB525FEFA}" dt="2025-01-07T14:09:09.483" v="1549" actId="47"/>
        <pc:sldMkLst>
          <pc:docMk/>
          <pc:sldMk cId="3924417756" sldId="313"/>
        </pc:sldMkLst>
      </pc:sldChg>
      <pc:sldChg chg="add del">
        <pc:chgData name="咲良 伊東" userId="0cd96a3d043d8569" providerId="LiveId" clId="{104F7A2F-3BD0-440C-8366-714EB525FEFA}" dt="2025-01-07T14:08:59.129" v="1547" actId="47"/>
        <pc:sldMkLst>
          <pc:docMk/>
          <pc:sldMk cId="4042201703"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2025/1/8</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2025/1/8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2570163"/>
            <a:ext cx="9144000" cy="2387600"/>
          </a:xfrm>
        </p:spPr>
        <p:txBody>
          <a:bodyPr anchor="b">
            <a:noAutofit/>
          </a:bodyPr>
          <a:lstStyle>
            <a:lvl1pPr algn="l">
              <a:defRPr sz="48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5110163"/>
            <a:ext cx="9144000" cy="561975"/>
          </a:xfrm>
        </p:spPr>
        <p:txBody>
          <a:bodyPr>
            <a:noAutofit/>
          </a:bodyPr>
          <a:lstStyle>
            <a:lvl1pPr marL="0" indent="0" algn="l">
              <a:buNone/>
              <a:defRPr sz="3600">
                <a:latin typeface="游ゴシック" panose="020B0400000000000000" pitchFamily="50" charset="-128"/>
                <a:ea typeface="游ゴシック" panose="020B04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5740400"/>
            <a:ext cx="9144000" cy="469900"/>
          </a:xfrm>
        </p:spPr>
        <p:txBody>
          <a:bodyPr/>
          <a:lstStyle>
            <a:lvl1pPr marL="0" indent="0" algn="l">
              <a:buNone/>
              <a:defRPr>
                <a:latin typeface="游ゴシック Medium" panose="020B0500000000000000" pitchFamily="50" charset="-128"/>
                <a:ea typeface="游ゴシック Medium" panose="020B0500000000000000" pitchFamily="50" charset="-128"/>
              </a:defRPr>
            </a:lvl1pPr>
          </a:lstStyle>
          <a:p>
            <a:pPr lvl="0"/>
            <a:r>
              <a:rPr kumimoji="1" lang="ja-JP" altLang="en-US" dirty="0"/>
              <a:t>身分や所属など．関連する</a:t>
            </a:r>
            <a:r>
              <a:rPr kumimoji="1" lang="en-US" altLang="ja-JP" dirty="0"/>
              <a:t>SNS</a:t>
            </a:r>
            <a:r>
              <a:rPr kumimoji="1" lang="ja-JP" altLang="en-US" dirty="0"/>
              <a:t>アカウントなども．</a:t>
            </a:r>
          </a:p>
        </p:txBody>
      </p:sp>
      <p:cxnSp>
        <p:nvCxnSpPr>
          <p:cNvPr id="13" name="直線コネクタ 12"/>
          <p:cNvCxnSpPr/>
          <p:nvPr userDrawn="1"/>
        </p:nvCxnSpPr>
        <p:spPr>
          <a:xfrm flipV="1">
            <a:off x="0" y="5029200"/>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a:solidFill>
                  <a:schemeClr val="tx2"/>
                </a:solidFill>
                <a:latin typeface="游ゴシック Medium" panose="020B0500000000000000" pitchFamily="50" charset="-128"/>
                <a:ea typeface="游ゴシック Medium" panose="020B0500000000000000" pitchFamily="50" charset="-128"/>
              </a:defRPr>
            </a:lvl1pPr>
          </a:lstStyle>
          <a:p>
            <a:pPr lvl="0"/>
            <a:r>
              <a:rPr kumimoji="1" lang="ja-JP" altLang="en-US" dirty="0"/>
              <a:t>会議名と日程を書いておく</a:t>
            </a:r>
          </a:p>
        </p:txBody>
      </p:sp>
      <p:sp>
        <p:nvSpPr>
          <p:cNvPr id="17" name="図プレースホルダー 16"/>
          <p:cNvSpPr>
            <a:spLocks noGrp="1"/>
          </p:cNvSpPr>
          <p:nvPr>
            <p:ph type="pic" sz="quarter" idx="13" hasCustomPrompt="1"/>
          </p:nvPr>
        </p:nvSpPr>
        <p:spPr>
          <a:xfrm>
            <a:off x="1523999" y="647700"/>
            <a:ext cx="9144000" cy="1841500"/>
          </a:xfrm>
        </p:spPr>
        <p:txBody>
          <a:bodyPr/>
          <a:lstStyle>
            <a:lvl1pPr marL="0" indent="0">
              <a:buNone/>
              <a:defRPr>
                <a:solidFill>
                  <a:schemeClr val="bg2"/>
                </a:solidFill>
                <a:latin typeface="游ゴシック Medium" panose="020B0500000000000000" pitchFamily="50" charset="-128"/>
                <a:ea typeface="游ゴシック Medium" panose="020B0500000000000000" pitchFamily="50" charset="-128"/>
              </a:defRPr>
            </a:lvl1pPr>
          </a:lstStyle>
          <a:p>
            <a:r>
              <a:rPr kumimoji="1" lang="ja-JP" altLang="en-US" dirty="0"/>
              <a:t>題目の説明の助けになる図や動画があれば載せる．</a:t>
            </a:r>
            <a:endParaRPr kumimoji="1" lang="en-US" altLang="ja-JP"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パラグラフ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58800" y="1015999"/>
            <a:ext cx="11099800" cy="938159"/>
          </a:xfrm>
        </p:spPr>
        <p:txBody>
          <a:bodyPr>
            <a:noAutofit/>
          </a:bodyPr>
          <a:lstStyle>
            <a:lvl1pPr>
              <a:defRPr sz="36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話題について伝えるべきメッセージ（問いの答え）</a:t>
            </a:r>
          </a:p>
        </p:txBody>
      </p:sp>
      <p:sp>
        <p:nvSpPr>
          <p:cNvPr id="3" name="コンテンツ プレースホルダー 2"/>
          <p:cNvSpPr>
            <a:spLocks noGrp="1"/>
          </p:cNvSpPr>
          <p:nvPr>
            <p:ph idx="1" hasCustomPrompt="1"/>
          </p:nvPr>
        </p:nvSpPr>
        <p:spPr>
          <a:xfrm>
            <a:off x="558800" y="2013155"/>
            <a:ext cx="11099800" cy="4572000"/>
          </a:xfrm>
        </p:spPr>
        <p:txBody>
          <a:bodyPr/>
          <a:lstStyle>
            <a:lvl1pPr marL="457200" indent="-457200">
              <a:buFont typeface="Wingdings" panose="05000000000000000000" pitchFamily="2" charset="2"/>
              <a:buChar char="l"/>
              <a:defRPr>
                <a:solidFill>
                  <a:schemeClr val="tx1"/>
                </a:solidFill>
                <a:latin typeface="游ゴシック" panose="020B0400000000000000" pitchFamily="50" charset="-128"/>
                <a:ea typeface="游ゴシック" panose="020B0400000000000000" pitchFamily="50" charset="-128"/>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a:latin typeface="游ゴシック Medium" panose="020B0500000000000000" pitchFamily="50" charset="-128"/>
                <a:ea typeface="游ゴシック Medium" panose="020B0500000000000000" pitchFamily="50" charset="-128"/>
              </a:defRPr>
            </a:lvl2pPr>
          </a:lstStyle>
          <a:p>
            <a:pPr lvl="0"/>
            <a:r>
              <a:rPr kumimoji="1" lang="ja-JP" altLang="en-US" dirty="0"/>
              <a:t>メッセージの補足説明（根拠／解説／具体例）</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48226"/>
            <a:ext cx="11455400" cy="469900"/>
          </a:xfrm>
        </p:spPr>
        <p:txBody>
          <a:bodyPr/>
          <a:lstStyle>
            <a:lvl1pPr marL="0" indent="0">
              <a:buNone/>
              <a:defRPr b="0">
                <a:latin typeface="游ゴシック Medium" panose="020B0500000000000000" pitchFamily="50" charset="-128"/>
                <a:ea typeface="游ゴシック Medium"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a:t>
            </a:r>
            <a:r>
              <a:rPr kumimoji="1" lang="en-US" altLang="ja-JP" dirty="0"/>
              <a:t>=</a:t>
            </a:r>
            <a:r>
              <a:rPr kumimoji="1" lang="ja-JP" altLang="en-US" dirty="0"/>
              <a:t>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smtClean="0">
                <a:solidFill>
                  <a:schemeClr val="tx1"/>
                </a:solidFill>
                <a:latin typeface="+mn-lt"/>
                <a:ea typeface="游ゴシック Medium" panose="020B0500000000000000" pitchFamily="50" charset="-128"/>
              </a:rPr>
              <a:t>‹#›</a:t>
            </a:fld>
            <a:endParaRPr kumimoji="1" lang="ja-JP" altLang="en-US" sz="2400" dirty="0">
              <a:solidFill>
                <a:schemeClr val="tx1"/>
              </a:solidFill>
              <a:latin typeface="+mn-lt"/>
              <a:ea typeface="游ゴシック Medium" panose="020B0500000000000000" pitchFamily="50" charset="-128"/>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カー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638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AF030-86AC-4BA0-B9C6-3243C593BCFC}" type="datetimeFigureOut">
              <a:rPr kumimoji="1" lang="ja-JP" altLang="en-US" smtClean="0"/>
              <a:t>2025/1/8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B92D0-3845-473E-8E13-C70357A36CF6}" type="slidenum">
              <a:rPr kumimoji="1" lang="ja-JP" altLang="en-US" smtClean="0"/>
              <a:t>‹#›</a:t>
            </a:fld>
            <a:endParaRPr kumimoji="1"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446088" indent="-446088"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Font typeface="Wingdings" panose="05000000000000000000" pitchFamily="2" charset="2"/>
        <a:buChar char="l"/>
        <a:defRPr kumimoji="1" sz="2400" kern="1200">
          <a:solidFill>
            <a:schemeClr val="tx2"/>
          </a:solidFill>
          <a:latin typeface="+mn-lt"/>
          <a:ea typeface="+mn-ea"/>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ditor.p5js.org/chiemi/full/djGQRy3j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bubble-sort-algorith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ditor.p5js.org/chiemi/full/djGQRy3j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F0535-4030-4C35-945F-92B453107136}"/>
              </a:ext>
            </a:extLst>
          </p:cNvPr>
          <p:cNvSpPr>
            <a:spLocks noGrp="1"/>
          </p:cNvSpPr>
          <p:nvPr>
            <p:ph type="ctrTitle"/>
          </p:nvPr>
        </p:nvSpPr>
        <p:spPr/>
        <p:txBody>
          <a:bodyPr/>
          <a:lstStyle/>
          <a:p>
            <a:r>
              <a:rPr kumimoji="1" lang="en-US" altLang="ja-JP" dirty="0"/>
              <a:t>1/8 </a:t>
            </a:r>
            <a:r>
              <a:rPr kumimoji="1" lang="ja-JP" altLang="en-US" dirty="0"/>
              <a:t>アルゴリズムとデータ構造</a:t>
            </a:r>
          </a:p>
        </p:txBody>
      </p:sp>
      <p:sp>
        <p:nvSpPr>
          <p:cNvPr id="3" name="字幕 2">
            <a:extLst>
              <a:ext uri="{FF2B5EF4-FFF2-40B4-BE49-F238E27FC236}">
                <a16:creationId xmlns:a16="http://schemas.microsoft.com/office/drawing/2014/main" id="{42FD679A-CDD2-4005-984B-113143E13B1F}"/>
              </a:ext>
            </a:extLst>
          </p:cNvPr>
          <p:cNvSpPr>
            <a:spLocks noGrp="1"/>
          </p:cNvSpPr>
          <p:nvPr>
            <p:ph type="subTitle" idx="1"/>
          </p:nvPr>
        </p:nvSpPr>
        <p:spPr/>
        <p:txBody>
          <a:bodyPr/>
          <a:lstStyle/>
          <a:p>
            <a:r>
              <a:rPr kumimoji="1" lang="ja-JP" altLang="en-US" dirty="0"/>
              <a:t>伊東咲良</a:t>
            </a:r>
          </a:p>
        </p:txBody>
      </p:sp>
      <p:sp>
        <p:nvSpPr>
          <p:cNvPr id="4" name="テキスト プレースホルダー 3">
            <a:extLst>
              <a:ext uri="{FF2B5EF4-FFF2-40B4-BE49-F238E27FC236}">
                <a16:creationId xmlns:a16="http://schemas.microsoft.com/office/drawing/2014/main" id="{47B2A5E6-B11B-4CED-B03E-250BCC27035B}"/>
              </a:ext>
            </a:extLst>
          </p:cNvPr>
          <p:cNvSpPr>
            <a:spLocks noGrp="1"/>
          </p:cNvSpPr>
          <p:nvPr>
            <p:ph type="body" sz="quarter" idx="11"/>
          </p:nvPr>
        </p:nvSpPr>
        <p:spPr/>
        <p:txBody>
          <a:bodyPr>
            <a:normAutofit fontScale="92500" lnSpcReduction="20000"/>
          </a:bodyPr>
          <a:lstStyle/>
          <a:p>
            <a:endParaRPr kumimoji="1" lang="ja-JP" altLang="en-US" dirty="0"/>
          </a:p>
        </p:txBody>
      </p:sp>
      <p:sp>
        <p:nvSpPr>
          <p:cNvPr id="5" name="テキスト プレースホルダー 4">
            <a:extLst>
              <a:ext uri="{FF2B5EF4-FFF2-40B4-BE49-F238E27FC236}">
                <a16:creationId xmlns:a16="http://schemas.microsoft.com/office/drawing/2014/main" id="{1F08FD74-8A95-4CC4-8A3E-A416E77C6F43}"/>
              </a:ext>
            </a:extLst>
          </p:cNvPr>
          <p:cNvSpPr>
            <a:spLocks noGrp="1"/>
          </p:cNvSpPr>
          <p:nvPr>
            <p:ph type="body" sz="quarter" idx="12"/>
          </p:nvPr>
        </p:nvSpPr>
        <p:spPr/>
        <p:txBody>
          <a:bodyPr/>
          <a:lstStyle/>
          <a:p>
            <a:endParaRPr kumimoji="1" lang="ja-JP" altLang="en-US" dirty="0"/>
          </a:p>
        </p:txBody>
      </p:sp>
      <p:sp>
        <p:nvSpPr>
          <p:cNvPr id="6" name="図プレースホルダー 5">
            <a:extLst>
              <a:ext uri="{FF2B5EF4-FFF2-40B4-BE49-F238E27FC236}">
                <a16:creationId xmlns:a16="http://schemas.microsoft.com/office/drawing/2014/main" id="{0AFE5A35-E172-4CE5-9706-822A8837189E}"/>
              </a:ext>
            </a:extLst>
          </p:cNvPr>
          <p:cNvSpPr>
            <a:spLocks noGrp="1"/>
          </p:cNvSpPr>
          <p:nvPr>
            <p:ph type="pic" sz="quarter" idx="13"/>
          </p:nvPr>
        </p:nvSpPr>
        <p:spPr/>
        <p:txBody>
          <a:bodyPr/>
          <a:lstStyle/>
          <a:p>
            <a:endParaRPr lang="ja-JP" altLang="en-US" dirty="0"/>
          </a:p>
        </p:txBody>
      </p:sp>
    </p:spTree>
    <p:extLst>
      <p:ext uri="{BB962C8B-B14F-4D97-AF65-F5344CB8AC3E}">
        <p14:creationId xmlns:p14="http://schemas.microsoft.com/office/powerpoint/2010/main" val="146210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569EB2-EAAD-3E54-91DC-9B6AAE6F7819}"/>
              </a:ext>
            </a:extLst>
          </p:cNvPr>
          <p:cNvSpPr>
            <a:spLocks noGrp="1"/>
          </p:cNvSpPr>
          <p:nvPr>
            <p:ph type="title"/>
          </p:nvPr>
        </p:nvSpPr>
        <p:spPr/>
        <p:txBody>
          <a:bodyPr/>
          <a:lstStyle/>
          <a:p>
            <a:r>
              <a:rPr kumimoji="1" lang="ja-JP" altLang="en-US" dirty="0"/>
              <a:t>計算量・安定性・</a:t>
            </a:r>
            <a:r>
              <a:rPr kumimoji="1" lang="en-US" altLang="ja-JP" dirty="0"/>
              <a:t>in-place</a:t>
            </a:r>
            <a:r>
              <a:rPr lang="ja-JP" altLang="en-US" dirty="0"/>
              <a:t>性</a:t>
            </a:r>
            <a:endParaRPr kumimoji="1" lang="ja-JP" altLang="en-US" dirty="0"/>
          </a:p>
        </p:txBody>
      </p:sp>
      <p:sp>
        <p:nvSpPr>
          <p:cNvPr id="3" name="コンテンツ プレースホルダー 2">
            <a:extLst>
              <a:ext uri="{FF2B5EF4-FFF2-40B4-BE49-F238E27FC236}">
                <a16:creationId xmlns:a16="http://schemas.microsoft.com/office/drawing/2014/main" id="{CBE0F7E1-0AAD-4E6B-D5AB-10C072279008}"/>
              </a:ext>
            </a:extLst>
          </p:cNvPr>
          <p:cNvSpPr>
            <a:spLocks noGrp="1"/>
          </p:cNvSpPr>
          <p:nvPr>
            <p:ph idx="1"/>
          </p:nvPr>
        </p:nvSpPr>
        <p:spPr/>
        <p:txBody>
          <a:bodyPr>
            <a:normAutofit/>
          </a:bodyPr>
          <a:lstStyle/>
          <a:p>
            <a:pPr marL="0" indent="0" algn="l" rtl="0" eaLnBrk="1" fontAlgn="t" latinLnBrk="0" hangingPunct="1">
              <a:buNone/>
            </a:pPr>
            <a:endParaRPr lang="ja-JP" altLang="ja-JP" sz="1800" b="0" i="0" u="none" strike="noStrike" dirty="0">
              <a:effectLst/>
              <a:latin typeface="Arial" panose="020B0604020202020204" pitchFamily="34" charset="0"/>
            </a:endParaRPr>
          </a:p>
          <a:p>
            <a:pPr marL="0" indent="0">
              <a:buNone/>
            </a:pPr>
            <a:endParaRPr kumimoji="1" lang="ja-JP" altLang="en-US" dirty="0"/>
          </a:p>
        </p:txBody>
      </p:sp>
      <p:sp>
        <p:nvSpPr>
          <p:cNvPr id="4" name="テキスト プレースホルダー 3">
            <a:extLst>
              <a:ext uri="{FF2B5EF4-FFF2-40B4-BE49-F238E27FC236}">
                <a16:creationId xmlns:a16="http://schemas.microsoft.com/office/drawing/2014/main" id="{A05D9707-23C2-0AE7-6293-F19676AEE827}"/>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graphicFrame>
        <p:nvGraphicFramePr>
          <p:cNvPr id="5" name="表 4">
            <a:extLst>
              <a:ext uri="{FF2B5EF4-FFF2-40B4-BE49-F238E27FC236}">
                <a16:creationId xmlns:a16="http://schemas.microsoft.com/office/drawing/2014/main" id="{E2A1793D-D884-92DD-6C25-3819991B606A}"/>
              </a:ext>
            </a:extLst>
          </p:cNvPr>
          <p:cNvGraphicFramePr>
            <a:graphicFrameLocks noGrp="1"/>
          </p:cNvGraphicFramePr>
          <p:nvPr>
            <p:extLst>
              <p:ext uri="{D42A27DB-BD31-4B8C-83A1-F6EECF244321}">
                <p14:modId xmlns:p14="http://schemas.microsoft.com/office/powerpoint/2010/main" val="2556715363"/>
              </p:ext>
            </p:extLst>
          </p:nvPr>
        </p:nvGraphicFramePr>
        <p:xfrm>
          <a:off x="1104220" y="2265396"/>
          <a:ext cx="9983560" cy="3991026"/>
        </p:xfrm>
        <a:graphic>
          <a:graphicData uri="http://schemas.openxmlformats.org/drawingml/2006/table">
            <a:tbl>
              <a:tblPr firstRow="1" bandRow="1">
                <a:tableStyleId>{00A15C55-8517-42AA-B614-E9B94910E393}</a:tableStyleId>
              </a:tblPr>
              <a:tblGrid>
                <a:gridCol w="4991780">
                  <a:extLst>
                    <a:ext uri="{9D8B030D-6E8A-4147-A177-3AD203B41FA5}">
                      <a16:colId xmlns:a16="http://schemas.microsoft.com/office/drawing/2014/main" val="1615684596"/>
                    </a:ext>
                  </a:extLst>
                </a:gridCol>
                <a:gridCol w="4991780">
                  <a:extLst>
                    <a:ext uri="{9D8B030D-6E8A-4147-A177-3AD203B41FA5}">
                      <a16:colId xmlns:a16="http://schemas.microsoft.com/office/drawing/2014/main" val="1059687456"/>
                    </a:ext>
                  </a:extLst>
                </a:gridCol>
              </a:tblGrid>
              <a:tr h="696759">
                <a:tc>
                  <a:txBody>
                    <a:bodyPr/>
                    <a:lstStyle/>
                    <a:p>
                      <a:r>
                        <a:rPr kumimoji="1" lang="ja-JP" altLang="en-US" sz="2400" dirty="0"/>
                        <a:t>性質</a:t>
                      </a:r>
                    </a:p>
                  </a:txBody>
                  <a:tcPr/>
                </a:tc>
                <a:tc>
                  <a:txBody>
                    <a:bodyPr/>
                    <a:lstStyle/>
                    <a:p>
                      <a:r>
                        <a:rPr kumimoji="1" lang="ja-JP" altLang="en-US" sz="2400" dirty="0"/>
                        <a:t>詳細</a:t>
                      </a:r>
                    </a:p>
                  </a:txBody>
                  <a:tcPr/>
                </a:tc>
                <a:extLst>
                  <a:ext uri="{0D108BD9-81ED-4DB2-BD59-A6C34878D82A}">
                    <a16:rowId xmlns:a16="http://schemas.microsoft.com/office/drawing/2014/main" val="266051599"/>
                  </a:ext>
                </a:extLst>
              </a:tr>
              <a:tr h="1098089">
                <a:tc>
                  <a:txBody>
                    <a:bodyPr/>
                    <a:lstStyle/>
                    <a:p>
                      <a:r>
                        <a:rPr kumimoji="1" lang="ja-JP" altLang="en-US" sz="2400" b="1" dirty="0"/>
                        <a:t>計算量</a:t>
                      </a:r>
                    </a:p>
                  </a:txBody>
                  <a:tcPr/>
                </a:tc>
                <a:tc>
                  <a:txBody>
                    <a:bodyPr/>
                    <a:lstStyle/>
                    <a:p>
                      <a:r>
                        <a:rPr kumimoji="1" lang="ja-JP" altLang="en-US" sz="2000" dirty="0"/>
                        <a:t>・配列がすでにソート済みの場合</a:t>
                      </a:r>
                      <a:r>
                        <a:rPr kumimoji="1" lang="en-US" altLang="ja-JP" sz="2000" b="1" dirty="0"/>
                        <a:t>O(</a:t>
                      </a:r>
                      <a:r>
                        <a:rPr kumimoji="1" lang="ja-JP" altLang="en-US" sz="2000" b="1" dirty="0"/>
                        <a:t>ｎ</a:t>
                      </a:r>
                      <a:r>
                        <a:rPr kumimoji="1" lang="en-US" altLang="ja-JP" sz="2000" b="1" dirty="0"/>
                        <a:t>)</a:t>
                      </a:r>
                    </a:p>
                    <a:p>
                      <a:r>
                        <a:rPr kumimoji="1" lang="ja-JP" altLang="en-US" sz="2000" dirty="0"/>
                        <a:t>・平均の場合</a:t>
                      </a:r>
                      <a:r>
                        <a:rPr kumimoji="1" lang="en-US" altLang="ja-JP" sz="2000" b="1" dirty="0"/>
                        <a:t>O(n²)</a:t>
                      </a:r>
                    </a:p>
                    <a:p>
                      <a:r>
                        <a:rPr kumimoji="1" lang="ja-JP" altLang="en-US" sz="2000" dirty="0"/>
                        <a:t>・配列が完全に逆順の場合</a:t>
                      </a:r>
                      <a:r>
                        <a:rPr kumimoji="1" lang="en-US" altLang="ja-JP" sz="2000" b="1" dirty="0"/>
                        <a:t>O(n²)</a:t>
                      </a:r>
                      <a:endParaRPr kumimoji="1" lang="ja-JP" altLang="en-US" sz="2000" b="1" dirty="0"/>
                    </a:p>
                  </a:txBody>
                  <a:tcPr/>
                </a:tc>
                <a:extLst>
                  <a:ext uri="{0D108BD9-81ED-4DB2-BD59-A6C34878D82A}">
                    <a16:rowId xmlns:a16="http://schemas.microsoft.com/office/drawing/2014/main" val="3431931119"/>
                  </a:ext>
                </a:extLst>
              </a:tr>
              <a:tr h="1098089">
                <a:tc>
                  <a:txBody>
                    <a:bodyPr/>
                    <a:lstStyle/>
                    <a:p>
                      <a:r>
                        <a:rPr kumimoji="1" lang="ja-JP" altLang="en-US" sz="2400" b="1" dirty="0"/>
                        <a:t>安定性</a:t>
                      </a:r>
                    </a:p>
                  </a:txBody>
                  <a:tcPr/>
                </a:tc>
                <a:tc>
                  <a:txBody>
                    <a:bodyPr/>
                    <a:lstStyle/>
                    <a:p>
                      <a:r>
                        <a:rPr kumimoji="1" lang="ja-JP" altLang="en-US" sz="2000" dirty="0"/>
                        <a:t>同じ値の要素がある場合、元の順序を保持したままソートされる</a:t>
                      </a:r>
                      <a:endParaRPr kumimoji="1" lang="en-US" altLang="ja-JP" sz="2000" dirty="0"/>
                    </a:p>
                    <a:p>
                      <a:r>
                        <a:rPr kumimoji="1" lang="ja-JP" altLang="en-US" sz="2000" b="1" dirty="0"/>
                        <a:t>安定なソートアルゴリズム</a:t>
                      </a:r>
                    </a:p>
                  </a:txBody>
                  <a:tcPr/>
                </a:tc>
                <a:extLst>
                  <a:ext uri="{0D108BD9-81ED-4DB2-BD59-A6C34878D82A}">
                    <a16:rowId xmlns:a16="http://schemas.microsoft.com/office/drawing/2014/main" val="1416700222"/>
                  </a:ext>
                </a:extLst>
              </a:tr>
              <a:tr h="1098089">
                <a:tc>
                  <a:txBody>
                    <a:bodyPr/>
                    <a:lstStyle/>
                    <a:p>
                      <a:r>
                        <a:rPr kumimoji="1" lang="en-US" altLang="ja-JP" sz="2400" b="1" dirty="0"/>
                        <a:t>In-place</a:t>
                      </a:r>
                      <a:r>
                        <a:rPr kumimoji="1" lang="ja-JP" altLang="en-US" sz="2400" b="1" dirty="0"/>
                        <a:t>性</a:t>
                      </a:r>
                    </a:p>
                  </a:txBody>
                  <a:tcPr/>
                </a:tc>
                <a:tc>
                  <a:txBody>
                    <a:bodyPr/>
                    <a:lstStyle/>
                    <a:p>
                      <a:r>
                        <a:rPr kumimoji="1" lang="ja-JP" altLang="en-US" sz="2000" dirty="0"/>
                        <a:t>要素を配列内で直接挿入しながらソートを進める</a:t>
                      </a:r>
                      <a:endParaRPr kumimoji="1" lang="en-US" altLang="ja-JP" sz="2000" dirty="0"/>
                    </a:p>
                    <a:p>
                      <a:r>
                        <a:rPr kumimoji="1" lang="en-US" altLang="ja-JP" sz="2000" b="1" dirty="0"/>
                        <a:t>In-place</a:t>
                      </a:r>
                      <a:r>
                        <a:rPr kumimoji="1" lang="ja-JP" altLang="en-US" sz="2000" b="1" dirty="0"/>
                        <a:t>なアルゴリズム</a:t>
                      </a:r>
                    </a:p>
                  </a:txBody>
                  <a:tcPr/>
                </a:tc>
                <a:extLst>
                  <a:ext uri="{0D108BD9-81ED-4DB2-BD59-A6C34878D82A}">
                    <a16:rowId xmlns:a16="http://schemas.microsoft.com/office/drawing/2014/main" val="4008423361"/>
                  </a:ext>
                </a:extLst>
              </a:tr>
            </a:tbl>
          </a:graphicData>
        </a:graphic>
      </p:graphicFrame>
    </p:spTree>
    <p:extLst>
      <p:ext uri="{BB962C8B-B14F-4D97-AF65-F5344CB8AC3E}">
        <p14:creationId xmlns:p14="http://schemas.microsoft.com/office/powerpoint/2010/main" val="287444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B1390-4EA6-927B-3BC1-6A478E851FA2}"/>
              </a:ext>
            </a:extLst>
          </p:cNvPr>
          <p:cNvSpPr>
            <a:spLocks noGrp="1"/>
          </p:cNvSpPr>
          <p:nvPr>
            <p:ph type="title"/>
          </p:nvPr>
        </p:nvSpPr>
        <p:spPr/>
        <p:txBody>
          <a:bodyPr/>
          <a:lstStyle/>
          <a:p>
            <a:r>
              <a:rPr kumimoji="1" lang="ja-JP" altLang="en-US" dirty="0"/>
              <a:t>自分の理解・イメージ</a:t>
            </a:r>
          </a:p>
        </p:txBody>
      </p:sp>
      <p:sp>
        <p:nvSpPr>
          <p:cNvPr id="3" name="コンテンツ プレースホルダー 2">
            <a:extLst>
              <a:ext uri="{FF2B5EF4-FFF2-40B4-BE49-F238E27FC236}">
                <a16:creationId xmlns:a16="http://schemas.microsoft.com/office/drawing/2014/main" id="{7BC80B58-BD7D-587F-33A5-0105C380B233}"/>
              </a:ext>
            </a:extLst>
          </p:cNvPr>
          <p:cNvSpPr>
            <a:spLocks noGrp="1"/>
          </p:cNvSpPr>
          <p:nvPr>
            <p:ph idx="1"/>
          </p:nvPr>
        </p:nvSpPr>
        <p:spPr/>
        <p:txBody>
          <a:bodyPr/>
          <a:lstStyle/>
          <a:p>
            <a:r>
              <a:rPr kumimoji="1" lang="ja-JP" altLang="en-US" dirty="0"/>
              <a:t>ソートシミュレーション（</a:t>
            </a:r>
            <a:r>
              <a:rPr lang="en-US" altLang="ja-JP" dirty="0">
                <a:hlinkClick r:id="rId2"/>
              </a:rPr>
              <a:t>Sort Simulation</a:t>
            </a:r>
            <a:r>
              <a:rPr kumimoji="1" lang="ja-JP" altLang="en-US" dirty="0"/>
              <a:t>）を使用</a:t>
            </a:r>
            <a:endParaRPr kumimoji="1" lang="en-US" altLang="ja-JP" dirty="0"/>
          </a:p>
          <a:p>
            <a:r>
              <a:rPr lang="ja-JP" altLang="en-US" dirty="0"/>
              <a:t>開いたカードから左側は小さい順に並ぶ</a:t>
            </a:r>
            <a:endParaRPr kumimoji="1" lang="en-US" altLang="ja-JP" dirty="0"/>
          </a:p>
          <a:p>
            <a:r>
              <a:rPr lang="ja-JP" altLang="en-US" dirty="0"/>
              <a:t>順序をひっくり返すというより、挿入するカードを入れるところを決めるために</a:t>
            </a:r>
            <a:r>
              <a:rPr lang="en-US" altLang="ja-JP" dirty="0"/>
              <a:t>1</a:t>
            </a:r>
            <a:r>
              <a:rPr lang="ja-JP" altLang="en-US" dirty="0"/>
              <a:t>個ずつずらしていく</a:t>
            </a:r>
            <a:endParaRPr lang="en-US" altLang="ja-JP" dirty="0"/>
          </a:p>
          <a:p>
            <a:r>
              <a:rPr lang="ja-JP" altLang="en-US" dirty="0"/>
              <a:t>ずらす時、左側の要素が挿入するカードの要素より小さい場合、挿入場所は以降の要素を見ずとも決定できる</a:t>
            </a:r>
            <a:endParaRPr lang="en-US" altLang="ja-JP" dirty="0"/>
          </a:p>
        </p:txBody>
      </p:sp>
      <p:sp>
        <p:nvSpPr>
          <p:cNvPr id="4" name="テキスト プレースホルダー 3">
            <a:extLst>
              <a:ext uri="{FF2B5EF4-FFF2-40B4-BE49-F238E27FC236}">
                <a16:creationId xmlns:a16="http://schemas.microsoft.com/office/drawing/2014/main" id="{4F569E6D-5B97-AF87-8A91-E45BDC11929D}"/>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spTree>
    <p:extLst>
      <p:ext uri="{BB962C8B-B14F-4D97-AF65-F5344CB8AC3E}">
        <p14:creationId xmlns:p14="http://schemas.microsoft.com/office/powerpoint/2010/main" val="416075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46100" y="1954158"/>
            <a:ext cx="11099800" cy="4572000"/>
          </a:xfrm>
        </p:spPr>
        <p:txBody>
          <a:bodyPr/>
          <a:lstStyle/>
          <a:p>
            <a:r>
              <a:rPr kumimoji="1" lang="ja-JP" altLang="en-US" dirty="0"/>
              <a:t>隣り合う</a:t>
            </a:r>
            <a:r>
              <a:rPr lang="ja-JP" altLang="en-US" dirty="0"/>
              <a:t>要素の大小を比較しながら整列させる</a:t>
            </a:r>
            <a:endParaRPr lang="en-US" altLang="ja-JP" dirty="0"/>
          </a:p>
          <a:p>
            <a:pPr marL="0" indent="0">
              <a:buNone/>
            </a:pPr>
            <a:r>
              <a:rPr lang="ja-JP" altLang="en-US" dirty="0"/>
              <a:t>①左から隣り合う要素を比較（</a:t>
            </a:r>
            <a:r>
              <a:rPr lang="en-US" altLang="ja-JP" dirty="0"/>
              <a:t>85&gt;76</a:t>
            </a:r>
            <a:r>
              <a:rPr lang="ja-JP" altLang="en-US" dirty="0"/>
              <a:t>より入れ替え）</a:t>
            </a:r>
            <a:endParaRPr lang="en-US" altLang="ja-JP" dirty="0"/>
          </a:p>
          <a:p>
            <a:pPr marL="0" indent="0">
              <a:buNone/>
            </a:pPr>
            <a:endParaRPr lang="en-US" altLang="ja-JP" dirty="0"/>
          </a:p>
          <a:p>
            <a:pPr marL="0" indent="0">
              <a:buNone/>
            </a:pPr>
            <a:endParaRPr lang="en-US" altLang="ja-JP" dirty="0"/>
          </a:p>
          <a:p>
            <a:pPr marL="0" indent="0">
              <a:buNone/>
            </a:pPr>
            <a:r>
              <a:rPr lang="ja-JP" altLang="en-US" dirty="0"/>
              <a:t>②隣り合う要素を右に進めて比較</a:t>
            </a:r>
            <a:r>
              <a:rPr lang="en-US" altLang="ja-JP" dirty="0"/>
              <a:t>(85&gt;60</a:t>
            </a:r>
            <a:r>
              <a:rPr lang="ja-JP" altLang="en-US" dirty="0"/>
              <a:t>より入れ替え</a:t>
            </a:r>
            <a:r>
              <a:rPr lang="en-US" altLang="ja-JP" dirty="0"/>
              <a:t>)</a:t>
            </a:r>
          </a:p>
          <a:p>
            <a:pPr marL="0" indent="0">
              <a:buNone/>
            </a:pP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pic>
        <p:nvPicPr>
          <p:cNvPr id="15" name="図 14">
            <a:extLst>
              <a:ext uri="{FF2B5EF4-FFF2-40B4-BE49-F238E27FC236}">
                <a16:creationId xmlns:a16="http://schemas.microsoft.com/office/drawing/2014/main" id="{FDAF2DDB-20B5-B144-B028-0EFAF5E006C3}"/>
              </a:ext>
            </a:extLst>
          </p:cNvPr>
          <p:cNvPicPr>
            <a:picLocks noChangeAspect="1"/>
          </p:cNvPicPr>
          <p:nvPr/>
        </p:nvPicPr>
        <p:blipFill>
          <a:blip r:embed="rId2">
            <a:clrChange>
              <a:clrFrom>
                <a:srgbClr val="FBFBFB"/>
              </a:clrFrom>
              <a:clrTo>
                <a:srgbClr val="FBFBFB">
                  <a:alpha val="0"/>
                </a:srgbClr>
              </a:clrTo>
            </a:clrChange>
          </a:blip>
          <a:srcRect t="-1" r="20901" b="-5337"/>
          <a:stretch/>
        </p:blipFill>
        <p:spPr>
          <a:xfrm>
            <a:off x="954723" y="3090190"/>
            <a:ext cx="2959551" cy="851168"/>
          </a:xfrm>
          <a:prstGeom prst="rect">
            <a:avLst/>
          </a:prstGeom>
        </p:spPr>
      </p:pic>
      <p:pic>
        <p:nvPicPr>
          <p:cNvPr id="17" name="図 16">
            <a:extLst>
              <a:ext uri="{FF2B5EF4-FFF2-40B4-BE49-F238E27FC236}">
                <a16:creationId xmlns:a16="http://schemas.microsoft.com/office/drawing/2014/main" id="{FDA23A2A-7C50-13C8-8B81-A229A2F6D097}"/>
              </a:ext>
            </a:extLst>
          </p:cNvPr>
          <p:cNvPicPr>
            <a:picLocks noChangeAspect="1"/>
          </p:cNvPicPr>
          <p:nvPr/>
        </p:nvPicPr>
        <p:blipFill>
          <a:blip r:embed="rId3">
            <a:clrChange>
              <a:clrFrom>
                <a:srgbClr val="FBFBFB"/>
              </a:clrFrom>
              <a:clrTo>
                <a:srgbClr val="FBFBFB">
                  <a:alpha val="0"/>
                </a:srgbClr>
              </a:clrTo>
            </a:clrChange>
          </a:blip>
          <a:srcRect r="21819"/>
          <a:stretch/>
        </p:blipFill>
        <p:spPr>
          <a:xfrm>
            <a:off x="6677059" y="3090190"/>
            <a:ext cx="2959551" cy="808042"/>
          </a:xfrm>
          <a:prstGeom prst="rect">
            <a:avLst/>
          </a:prstGeom>
        </p:spPr>
      </p:pic>
      <p:pic>
        <p:nvPicPr>
          <p:cNvPr id="19" name="図 18">
            <a:extLst>
              <a:ext uri="{FF2B5EF4-FFF2-40B4-BE49-F238E27FC236}">
                <a16:creationId xmlns:a16="http://schemas.microsoft.com/office/drawing/2014/main" id="{61358FE9-435D-E018-F863-1E353763DB13}"/>
              </a:ext>
            </a:extLst>
          </p:cNvPr>
          <p:cNvPicPr>
            <a:picLocks noChangeAspect="1"/>
          </p:cNvPicPr>
          <p:nvPr/>
        </p:nvPicPr>
        <p:blipFill>
          <a:blip r:embed="rId4">
            <a:clrChange>
              <a:clrFrom>
                <a:srgbClr val="FBFBFB"/>
              </a:clrFrom>
              <a:clrTo>
                <a:srgbClr val="FBFBFB">
                  <a:alpha val="0"/>
                </a:srgbClr>
              </a:clrTo>
            </a:clrChange>
          </a:blip>
          <a:srcRect r="20901"/>
          <a:stretch/>
        </p:blipFill>
        <p:spPr>
          <a:xfrm>
            <a:off x="954722" y="5416417"/>
            <a:ext cx="2959552" cy="851168"/>
          </a:xfrm>
          <a:prstGeom prst="rect">
            <a:avLst/>
          </a:prstGeom>
        </p:spPr>
      </p:pic>
      <p:pic>
        <p:nvPicPr>
          <p:cNvPr id="21" name="図 20">
            <a:extLst>
              <a:ext uri="{FF2B5EF4-FFF2-40B4-BE49-F238E27FC236}">
                <a16:creationId xmlns:a16="http://schemas.microsoft.com/office/drawing/2014/main" id="{76974A07-DA75-FA2E-9365-4BEAE6221702}"/>
              </a:ext>
            </a:extLst>
          </p:cNvPr>
          <p:cNvPicPr>
            <a:picLocks noChangeAspect="1"/>
          </p:cNvPicPr>
          <p:nvPr/>
        </p:nvPicPr>
        <p:blipFill>
          <a:blip r:embed="rId5">
            <a:clrChange>
              <a:clrFrom>
                <a:srgbClr val="FBFBFB"/>
              </a:clrFrom>
              <a:clrTo>
                <a:srgbClr val="FBFBFB">
                  <a:alpha val="0"/>
                </a:srgbClr>
              </a:clrTo>
            </a:clrChange>
          </a:blip>
          <a:srcRect r="21887"/>
          <a:stretch/>
        </p:blipFill>
        <p:spPr>
          <a:xfrm>
            <a:off x="6797952" y="5416417"/>
            <a:ext cx="2959551" cy="808042"/>
          </a:xfrm>
          <a:prstGeom prst="rect">
            <a:avLst/>
          </a:prstGeom>
        </p:spPr>
      </p:pic>
      <p:cxnSp>
        <p:nvCxnSpPr>
          <p:cNvPr id="31" name="直線矢印コネクタ 30">
            <a:extLst>
              <a:ext uri="{FF2B5EF4-FFF2-40B4-BE49-F238E27FC236}">
                <a16:creationId xmlns:a16="http://schemas.microsoft.com/office/drawing/2014/main" id="{0FE973BE-6FB2-A703-031E-4E06AF8926D6}"/>
              </a:ext>
            </a:extLst>
          </p:cNvPr>
          <p:cNvCxnSpPr/>
          <p:nvPr/>
        </p:nvCxnSpPr>
        <p:spPr>
          <a:xfrm>
            <a:off x="4186989" y="3521242"/>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776FD95-8B83-CFEA-86A3-80555E5F3AB4}"/>
              </a:ext>
            </a:extLst>
          </p:cNvPr>
          <p:cNvCxnSpPr/>
          <p:nvPr/>
        </p:nvCxnSpPr>
        <p:spPr>
          <a:xfrm>
            <a:off x="4186989" y="5839326"/>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85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4AD78-1AE3-F7CC-13BE-6D58D28605BD}"/>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4866D68B-CD05-D92B-70D4-4B4B3CA4202E}"/>
              </a:ext>
            </a:extLst>
          </p:cNvPr>
          <p:cNvSpPr>
            <a:spLocks noGrp="1"/>
          </p:cNvSpPr>
          <p:nvPr>
            <p:ph idx="1"/>
          </p:nvPr>
        </p:nvSpPr>
        <p:spPr/>
        <p:txBody>
          <a:bodyPr/>
          <a:lstStyle/>
          <a:p>
            <a:r>
              <a:rPr kumimoji="1" lang="ja-JP" altLang="en-US" dirty="0"/>
              <a:t>隣り合う要素の大小を比較しながら整列させる</a:t>
            </a:r>
            <a:endParaRPr kumimoji="1" lang="en-US" altLang="ja-JP" dirty="0"/>
          </a:p>
          <a:p>
            <a:pPr marL="0" indent="0">
              <a:buNone/>
            </a:pPr>
            <a:r>
              <a:rPr lang="ja-JP" altLang="en-US" dirty="0"/>
              <a:t>③もう一度隣り合う要素を右に進めて確認</a:t>
            </a:r>
            <a:r>
              <a:rPr lang="en-US" altLang="ja-JP" dirty="0"/>
              <a:t>(85&gt;74</a:t>
            </a:r>
            <a:r>
              <a:rPr lang="ja-JP" altLang="en-US" dirty="0"/>
              <a:t>より入れ替え</a:t>
            </a:r>
            <a:r>
              <a:rPr lang="en-US" altLang="ja-JP" dirty="0"/>
              <a:t>)</a:t>
            </a:r>
          </a:p>
          <a:p>
            <a:pPr marL="0" indent="0">
              <a:buNone/>
            </a:pPr>
            <a:endParaRPr kumimoji="1" lang="en-US" altLang="ja-JP" dirty="0"/>
          </a:p>
          <a:p>
            <a:pPr marL="0" indent="0">
              <a:buNone/>
            </a:pPr>
            <a:endParaRPr lang="en-US" altLang="ja-JP" dirty="0"/>
          </a:p>
          <a:p>
            <a:pPr marL="0" indent="0">
              <a:buNone/>
            </a:pPr>
            <a:r>
              <a:rPr kumimoji="1" lang="ja-JP" altLang="en-US" dirty="0"/>
              <a:t>④この工程の繰り返しにより、最終的に一番右の要素が大きくなる</a:t>
            </a:r>
          </a:p>
        </p:txBody>
      </p:sp>
      <p:sp>
        <p:nvSpPr>
          <p:cNvPr id="4" name="テキスト プレースホルダー 3">
            <a:extLst>
              <a:ext uri="{FF2B5EF4-FFF2-40B4-BE49-F238E27FC236}">
                <a16:creationId xmlns:a16="http://schemas.microsoft.com/office/drawing/2014/main" id="{D6895280-4E31-8532-17FA-9D8A8F69C903}"/>
              </a:ext>
            </a:extLst>
          </p:cNvPr>
          <p:cNvSpPr>
            <a:spLocks noGrp="1"/>
          </p:cNvSpPr>
          <p:nvPr>
            <p:ph type="body" sz="quarter" idx="11"/>
          </p:nvPr>
        </p:nvSpPr>
        <p:spPr/>
        <p:txBody>
          <a:bodyPr>
            <a:normAutofit fontScale="92500" lnSpcReduction="20000"/>
          </a:bodyPr>
          <a:lstStyle/>
          <a:p>
            <a:r>
              <a:rPr kumimoji="1" lang="ja-JP" altLang="en-US" dirty="0"/>
              <a:t>バブルソートについて</a:t>
            </a:r>
          </a:p>
        </p:txBody>
      </p:sp>
      <p:pic>
        <p:nvPicPr>
          <p:cNvPr id="6" name="図 5">
            <a:extLst>
              <a:ext uri="{FF2B5EF4-FFF2-40B4-BE49-F238E27FC236}">
                <a16:creationId xmlns:a16="http://schemas.microsoft.com/office/drawing/2014/main" id="{86970230-57AA-BC76-2DEB-02CF920D0C14}"/>
              </a:ext>
            </a:extLst>
          </p:cNvPr>
          <p:cNvPicPr>
            <a:picLocks noChangeAspect="1"/>
          </p:cNvPicPr>
          <p:nvPr/>
        </p:nvPicPr>
        <p:blipFill>
          <a:blip r:embed="rId2"/>
          <a:stretch>
            <a:fillRect/>
          </a:stretch>
        </p:blipFill>
        <p:spPr>
          <a:xfrm>
            <a:off x="1040063" y="3250472"/>
            <a:ext cx="3153215" cy="838317"/>
          </a:xfrm>
          <a:prstGeom prst="rect">
            <a:avLst/>
          </a:prstGeom>
        </p:spPr>
      </p:pic>
      <p:pic>
        <p:nvPicPr>
          <p:cNvPr id="8" name="図 7">
            <a:extLst>
              <a:ext uri="{FF2B5EF4-FFF2-40B4-BE49-F238E27FC236}">
                <a16:creationId xmlns:a16="http://schemas.microsoft.com/office/drawing/2014/main" id="{D2EC25D3-19CA-D290-9D83-88D4A04397F0}"/>
              </a:ext>
            </a:extLst>
          </p:cNvPr>
          <p:cNvPicPr>
            <a:picLocks noChangeAspect="1"/>
          </p:cNvPicPr>
          <p:nvPr/>
        </p:nvPicPr>
        <p:blipFill>
          <a:blip r:embed="rId3"/>
          <a:stretch>
            <a:fillRect/>
          </a:stretch>
        </p:blipFill>
        <p:spPr>
          <a:xfrm>
            <a:off x="7208293" y="3250471"/>
            <a:ext cx="3045884" cy="838317"/>
          </a:xfrm>
          <a:prstGeom prst="rect">
            <a:avLst/>
          </a:prstGeom>
        </p:spPr>
      </p:pic>
      <p:pic>
        <p:nvPicPr>
          <p:cNvPr id="10" name="図 9">
            <a:extLst>
              <a:ext uri="{FF2B5EF4-FFF2-40B4-BE49-F238E27FC236}">
                <a16:creationId xmlns:a16="http://schemas.microsoft.com/office/drawing/2014/main" id="{7B469D27-0CC1-1BEA-0BA1-E1C27DC7CA1C}"/>
              </a:ext>
            </a:extLst>
          </p:cNvPr>
          <p:cNvPicPr>
            <a:picLocks noChangeAspect="1"/>
          </p:cNvPicPr>
          <p:nvPr/>
        </p:nvPicPr>
        <p:blipFill>
          <a:blip r:embed="rId4"/>
          <a:stretch>
            <a:fillRect/>
          </a:stretch>
        </p:blipFill>
        <p:spPr>
          <a:xfrm>
            <a:off x="1040063" y="5418079"/>
            <a:ext cx="2991267" cy="847843"/>
          </a:xfrm>
          <a:prstGeom prst="rect">
            <a:avLst/>
          </a:prstGeom>
        </p:spPr>
      </p:pic>
      <p:cxnSp>
        <p:nvCxnSpPr>
          <p:cNvPr id="11" name="直線矢印コネクタ 10">
            <a:extLst>
              <a:ext uri="{FF2B5EF4-FFF2-40B4-BE49-F238E27FC236}">
                <a16:creationId xmlns:a16="http://schemas.microsoft.com/office/drawing/2014/main" id="{07FD0818-90FA-D3C3-8E66-FE73BC289184}"/>
              </a:ext>
            </a:extLst>
          </p:cNvPr>
          <p:cNvCxnSpPr/>
          <p:nvPr/>
        </p:nvCxnSpPr>
        <p:spPr>
          <a:xfrm>
            <a:off x="4606779" y="3669629"/>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039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B22E7-CA60-83F4-22DA-86B0F3A800D6}"/>
              </a:ext>
            </a:extLst>
          </p:cNvPr>
          <p:cNvSpPr>
            <a:spLocks noGrp="1"/>
          </p:cNvSpPr>
          <p:nvPr>
            <p:ph type="title"/>
          </p:nvPr>
        </p:nvSpPr>
        <p:spPr/>
        <p:txBody>
          <a:bodyPr/>
          <a:lstStyle/>
          <a:p>
            <a:r>
              <a:rPr kumimoji="1" lang="ja-JP" altLang="en-US" dirty="0"/>
              <a:t>アルゴリズムの特徴とその理由</a:t>
            </a:r>
          </a:p>
        </p:txBody>
      </p:sp>
      <p:graphicFrame>
        <p:nvGraphicFramePr>
          <p:cNvPr id="5" name="コンテンツ プレースホルダー 4">
            <a:extLst>
              <a:ext uri="{FF2B5EF4-FFF2-40B4-BE49-F238E27FC236}">
                <a16:creationId xmlns:a16="http://schemas.microsoft.com/office/drawing/2014/main" id="{B8D5E22A-BC76-4E16-03CC-F64F2AB154ED}"/>
              </a:ext>
            </a:extLst>
          </p:cNvPr>
          <p:cNvGraphicFramePr>
            <a:graphicFrameLocks noGrp="1"/>
          </p:cNvGraphicFramePr>
          <p:nvPr>
            <p:ph idx="1"/>
            <p:extLst>
              <p:ext uri="{D42A27DB-BD31-4B8C-83A1-F6EECF244321}">
                <p14:modId xmlns:p14="http://schemas.microsoft.com/office/powerpoint/2010/main" val="3655137245"/>
              </p:ext>
            </p:extLst>
          </p:nvPr>
        </p:nvGraphicFramePr>
        <p:xfrm>
          <a:off x="558800" y="2012949"/>
          <a:ext cx="11099800" cy="3184690"/>
        </p:xfrm>
        <a:graphic>
          <a:graphicData uri="http://schemas.openxmlformats.org/drawingml/2006/table">
            <a:tbl>
              <a:tblPr firstRow="1" bandRow="1">
                <a:tableStyleId>{00A15C55-8517-42AA-B614-E9B94910E393}</a:tableStyleId>
              </a:tblPr>
              <a:tblGrid>
                <a:gridCol w="5549900">
                  <a:extLst>
                    <a:ext uri="{9D8B030D-6E8A-4147-A177-3AD203B41FA5}">
                      <a16:colId xmlns:a16="http://schemas.microsoft.com/office/drawing/2014/main" val="309131637"/>
                    </a:ext>
                  </a:extLst>
                </a:gridCol>
                <a:gridCol w="5549900">
                  <a:extLst>
                    <a:ext uri="{9D8B030D-6E8A-4147-A177-3AD203B41FA5}">
                      <a16:colId xmlns:a16="http://schemas.microsoft.com/office/drawing/2014/main" val="3123127950"/>
                    </a:ext>
                  </a:extLst>
                </a:gridCol>
              </a:tblGrid>
              <a:tr h="542845">
                <a:tc>
                  <a:txBody>
                    <a:bodyPr/>
                    <a:lstStyle/>
                    <a:p>
                      <a:r>
                        <a:rPr kumimoji="1" lang="ja-JP" altLang="en-US" sz="2400" dirty="0"/>
                        <a:t>特徴</a:t>
                      </a:r>
                    </a:p>
                  </a:txBody>
                  <a:tcPr/>
                </a:tc>
                <a:tc>
                  <a:txBody>
                    <a:bodyPr/>
                    <a:lstStyle/>
                    <a:p>
                      <a:r>
                        <a:rPr kumimoji="1" lang="ja-JP" altLang="en-US" sz="2400" dirty="0"/>
                        <a:t>理由</a:t>
                      </a:r>
                    </a:p>
                  </a:txBody>
                  <a:tcPr/>
                </a:tc>
                <a:extLst>
                  <a:ext uri="{0D108BD9-81ED-4DB2-BD59-A6C34878D82A}">
                    <a16:rowId xmlns:a16="http://schemas.microsoft.com/office/drawing/2014/main" val="3140902217"/>
                  </a:ext>
                </a:extLst>
              </a:tr>
              <a:tr h="832362">
                <a:tc>
                  <a:txBody>
                    <a:bodyPr/>
                    <a:lstStyle/>
                    <a:p>
                      <a:r>
                        <a:rPr kumimoji="1" lang="ja-JP" altLang="en-US" sz="2400" b="1" dirty="0"/>
                        <a:t>計算効率が悪い</a:t>
                      </a:r>
                    </a:p>
                  </a:txBody>
                  <a:tcPr/>
                </a:tc>
                <a:tc>
                  <a:txBody>
                    <a:bodyPr/>
                    <a:lstStyle/>
                    <a:p>
                      <a:r>
                        <a:rPr kumimoji="1" lang="ja-JP" altLang="en-US" sz="2000" dirty="0"/>
                        <a:t>隣り合う要素をその都度比較・交換するため、</a:t>
                      </a:r>
                      <a:endParaRPr kumimoji="1" lang="en-US" altLang="ja-JP" sz="2000" dirty="0"/>
                    </a:p>
                    <a:p>
                      <a:r>
                        <a:rPr kumimoji="1" lang="ja-JP" altLang="en-US" sz="2000" dirty="0"/>
                        <a:t>計算量が</a:t>
                      </a:r>
                      <a:r>
                        <a:rPr kumimoji="1" lang="en-US" altLang="ja-JP" sz="2000" dirty="0"/>
                        <a:t>O(n²)</a:t>
                      </a:r>
                      <a:r>
                        <a:rPr kumimoji="1" lang="ja-JP" altLang="en-US" sz="2000" dirty="0"/>
                        <a:t>と大きくなってしまう。</a:t>
                      </a:r>
                    </a:p>
                  </a:txBody>
                  <a:tcPr/>
                </a:tc>
                <a:extLst>
                  <a:ext uri="{0D108BD9-81ED-4DB2-BD59-A6C34878D82A}">
                    <a16:rowId xmlns:a16="http://schemas.microsoft.com/office/drawing/2014/main" val="2842087595"/>
                  </a:ext>
                </a:extLst>
              </a:tr>
              <a:tr h="977121">
                <a:tc>
                  <a:txBody>
                    <a:bodyPr/>
                    <a:lstStyle/>
                    <a:p>
                      <a:r>
                        <a:rPr kumimoji="1" lang="ja-JP" altLang="en-US" sz="2400" b="1" dirty="0"/>
                        <a:t>小規模データには効果的だが、</a:t>
                      </a:r>
                      <a:endParaRPr kumimoji="1" lang="en-US" altLang="ja-JP" sz="2400" b="1" dirty="0"/>
                    </a:p>
                    <a:p>
                      <a:r>
                        <a:rPr kumimoji="1" lang="ja-JP" altLang="en-US" sz="2400" b="1" dirty="0"/>
                        <a:t>大規模データには不向き</a:t>
                      </a:r>
                    </a:p>
                  </a:txBody>
                  <a:tcPr/>
                </a:tc>
                <a:tc>
                  <a:txBody>
                    <a:bodyPr/>
                    <a:lstStyle/>
                    <a:p>
                      <a:r>
                        <a:rPr kumimoji="1" lang="ja-JP" altLang="en-US" sz="2000" dirty="0"/>
                        <a:t>データが多くなるほど動作時間が増加してしまうため</a:t>
                      </a:r>
                    </a:p>
                  </a:txBody>
                  <a:tcPr/>
                </a:tc>
                <a:extLst>
                  <a:ext uri="{0D108BD9-81ED-4DB2-BD59-A6C34878D82A}">
                    <a16:rowId xmlns:a16="http://schemas.microsoft.com/office/drawing/2014/main" val="77351375"/>
                  </a:ext>
                </a:extLst>
              </a:tr>
              <a:tr h="832362">
                <a:tc>
                  <a:txBody>
                    <a:bodyPr/>
                    <a:lstStyle/>
                    <a:p>
                      <a:r>
                        <a:rPr kumimoji="1" lang="ja-JP" altLang="en-US" sz="2400" b="1" dirty="0"/>
                        <a:t>実装が容易</a:t>
                      </a:r>
                    </a:p>
                  </a:txBody>
                  <a:tcPr/>
                </a:tc>
                <a:tc>
                  <a:txBody>
                    <a:bodyPr/>
                    <a:lstStyle/>
                    <a:p>
                      <a:r>
                        <a:rPr kumimoji="1" lang="ja-JP" altLang="en-US" sz="2000" dirty="0"/>
                        <a:t>他のソートアルゴリズムに比べコードが短い</a:t>
                      </a:r>
                      <a:endParaRPr kumimoji="1" lang="en-US" altLang="ja-JP" sz="2000" dirty="0"/>
                    </a:p>
                    <a:p>
                      <a:r>
                        <a:rPr kumimoji="1" lang="ja-JP" altLang="en-US" sz="2000" dirty="0"/>
                        <a:t>理解しやすい</a:t>
                      </a:r>
                      <a:endParaRPr kumimoji="1" lang="en-US" altLang="ja-JP" sz="2000" dirty="0"/>
                    </a:p>
                  </a:txBody>
                  <a:tcPr/>
                </a:tc>
                <a:extLst>
                  <a:ext uri="{0D108BD9-81ED-4DB2-BD59-A6C34878D82A}">
                    <a16:rowId xmlns:a16="http://schemas.microsoft.com/office/drawing/2014/main" val="855022302"/>
                  </a:ext>
                </a:extLst>
              </a:tr>
            </a:tbl>
          </a:graphicData>
        </a:graphic>
      </p:graphicFrame>
      <p:sp>
        <p:nvSpPr>
          <p:cNvPr id="4" name="テキスト プレースホルダー 3">
            <a:extLst>
              <a:ext uri="{FF2B5EF4-FFF2-40B4-BE49-F238E27FC236}">
                <a16:creationId xmlns:a16="http://schemas.microsoft.com/office/drawing/2014/main" id="{8B3EB1DD-7E15-4817-4321-18389D01F7D4}"/>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
        <p:nvSpPr>
          <p:cNvPr id="6" name="テキスト ボックス 5">
            <a:extLst>
              <a:ext uri="{FF2B5EF4-FFF2-40B4-BE49-F238E27FC236}">
                <a16:creationId xmlns:a16="http://schemas.microsoft.com/office/drawing/2014/main" id="{375DF486-470A-1114-C5F4-2AF175901808}"/>
              </a:ext>
            </a:extLst>
          </p:cNvPr>
          <p:cNvSpPr txBox="1"/>
          <p:nvPr/>
        </p:nvSpPr>
        <p:spPr>
          <a:xfrm>
            <a:off x="558800" y="5197641"/>
            <a:ext cx="6474849" cy="400110"/>
          </a:xfrm>
          <a:prstGeom prst="rect">
            <a:avLst/>
          </a:prstGeom>
          <a:noFill/>
        </p:spPr>
        <p:txBody>
          <a:bodyPr wrap="none" rtlCol="0">
            <a:spAutoFit/>
          </a:bodyPr>
          <a:lstStyle/>
          <a:p>
            <a:r>
              <a:rPr kumimoji="1" lang="ja-JP" altLang="en-US" sz="2000" dirty="0"/>
              <a:t>参考資料：</a:t>
            </a:r>
            <a:r>
              <a:rPr lang="ja-JP" altLang="en-US" sz="2000" dirty="0">
                <a:hlinkClick r:id="rId2"/>
              </a:rPr>
              <a:t>バブルソートアルゴリズム </a:t>
            </a:r>
            <a:r>
              <a:rPr lang="en-US" altLang="ja-JP" sz="2000" dirty="0">
                <a:hlinkClick r:id="rId2"/>
              </a:rPr>
              <a:t>- </a:t>
            </a:r>
            <a:r>
              <a:rPr lang="en-US" altLang="ja-JP" sz="2000" dirty="0" err="1">
                <a:hlinkClick r:id="rId2"/>
              </a:rPr>
              <a:t>GeeksforGeeks</a:t>
            </a:r>
            <a:endParaRPr lang="en-US" altLang="ja-JP" sz="2000" dirty="0"/>
          </a:p>
        </p:txBody>
      </p:sp>
    </p:spTree>
    <p:extLst>
      <p:ext uri="{BB962C8B-B14F-4D97-AF65-F5344CB8AC3E}">
        <p14:creationId xmlns:p14="http://schemas.microsoft.com/office/powerpoint/2010/main" val="167466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D3D6B-5708-962B-436A-802EC0EABEC7}"/>
              </a:ext>
            </a:extLst>
          </p:cNvPr>
          <p:cNvSpPr>
            <a:spLocks noGrp="1"/>
          </p:cNvSpPr>
          <p:nvPr>
            <p:ph type="title"/>
          </p:nvPr>
        </p:nvSpPr>
        <p:spPr/>
        <p:txBody>
          <a:bodyPr/>
          <a:lstStyle/>
          <a:p>
            <a:r>
              <a:rPr kumimoji="1" lang="ja-JP" altLang="en-US" dirty="0"/>
              <a:t>計算量・安定性・</a:t>
            </a:r>
            <a:r>
              <a:rPr kumimoji="1" lang="en-US" altLang="ja-JP" dirty="0"/>
              <a:t>in-place</a:t>
            </a:r>
            <a:r>
              <a:rPr lang="ja-JP" altLang="en-US" dirty="0"/>
              <a:t>性</a:t>
            </a:r>
            <a:endParaRPr kumimoji="1" lang="ja-JP" altLang="en-US" dirty="0"/>
          </a:p>
        </p:txBody>
      </p:sp>
      <p:graphicFrame>
        <p:nvGraphicFramePr>
          <p:cNvPr id="6" name="コンテンツ プレースホルダー 5">
            <a:extLst>
              <a:ext uri="{FF2B5EF4-FFF2-40B4-BE49-F238E27FC236}">
                <a16:creationId xmlns:a16="http://schemas.microsoft.com/office/drawing/2014/main" id="{E312B901-CA9F-1631-D3AA-474FB30989F5}"/>
              </a:ext>
            </a:extLst>
          </p:cNvPr>
          <p:cNvGraphicFramePr>
            <a:graphicFrameLocks noGrp="1"/>
          </p:cNvGraphicFramePr>
          <p:nvPr>
            <p:ph idx="1"/>
            <p:extLst>
              <p:ext uri="{D42A27DB-BD31-4B8C-83A1-F6EECF244321}">
                <p14:modId xmlns:p14="http://schemas.microsoft.com/office/powerpoint/2010/main" val="674164180"/>
              </p:ext>
            </p:extLst>
          </p:nvPr>
        </p:nvGraphicFramePr>
        <p:xfrm>
          <a:off x="546100" y="2152031"/>
          <a:ext cx="11099800" cy="3886217"/>
        </p:xfrm>
        <a:graphic>
          <a:graphicData uri="http://schemas.openxmlformats.org/drawingml/2006/table">
            <a:tbl>
              <a:tblPr firstRow="1" bandRow="1">
                <a:tableStyleId>{00A15C55-8517-42AA-B614-E9B94910E393}</a:tableStyleId>
              </a:tblPr>
              <a:tblGrid>
                <a:gridCol w="5549900">
                  <a:extLst>
                    <a:ext uri="{9D8B030D-6E8A-4147-A177-3AD203B41FA5}">
                      <a16:colId xmlns:a16="http://schemas.microsoft.com/office/drawing/2014/main" val="286016658"/>
                    </a:ext>
                  </a:extLst>
                </a:gridCol>
                <a:gridCol w="5549900">
                  <a:extLst>
                    <a:ext uri="{9D8B030D-6E8A-4147-A177-3AD203B41FA5}">
                      <a16:colId xmlns:a16="http://schemas.microsoft.com/office/drawing/2014/main" val="1816199727"/>
                    </a:ext>
                  </a:extLst>
                </a:gridCol>
              </a:tblGrid>
              <a:tr h="719506">
                <a:tc>
                  <a:txBody>
                    <a:bodyPr/>
                    <a:lstStyle/>
                    <a:p>
                      <a:r>
                        <a:rPr kumimoji="1" lang="ja-JP" altLang="en-US" sz="2800" dirty="0"/>
                        <a:t>性質</a:t>
                      </a:r>
                    </a:p>
                  </a:txBody>
                  <a:tcPr/>
                </a:tc>
                <a:tc>
                  <a:txBody>
                    <a:bodyPr/>
                    <a:lstStyle/>
                    <a:p>
                      <a:r>
                        <a:rPr kumimoji="1" lang="ja-JP" altLang="en-US" sz="2800" dirty="0"/>
                        <a:t>詳細</a:t>
                      </a:r>
                    </a:p>
                  </a:txBody>
                  <a:tcPr/>
                </a:tc>
                <a:extLst>
                  <a:ext uri="{0D108BD9-81ED-4DB2-BD59-A6C34878D82A}">
                    <a16:rowId xmlns:a16="http://schemas.microsoft.com/office/drawing/2014/main" val="964872492"/>
                  </a:ext>
                </a:extLst>
              </a:tr>
              <a:tr h="859472">
                <a:tc>
                  <a:txBody>
                    <a:bodyPr/>
                    <a:lstStyle/>
                    <a:p>
                      <a:r>
                        <a:rPr kumimoji="1" lang="ja-JP" altLang="en-US" sz="2800" b="1" dirty="0"/>
                        <a:t>計算量</a:t>
                      </a:r>
                    </a:p>
                  </a:txBody>
                  <a:tcPr/>
                </a:tc>
                <a:tc>
                  <a:txBody>
                    <a:bodyPr/>
                    <a:lstStyle/>
                    <a:p>
                      <a:r>
                        <a:rPr kumimoji="1" lang="ja-JP" altLang="en-US" sz="2000" dirty="0"/>
                        <a:t>・配列がすでにソート済みの場合</a:t>
                      </a:r>
                      <a:r>
                        <a:rPr kumimoji="1" lang="en-US" altLang="ja-JP" sz="2000" b="1" dirty="0"/>
                        <a:t>O(n)</a:t>
                      </a:r>
                    </a:p>
                    <a:p>
                      <a:r>
                        <a:rPr kumimoji="1" lang="ja-JP" altLang="en-US" sz="2000" dirty="0"/>
                        <a:t>・平均の場合</a:t>
                      </a:r>
                      <a:r>
                        <a:rPr kumimoji="1" lang="en-US" altLang="ja-JP" sz="2000" b="1" dirty="0"/>
                        <a:t>O(</a:t>
                      </a:r>
                      <a:r>
                        <a:rPr kumimoji="1" lang="ja-JP" altLang="en-US" sz="2000" b="1" dirty="0"/>
                        <a:t>ｎ</a:t>
                      </a:r>
                      <a:r>
                        <a:rPr kumimoji="1" lang="en-US" altLang="ja-JP" sz="2000" b="1" dirty="0"/>
                        <a:t>²)</a:t>
                      </a:r>
                    </a:p>
                    <a:p>
                      <a:r>
                        <a:rPr kumimoji="1" lang="ja-JP" altLang="en-US" sz="2000" dirty="0"/>
                        <a:t>・配列が完全に逆順になっている場合</a:t>
                      </a:r>
                      <a:r>
                        <a:rPr kumimoji="1" lang="en-US" altLang="ja-JP" sz="2000" b="1" dirty="0"/>
                        <a:t>O(n²)</a:t>
                      </a:r>
                      <a:endParaRPr kumimoji="1" lang="ja-JP" altLang="en-US" sz="2000" b="1" dirty="0"/>
                    </a:p>
                  </a:txBody>
                  <a:tcPr/>
                </a:tc>
                <a:extLst>
                  <a:ext uri="{0D108BD9-81ED-4DB2-BD59-A6C34878D82A}">
                    <a16:rowId xmlns:a16="http://schemas.microsoft.com/office/drawing/2014/main" val="3673843863"/>
                  </a:ext>
                </a:extLst>
              </a:tr>
              <a:tr h="528270">
                <a:tc>
                  <a:txBody>
                    <a:bodyPr/>
                    <a:lstStyle/>
                    <a:p>
                      <a:r>
                        <a:rPr kumimoji="1" lang="ja-JP" altLang="en-US" sz="2800" b="1" dirty="0"/>
                        <a:t>安定性</a:t>
                      </a:r>
                    </a:p>
                  </a:txBody>
                  <a:tcPr/>
                </a:tc>
                <a:tc>
                  <a:txBody>
                    <a:bodyPr/>
                    <a:lstStyle/>
                    <a:p>
                      <a:r>
                        <a:rPr kumimoji="1" lang="ja-JP" altLang="en-US" sz="2000" dirty="0"/>
                        <a:t>隣接する要素を交換するときに順序を保持するため、同じ値の要素の順番は保持される</a:t>
                      </a:r>
                      <a:endParaRPr kumimoji="1" lang="en-US" altLang="ja-JP" sz="2000" dirty="0"/>
                    </a:p>
                    <a:p>
                      <a:r>
                        <a:rPr kumimoji="1" lang="ja-JP" altLang="en-US" sz="2000" dirty="0"/>
                        <a:t>例</a:t>
                      </a:r>
                      <a:r>
                        <a:rPr kumimoji="1" lang="en-US" altLang="ja-JP" sz="2000" dirty="0"/>
                        <a:t>(5,5,1)</a:t>
                      </a:r>
                      <a:r>
                        <a:rPr kumimoji="1" lang="ja-JP" altLang="en-US" sz="2000" dirty="0"/>
                        <a:t>→（</a:t>
                      </a:r>
                      <a:r>
                        <a:rPr kumimoji="1" lang="en-US" altLang="ja-JP" sz="2000" dirty="0"/>
                        <a:t>1,5,5</a:t>
                      </a:r>
                      <a:r>
                        <a:rPr kumimoji="1" lang="ja-JP" altLang="en-US" sz="2000" dirty="0"/>
                        <a:t>）</a:t>
                      </a:r>
                      <a:endParaRPr kumimoji="1" lang="en-US" altLang="ja-JP" sz="2000" dirty="0"/>
                    </a:p>
                    <a:p>
                      <a:r>
                        <a:rPr kumimoji="1" lang="ja-JP" altLang="en-US" sz="2000" b="1" dirty="0"/>
                        <a:t>安定なソートアルゴリズム　</a:t>
                      </a:r>
                    </a:p>
                  </a:txBody>
                  <a:tcPr/>
                </a:tc>
                <a:extLst>
                  <a:ext uri="{0D108BD9-81ED-4DB2-BD59-A6C34878D82A}">
                    <a16:rowId xmlns:a16="http://schemas.microsoft.com/office/drawing/2014/main" val="229305371"/>
                  </a:ext>
                </a:extLst>
              </a:tr>
              <a:tr h="850231">
                <a:tc>
                  <a:txBody>
                    <a:bodyPr/>
                    <a:lstStyle/>
                    <a:p>
                      <a:r>
                        <a:rPr kumimoji="1" lang="en-US" altLang="ja-JP" sz="2800" b="1" dirty="0"/>
                        <a:t>In-place</a:t>
                      </a:r>
                      <a:r>
                        <a:rPr kumimoji="1" lang="ja-JP" altLang="en-US" sz="2800" b="1" dirty="0"/>
                        <a:t>性</a:t>
                      </a:r>
                    </a:p>
                  </a:txBody>
                  <a:tcPr/>
                </a:tc>
                <a:tc>
                  <a:txBody>
                    <a:bodyPr/>
                    <a:lstStyle/>
                    <a:p>
                      <a:r>
                        <a:rPr kumimoji="1" lang="ja-JP" altLang="en-US" sz="2000" dirty="0"/>
                        <a:t>配列内で直接要素を入れ替える</a:t>
                      </a:r>
                      <a:endParaRPr kumimoji="1" lang="en-US" altLang="ja-JP" sz="2000" dirty="0"/>
                    </a:p>
                    <a:p>
                      <a:r>
                        <a:rPr kumimoji="1" lang="en-US" altLang="ja-JP" sz="2000" b="1" dirty="0"/>
                        <a:t>In-place</a:t>
                      </a:r>
                      <a:r>
                        <a:rPr kumimoji="1" lang="ja-JP" altLang="en-US" sz="2000" b="1" dirty="0"/>
                        <a:t>なアルゴリズム</a:t>
                      </a:r>
                    </a:p>
                  </a:txBody>
                  <a:tcPr/>
                </a:tc>
                <a:extLst>
                  <a:ext uri="{0D108BD9-81ED-4DB2-BD59-A6C34878D82A}">
                    <a16:rowId xmlns:a16="http://schemas.microsoft.com/office/drawing/2014/main" val="4280516957"/>
                  </a:ext>
                </a:extLst>
              </a:tr>
            </a:tbl>
          </a:graphicData>
        </a:graphic>
      </p:graphicFrame>
      <p:sp>
        <p:nvSpPr>
          <p:cNvPr id="4" name="テキスト プレースホルダー 3">
            <a:extLst>
              <a:ext uri="{FF2B5EF4-FFF2-40B4-BE49-F238E27FC236}">
                <a16:creationId xmlns:a16="http://schemas.microsoft.com/office/drawing/2014/main" id="{5F632899-08F2-C468-924A-D0A8D927B1FB}"/>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Tree>
    <p:extLst>
      <p:ext uri="{BB962C8B-B14F-4D97-AF65-F5344CB8AC3E}">
        <p14:creationId xmlns:p14="http://schemas.microsoft.com/office/powerpoint/2010/main" val="283831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001B4-08A3-254C-16B0-E1AB6379A5ED}"/>
              </a:ext>
            </a:extLst>
          </p:cNvPr>
          <p:cNvSpPr>
            <a:spLocks noGrp="1"/>
          </p:cNvSpPr>
          <p:nvPr>
            <p:ph type="title"/>
          </p:nvPr>
        </p:nvSpPr>
        <p:spPr/>
        <p:txBody>
          <a:bodyPr/>
          <a:lstStyle/>
          <a:p>
            <a:r>
              <a:rPr kumimoji="1" lang="ja-JP" altLang="en-US" dirty="0"/>
              <a:t>自分の理解・イメージ</a:t>
            </a:r>
          </a:p>
        </p:txBody>
      </p:sp>
      <p:sp>
        <p:nvSpPr>
          <p:cNvPr id="3" name="コンテンツ プレースホルダー 2">
            <a:extLst>
              <a:ext uri="{FF2B5EF4-FFF2-40B4-BE49-F238E27FC236}">
                <a16:creationId xmlns:a16="http://schemas.microsoft.com/office/drawing/2014/main" id="{27B8F50A-0C3A-E454-D68C-1D43B9CAF1BD}"/>
              </a:ext>
            </a:extLst>
          </p:cNvPr>
          <p:cNvSpPr>
            <a:spLocks noGrp="1"/>
          </p:cNvSpPr>
          <p:nvPr>
            <p:ph idx="1"/>
          </p:nvPr>
        </p:nvSpPr>
        <p:spPr/>
        <p:txBody>
          <a:bodyPr/>
          <a:lstStyle/>
          <a:p>
            <a:r>
              <a:rPr kumimoji="1" lang="ja-JP" altLang="en-US" dirty="0"/>
              <a:t>ソートシミュレーション（</a:t>
            </a:r>
            <a:r>
              <a:rPr lang="en-US" altLang="ja-JP" dirty="0">
                <a:hlinkClick r:id="rId2"/>
              </a:rPr>
              <a:t>Sort Simulation</a:t>
            </a:r>
            <a:r>
              <a:rPr lang="ja-JP" altLang="en-US" dirty="0"/>
              <a:t>）を使用</a:t>
            </a:r>
            <a:endParaRPr lang="en-US" altLang="ja-JP" dirty="0"/>
          </a:p>
          <a:p>
            <a:r>
              <a:rPr lang="ja-JP" altLang="en-US" dirty="0"/>
              <a:t>左から順に二つ選び、左から大小の順になっている場合交換する</a:t>
            </a:r>
            <a:endParaRPr lang="en-US" altLang="ja-JP" dirty="0"/>
          </a:p>
          <a:p>
            <a:r>
              <a:rPr lang="ja-JP" altLang="en-US" dirty="0"/>
              <a:t>繰り返すことで右の要素がだんだん確定するため、左から選ぶ要素が少なくなっていく</a:t>
            </a:r>
            <a:endParaRPr lang="en-US" altLang="ja-JP" dirty="0"/>
          </a:p>
          <a:p>
            <a:r>
              <a:rPr lang="ja-JP" altLang="en-US" dirty="0"/>
              <a:t>一通り行うことで、一番右が大きな値となる</a:t>
            </a:r>
            <a:endParaRPr lang="en-US" altLang="ja-JP" dirty="0"/>
          </a:p>
          <a:p>
            <a:endParaRPr lang="en-US" altLang="ja-JP" dirty="0"/>
          </a:p>
          <a:p>
            <a:endParaRPr kumimoji="1" lang="en-US" altLang="ja-JP" dirty="0"/>
          </a:p>
          <a:p>
            <a:endParaRPr kumimoji="1" lang="ja-JP" altLang="en-US" dirty="0"/>
          </a:p>
        </p:txBody>
      </p:sp>
      <p:sp>
        <p:nvSpPr>
          <p:cNvPr id="4" name="テキスト プレースホルダー 3">
            <a:extLst>
              <a:ext uri="{FF2B5EF4-FFF2-40B4-BE49-F238E27FC236}">
                <a16:creationId xmlns:a16="http://schemas.microsoft.com/office/drawing/2014/main" id="{4B7275CD-582C-A978-4522-45D0AF5D0AD3}"/>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Tree>
    <p:extLst>
      <p:ext uri="{BB962C8B-B14F-4D97-AF65-F5344CB8AC3E}">
        <p14:creationId xmlns:p14="http://schemas.microsoft.com/office/powerpoint/2010/main" val="206213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30B31-DBFC-11B0-EF78-F21AB45378A4}"/>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F9F54979-44C3-F8E8-08BD-8D3BB72EEB24}"/>
              </a:ext>
            </a:extLst>
          </p:cNvPr>
          <p:cNvSpPr>
            <a:spLocks noGrp="1"/>
          </p:cNvSpPr>
          <p:nvPr>
            <p:ph idx="1"/>
          </p:nvPr>
        </p:nvSpPr>
        <p:spPr>
          <a:xfrm>
            <a:off x="558800" y="2013155"/>
            <a:ext cx="11633200" cy="4572000"/>
          </a:xfrm>
        </p:spPr>
        <p:txBody>
          <a:bodyPr/>
          <a:lstStyle/>
          <a:p>
            <a:r>
              <a:rPr lang="ja-JP" altLang="en-US" dirty="0"/>
              <a:t>配列の左側を「並び変えた列」として挿入する</a:t>
            </a:r>
            <a:endParaRPr kumimoji="1" lang="en-US" altLang="ja-JP" dirty="0"/>
          </a:p>
          <a:p>
            <a:pPr marL="0" indent="0">
              <a:buNone/>
            </a:pPr>
            <a:r>
              <a:rPr lang="ja-JP" altLang="en-US" dirty="0"/>
              <a:t>①並べられたカードの右にあるものを挿入（</a:t>
            </a:r>
            <a:r>
              <a:rPr lang="en-US" altLang="ja-JP" dirty="0"/>
              <a:t>77&lt;88</a:t>
            </a:r>
            <a:r>
              <a:rPr lang="ja-JP" altLang="en-US" dirty="0"/>
              <a:t>より入れ替えなし）</a:t>
            </a:r>
            <a:endParaRPr lang="en-US" altLang="ja-JP" dirty="0"/>
          </a:p>
          <a:p>
            <a:pPr marL="0" indent="0">
              <a:buNone/>
            </a:pPr>
            <a:endParaRPr lang="en-US" altLang="ja-JP" dirty="0"/>
          </a:p>
          <a:p>
            <a:pPr marL="0" indent="0">
              <a:buNone/>
            </a:pPr>
            <a:endParaRPr lang="en-US" altLang="ja-JP" dirty="0"/>
          </a:p>
          <a:p>
            <a:pPr marL="0" indent="0">
              <a:buNone/>
            </a:pPr>
            <a:r>
              <a:rPr kumimoji="1" lang="ja-JP" altLang="en-US" dirty="0"/>
              <a:t>②カードの右にあるものを挿入（</a:t>
            </a:r>
            <a:r>
              <a:rPr kumimoji="1" lang="en-US" altLang="ja-JP" dirty="0"/>
              <a:t>88&gt;32</a:t>
            </a:r>
            <a:r>
              <a:rPr kumimoji="1" lang="ja-JP" altLang="en-US" dirty="0"/>
              <a:t>より入れ替え）</a:t>
            </a:r>
          </a:p>
        </p:txBody>
      </p:sp>
      <p:sp>
        <p:nvSpPr>
          <p:cNvPr id="4" name="テキスト プレースホルダー 3">
            <a:extLst>
              <a:ext uri="{FF2B5EF4-FFF2-40B4-BE49-F238E27FC236}">
                <a16:creationId xmlns:a16="http://schemas.microsoft.com/office/drawing/2014/main" id="{DBEA9A78-7D7A-41B4-0FE3-796E3DA65EC1}"/>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pic>
        <p:nvPicPr>
          <p:cNvPr id="10" name="図 9">
            <a:extLst>
              <a:ext uri="{FF2B5EF4-FFF2-40B4-BE49-F238E27FC236}">
                <a16:creationId xmlns:a16="http://schemas.microsoft.com/office/drawing/2014/main" id="{4E35A5B0-158E-CDF5-4BDB-DDD9BCF64F61}"/>
              </a:ext>
            </a:extLst>
          </p:cNvPr>
          <p:cNvPicPr>
            <a:picLocks noChangeAspect="1"/>
          </p:cNvPicPr>
          <p:nvPr/>
        </p:nvPicPr>
        <p:blipFill>
          <a:blip r:embed="rId2">
            <a:clrChange>
              <a:clrFrom>
                <a:srgbClr val="FBFBFB"/>
              </a:clrFrom>
              <a:clrTo>
                <a:srgbClr val="FBFBFB">
                  <a:alpha val="0"/>
                </a:srgbClr>
              </a:clrTo>
            </a:clrChange>
          </a:blip>
          <a:stretch>
            <a:fillRect/>
          </a:stretch>
        </p:blipFill>
        <p:spPr>
          <a:xfrm>
            <a:off x="947572" y="3149187"/>
            <a:ext cx="2372056" cy="1381318"/>
          </a:xfrm>
          <a:prstGeom prst="rect">
            <a:avLst/>
          </a:prstGeom>
        </p:spPr>
      </p:pic>
      <p:pic>
        <p:nvPicPr>
          <p:cNvPr id="14" name="図 13">
            <a:extLst>
              <a:ext uri="{FF2B5EF4-FFF2-40B4-BE49-F238E27FC236}">
                <a16:creationId xmlns:a16="http://schemas.microsoft.com/office/drawing/2014/main" id="{CCAECEB4-D912-A5D8-CDA6-2A0A56EAD518}"/>
              </a:ext>
            </a:extLst>
          </p:cNvPr>
          <p:cNvPicPr>
            <a:picLocks noChangeAspect="1"/>
          </p:cNvPicPr>
          <p:nvPr/>
        </p:nvPicPr>
        <p:blipFill>
          <a:blip r:embed="rId3">
            <a:clrChange>
              <a:clrFrom>
                <a:srgbClr val="FBFBFB"/>
              </a:clrFrom>
              <a:clrTo>
                <a:srgbClr val="FBFBFB">
                  <a:alpha val="0"/>
                </a:srgbClr>
              </a:clrTo>
            </a:clrChange>
          </a:blip>
          <a:stretch>
            <a:fillRect/>
          </a:stretch>
        </p:blipFill>
        <p:spPr>
          <a:xfrm>
            <a:off x="947572" y="5253308"/>
            <a:ext cx="2410161" cy="1390844"/>
          </a:xfrm>
          <a:prstGeom prst="rect">
            <a:avLst/>
          </a:prstGeom>
        </p:spPr>
      </p:pic>
      <p:cxnSp>
        <p:nvCxnSpPr>
          <p:cNvPr id="15" name="直線矢印コネクタ 14">
            <a:extLst>
              <a:ext uri="{FF2B5EF4-FFF2-40B4-BE49-F238E27FC236}">
                <a16:creationId xmlns:a16="http://schemas.microsoft.com/office/drawing/2014/main" id="{9401D54D-9CBB-6FFB-8117-E7C84E518338}"/>
              </a:ext>
            </a:extLst>
          </p:cNvPr>
          <p:cNvCxnSpPr/>
          <p:nvPr/>
        </p:nvCxnSpPr>
        <p:spPr>
          <a:xfrm>
            <a:off x="4125516" y="6236366"/>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pic>
        <p:nvPicPr>
          <p:cNvPr id="17" name="図 16">
            <a:extLst>
              <a:ext uri="{FF2B5EF4-FFF2-40B4-BE49-F238E27FC236}">
                <a16:creationId xmlns:a16="http://schemas.microsoft.com/office/drawing/2014/main" id="{78DD54E5-F40D-955A-181D-C9E5DD874B97}"/>
              </a:ext>
            </a:extLst>
          </p:cNvPr>
          <p:cNvPicPr>
            <a:picLocks noChangeAspect="1"/>
          </p:cNvPicPr>
          <p:nvPr/>
        </p:nvPicPr>
        <p:blipFill>
          <a:blip r:embed="rId4">
            <a:clrChange>
              <a:clrFrom>
                <a:srgbClr val="FBFBFB"/>
              </a:clrFrom>
              <a:clrTo>
                <a:srgbClr val="FBFBFB">
                  <a:alpha val="0"/>
                </a:srgbClr>
              </a:clrTo>
            </a:clrChange>
          </a:blip>
          <a:stretch>
            <a:fillRect/>
          </a:stretch>
        </p:blipFill>
        <p:spPr>
          <a:xfrm>
            <a:off x="6914165" y="5319992"/>
            <a:ext cx="2343477" cy="1324160"/>
          </a:xfrm>
          <a:prstGeom prst="rect">
            <a:avLst/>
          </a:prstGeom>
        </p:spPr>
      </p:pic>
    </p:spTree>
    <p:extLst>
      <p:ext uri="{BB962C8B-B14F-4D97-AF65-F5344CB8AC3E}">
        <p14:creationId xmlns:p14="http://schemas.microsoft.com/office/powerpoint/2010/main" val="38202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B8A97-AAA6-279E-C2CB-7716CC80D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FC850EF-81A5-891C-F67F-3014E81E31EF}"/>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BD850F89-980D-221A-75AE-7AC826ADD1D3}"/>
              </a:ext>
            </a:extLst>
          </p:cNvPr>
          <p:cNvSpPr>
            <a:spLocks noGrp="1"/>
          </p:cNvSpPr>
          <p:nvPr>
            <p:ph idx="1"/>
          </p:nvPr>
        </p:nvSpPr>
        <p:spPr>
          <a:xfrm>
            <a:off x="558800" y="2013155"/>
            <a:ext cx="11633200" cy="4572000"/>
          </a:xfrm>
        </p:spPr>
        <p:txBody>
          <a:bodyPr/>
          <a:lstStyle/>
          <a:p>
            <a:r>
              <a:rPr lang="ja-JP" altLang="en-US" dirty="0"/>
              <a:t>配列の左側を「並び変えた列」として挿入する</a:t>
            </a:r>
            <a:endParaRPr kumimoji="1" lang="en-US" altLang="ja-JP" dirty="0"/>
          </a:p>
          <a:p>
            <a:pPr marL="0" indent="0">
              <a:buNone/>
            </a:pPr>
            <a:r>
              <a:rPr lang="ja-JP" altLang="en-US" dirty="0"/>
              <a:t>③右の要素が大きくなるように並べ替える</a:t>
            </a:r>
            <a:endParaRPr lang="en-US" altLang="ja-JP" dirty="0"/>
          </a:p>
          <a:p>
            <a:pPr marL="0" indent="0">
              <a:buNone/>
            </a:pPr>
            <a:endParaRPr lang="en-US" altLang="ja-JP" dirty="0"/>
          </a:p>
          <a:p>
            <a:pPr marL="0" indent="0">
              <a:buNone/>
            </a:pPr>
            <a:endParaRPr lang="en-US" altLang="ja-JP" dirty="0"/>
          </a:p>
          <a:p>
            <a:pPr marL="0" indent="0">
              <a:buNone/>
            </a:pPr>
            <a:r>
              <a:rPr lang="ja-JP" altLang="en-US" dirty="0"/>
              <a:t>④この繰り返しにより、最終的に右の要素が一番大きくなる</a:t>
            </a:r>
            <a:endParaRPr lang="en-US" altLang="ja-JP" dirty="0"/>
          </a:p>
          <a:p>
            <a:pPr marL="0" indent="0">
              <a:buNone/>
            </a:pPr>
            <a:endParaRPr kumimoji="1" lang="ja-JP" altLang="en-US" dirty="0"/>
          </a:p>
        </p:txBody>
      </p:sp>
      <p:sp>
        <p:nvSpPr>
          <p:cNvPr id="4" name="テキスト プレースホルダー 3">
            <a:extLst>
              <a:ext uri="{FF2B5EF4-FFF2-40B4-BE49-F238E27FC236}">
                <a16:creationId xmlns:a16="http://schemas.microsoft.com/office/drawing/2014/main" id="{3EA9D0BD-53A9-6EAD-A509-89583FB5C203}"/>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cxnSp>
        <p:nvCxnSpPr>
          <p:cNvPr id="15" name="直線矢印コネクタ 14">
            <a:extLst>
              <a:ext uri="{FF2B5EF4-FFF2-40B4-BE49-F238E27FC236}">
                <a16:creationId xmlns:a16="http://schemas.microsoft.com/office/drawing/2014/main" id="{11DEFE8B-1CEE-A0FD-686E-B9BBE8E2E9DA}"/>
              </a:ext>
            </a:extLst>
          </p:cNvPr>
          <p:cNvCxnSpPr/>
          <p:nvPr/>
        </p:nvCxnSpPr>
        <p:spPr>
          <a:xfrm>
            <a:off x="4045306" y="4230974"/>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pic>
        <p:nvPicPr>
          <p:cNvPr id="6" name="図 5">
            <a:extLst>
              <a:ext uri="{FF2B5EF4-FFF2-40B4-BE49-F238E27FC236}">
                <a16:creationId xmlns:a16="http://schemas.microsoft.com/office/drawing/2014/main" id="{CA83877A-3032-5328-BB6B-5625067C6633}"/>
              </a:ext>
            </a:extLst>
          </p:cNvPr>
          <p:cNvPicPr>
            <a:picLocks noChangeAspect="1"/>
          </p:cNvPicPr>
          <p:nvPr/>
        </p:nvPicPr>
        <p:blipFill>
          <a:blip r:embed="rId2">
            <a:clrChange>
              <a:clrFrom>
                <a:srgbClr val="FBFBFB"/>
              </a:clrFrom>
              <a:clrTo>
                <a:srgbClr val="FBFBFB">
                  <a:alpha val="0"/>
                </a:srgbClr>
              </a:clrTo>
            </a:clrChange>
          </a:blip>
          <a:stretch>
            <a:fillRect/>
          </a:stretch>
        </p:blipFill>
        <p:spPr>
          <a:xfrm>
            <a:off x="1061888" y="3294729"/>
            <a:ext cx="2295845" cy="1286054"/>
          </a:xfrm>
          <a:prstGeom prst="rect">
            <a:avLst/>
          </a:prstGeom>
        </p:spPr>
      </p:pic>
      <p:pic>
        <p:nvPicPr>
          <p:cNvPr id="8" name="図 7">
            <a:extLst>
              <a:ext uri="{FF2B5EF4-FFF2-40B4-BE49-F238E27FC236}">
                <a16:creationId xmlns:a16="http://schemas.microsoft.com/office/drawing/2014/main" id="{3C5A3469-8A8F-096C-07BA-DD26B2AC2ADC}"/>
              </a:ext>
            </a:extLst>
          </p:cNvPr>
          <p:cNvPicPr>
            <a:picLocks noChangeAspect="1"/>
          </p:cNvPicPr>
          <p:nvPr/>
        </p:nvPicPr>
        <p:blipFill>
          <a:blip r:embed="rId3">
            <a:clrChange>
              <a:clrFrom>
                <a:srgbClr val="FBFBFB"/>
              </a:clrFrom>
              <a:clrTo>
                <a:srgbClr val="FBFBFB">
                  <a:alpha val="0"/>
                </a:srgbClr>
              </a:clrTo>
            </a:clrChange>
          </a:blip>
          <a:stretch>
            <a:fillRect/>
          </a:stretch>
        </p:blipFill>
        <p:spPr>
          <a:xfrm>
            <a:off x="6697161" y="3216470"/>
            <a:ext cx="2391109" cy="1362265"/>
          </a:xfrm>
          <a:prstGeom prst="rect">
            <a:avLst/>
          </a:prstGeom>
        </p:spPr>
      </p:pic>
      <p:pic>
        <p:nvPicPr>
          <p:cNvPr id="11" name="図 10">
            <a:extLst>
              <a:ext uri="{FF2B5EF4-FFF2-40B4-BE49-F238E27FC236}">
                <a16:creationId xmlns:a16="http://schemas.microsoft.com/office/drawing/2014/main" id="{89D11A37-D3D9-163B-4EB8-A4E597CCF383}"/>
              </a:ext>
            </a:extLst>
          </p:cNvPr>
          <p:cNvPicPr>
            <a:picLocks noChangeAspect="1"/>
          </p:cNvPicPr>
          <p:nvPr/>
        </p:nvPicPr>
        <p:blipFill>
          <a:blip r:embed="rId4">
            <a:clrChange>
              <a:clrFrom>
                <a:srgbClr val="FBFBFB"/>
              </a:clrFrom>
              <a:clrTo>
                <a:srgbClr val="FBFBFB">
                  <a:alpha val="0"/>
                </a:srgbClr>
              </a:clrTo>
            </a:clrChange>
          </a:blip>
          <a:stretch>
            <a:fillRect/>
          </a:stretch>
        </p:blipFill>
        <p:spPr>
          <a:xfrm>
            <a:off x="1112710" y="5300940"/>
            <a:ext cx="2305372" cy="1343212"/>
          </a:xfrm>
          <a:prstGeom prst="rect">
            <a:avLst/>
          </a:prstGeom>
        </p:spPr>
      </p:pic>
    </p:spTree>
    <p:extLst>
      <p:ext uri="{BB962C8B-B14F-4D97-AF65-F5344CB8AC3E}">
        <p14:creationId xmlns:p14="http://schemas.microsoft.com/office/powerpoint/2010/main" val="5636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A0E27-835C-94D8-41E6-0D32C8F90CD3}"/>
              </a:ext>
            </a:extLst>
          </p:cNvPr>
          <p:cNvSpPr>
            <a:spLocks noGrp="1"/>
          </p:cNvSpPr>
          <p:nvPr>
            <p:ph type="title"/>
          </p:nvPr>
        </p:nvSpPr>
        <p:spPr/>
        <p:txBody>
          <a:bodyPr/>
          <a:lstStyle/>
          <a:p>
            <a:r>
              <a:rPr kumimoji="1" lang="ja-JP" altLang="en-US" dirty="0"/>
              <a:t>アルゴリズムの特徴とその理由</a:t>
            </a:r>
          </a:p>
        </p:txBody>
      </p:sp>
      <p:sp>
        <p:nvSpPr>
          <p:cNvPr id="4" name="テキスト プレースホルダー 3">
            <a:extLst>
              <a:ext uri="{FF2B5EF4-FFF2-40B4-BE49-F238E27FC236}">
                <a16:creationId xmlns:a16="http://schemas.microsoft.com/office/drawing/2014/main" id="{EFCFEF4A-167A-84F7-CBC3-7EF420771B99}"/>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graphicFrame>
        <p:nvGraphicFramePr>
          <p:cNvPr id="8" name="コンテンツ プレースホルダー 7">
            <a:extLst>
              <a:ext uri="{FF2B5EF4-FFF2-40B4-BE49-F238E27FC236}">
                <a16:creationId xmlns:a16="http://schemas.microsoft.com/office/drawing/2014/main" id="{0774AE9B-95AD-7E70-70A0-916E7E1D3D32}"/>
              </a:ext>
            </a:extLst>
          </p:cNvPr>
          <p:cNvGraphicFramePr>
            <a:graphicFrameLocks noGrp="1"/>
          </p:cNvGraphicFramePr>
          <p:nvPr>
            <p:ph idx="1"/>
            <p:extLst>
              <p:ext uri="{D42A27DB-BD31-4B8C-83A1-F6EECF244321}">
                <p14:modId xmlns:p14="http://schemas.microsoft.com/office/powerpoint/2010/main" val="3719795360"/>
              </p:ext>
            </p:extLst>
          </p:nvPr>
        </p:nvGraphicFramePr>
        <p:xfrm>
          <a:off x="554121" y="2248569"/>
          <a:ext cx="11083758" cy="3871495"/>
        </p:xfrm>
        <a:graphic>
          <a:graphicData uri="http://schemas.openxmlformats.org/drawingml/2006/table">
            <a:tbl>
              <a:tblPr firstRow="1" bandRow="1">
                <a:tableStyleId>{00A15C55-8517-42AA-B614-E9B94910E393}</a:tableStyleId>
              </a:tblPr>
              <a:tblGrid>
                <a:gridCol w="5721739">
                  <a:extLst>
                    <a:ext uri="{9D8B030D-6E8A-4147-A177-3AD203B41FA5}">
                      <a16:colId xmlns:a16="http://schemas.microsoft.com/office/drawing/2014/main" val="436477637"/>
                    </a:ext>
                  </a:extLst>
                </a:gridCol>
                <a:gridCol w="5362019">
                  <a:extLst>
                    <a:ext uri="{9D8B030D-6E8A-4147-A177-3AD203B41FA5}">
                      <a16:colId xmlns:a16="http://schemas.microsoft.com/office/drawing/2014/main" val="517414850"/>
                    </a:ext>
                  </a:extLst>
                </a:gridCol>
              </a:tblGrid>
              <a:tr h="735263">
                <a:tc>
                  <a:txBody>
                    <a:bodyPr/>
                    <a:lstStyle/>
                    <a:p>
                      <a:r>
                        <a:rPr kumimoji="1" lang="ja-JP" altLang="en-US" sz="2400" dirty="0"/>
                        <a:t>特徴</a:t>
                      </a:r>
                    </a:p>
                  </a:txBody>
                  <a:tcPr/>
                </a:tc>
                <a:tc>
                  <a:txBody>
                    <a:bodyPr/>
                    <a:lstStyle/>
                    <a:p>
                      <a:r>
                        <a:rPr kumimoji="1" lang="ja-JP" altLang="en-US" sz="2400" dirty="0"/>
                        <a:t>理由</a:t>
                      </a:r>
                    </a:p>
                  </a:txBody>
                  <a:tcPr/>
                </a:tc>
                <a:extLst>
                  <a:ext uri="{0D108BD9-81ED-4DB2-BD59-A6C34878D82A}">
                    <a16:rowId xmlns:a16="http://schemas.microsoft.com/office/drawing/2014/main" val="706120765"/>
                  </a:ext>
                </a:extLst>
              </a:tr>
              <a:tr h="1006108">
                <a:tc>
                  <a:txBody>
                    <a:bodyPr/>
                    <a:lstStyle/>
                    <a:p>
                      <a:r>
                        <a:rPr kumimoji="1" lang="ja-JP" altLang="en-US" sz="2400" b="1" dirty="0"/>
                        <a:t>部分的にソートしながら進む</a:t>
                      </a:r>
                    </a:p>
                  </a:txBody>
                  <a:tcPr/>
                </a:tc>
                <a:tc>
                  <a:txBody>
                    <a:bodyPr/>
                    <a:lstStyle/>
                    <a:p>
                      <a:r>
                        <a:rPr kumimoji="1" lang="ja-JP" altLang="en-US" sz="2000" dirty="0"/>
                        <a:t>ソート済み部分を維持し、未ソート部分から要素を挿入するため</a:t>
                      </a:r>
                    </a:p>
                  </a:txBody>
                  <a:tcPr/>
                </a:tc>
                <a:extLst>
                  <a:ext uri="{0D108BD9-81ED-4DB2-BD59-A6C34878D82A}">
                    <a16:rowId xmlns:a16="http://schemas.microsoft.com/office/drawing/2014/main" val="3349377662"/>
                  </a:ext>
                </a:extLst>
              </a:tr>
              <a:tr h="1095407">
                <a:tc>
                  <a:txBody>
                    <a:bodyPr/>
                    <a:lstStyle/>
                    <a:p>
                      <a:r>
                        <a:rPr kumimoji="1" lang="ja-JP" altLang="en-US" sz="2400" b="1" dirty="0"/>
                        <a:t>大規模データには不向き</a:t>
                      </a:r>
                    </a:p>
                  </a:txBody>
                  <a:tcPr/>
                </a:tc>
                <a:tc>
                  <a:txBody>
                    <a:bodyPr/>
                    <a:lstStyle/>
                    <a:p>
                      <a:r>
                        <a:rPr kumimoji="1" lang="ja-JP" altLang="en-US" sz="2000" dirty="0"/>
                        <a:t>配列の状態によって比較回数や要素を移動させる操作の量が変わるため</a:t>
                      </a:r>
                    </a:p>
                  </a:txBody>
                  <a:tcPr/>
                </a:tc>
                <a:extLst>
                  <a:ext uri="{0D108BD9-81ED-4DB2-BD59-A6C34878D82A}">
                    <a16:rowId xmlns:a16="http://schemas.microsoft.com/office/drawing/2014/main" val="2493357960"/>
                  </a:ext>
                </a:extLst>
              </a:tr>
              <a:tr h="1034717">
                <a:tc>
                  <a:txBody>
                    <a:bodyPr/>
                    <a:lstStyle/>
                    <a:p>
                      <a:r>
                        <a:rPr kumimoji="1" lang="ja-JP" altLang="en-US" sz="2400" b="1" dirty="0"/>
                        <a:t>実装が容易</a:t>
                      </a:r>
                    </a:p>
                  </a:txBody>
                  <a:tcPr/>
                </a:tc>
                <a:tc>
                  <a:txBody>
                    <a:bodyPr/>
                    <a:lstStyle/>
                    <a:p>
                      <a:r>
                        <a:rPr kumimoji="1" lang="ja-JP" altLang="en-US" sz="2000" dirty="0"/>
                        <a:t>他のソートアルゴリズムに比べコードが短い</a:t>
                      </a:r>
                      <a:endParaRPr kumimoji="1" lang="en-US" altLang="ja-JP" sz="2000" dirty="0"/>
                    </a:p>
                    <a:p>
                      <a:r>
                        <a:rPr kumimoji="1" lang="ja-JP" altLang="en-US" sz="2000" dirty="0"/>
                        <a:t>理解しやすい</a:t>
                      </a:r>
                      <a:endParaRPr kumimoji="1" lang="en-US" altLang="ja-JP" sz="2000" dirty="0"/>
                    </a:p>
                  </a:txBody>
                  <a:tcPr/>
                </a:tc>
                <a:extLst>
                  <a:ext uri="{0D108BD9-81ED-4DB2-BD59-A6C34878D82A}">
                    <a16:rowId xmlns:a16="http://schemas.microsoft.com/office/drawing/2014/main" val="3636803823"/>
                  </a:ext>
                </a:extLst>
              </a:tr>
            </a:tbl>
          </a:graphicData>
        </a:graphic>
      </p:graphicFrame>
    </p:spTree>
    <p:extLst>
      <p:ext uri="{BB962C8B-B14F-4D97-AF65-F5344CB8AC3E}">
        <p14:creationId xmlns:p14="http://schemas.microsoft.com/office/powerpoint/2010/main" val="4149840013"/>
      </p:ext>
    </p:extLst>
  </p:cSld>
  <p:clrMapOvr>
    <a:masterClrMapping/>
  </p:clrMapOvr>
</p:sld>
</file>

<file path=ppt/theme/theme1.xml><?xml version="1.0" encoding="utf-8"?>
<a:theme xmlns:a="http://schemas.openxmlformats.org/drawingml/2006/main" name="研究発表スライドマスタ">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ユーザー定義 2">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ート2022版.potx" id="{6306135A-614C-4776-A803-91994B10B76C}" vid="{3B8C9F31-E626-4709-A765-E9EDF381CB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B33ED81-A378-482E-B710-0D21A32023B2}">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http://purl.org/dc/terms/"/>
  </ds:schemaRefs>
</ds:datastoreItem>
</file>

<file path=customXml/itemProps3.xml><?xml version="1.0" encoding="utf-8"?>
<ds:datastoreItem xmlns:ds="http://schemas.openxmlformats.org/officeDocument/2006/customXml" ds:itemID="{0EFD21F3-24CC-4605-A5CE-D678D2531A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研究発表用テンプレート2022版</Template>
  <TotalTime>207</TotalTime>
  <Words>649</Words>
  <Application>Microsoft Office PowerPoint</Application>
  <PresentationFormat>ワイド画面</PresentationFormat>
  <Paragraphs>97</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Medium</vt:lpstr>
      <vt:lpstr>Arial</vt:lpstr>
      <vt:lpstr>Segoe UI</vt:lpstr>
      <vt:lpstr>Wingdings</vt:lpstr>
      <vt:lpstr>研究発表スライドマスタ</vt:lpstr>
      <vt:lpstr>1/8 アルゴリズムとデータ構造</vt:lpstr>
      <vt:lpstr>アルゴリズムの動作</vt:lpstr>
      <vt:lpstr>アルゴリズムの動作</vt:lpstr>
      <vt:lpstr>アルゴリズムの特徴とその理由</vt:lpstr>
      <vt:lpstr>計算量・安定性・in-place性</vt:lpstr>
      <vt:lpstr>自分の理解・イメージ</vt:lpstr>
      <vt:lpstr>アルゴリズムの動作</vt:lpstr>
      <vt:lpstr>アルゴリズムの動作</vt:lpstr>
      <vt:lpstr>アルゴリズムの特徴とその理由</vt:lpstr>
      <vt:lpstr>計算量・安定性・in-place性</vt:lpstr>
      <vt:lpstr>自分の理解・イメージ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咲良 伊東</dc:creator>
  <cp:lastModifiedBy>咲良 伊東</cp:lastModifiedBy>
  <cp:revision>1</cp:revision>
  <dcterms:created xsi:type="dcterms:W3CDTF">2025-01-07T12:38:20Z</dcterms:created>
  <dcterms:modified xsi:type="dcterms:W3CDTF">2025-01-08T03:08:18Z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