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70" r:id="rId5"/>
    <p:sldId id="265" r:id="rId6"/>
    <p:sldId id="266" r:id="rId7"/>
    <p:sldId id="271" r:id="rId8"/>
    <p:sldId id="267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7178C-5571-1241-B53C-6D23115C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F118EE-7D09-D94C-9A03-007F6F152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08AA6-7802-FB40-A519-502240BB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A3D-1F1A-334A-8E10-E60624E4F0AD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8D2C-A53D-5643-80E6-8D5D6B0D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A5BF04-B1E5-8440-B7D0-52123C89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E3B6-F33A-7E44-9077-A7DFAECAB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11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66EDA-E64A-9F4E-B5EB-996ED4D6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ED86D5-EE1E-4B4C-A019-6300EEF95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B0632-7DE3-A24A-BC24-733E16F5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A3D-1F1A-334A-8E10-E60624E4F0AD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4FB225-F027-A846-9F89-8EC27FC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A9FEE8-6AE2-0347-9EB1-506B5F6F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E3B6-F33A-7E44-9077-A7DFAECAB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2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414AC5-B574-FB45-BA92-B0B2AC350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BE3A4F-9580-F841-B627-6E1CA8E82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8764ED-AC65-1044-92B8-E15FCA65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A3D-1F1A-334A-8E10-E60624E4F0AD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E80A22-C3EC-1E48-AA54-836959FD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60FDB7-B291-EA47-87BD-DB5AD480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E3B6-F33A-7E44-9077-A7DFAECAB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40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A312D-94AA-9445-9EAF-27ECA5EB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6610DD-2DB4-5F40-85F8-B2FBC655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EDD70E-BC71-C444-B181-E84AAB0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A3D-1F1A-334A-8E10-E60624E4F0AD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E3637-D2AE-B643-B422-BCD62C5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BE6B3-17A2-F243-9AEA-F62DA386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E3B6-F33A-7E44-9077-A7DFAECAB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73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FD96-99AA-8342-B114-9F4CC10C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9EEA42-47DE-AB4D-BF22-DA5487B1C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3A492-7512-EC47-8D48-78CFAB26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A3D-1F1A-334A-8E10-E60624E4F0AD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85FE13-2DDF-C942-BC41-D013FF34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225E85-561B-3946-9669-6422B12E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E3B6-F33A-7E44-9077-A7DFAECAB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27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356DD-686E-0341-A9DB-120F3624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BF88F-CFFE-B14F-9AEB-2A873AE9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85A0EA-B474-F94C-BFB7-57C24F55C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98F8CA-A1CA-D04F-A600-ABBF84E0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A3D-1F1A-334A-8E10-E60624E4F0AD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7FA432-14AE-3E41-8159-E97457FC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6BBF43-41D0-0440-9C70-C11F06BA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E3B6-F33A-7E44-9077-A7DFAECAB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78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0A5CE-557A-9E45-98F2-B7FA40FE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C647C5-7713-9B46-8BB3-866E2531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72F9FC-330A-574C-967B-3BC034C30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B1FC11-DB5B-1547-A9B9-1FF8D8BF7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7608E0-897A-7440-A540-ADCB02C81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6B16BB-33D4-AF49-B3C9-C9DC6B6B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A3D-1F1A-334A-8E10-E60624E4F0AD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2F7A5D-BC82-ED41-9F0B-EB1189B8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95C60B-AF00-9C4F-9F17-500BD6D7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E3B6-F33A-7E44-9077-A7DFAECAB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94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89559-C9F8-BD4A-B1BA-BCA8D3C1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6751B1-D42B-DA4A-BCC0-3AAD72AF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A3D-1F1A-334A-8E10-E60624E4F0AD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B3104D-881A-C241-8E8D-00890DBE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2C4676-8663-E444-BEB9-435CCC2B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E3B6-F33A-7E44-9077-A7DFAECAB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63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B2D6153-BE2C-F645-BD9B-15B69BC1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A3D-1F1A-334A-8E10-E60624E4F0AD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97EDAB-AA2B-D94A-9E9A-D526C7AD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1D79C3-9DC2-7849-A204-FBEEA9D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E3B6-F33A-7E44-9077-A7DFAECAB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93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54344-3876-9B4A-B45E-2D212178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AAF907-3BE6-C848-8347-9546CF97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C0FBF2-04EB-B147-ACF4-22A8E0B7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88CA23-8298-5044-8107-A9D0C574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A3D-1F1A-334A-8E10-E60624E4F0AD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CE5369-D30C-974F-ADBE-7B30F50E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914501-2852-7E44-8384-7D2F3E85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E3B6-F33A-7E44-9077-A7DFAECAB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07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CAF11-49C9-F644-A499-C81AA15C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1DE2CA-8A46-2F4B-B21A-B89D75AD5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0459B4-4B99-844D-9A16-EAB2A1766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7B5F44-947A-F24C-8175-358371FD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A3D-1F1A-334A-8E10-E60624E4F0AD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DB867D-4D94-7A47-8BD0-F092ADA2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5817EE-F1FD-8C43-A864-AA619CB0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E3B6-F33A-7E44-9077-A7DFAECAB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78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315490-3181-ED42-8798-F93D7F92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958DA4-3804-D149-9B89-8C64EB51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CC2A6-D898-2044-B0E2-3107E6C2A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8A3D-1F1A-334A-8E10-E60624E4F0AD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05ACA-07F3-CA43-8057-A6081CDDF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7FD12D-CB31-2540-8CAC-10E969EC2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EE3B6-F33A-7E44-9077-A7DFAECAB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8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B748C-0D7E-A64A-844D-892A97DC0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47F308-AF54-B84B-86A8-C934608BC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システム情報科学部 情報アーキテクチャ学科</a:t>
            </a:r>
            <a:r>
              <a:rPr lang="en-US" altLang="ja-JP" dirty="0"/>
              <a:t> 3</a:t>
            </a:r>
            <a:r>
              <a:rPr lang="ja-JP" altLang="en-US"/>
              <a:t>年</a:t>
            </a:r>
            <a:endParaRPr lang="en-US" altLang="ja-JP" dirty="0"/>
          </a:p>
          <a:p>
            <a:r>
              <a:rPr kumimoji="1" lang="ja-JP" altLang="en-US"/>
              <a:t>山田咲太朗</a:t>
            </a:r>
          </a:p>
        </p:txBody>
      </p:sp>
    </p:spTree>
    <p:extLst>
      <p:ext uri="{BB962C8B-B14F-4D97-AF65-F5344CB8AC3E}">
        <p14:creationId xmlns:p14="http://schemas.microsoft.com/office/powerpoint/2010/main" val="1766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B133E-CF6F-D745-AB18-C63AC312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これからやっていきたいこと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322FB8-5A2D-5F4B-970A-BC5BCD1E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将来のエンジニア像</a:t>
            </a:r>
            <a:endParaRPr lang="en-US" altLang="ja-JP" dirty="0"/>
          </a:p>
          <a:p>
            <a:r>
              <a:rPr lang="ja-JP" altLang="en-US"/>
              <a:t>医療従事者</a:t>
            </a:r>
            <a:r>
              <a:rPr lang="en-US" altLang="ja-JP" dirty="0"/>
              <a:t> or </a:t>
            </a:r>
            <a:r>
              <a:rPr lang="ja-JP" altLang="en-US"/>
              <a:t>医療患者を</a:t>
            </a:r>
            <a:r>
              <a:rPr lang="en-US" altLang="ja-JP" dirty="0"/>
              <a:t>IT</a:t>
            </a:r>
            <a:r>
              <a:rPr lang="ja-JP" altLang="en-US"/>
              <a:t>サービスでサポートしたい</a:t>
            </a:r>
            <a:endParaRPr lang="en-US" altLang="ja-JP" dirty="0"/>
          </a:p>
          <a:p>
            <a:r>
              <a:rPr lang="ja-JP" altLang="en-US"/>
              <a:t>サーバーサイドとインフラ両方で戦える</a:t>
            </a:r>
            <a:endParaRPr lang="en-US" altLang="ja-JP" dirty="0"/>
          </a:p>
          <a:p>
            <a:r>
              <a:rPr lang="ja-JP" altLang="en-US"/>
              <a:t>プロダクト思考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エンジニアになりたい！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7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D2E99-5E03-374E-ACC0-713B898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このイベントで話したいこと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468C91-CBED-4A49-9DFD-2921A8DF2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企業の考え方（企業理念）</a:t>
            </a:r>
            <a:endParaRPr kumimoji="1" lang="en-US" altLang="ja-JP" dirty="0"/>
          </a:p>
          <a:p>
            <a:r>
              <a:rPr kumimoji="1" lang="ja-JP" altLang="en-US"/>
              <a:t>どんな技術を使っているか？</a:t>
            </a:r>
            <a:endParaRPr kumimoji="1" lang="en-US" altLang="ja-JP" dirty="0"/>
          </a:p>
          <a:p>
            <a:r>
              <a:rPr kumimoji="1" lang="ja-JP" altLang="en-US"/>
              <a:t>学生に求めているもの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実践的なサービス開発を経験したい</a:t>
            </a:r>
            <a:endParaRPr kumimoji="1" lang="en-US" altLang="ja-JP" dirty="0"/>
          </a:p>
          <a:p>
            <a:pPr lvl="1"/>
            <a:r>
              <a:rPr lang="ja-JP" altLang="en-US"/>
              <a:t>リモートでのアルバイト</a:t>
            </a:r>
            <a:endParaRPr lang="en-US" altLang="ja-JP" dirty="0"/>
          </a:p>
          <a:p>
            <a:pPr lvl="1"/>
            <a:r>
              <a:rPr kumimoji="1" lang="ja-JP" altLang="en-US"/>
              <a:t>就業型インターン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912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03CE2-F3B9-1E42-A6BF-CC8045E6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64DDD1-D5F0-8B49-BE7E-FE1B41BE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山田 咲太朗</a:t>
            </a:r>
            <a:r>
              <a:rPr lang="en-US" altLang="ja-JP" dirty="0"/>
              <a:t>(Yamada Shotaro)</a:t>
            </a:r>
          </a:p>
          <a:p>
            <a:pPr marL="0" indent="0">
              <a:buNone/>
            </a:pPr>
            <a:r>
              <a:rPr lang="ja-JP" altLang="en-US"/>
              <a:t>＝＞</a:t>
            </a:r>
            <a:r>
              <a:rPr lang="en-US" altLang="ja-JP" dirty="0" err="1"/>
              <a:t>SaKu</a:t>
            </a:r>
            <a:r>
              <a:rPr lang="ja-JP" altLang="en-US"/>
              <a:t>で呼んでもらえると喜びます</a:t>
            </a:r>
            <a:endParaRPr lang="en-US" altLang="ja-JP" dirty="0"/>
          </a:p>
          <a:p>
            <a:r>
              <a:rPr lang="ja-JP" altLang="en-US"/>
              <a:t>システム情報科学部 情報アーキテクチャ学科</a:t>
            </a:r>
            <a:r>
              <a:rPr lang="en-US" altLang="ja-JP" dirty="0"/>
              <a:t> </a:t>
            </a:r>
            <a:r>
              <a:rPr lang="ja-JP" altLang="en-US"/>
              <a:t>高度</a:t>
            </a:r>
            <a:r>
              <a:rPr lang="en" altLang="ja-JP" dirty="0"/>
              <a:t>ICT</a:t>
            </a:r>
            <a:r>
              <a:rPr lang="ja-JP" altLang="en-US"/>
              <a:t>コース</a:t>
            </a:r>
            <a:endParaRPr lang="en-US" altLang="ja-JP" dirty="0"/>
          </a:p>
          <a:p>
            <a:r>
              <a:rPr lang="ja-JP" altLang="en-US"/>
              <a:t>学部</a:t>
            </a:r>
            <a:r>
              <a:rPr lang="en-US" altLang="ja-JP" dirty="0"/>
              <a:t>3</a:t>
            </a:r>
            <a:r>
              <a:rPr lang="ja-JP" altLang="en-US"/>
              <a:t>年</a:t>
            </a:r>
            <a:endParaRPr lang="en-US" altLang="ja-JP" dirty="0"/>
          </a:p>
          <a:p>
            <a:r>
              <a:rPr kumimoji="1" lang="ja-JP" altLang="en-US"/>
              <a:t>研究はまだです</a:t>
            </a:r>
            <a:endParaRPr kumimoji="1" lang="en-US" altLang="ja-JP" dirty="0"/>
          </a:p>
          <a:p>
            <a:r>
              <a:rPr kumimoji="1" lang="en-US" altLang="ja-JP" dirty="0"/>
              <a:t>JAWS-SG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40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835FC-19FA-2E4B-A89B-DD523306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趣味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2B9839-548D-DF48-BD4D-319343E0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散歩</a:t>
            </a:r>
            <a:endParaRPr kumimoji="1" lang="en-US" altLang="ja-JP" dirty="0"/>
          </a:p>
          <a:p>
            <a:r>
              <a:rPr lang="ja-JP" altLang="en-US"/>
              <a:t>お酒（特に日本ウイスキー）</a:t>
            </a:r>
            <a:endParaRPr kumimoji="1" lang="en-US" altLang="ja-JP" dirty="0"/>
          </a:p>
          <a:p>
            <a:r>
              <a:rPr lang="ja-JP" altLang="en-US"/>
              <a:t>個人開発</a:t>
            </a:r>
            <a:endParaRPr kumimoji="1" lang="en-US" altLang="ja-JP" dirty="0"/>
          </a:p>
          <a:p>
            <a:r>
              <a:rPr lang="en-US" altLang="ja-JP" dirty="0"/>
              <a:t>Twitter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140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1DB6A-2DF1-5B45-BB45-D9DE4586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今までやってきたこと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662945-2E08-0B4D-A565-2935F91B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29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99C17-61F5-1246-B8BA-C1A563D6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個人・チーム開発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B932D-124B-4D46-9150-9CAED27A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個人開発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Alexa Skill, </a:t>
            </a:r>
            <a:r>
              <a:rPr lang="ja-JP" altLang="en-US"/>
              <a:t>自作</a:t>
            </a:r>
            <a:r>
              <a:rPr lang="en-US" altLang="ja-JP" dirty="0"/>
              <a:t>blockchain, </a:t>
            </a:r>
            <a:r>
              <a:rPr lang="ja-JP" altLang="en-US"/>
              <a:t>テキストエディタなど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r>
              <a:rPr lang="ja-JP" altLang="en-US"/>
              <a:t>主に</a:t>
            </a:r>
            <a:r>
              <a:rPr kumimoji="1" lang="en-US" altLang="ja-JP" dirty="0"/>
              <a:t>Go, Ruby</a:t>
            </a:r>
            <a:r>
              <a:rPr kumimoji="1" lang="ja-JP" altLang="en-US"/>
              <a:t>を使用</a:t>
            </a:r>
            <a:endParaRPr kumimoji="1"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/>
              <a:t>チーム開発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学内プライベートクラウドチーム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Docker, k8s, Ansible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86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C284A-8FA1-9C4B-B9BD-498921A3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自動化大好き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23FEBC-3295-A545-8A35-DA03A57F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Vagrant, </a:t>
            </a:r>
            <a:r>
              <a:rPr kumimoji="1" lang="en-US" altLang="ja-JP" dirty="0" err="1"/>
              <a:t>Itamae</a:t>
            </a:r>
            <a:r>
              <a:rPr kumimoji="1" lang="en-US" altLang="ja-JP" dirty="0"/>
              <a:t>, Ansible</a:t>
            </a:r>
          </a:p>
          <a:p>
            <a:pPr marL="0" indent="0">
              <a:buNone/>
            </a:pPr>
            <a:r>
              <a:rPr lang="ja-JP" altLang="en-US"/>
              <a:t>授業で使う学習環境・開発環境を自動化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72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3862A-6307-494A-9BF6-C4C45F7D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インターン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CE4C4B-946E-AE4E-B499-9AF0A4F4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クックパッド</a:t>
            </a:r>
            <a:endParaRPr kumimoji="1" lang="en-US" altLang="ja-JP" dirty="0"/>
          </a:p>
          <a:p>
            <a:r>
              <a:rPr lang="en-US" altLang="ja-JP" dirty="0"/>
              <a:t>CA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31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4BFEE-8033-654D-9531-5D4A2E3C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イベント大好き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B9CB19-E4D7-E64C-A47F-5602C05F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Ruby World </a:t>
            </a:r>
            <a:r>
              <a:rPr kumimoji="1" lang="en-US" altLang="ja-JP" dirty="0" err="1"/>
              <a:t>Confarence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RubyKaigi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OSC</a:t>
            </a:r>
          </a:p>
          <a:p>
            <a:pPr marL="0" indent="0">
              <a:buNone/>
            </a:pPr>
            <a:r>
              <a:rPr kumimoji="1" lang="ja-JP" altLang="en-US"/>
              <a:t>学内</a:t>
            </a:r>
            <a:r>
              <a:rPr kumimoji="1" lang="en-US" altLang="ja-JP" dirty="0"/>
              <a:t>LT</a:t>
            </a:r>
            <a:r>
              <a:rPr kumimoji="1" lang="ja-JP" altLang="en-US"/>
              <a:t>大会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JAWS-SG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4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BEC9F-6303-4449-92E8-6B93C24F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今やってること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445E36-790D-694E-87DF-AA59CB7A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LPIC</a:t>
            </a:r>
            <a:r>
              <a:rPr kumimoji="1" lang="ja-JP" altLang="en-US"/>
              <a:t>勉強</a:t>
            </a:r>
            <a:endParaRPr kumimoji="1" lang="en-US" altLang="ja-JP" dirty="0"/>
          </a:p>
          <a:p>
            <a:r>
              <a:rPr lang="ja-JP" altLang="en-US"/>
              <a:t>プロジェクト学習（大学の授業）</a:t>
            </a:r>
            <a:endParaRPr lang="en-US" altLang="ja-JP" dirty="0"/>
          </a:p>
          <a:p>
            <a:r>
              <a:rPr lang="ja-JP" altLang="en-US"/>
              <a:t>オンラインイベント企画</a:t>
            </a:r>
            <a:endParaRPr lang="en-US" altLang="ja-JP" dirty="0"/>
          </a:p>
          <a:p>
            <a:r>
              <a:rPr kumimoji="1" lang="ja-JP" altLang="en-US"/>
              <a:t>夏のインターンシップ探し</a:t>
            </a:r>
          </a:p>
        </p:txBody>
      </p:sp>
    </p:spTree>
    <p:extLst>
      <p:ext uri="{BB962C8B-B14F-4D97-AF65-F5344CB8AC3E}">
        <p14:creationId xmlns:p14="http://schemas.microsoft.com/office/powerpoint/2010/main" val="370906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211</Words>
  <Application>Microsoft Macintosh PowerPoint</Application>
  <PresentationFormat>ワイド画面</PresentationFormat>
  <Paragraphs>55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自己紹介</vt:lpstr>
      <vt:lpstr>自己紹介</vt:lpstr>
      <vt:lpstr>趣味</vt:lpstr>
      <vt:lpstr>今までやってきたこと</vt:lpstr>
      <vt:lpstr>個人・チーム開発</vt:lpstr>
      <vt:lpstr>自動化大好き</vt:lpstr>
      <vt:lpstr>インターン</vt:lpstr>
      <vt:lpstr>イベント大好き</vt:lpstr>
      <vt:lpstr>今やってること</vt:lpstr>
      <vt:lpstr>これからやっていきたいこと</vt:lpstr>
      <vt:lpstr>このイベントで話したいこと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山田咲太朗</dc:creator>
  <cp:lastModifiedBy>山田咲太朗</cp:lastModifiedBy>
  <cp:revision>17</cp:revision>
  <dcterms:created xsi:type="dcterms:W3CDTF">2020-04-26T15:36:56Z</dcterms:created>
  <dcterms:modified xsi:type="dcterms:W3CDTF">2020-04-28T04:33:25Z</dcterms:modified>
</cp:coreProperties>
</file>