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3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C5978-E84F-43F7-8201-2DE8090E7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8BE14F-11B9-4094-B1C9-2574ED57A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ShrinkWrap</a:t>
          </a:r>
          <a:r>
            <a:rPr lang="en-US" dirty="0"/>
            <a:t> is for simplifying and automating assigning user correct permissions</a:t>
          </a:r>
        </a:p>
      </dgm:t>
    </dgm:pt>
    <dgm:pt modelId="{57636367-D75A-4C7F-917E-D5ACC2FF7438}" type="parTrans" cxnId="{0060B5F7-EEB0-4655-B541-F7960D98A3D0}">
      <dgm:prSet/>
      <dgm:spPr/>
      <dgm:t>
        <a:bodyPr/>
        <a:lstStyle/>
        <a:p>
          <a:endParaRPr lang="en-US"/>
        </a:p>
      </dgm:t>
    </dgm:pt>
    <dgm:pt modelId="{8C257BB8-A366-4DE9-A35E-48934B87DB5C}" type="sibTrans" cxnId="{0060B5F7-EEB0-4655-B541-F7960D98A3D0}">
      <dgm:prSet/>
      <dgm:spPr/>
      <dgm:t>
        <a:bodyPr/>
        <a:lstStyle/>
        <a:p>
          <a:endParaRPr lang="en-US"/>
        </a:p>
      </dgm:t>
    </dgm:pt>
    <dgm:pt modelId="{CD4C1EB4-AE66-4410-8FE7-7080B53CE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Restricts access policies for users based on how often they last access the service</a:t>
          </a:r>
        </a:p>
      </dgm:t>
    </dgm:pt>
    <dgm:pt modelId="{2B99FE71-3C81-454A-A083-B8DBB47555C7}" type="parTrans" cxnId="{C047DC0E-4FEE-47C0-8368-32CA218A140A}">
      <dgm:prSet/>
      <dgm:spPr/>
      <dgm:t>
        <a:bodyPr/>
        <a:lstStyle/>
        <a:p>
          <a:endParaRPr lang="en-US"/>
        </a:p>
      </dgm:t>
    </dgm:pt>
    <dgm:pt modelId="{468F46E0-3CF0-49E2-A389-5B4BF7B08F46}" type="sibTrans" cxnId="{C047DC0E-4FEE-47C0-8368-32CA218A140A}">
      <dgm:prSet/>
      <dgm:spPr/>
      <dgm:t>
        <a:bodyPr/>
        <a:lstStyle/>
        <a:p>
          <a:endParaRPr lang="en-US"/>
        </a:p>
      </dgm:t>
    </dgm:pt>
    <dgm:pt modelId="{85FB6400-1A7E-4C9A-B2F3-F36380A57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an interface to easily manage a user’s permissions on specific AWS services. </a:t>
          </a:r>
        </a:p>
      </dgm:t>
    </dgm:pt>
    <dgm:pt modelId="{3FAA7E41-3E86-4D32-9516-F97B9C572908}" type="parTrans" cxnId="{C4282AEB-2114-4672-9694-156A6C64B2C3}">
      <dgm:prSet/>
      <dgm:spPr/>
      <dgm:t>
        <a:bodyPr/>
        <a:lstStyle/>
        <a:p>
          <a:endParaRPr lang="en-US"/>
        </a:p>
      </dgm:t>
    </dgm:pt>
    <dgm:pt modelId="{77A67E5E-7337-4949-ADC3-4AE1904A5090}" type="sibTrans" cxnId="{C4282AEB-2114-4672-9694-156A6C64B2C3}">
      <dgm:prSet/>
      <dgm:spPr/>
      <dgm:t>
        <a:bodyPr/>
        <a:lstStyle/>
        <a:p>
          <a:endParaRPr lang="en-US"/>
        </a:p>
      </dgm:t>
    </dgm:pt>
    <dgm:pt modelId="{FA0E7CEC-548E-41F6-BFC4-5972A3B62B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it and forget it</a:t>
          </a:r>
        </a:p>
      </dgm:t>
    </dgm:pt>
    <dgm:pt modelId="{A3A8C4C5-A1F8-46ED-B42B-80FEE610EDB5}" type="parTrans" cxnId="{BDF166F0-20D0-447E-A994-39BAB20BA703}">
      <dgm:prSet/>
      <dgm:spPr/>
      <dgm:t>
        <a:bodyPr/>
        <a:lstStyle/>
        <a:p>
          <a:endParaRPr lang="en-US"/>
        </a:p>
      </dgm:t>
    </dgm:pt>
    <dgm:pt modelId="{412D1C3B-913E-455E-81DF-B489CAC6D613}" type="sibTrans" cxnId="{BDF166F0-20D0-447E-A994-39BAB20BA703}">
      <dgm:prSet/>
      <dgm:spPr/>
      <dgm:t>
        <a:bodyPr/>
        <a:lstStyle/>
        <a:p>
          <a:endParaRPr lang="en-US"/>
        </a:p>
      </dgm:t>
    </dgm:pt>
    <dgm:pt modelId="{6CEBDAB1-824C-46CF-A51A-BE37163C3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automated process exists for access management</a:t>
          </a:r>
        </a:p>
      </dgm:t>
    </dgm:pt>
    <dgm:pt modelId="{14567260-31BF-44E3-91BC-759C7962227A}" type="sibTrans" cxnId="{9D4F5BAC-09A0-4B48-BDCD-BF81E913F62D}">
      <dgm:prSet/>
      <dgm:spPr/>
    </dgm:pt>
    <dgm:pt modelId="{B0339E3C-E2B1-40F0-9325-DA10309E80BE}" type="parTrans" cxnId="{9D4F5BAC-09A0-4B48-BDCD-BF81E913F62D}">
      <dgm:prSet/>
      <dgm:spPr/>
    </dgm:pt>
    <dgm:pt modelId="{77660734-8BBF-4D2F-B70F-32F5C105490A}" type="pres">
      <dgm:prSet presAssocID="{C4EC5978-E84F-43F7-8201-2DE8090E772B}" presName="root" presStyleCnt="0">
        <dgm:presLayoutVars>
          <dgm:dir/>
          <dgm:resizeHandles val="exact"/>
        </dgm:presLayoutVars>
      </dgm:prSet>
      <dgm:spPr/>
    </dgm:pt>
    <dgm:pt modelId="{26FBD058-AE32-4260-9D3F-A8E5991A8505}" type="pres">
      <dgm:prSet presAssocID="{E98BE14F-11B9-4094-B1C9-2574ED57AEB5}" presName="compNode" presStyleCnt="0"/>
      <dgm:spPr/>
    </dgm:pt>
    <dgm:pt modelId="{5C58DB92-76D1-4578-9DC6-59F2438E0861}" type="pres">
      <dgm:prSet presAssocID="{E98BE14F-11B9-4094-B1C9-2574ED57AEB5}" presName="bgRect" presStyleLbl="bgShp" presStyleIdx="0" presStyleCnt="5"/>
      <dgm:spPr/>
    </dgm:pt>
    <dgm:pt modelId="{117E0C3B-C9EB-43B7-8EEA-C7DBA7CAA892}" type="pres">
      <dgm:prSet presAssocID="{E98BE14F-11B9-4094-B1C9-2574ED57AE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88915B-C653-4EBC-B9EC-7705FC5C95FA}" type="pres">
      <dgm:prSet presAssocID="{E98BE14F-11B9-4094-B1C9-2574ED57AEB5}" presName="spaceRect" presStyleCnt="0"/>
      <dgm:spPr/>
    </dgm:pt>
    <dgm:pt modelId="{321BC648-233F-495E-926D-482A03EC163F}" type="pres">
      <dgm:prSet presAssocID="{E98BE14F-11B9-4094-B1C9-2574ED57AEB5}" presName="parTx" presStyleLbl="revTx" presStyleIdx="0" presStyleCnt="5">
        <dgm:presLayoutVars>
          <dgm:chMax val="0"/>
          <dgm:chPref val="0"/>
        </dgm:presLayoutVars>
      </dgm:prSet>
      <dgm:spPr/>
    </dgm:pt>
    <dgm:pt modelId="{9194B069-6066-4A92-ADEA-1F765DDB9DC4}" type="pres">
      <dgm:prSet presAssocID="{8C257BB8-A366-4DE9-A35E-48934B87DB5C}" presName="sibTrans" presStyleCnt="0"/>
      <dgm:spPr/>
    </dgm:pt>
    <dgm:pt modelId="{FA414D0F-83CF-4B1D-A9DB-C8F118872364}" type="pres">
      <dgm:prSet presAssocID="{6CEBDAB1-824C-46CF-A51A-BE37163C3DF6}" presName="compNode" presStyleCnt="0"/>
      <dgm:spPr/>
    </dgm:pt>
    <dgm:pt modelId="{720B85A7-678B-4E8C-ABE8-618DFA8258CC}" type="pres">
      <dgm:prSet presAssocID="{6CEBDAB1-824C-46CF-A51A-BE37163C3DF6}" presName="bgRect" presStyleLbl="bgShp" presStyleIdx="1" presStyleCnt="5"/>
      <dgm:spPr/>
    </dgm:pt>
    <dgm:pt modelId="{32222EEF-6F86-4AA7-96A8-4B58DE56B0A1}" type="pres">
      <dgm:prSet presAssocID="{6CEBDAB1-824C-46CF-A51A-BE37163C3D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 Rotate right"/>
        </a:ext>
      </dgm:extLst>
    </dgm:pt>
    <dgm:pt modelId="{1D199E95-5236-4D06-9A3A-C70C2F61DEE9}" type="pres">
      <dgm:prSet presAssocID="{6CEBDAB1-824C-46CF-A51A-BE37163C3DF6}" presName="spaceRect" presStyleCnt="0"/>
      <dgm:spPr/>
    </dgm:pt>
    <dgm:pt modelId="{A0A8C4AE-186B-480C-99EB-117CB08ECE95}" type="pres">
      <dgm:prSet presAssocID="{6CEBDAB1-824C-46CF-A51A-BE37163C3DF6}" presName="parTx" presStyleLbl="revTx" presStyleIdx="1" presStyleCnt="5">
        <dgm:presLayoutVars>
          <dgm:chMax val="0"/>
          <dgm:chPref val="0"/>
        </dgm:presLayoutVars>
      </dgm:prSet>
      <dgm:spPr/>
    </dgm:pt>
    <dgm:pt modelId="{27529C5D-BE60-4EE8-96FA-2A8F39AC730C}" type="pres">
      <dgm:prSet presAssocID="{14567260-31BF-44E3-91BC-759C7962227A}" presName="sibTrans" presStyleCnt="0"/>
      <dgm:spPr/>
    </dgm:pt>
    <dgm:pt modelId="{43DB9C46-FB87-411E-B6E0-32ECCD903CE2}" type="pres">
      <dgm:prSet presAssocID="{CD4C1EB4-AE66-4410-8FE7-7080B53CEF94}" presName="compNode" presStyleCnt="0"/>
      <dgm:spPr/>
    </dgm:pt>
    <dgm:pt modelId="{824A8902-B949-4EF7-BC06-4A254DE9D26C}" type="pres">
      <dgm:prSet presAssocID="{CD4C1EB4-AE66-4410-8FE7-7080B53CEF94}" presName="bgRect" presStyleLbl="bgShp" presStyleIdx="2" presStyleCnt="5"/>
      <dgm:spPr/>
    </dgm:pt>
    <dgm:pt modelId="{A714898F-71A0-46AC-9FEF-66DA6A061B6A}" type="pres">
      <dgm:prSet presAssocID="{CD4C1EB4-AE66-4410-8FE7-7080B53CEF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8BFD29E-01EA-4D66-838C-397954F43989}" type="pres">
      <dgm:prSet presAssocID="{CD4C1EB4-AE66-4410-8FE7-7080B53CEF94}" presName="spaceRect" presStyleCnt="0"/>
      <dgm:spPr/>
    </dgm:pt>
    <dgm:pt modelId="{B7CE6298-37FF-490A-8EC4-7EFD462AEF95}" type="pres">
      <dgm:prSet presAssocID="{CD4C1EB4-AE66-4410-8FE7-7080B53CEF94}" presName="parTx" presStyleLbl="revTx" presStyleIdx="2" presStyleCnt="5">
        <dgm:presLayoutVars>
          <dgm:chMax val="0"/>
          <dgm:chPref val="0"/>
        </dgm:presLayoutVars>
      </dgm:prSet>
      <dgm:spPr/>
    </dgm:pt>
    <dgm:pt modelId="{D429CCE0-D831-4BD0-9D55-D4D33BBBA32B}" type="pres">
      <dgm:prSet presAssocID="{468F46E0-3CF0-49E2-A389-5B4BF7B08F46}" presName="sibTrans" presStyleCnt="0"/>
      <dgm:spPr/>
    </dgm:pt>
    <dgm:pt modelId="{4538D6D1-CA8C-4224-8D44-1DCEAFD5B7D4}" type="pres">
      <dgm:prSet presAssocID="{85FB6400-1A7E-4C9A-B2F3-F36380A57F87}" presName="compNode" presStyleCnt="0"/>
      <dgm:spPr/>
    </dgm:pt>
    <dgm:pt modelId="{2062D6E9-EE8B-497F-B7C7-E2653F4FD503}" type="pres">
      <dgm:prSet presAssocID="{85FB6400-1A7E-4C9A-B2F3-F36380A57F87}" presName="bgRect" presStyleLbl="bgShp" presStyleIdx="3" presStyleCnt="5"/>
      <dgm:spPr/>
    </dgm:pt>
    <dgm:pt modelId="{493F27B2-103F-439F-B93C-A843441700EF}" type="pres">
      <dgm:prSet presAssocID="{85FB6400-1A7E-4C9A-B2F3-F36380A57F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6DE9150-2011-43C4-8F40-60B862B48820}" type="pres">
      <dgm:prSet presAssocID="{85FB6400-1A7E-4C9A-B2F3-F36380A57F87}" presName="spaceRect" presStyleCnt="0"/>
      <dgm:spPr/>
    </dgm:pt>
    <dgm:pt modelId="{05279DF1-34A3-422D-9EB6-882A4338A6ED}" type="pres">
      <dgm:prSet presAssocID="{85FB6400-1A7E-4C9A-B2F3-F36380A57F87}" presName="parTx" presStyleLbl="revTx" presStyleIdx="3" presStyleCnt="5">
        <dgm:presLayoutVars>
          <dgm:chMax val="0"/>
          <dgm:chPref val="0"/>
        </dgm:presLayoutVars>
      </dgm:prSet>
      <dgm:spPr/>
    </dgm:pt>
    <dgm:pt modelId="{585F86B0-8BE5-4CB5-BD58-B8F3BA6512DB}" type="pres">
      <dgm:prSet presAssocID="{77A67E5E-7337-4949-ADC3-4AE1904A5090}" presName="sibTrans" presStyleCnt="0"/>
      <dgm:spPr/>
    </dgm:pt>
    <dgm:pt modelId="{39AD15FD-2FBA-498C-B1BA-C832615E02DD}" type="pres">
      <dgm:prSet presAssocID="{FA0E7CEC-548E-41F6-BFC4-5972A3B62B46}" presName="compNode" presStyleCnt="0"/>
      <dgm:spPr/>
    </dgm:pt>
    <dgm:pt modelId="{2895697C-6436-450F-958D-870E952A37FA}" type="pres">
      <dgm:prSet presAssocID="{FA0E7CEC-548E-41F6-BFC4-5972A3B62B46}" presName="bgRect" presStyleLbl="bgShp" presStyleIdx="4" presStyleCnt="5"/>
      <dgm:spPr/>
    </dgm:pt>
    <dgm:pt modelId="{E8C7D298-6845-4AF6-A055-B458E22DF6F9}" type="pres">
      <dgm:prSet presAssocID="{FA0E7CEC-548E-41F6-BFC4-5972A3B62B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FF217F8-D861-42C8-AC7E-C37A2271E7C6}" type="pres">
      <dgm:prSet presAssocID="{FA0E7CEC-548E-41F6-BFC4-5972A3B62B46}" presName="spaceRect" presStyleCnt="0"/>
      <dgm:spPr/>
    </dgm:pt>
    <dgm:pt modelId="{BE1B06C8-4DC3-4D1B-8AA4-0AA001481CBE}" type="pres">
      <dgm:prSet presAssocID="{FA0E7CEC-548E-41F6-BFC4-5972A3B62B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47DC0E-4FEE-47C0-8368-32CA218A140A}" srcId="{C4EC5978-E84F-43F7-8201-2DE8090E772B}" destId="{CD4C1EB4-AE66-4410-8FE7-7080B53CEF94}" srcOrd="2" destOrd="0" parTransId="{2B99FE71-3C81-454A-A083-B8DBB47555C7}" sibTransId="{468F46E0-3CF0-49E2-A389-5B4BF7B08F46}"/>
    <dgm:cxn modelId="{A58D411D-E2F7-450D-B402-733921F37176}" type="presOf" srcId="{FA0E7CEC-548E-41F6-BFC4-5972A3B62B46}" destId="{BE1B06C8-4DC3-4D1B-8AA4-0AA001481CBE}" srcOrd="0" destOrd="0" presId="urn:microsoft.com/office/officeart/2018/2/layout/IconVerticalSolidList"/>
    <dgm:cxn modelId="{8DCAA867-2F3D-4E06-BCE3-A044C96BD349}" type="presOf" srcId="{C4EC5978-E84F-43F7-8201-2DE8090E772B}" destId="{77660734-8BBF-4D2F-B70F-32F5C105490A}" srcOrd="0" destOrd="0" presId="urn:microsoft.com/office/officeart/2018/2/layout/IconVerticalSolidList"/>
    <dgm:cxn modelId="{64563079-87CA-46D0-BD2D-35214FB58689}" type="presOf" srcId="{E98BE14F-11B9-4094-B1C9-2574ED57AEB5}" destId="{321BC648-233F-495E-926D-482A03EC163F}" srcOrd="0" destOrd="0" presId="urn:microsoft.com/office/officeart/2018/2/layout/IconVerticalSolidList"/>
    <dgm:cxn modelId="{9D4F5BAC-09A0-4B48-BDCD-BF81E913F62D}" srcId="{C4EC5978-E84F-43F7-8201-2DE8090E772B}" destId="{6CEBDAB1-824C-46CF-A51A-BE37163C3DF6}" srcOrd="1" destOrd="0" parTransId="{B0339E3C-E2B1-40F0-9325-DA10309E80BE}" sibTransId="{14567260-31BF-44E3-91BC-759C7962227A}"/>
    <dgm:cxn modelId="{66A9DDD1-D3EF-4E8F-975A-5E50D81D3668}" type="presOf" srcId="{CD4C1EB4-AE66-4410-8FE7-7080B53CEF94}" destId="{B7CE6298-37FF-490A-8EC4-7EFD462AEF95}" srcOrd="0" destOrd="0" presId="urn:microsoft.com/office/officeart/2018/2/layout/IconVerticalSolidList"/>
    <dgm:cxn modelId="{9625EDE6-C78D-46C2-A52A-0FFC5F64A42F}" type="presOf" srcId="{6CEBDAB1-824C-46CF-A51A-BE37163C3DF6}" destId="{A0A8C4AE-186B-480C-99EB-117CB08ECE95}" srcOrd="0" destOrd="0" presId="urn:microsoft.com/office/officeart/2018/2/layout/IconVerticalSolidList"/>
    <dgm:cxn modelId="{C4282AEB-2114-4672-9694-156A6C64B2C3}" srcId="{C4EC5978-E84F-43F7-8201-2DE8090E772B}" destId="{85FB6400-1A7E-4C9A-B2F3-F36380A57F87}" srcOrd="3" destOrd="0" parTransId="{3FAA7E41-3E86-4D32-9516-F97B9C572908}" sibTransId="{77A67E5E-7337-4949-ADC3-4AE1904A5090}"/>
    <dgm:cxn modelId="{FEA765EF-3087-492F-8618-1BCBA9EB2745}" type="presOf" srcId="{85FB6400-1A7E-4C9A-B2F3-F36380A57F87}" destId="{05279DF1-34A3-422D-9EB6-882A4338A6ED}" srcOrd="0" destOrd="0" presId="urn:microsoft.com/office/officeart/2018/2/layout/IconVerticalSolidList"/>
    <dgm:cxn modelId="{BDF166F0-20D0-447E-A994-39BAB20BA703}" srcId="{C4EC5978-E84F-43F7-8201-2DE8090E772B}" destId="{FA0E7CEC-548E-41F6-BFC4-5972A3B62B46}" srcOrd="4" destOrd="0" parTransId="{A3A8C4C5-A1F8-46ED-B42B-80FEE610EDB5}" sibTransId="{412D1C3B-913E-455E-81DF-B489CAC6D613}"/>
    <dgm:cxn modelId="{0060B5F7-EEB0-4655-B541-F7960D98A3D0}" srcId="{C4EC5978-E84F-43F7-8201-2DE8090E772B}" destId="{E98BE14F-11B9-4094-B1C9-2574ED57AEB5}" srcOrd="0" destOrd="0" parTransId="{57636367-D75A-4C7F-917E-D5ACC2FF7438}" sibTransId="{8C257BB8-A366-4DE9-A35E-48934B87DB5C}"/>
    <dgm:cxn modelId="{3DBC62D4-35E4-4A3D-B62C-F2D12D6085C6}" type="presParOf" srcId="{77660734-8BBF-4D2F-B70F-32F5C105490A}" destId="{26FBD058-AE32-4260-9D3F-A8E5991A8505}" srcOrd="0" destOrd="0" presId="urn:microsoft.com/office/officeart/2018/2/layout/IconVerticalSolidList"/>
    <dgm:cxn modelId="{A3ABF6E8-DF61-441F-8BEF-A6A845D61606}" type="presParOf" srcId="{26FBD058-AE32-4260-9D3F-A8E5991A8505}" destId="{5C58DB92-76D1-4578-9DC6-59F2438E0861}" srcOrd="0" destOrd="0" presId="urn:microsoft.com/office/officeart/2018/2/layout/IconVerticalSolidList"/>
    <dgm:cxn modelId="{9D42C51F-A5B3-41DE-A5BC-4F2178B3BE9E}" type="presParOf" srcId="{26FBD058-AE32-4260-9D3F-A8E5991A8505}" destId="{117E0C3B-C9EB-43B7-8EEA-C7DBA7CAA892}" srcOrd="1" destOrd="0" presId="urn:microsoft.com/office/officeart/2018/2/layout/IconVerticalSolidList"/>
    <dgm:cxn modelId="{36C595EA-95D2-43EB-831B-CE35C4F91E3B}" type="presParOf" srcId="{26FBD058-AE32-4260-9D3F-A8E5991A8505}" destId="{1788915B-C653-4EBC-B9EC-7705FC5C95FA}" srcOrd="2" destOrd="0" presId="urn:microsoft.com/office/officeart/2018/2/layout/IconVerticalSolidList"/>
    <dgm:cxn modelId="{2348029A-A108-4AAD-853E-6B681D00011A}" type="presParOf" srcId="{26FBD058-AE32-4260-9D3F-A8E5991A8505}" destId="{321BC648-233F-495E-926D-482A03EC163F}" srcOrd="3" destOrd="0" presId="urn:microsoft.com/office/officeart/2018/2/layout/IconVerticalSolidList"/>
    <dgm:cxn modelId="{2CA3629F-79E4-4829-8F0C-527BAB813F1E}" type="presParOf" srcId="{77660734-8BBF-4D2F-B70F-32F5C105490A}" destId="{9194B069-6066-4A92-ADEA-1F765DDB9DC4}" srcOrd="1" destOrd="0" presId="urn:microsoft.com/office/officeart/2018/2/layout/IconVerticalSolidList"/>
    <dgm:cxn modelId="{FEB156A0-9E1F-44B0-B7AA-C9969AC96302}" type="presParOf" srcId="{77660734-8BBF-4D2F-B70F-32F5C105490A}" destId="{FA414D0F-83CF-4B1D-A9DB-C8F118872364}" srcOrd="2" destOrd="0" presId="urn:microsoft.com/office/officeart/2018/2/layout/IconVerticalSolidList"/>
    <dgm:cxn modelId="{8D6676AC-8011-4E55-9940-8EEFEB6F9EBF}" type="presParOf" srcId="{FA414D0F-83CF-4B1D-A9DB-C8F118872364}" destId="{720B85A7-678B-4E8C-ABE8-618DFA8258CC}" srcOrd="0" destOrd="0" presId="urn:microsoft.com/office/officeart/2018/2/layout/IconVerticalSolidList"/>
    <dgm:cxn modelId="{9EDB6D87-7EAB-43F4-9C35-2BA85801F6CB}" type="presParOf" srcId="{FA414D0F-83CF-4B1D-A9DB-C8F118872364}" destId="{32222EEF-6F86-4AA7-96A8-4B58DE56B0A1}" srcOrd="1" destOrd="0" presId="urn:microsoft.com/office/officeart/2018/2/layout/IconVerticalSolidList"/>
    <dgm:cxn modelId="{A3AADF0D-592E-45C4-A2D4-3994D6EF2C27}" type="presParOf" srcId="{FA414D0F-83CF-4B1D-A9DB-C8F118872364}" destId="{1D199E95-5236-4D06-9A3A-C70C2F61DEE9}" srcOrd="2" destOrd="0" presId="urn:microsoft.com/office/officeart/2018/2/layout/IconVerticalSolidList"/>
    <dgm:cxn modelId="{393E9F02-52FF-423C-986C-43E200829933}" type="presParOf" srcId="{FA414D0F-83CF-4B1D-A9DB-C8F118872364}" destId="{A0A8C4AE-186B-480C-99EB-117CB08ECE95}" srcOrd="3" destOrd="0" presId="urn:microsoft.com/office/officeart/2018/2/layout/IconVerticalSolidList"/>
    <dgm:cxn modelId="{6D985AC5-9376-4141-93BA-ABDB57A29A9D}" type="presParOf" srcId="{77660734-8BBF-4D2F-B70F-32F5C105490A}" destId="{27529C5D-BE60-4EE8-96FA-2A8F39AC730C}" srcOrd="3" destOrd="0" presId="urn:microsoft.com/office/officeart/2018/2/layout/IconVerticalSolidList"/>
    <dgm:cxn modelId="{F684CA0E-911A-4E7E-906A-0CAB05CBF77B}" type="presParOf" srcId="{77660734-8BBF-4D2F-B70F-32F5C105490A}" destId="{43DB9C46-FB87-411E-B6E0-32ECCD903CE2}" srcOrd="4" destOrd="0" presId="urn:microsoft.com/office/officeart/2018/2/layout/IconVerticalSolidList"/>
    <dgm:cxn modelId="{C1DC0804-BD77-447F-960C-AD5010263750}" type="presParOf" srcId="{43DB9C46-FB87-411E-B6E0-32ECCD903CE2}" destId="{824A8902-B949-4EF7-BC06-4A254DE9D26C}" srcOrd="0" destOrd="0" presId="urn:microsoft.com/office/officeart/2018/2/layout/IconVerticalSolidList"/>
    <dgm:cxn modelId="{196E59EB-099B-402A-A420-7793AA193CE2}" type="presParOf" srcId="{43DB9C46-FB87-411E-B6E0-32ECCD903CE2}" destId="{A714898F-71A0-46AC-9FEF-66DA6A061B6A}" srcOrd="1" destOrd="0" presId="urn:microsoft.com/office/officeart/2018/2/layout/IconVerticalSolidList"/>
    <dgm:cxn modelId="{4CB98334-A5D5-41E7-B3F5-D68AE1FC599D}" type="presParOf" srcId="{43DB9C46-FB87-411E-B6E0-32ECCD903CE2}" destId="{18BFD29E-01EA-4D66-838C-397954F43989}" srcOrd="2" destOrd="0" presId="urn:microsoft.com/office/officeart/2018/2/layout/IconVerticalSolidList"/>
    <dgm:cxn modelId="{31061299-0406-4CBC-9F6C-8F5D0246C6FF}" type="presParOf" srcId="{43DB9C46-FB87-411E-B6E0-32ECCD903CE2}" destId="{B7CE6298-37FF-490A-8EC4-7EFD462AEF95}" srcOrd="3" destOrd="0" presId="urn:microsoft.com/office/officeart/2018/2/layout/IconVerticalSolidList"/>
    <dgm:cxn modelId="{A1EF776D-D2E9-4C4B-A019-71CDA1F9BEB9}" type="presParOf" srcId="{77660734-8BBF-4D2F-B70F-32F5C105490A}" destId="{D429CCE0-D831-4BD0-9D55-D4D33BBBA32B}" srcOrd="5" destOrd="0" presId="urn:microsoft.com/office/officeart/2018/2/layout/IconVerticalSolidList"/>
    <dgm:cxn modelId="{24BBD94F-5DE6-4A99-BD59-D487D0AFFD28}" type="presParOf" srcId="{77660734-8BBF-4D2F-B70F-32F5C105490A}" destId="{4538D6D1-CA8C-4224-8D44-1DCEAFD5B7D4}" srcOrd="6" destOrd="0" presId="urn:microsoft.com/office/officeart/2018/2/layout/IconVerticalSolidList"/>
    <dgm:cxn modelId="{8135AF58-644E-430A-977F-C91ABD1FE19E}" type="presParOf" srcId="{4538D6D1-CA8C-4224-8D44-1DCEAFD5B7D4}" destId="{2062D6E9-EE8B-497F-B7C7-E2653F4FD503}" srcOrd="0" destOrd="0" presId="urn:microsoft.com/office/officeart/2018/2/layout/IconVerticalSolidList"/>
    <dgm:cxn modelId="{EFA2C143-D822-4316-96F0-8C4E7532051A}" type="presParOf" srcId="{4538D6D1-CA8C-4224-8D44-1DCEAFD5B7D4}" destId="{493F27B2-103F-439F-B93C-A843441700EF}" srcOrd="1" destOrd="0" presId="urn:microsoft.com/office/officeart/2018/2/layout/IconVerticalSolidList"/>
    <dgm:cxn modelId="{985A16D5-4FBC-487F-9D15-8F1443D33363}" type="presParOf" srcId="{4538D6D1-CA8C-4224-8D44-1DCEAFD5B7D4}" destId="{A6DE9150-2011-43C4-8F40-60B862B48820}" srcOrd="2" destOrd="0" presId="urn:microsoft.com/office/officeart/2018/2/layout/IconVerticalSolidList"/>
    <dgm:cxn modelId="{07AEBEF6-15C7-4E93-9B50-17FF792FC62C}" type="presParOf" srcId="{4538D6D1-CA8C-4224-8D44-1DCEAFD5B7D4}" destId="{05279DF1-34A3-422D-9EB6-882A4338A6ED}" srcOrd="3" destOrd="0" presId="urn:microsoft.com/office/officeart/2018/2/layout/IconVerticalSolidList"/>
    <dgm:cxn modelId="{4F6F4467-05E3-4AE5-B8C0-477DD89E5B2C}" type="presParOf" srcId="{77660734-8BBF-4D2F-B70F-32F5C105490A}" destId="{585F86B0-8BE5-4CB5-BD58-B8F3BA6512DB}" srcOrd="7" destOrd="0" presId="urn:microsoft.com/office/officeart/2018/2/layout/IconVerticalSolidList"/>
    <dgm:cxn modelId="{2082F1AB-A56A-41F9-A390-015DC6DC4DA0}" type="presParOf" srcId="{77660734-8BBF-4D2F-B70F-32F5C105490A}" destId="{39AD15FD-2FBA-498C-B1BA-C832615E02DD}" srcOrd="8" destOrd="0" presId="urn:microsoft.com/office/officeart/2018/2/layout/IconVerticalSolidList"/>
    <dgm:cxn modelId="{44C913E2-E98A-4DE7-BB42-C9BAE6FA585A}" type="presParOf" srcId="{39AD15FD-2FBA-498C-B1BA-C832615E02DD}" destId="{2895697C-6436-450F-958D-870E952A37FA}" srcOrd="0" destOrd="0" presId="urn:microsoft.com/office/officeart/2018/2/layout/IconVerticalSolidList"/>
    <dgm:cxn modelId="{BB13B68F-73B9-4F9B-AB25-2C09E3FAB89C}" type="presParOf" srcId="{39AD15FD-2FBA-498C-B1BA-C832615E02DD}" destId="{E8C7D298-6845-4AF6-A055-B458E22DF6F9}" srcOrd="1" destOrd="0" presId="urn:microsoft.com/office/officeart/2018/2/layout/IconVerticalSolidList"/>
    <dgm:cxn modelId="{304BDA6F-7F1C-4296-8447-25052CA2B744}" type="presParOf" srcId="{39AD15FD-2FBA-498C-B1BA-C832615E02DD}" destId="{6FF217F8-D861-42C8-AC7E-C37A2271E7C6}" srcOrd="2" destOrd="0" presId="urn:microsoft.com/office/officeart/2018/2/layout/IconVerticalSolidList"/>
    <dgm:cxn modelId="{961C1FE2-3C14-4982-ADF8-FC211E152B40}" type="presParOf" srcId="{39AD15FD-2FBA-498C-B1BA-C832615E02DD}" destId="{BE1B06C8-4DC3-4D1B-8AA4-0AA001481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364AB-9F9D-4CE8-B94D-47D3BA66AE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8D7EC1-CCF5-4C82-A9E1-82A3C2348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Organizations can onboard new-hires faster with proper permissions set.</a:t>
          </a:r>
          <a:br>
            <a:rPr lang="en-US" dirty="0"/>
          </a:br>
          <a:r>
            <a:rPr lang="en-US" dirty="0"/>
            <a:t>• </a:t>
          </a:r>
          <a:r>
            <a:rPr lang="en-US" dirty="0" err="1"/>
            <a:t>ShrinkWrap</a:t>
          </a:r>
          <a:r>
            <a:rPr lang="en-US" dirty="0"/>
            <a:t> will now remove access to users based on when they last used the service.</a:t>
          </a:r>
          <a:br>
            <a:rPr lang="en-US" dirty="0"/>
          </a:br>
          <a:r>
            <a:rPr lang="en-US" dirty="0"/>
            <a:t>• This can easily be extended to include as many services as you need permissions for.</a:t>
          </a:r>
        </a:p>
      </dgm:t>
    </dgm:pt>
    <dgm:pt modelId="{CB8152BC-E9C7-4FA2-A96C-9F3C3F017F92}" type="parTrans" cxnId="{717C6579-0868-4701-9682-0208F4E55A7E}">
      <dgm:prSet/>
      <dgm:spPr/>
      <dgm:t>
        <a:bodyPr/>
        <a:lstStyle/>
        <a:p>
          <a:endParaRPr lang="en-US"/>
        </a:p>
      </dgm:t>
    </dgm:pt>
    <dgm:pt modelId="{B063C121-C307-4CF9-9B23-27109CC36C84}" type="sibTrans" cxnId="{717C6579-0868-4701-9682-0208F4E55A7E}">
      <dgm:prSet/>
      <dgm:spPr/>
      <dgm:t>
        <a:bodyPr/>
        <a:lstStyle/>
        <a:p>
          <a:endParaRPr lang="en-US"/>
        </a:p>
      </dgm:t>
    </dgm:pt>
    <dgm:pt modelId="{EC3149AF-D328-4FE7-9F65-F0E525877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What’s Next?</a:t>
          </a:r>
          <a:br>
            <a:rPr lang="en-US" sz="1300" dirty="0"/>
          </a:br>
          <a:r>
            <a:rPr lang="en-US" sz="1300" dirty="0"/>
            <a:t>• Packaging the front end from our POC to an installable executable</a:t>
          </a:r>
          <a:br>
            <a:rPr lang="en-US" sz="1300" dirty="0"/>
          </a:br>
          <a:r>
            <a:rPr lang="en-US" sz="1300" dirty="0"/>
            <a:t>• Target companies that are interested in migrating to the cloud.</a:t>
          </a:r>
          <a:br>
            <a:rPr lang="en-US" sz="1300" dirty="0"/>
          </a:br>
          <a:r>
            <a:rPr lang="en-US" sz="1300" dirty="0"/>
            <a:t>• Increase the granularity of access management</a:t>
          </a:r>
        </a:p>
        <a:p>
          <a:pPr>
            <a:lnSpc>
              <a:spcPct val="100000"/>
            </a:lnSpc>
          </a:pPr>
          <a:r>
            <a:rPr lang="en-US" sz="1300" dirty="0"/>
            <a:t>• Offering: Free for &lt; 10 Users, costs based on # of users</a:t>
          </a:r>
        </a:p>
      </dgm:t>
    </dgm:pt>
    <dgm:pt modelId="{F9748AC6-A173-43D1-B3CE-4D7292F72098}" type="parTrans" cxnId="{0898E664-4B21-491C-ABF2-3F4AAB5E3602}">
      <dgm:prSet/>
      <dgm:spPr/>
      <dgm:t>
        <a:bodyPr/>
        <a:lstStyle/>
        <a:p>
          <a:endParaRPr lang="en-US"/>
        </a:p>
      </dgm:t>
    </dgm:pt>
    <dgm:pt modelId="{9AFFACC0-2225-4BA7-A03E-A1E038C30714}" type="sibTrans" cxnId="{0898E664-4B21-491C-ABF2-3F4AAB5E3602}">
      <dgm:prSet/>
      <dgm:spPr/>
      <dgm:t>
        <a:bodyPr/>
        <a:lstStyle/>
        <a:p>
          <a:endParaRPr lang="en-US"/>
        </a:p>
      </dgm:t>
    </dgm:pt>
    <dgm:pt modelId="{2E62D78D-7561-480F-A1B8-2312241CE852}" type="pres">
      <dgm:prSet presAssocID="{08E364AB-9F9D-4CE8-B94D-47D3BA66AE2C}" presName="root" presStyleCnt="0">
        <dgm:presLayoutVars>
          <dgm:dir/>
          <dgm:resizeHandles val="exact"/>
        </dgm:presLayoutVars>
      </dgm:prSet>
      <dgm:spPr/>
    </dgm:pt>
    <dgm:pt modelId="{4D9315C3-125A-46FB-BBC0-26BAA128CBC3}" type="pres">
      <dgm:prSet presAssocID="{0E8D7EC1-CCF5-4C82-A9E1-82A3C2348B9E}" presName="compNode" presStyleCnt="0"/>
      <dgm:spPr/>
    </dgm:pt>
    <dgm:pt modelId="{98C54093-BF8C-4F85-9C21-224F88FD459C}" type="pres">
      <dgm:prSet presAssocID="{0E8D7EC1-CCF5-4C82-A9E1-82A3C2348B9E}" presName="bgRect" presStyleLbl="bgShp" presStyleIdx="0" presStyleCnt="2"/>
      <dgm:spPr/>
    </dgm:pt>
    <dgm:pt modelId="{3A97A351-4171-4075-8B18-572584C99FD5}" type="pres">
      <dgm:prSet presAssocID="{0E8D7EC1-CCF5-4C82-A9E1-82A3C2348B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C0E87C7-C13F-4C37-ABB5-D16812726904}" type="pres">
      <dgm:prSet presAssocID="{0E8D7EC1-CCF5-4C82-A9E1-82A3C2348B9E}" presName="spaceRect" presStyleCnt="0"/>
      <dgm:spPr/>
    </dgm:pt>
    <dgm:pt modelId="{1B70B3F6-18E6-493B-BDE1-46087DB09C23}" type="pres">
      <dgm:prSet presAssocID="{0E8D7EC1-CCF5-4C82-A9E1-82A3C2348B9E}" presName="parTx" presStyleLbl="revTx" presStyleIdx="0" presStyleCnt="2">
        <dgm:presLayoutVars>
          <dgm:chMax val="0"/>
          <dgm:chPref val="0"/>
        </dgm:presLayoutVars>
      </dgm:prSet>
      <dgm:spPr/>
    </dgm:pt>
    <dgm:pt modelId="{D64FF6EF-FDD7-4E96-BF3B-371300CF6571}" type="pres">
      <dgm:prSet presAssocID="{B063C121-C307-4CF9-9B23-27109CC36C84}" presName="sibTrans" presStyleCnt="0"/>
      <dgm:spPr/>
    </dgm:pt>
    <dgm:pt modelId="{9E473120-E0AB-4CE1-8C7C-960EE32E1893}" type="pres">
      <dgm:prSet presAssocID="{EC3149AF-D328-4FE7-9F65-F0E525877A3A}" presName="compNode" presStyleCnt="0"/>
      <dgm:spPr/>
    </dgm:pt>
    <dgm:pt modelId="{60E565D4-4696-4EAB-9137-D801746832DC}" type="pres">
      <dgm:prSet presAssocID="{EC3149AF-D328-4FE7-9F65-F0E525877A3A}" presName="bgRect" presStyleLbl="bgShp" presStyleIdx="1" presStyleCnt="2"/>
      <dgm:spPr/>
    </dgm:pt>
    <dgm:pt modelId="{643F6388-57EA-49E9-86F6-9644705FEE98}" type="pres">
      <dgm:prSet presAssocID="{EC3149AF-D328-4FE7-9F65-F0E525877A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592915-4D8F-46ED-937B-71F8FE8BEE6E}" type="pres">
      <dgm:prSet presAssocID="{EC3149AF-D328-4FE7-9F65-F0E525877A3A}" presName="spaceRect" presStyleCnt="0"/>
      <dgm:spPr/>
    </dgm:pt>
    <dgm:pt modelId="{66617CDB-7FFB-416A-9442-0FFF5CE6C8E5}" type="pres">
      <dgm:prSet presAssocID="{EC3149AF-D328-4FE7-9F65-F0E525877A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5A4D30-2488-4010-8AEC-58760E604453}" type="presOf" srcId="{EC3149AF-D328-4FE7-9F65-F0E525877A3A}" destId="{66617CDB-7FFB-416A-9442-0FFF5CE6C8E5}" srcOrd="0" destOrd="0" presId="urn:microsoft.com/office/officeart/2018/2/layout/IconVerticalSolidList"/>
    <dgm:cxn modelId="{0898E664-4B21-491C-ABF2-3F4AAB5E3602}" srcId="{08E364AB-9F9D-4CE8-B94D-47D3BA66AE2C}" destId="{EC3149AF-D328-4FE7-9F65-F0E525877A3A}" srcOrd="1" destOrd="0" parTransId="{F9748AC6-A173-43D1-B3CE-4D7292F72098}" sibTransId="{9AFFACC0-2225-4BA7-A03E-A1E038C30714}"/>
    <dgm:cxn modelId="{717C6579-0868-4701-9682-0208F4E55A7E}" srcId="{08E364AB-9F9D-4CE8-B94D-47D3BA66AE2C}" destId="{0E8D7EC1-CCF5-4C82-A9E1-82A3C2348B9E}" srcOrd="0" destOrd="0" parTransId="{CB8152BC-E9C7-4FA2-A96C-9F3C3F017F92}" sibTransId="{B063C121-C307-4CF9-9B23-27109CC36C84}"/>
    <dgm:cxn modelId="{E9B40C80-3831-4C7B-A872-A1451A009FA7}" type="presOf" srcId="{08E364AB-9F9D-4CE8-B94D-47D3BA66AE2C}" destId="{2E62D78D-7561-480F-A1B8-2312241CE852}" srcOrd="0" destOrd="0" presId="urn:microsoft.com/office/officeart/2018/2/layout/IconVerticalSolidList"/>
    <dgm:cxn modelId="{473DFCBD-2AE2-4E0B-BDC9-2C68A9E84D55}" type="presOf" srcId="{0E8D7EC1-CCF5-4C82-A9E1-82A3C2348B9E}" destId="{1B70B3F6-18E6-493B-BDE1-46087DB09C23}" srcOrd="0" destOrd="0" presId="urn:microsoft.com/office/officeart/2018/2/layout/IconVerticalSolidList"/>
    <dgm:cxn modelId="{7C65FB9C-22AC-45AB-B5F8-0F43C515799E}" type="presParOf" srcId="{2E62D78D-7561-480F-A1B8-2312241CE852}" destId="{4D9315C3-125A-46FB-BBC0-26BAA128CBC3}" srcOrd="0" destOrd="0" presId="urn:microsoft.com/office/officeart/2018/2/layout/IconVerticalSolidList"/>
    <dgm:cxn modelId="{D1049C97-B0FA-4423-836F-C81B8C2A2EED}" type="presParOf" srcId="{4D9315C3-125A-46FB-BBC0-26BAA128CBC3}" destId="{98C54093-BF8C-4F85-9C21-224F88FD459C}" srcOrd="0" destOrd="0" presId="urn:microsoft.com/office/officeart/2018/2/layout/IconVerticalSolidList"/>
    <dgm:cxn modelId="{828FE059-2A1C-46E0-9E4D-F6B74D7BD6C5}" type="presParOf" srcId="{4D9315C3-125A-46FB-BBC0-26BAA128CBC3}" destId="{3A97A351-4171-4075-8B18-572584C99FD5}" srcOrd="1" destOrd="0" presId="urn:microsoft.com/office/officeart/2018/2/layout/IconVerticalSolidList"/>
    <dgm:cxn modelId="{144F4526-BDC8-4C11-8D26-674152E75BE0}" type="presParOf" srcId="{4D9315C3-125A-46FB-BBC0-26BAA128CBC3}" destId="{BC0E87C7-C13F-4C37-ABB5-D16812726904}" srcOrd="2" destOrd="0" presId="urn:microsoft.com/office/officeart/2018/2/layout/IconVerticalSolidList"/>
    <dgm:cxn modelId="{B1C5CB8E-7BBB-451F-89FD-9ED09D10321F}" type="presParOf" srcId="{4D9315C3-125A-46FB-BBC0-26BAA128CBC3}" destId="{1B70B3F6-18E6-493B-BDE1-46087DB09C23}" srcOrd="3" destOrd="0" presId="urn:microsoft.com/office/officeart/2018/2/layout/IconVerticalSolidList"/>
    <dgm:cxn modelId="{4B818A86-D4B4-473F-81A6-B58C09D8FEB4}" type="presParOf" srcId="{2E62D78D-7561-480F-A1B8-2312241CE852}" destId="{D64FF6EF-FDD7-4E96-BF3B-371300CF6571}" srcOrd="1" destOrd="0" presId="urn:microsoft.com/office/officeart/2018/2/layout/IconVerticalSolidList"/>
    <dgm:cxn modelId="{677C1E72-C372-4899-9AD8-F34452BF3B21}" type="presParOf" srcId="{2E62D78D-7561-480F-A1B8-2312241CE852}" destId="{9E473120-E0AB-4CE1-8C7C-960EE32E1893}" srcOrd="2" destOrd="0" presId="urn:microsoft.com/office/officeart/2018/2/layout/IconVerticalSolidList"/>
    <dgm:cxn modelId="{0983EDBF-F685-455A-8F69-AC82FC4F88C0}" type="presParOf" srcId="{9E473120-E0AB-4CE1-8C7C-960EE32E1893}" destId="{60E565D4-4696-4EAB-9137-D801746832DC}" srcOrd="0" destOrd="0" presId="urn:microsoft.com/office/officeart/2018/2/layout/IconVerticalSolidList"/>
    <dgm:cxn modelId="{81E68D06-EBC5-4284-ACC6-BCA714FBECEA}" type="presParOf" srcId="{9E473120-E0AB-4CE1-8C7C-960EE32E1893}" destId="{643F6388-57EA-49E9-86F6-9644705FEE98}" srcOrd="1" destOrd="0" presId="urn:microsoft.com/office/officeart/2018/2/layout/IconVerticalSolidList"/>
    <dgm:cxn modelId="{E0C20A7C-0BE7-4DB9-92FB-0715AE30B468}" type="presParOf" srcId="{9E473120-E0AB-4CE1-8C7C-960EE32E1893}" destId="{31592915-4D8F-46ED-937B-71F8FE8BEE6E}" srcOrd="2" destOrd="0" presId="urn:microsoft.com/office/officeart/2018/2/layout/IconVerticalSolidList"/>
    <dgm:cxn modelId="{55F40EFE-F716-4C7F-8A3E-0954B5B4435A}" type="presParOf" srcId="{9E473120-E0AB-4CE1-8C7C-960EE32E1893}" destId="{66617CDB-7FFB-416A-9442-0FFF5CE6C8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DB92-76D1-4578-9DC6-59F2438E086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E0C3B-C9EB-43B7-8EEA-C7DBA7CAA89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BC648-233F-495E-926D-482A03EC163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ShrinkWrap</a:t>
          </a:r>
          <a:r>
            <a:rPr lang="en-US" sz="1900" kern="1200" dirty="0"/>
            <a:t> is for simplifying and automating assigning user correct permissions</a:t>
          </a:r>
        </a:p>
      </dsp:txBody>
      <dsp:txXfrm>
        <a:off x="1131174" y="4597"/>
        <a:ext cx="5382429" cy="979371"/>
      </dsp:txXfrm>
    </dsp:sp>
    <dsp:sp modelId="{720B85A7-678B-4E8C-ABE8-618DFA8258C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2EEF-6F86-4AA7-96A8-4B58DE56B0A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C4AE-186B-480C-99EB-117CB08ECE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automated process exists for access management</a:t>
          </a:r>
        </a:p>
      </dsp:txBody>
      <dsp:txXfrm>
        <a:off x="1131174" y="1228812"/>
        <a:ext cx="5382429" cy="979371"/>
      </dsp:txXfrm>
    </dsp:sp>
    <dsp:sp modelId="{824A8902-B949-4EF7-BC06-4A254DE9D26C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4898F-71A0-46AC-9FEF-66DA6A061B6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E6298-37FF-490A-8EC4-7EFD462AEF9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Restricts access policies for users based on how often they last access the service</a:t>
          </a:r>
        </a:p>
      </dsp:txBody>
      <dsp:txXfrm>
        <a:off x="1131174" y="2453027"/>
        <a:ext cx="5382429" cy="979371"/>
      </dsp:txXfrm>
    </dsp:sp>
    <dsp:sp modelId="{2062D6E9-EE8B-497F-B7C7-E2653F4FD50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F27B2-103F-439F-B93C-A843441700E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79DF1-34A3-422D-9EB6-882A4338A6E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Provides an interface to easily manage a user’s permissions on specific AWS services. </a:t>
          </a:r>
        </a:p>
      </dsp:txBody>
      <dsp:txXfrm>
        <a:off x="1131174" y="3677241"/>
        <a:ext cx="5382429" cy="979371"/>
      </dsp:txXfrm>
    </dsp:sp>
    <dsp:sp modelId="{2895697C-6436-450F-958D-870E952A37FA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7D298-6845-4AF6-A055-B458E22DF6F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06C8-4DC3-4D1B-8AA4-0AA001481CB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 it and forget it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54093-BF8C-4F85-9C21-224F88FD459C}">
      <dsp:nvSpPr>
        <dsp:cNvPr id="0" name=""/>
        <dsp:cNvSpPr/>
      </dsp:nvSpPr>
      <dsp:spPr>
        <a:xfrm>
          <a:off x="0" y="790854"/>
          <a:ext cx="6513603" cy="1931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7A351-4171-4075-8B18-572584C99FD5}">
      <dsp:nvSpPr>
        <dsp:cNvPr id="0" name=""/>
        <dsp:cNvSpPr/>
      </dsp:nvSpPr>
      <dsp:spPr>
        <a:xfrm>
          <a:off x="584174" y="1225364"/>
          <a:ext cx="1062135" cy="1062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0B3F6-18E6-493B-BDE1-46087DB09C23}">
      <dsp:nvSpPr>
        <dsp:cNvPr id="0" name=""/>
        <dsp:cNvSpPr/>
      </dsp:nvSpPr>
      <dsp:spPr>
        <a:xfrm>
          <a:off x="2230484" y="790854"/>
          <a:ext cx="4283119" cy="193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1" tIns="204381" rIns="204381" bIns="2043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Organizations can onboard new-hires faster with proper permissions set.</a:t>
          </a:r>
          <a:br>
            <a:rPr lang="en-US" sz="1400" kern="1200" dirty="0"/>
          </a:br>
          <a:r>
            <a:rPr lang="en-US" sz="1400" kern="1200" dirty="0"/>
            <a:t>• </a:t>
          </a:r>
          <a:r>
            <a:rPr lang="en-US" sz="1400" kern="1200" dirty="0" err="1"/>
            <a:t>ShrinkWrap</a:t>
          </a:r>
          <a:r>
            <a:rPr lang="en-US" sz="1400" kern="1200" dirty="0"/>
            <a:t> will now remove access to users based on when they last used the service.</a:t>
          </a:r>
          <a:br>
            <a:rPr lang="en-US" sz="1400" kern="1200" dirty="0"/>
          </a:br>
          <a:r>
            <a:rPr lang="en-US" sz="1400" kern="1200" dirty="0"/>
            <a:t>• This can easily be extended to include as many services as you need permissions for.</a:t>
          </a:r>
        </a:p>
      </dsp:txBody>
      <dsp:txXfrm>
        <a:off x="2230484" y="790854"/>
        <a:ext cx="4283119" cy="1931155"/>
      </dsp:txXfrm>
    </dsp:sp>
    <dsp:sp modelId="{60E565D4-4696-4EAB-9137-D801746832DC}">
      <dsp:nvSpPr>
        <dsp:cNvPr id="0" name=""/>
        <dsp:cNvSpPr/>
      </dsp:nvSpPr>
      <dsp:spPr>
        <a:xfrm>
          <a:off x="0" y="3163416"/>
          <a:ext cx="6513603" cy="1931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6388-57EA-49E9-86F6-9644705FEE98}">
      <dsp:nvSpPr>
        <dsp:cNvPr id="0" name=""/>
        <dsp:cNvSpPr/>
      </dsp:nvSpPr>
      <dsp:spPr>
        <a:xfrm>
          <a:off x="584174" y="3597926"/>
          <a:ext cx="1062135" cy="1062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17CDB-7FFB-416A-9442-0FFF5CE6C8E5}">
      <dsp:nvSpPr>
        <dsp:cNvPr id="0" name=""/>
        <dsp:cNvSpPr/>
      </dsp:nvSpPr>
      <dsp:spPr>
        <a:xfrm>
          <a:off x="2230484" y="3163416"/>
          <a:ext cx="4283119" cy="193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1" tIns="204381" rIns="204381" bIns="2043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What’s Next?</a:t>
          </a:r>
          <a:br>
            <a:rPr lang="en-US" sz="1300" kern="1200" dirty="0"/>
          </a:br>
          <a:r>
            <a:rPr lang="en-US" sz="1300" kern="1200" dirty="0"/>
            <a:t>• Packaging the front end from our POC to an installable executable</a:t>
          </a:r>
          <a:br>
            <a:rPr lang="en-US" sz="1300" kern="1200" dirty="0"/>
          </a:br>
          <a:r>
            <a:rPr lang="en-US" sz="1300" kern="1200" dirty="0"/>
            <a:t>• Target companies that are interested in migrating to the cloud.</a:t>
          </a:r>
          <a:br>
            <a:rPr lang="en-US" sz="1300" kern="1200" dirty="0"/>
          </a:br>
          <a:r>
            <a:rPr lang="en-US" sz="1300" kern="1200" dirty="0"/>
            <a:t>• Increase the granularity of access management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 Offering: Free for &lt; 10 Users, costs based on # of users</a:t>
          </a:r>
        </a:p>
      </dsp:txBody>
      <dsp:txXfrm>
        <a:off x="2230484" y="3163416"/>
        <a:ext cx="4283119" cy="193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D3C-10DE-C84C-9EAE-DAA7BEC9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2233-8A62-C14D-9B7E-1624A0D6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EFD0-E02E-DB47-9DDC-299A0FD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A319-3BAC-F747-99FA-E47DCF2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A2D3-71C5-9C49-B2EA-612A1A9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5E-BD0A-F241-8723-38E8547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AAD7-6B73-B141-81B1-0F03E7FE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A690-5B1A-B14C-8CA1-94F8085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98F-DB87-6142-BB7A-BAD8E9D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18-6936-7C4B-8FBA-2F351D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BD160-204B-4148-A180-01B78872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B669-E668-6749-93A5-9B5B4BE1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301-2017-AC49-B60B-3036931F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F220-562F-AE47-AD61-CC65295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F144-031A-D44B-84F8-01769F5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3BBD-3BCA-6644-AFA8-21FA7305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A1B0-94AE-C642-A1A2-F101C93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6F5-9686-364C-AFB5-33FD244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012C-3A6F-3742-9FBF-0B5174F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{Meta}Hackathon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AF4E-07DF-9647-B16D-3B00BB7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30D-702D-374E-A568-5F58DAE2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3BB4-DC04-874B-AE7F-4C0B5327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CAEA-C654-7F47-A4CC-32AEE2D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3C4B-2487-9240-95E7-5FF261F8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EE2B-D6C6-614E-A6B4-E28656C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14-E686-4441-ABCB-1AA0B32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B27A-A355-384A-9F70-E488BEC9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6D82-6285-CA49-B9DD-7E569BFD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912-D60E-814C-A616-7B2561D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5A7A-5CC4-5541-AC69-1D1DD0E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24EC-D917-7942-AAC5-EDD1E17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076-0213-524D-90D6-172D635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4179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61F3-EE7C-CC4A-8279-16190989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FE7F-88EC-8248-A5EB-0647C886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5AAB8-3002-294C-BA6D-B67A315B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8A48A-916B-244C-A989-DD75B31E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5574-CC23-C04D-94B0-3C9BAB9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B4CB-11B3-3040-8C12-07C44474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B69A-D77F-6142-BEE2-749FC3A1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C73-1612-4149-9998-27BAC69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7B09-969F-334B-97DB-E4D21B9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C153-EE76-C349-A867-C24B830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F5A9-E982-6344-B9E0-BBE8512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C086-425A-5E47-9875-289D8B8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A739-9398-B84D-9C89-753914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5D88-B98B-374F-AB3E-94D1E80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F4E-D576-0D42-A4A7-B21C660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23AA-86B3-1043-AA6B-7B594CAF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78F6-19F7-DC46-82F5-22C39AF2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986A-4A04-4145-9C9F-42AD81E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FB01-1A14-A041-B73D-23065C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E8EB-F945-184A-9AE0-C975D0C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05D-A67D-1840-8292-BCD15B98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E430-CD51-B940-9837-C0E48886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B84-9492-7A40-94FD-FD278968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7331-0DC9-5E46-B4B7-6415CAF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57D3-008C-A848-93AC-CFB11C2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FC0ED-36EF-1E43-B4EB-19756E3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63B8-595E-FE4A-BFE9-26840067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3705-D2D7-0449-B025-3296E105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459-7BAF-C046-9E9D-CCFA2BDE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1035-ABAF-1F4F-A0D3-FA289842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CC15-E106-CF47-9856-667EDAA9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085-C2FB-CF44-950A-01D979C9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D5E4-9461-1E40-BB1F-00D71DBD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exceed six slides. Yes, that’s its own kind of challenge</a:t>
            </a:r>
          </a:p>
          <a:p>
            <a:r>
              <a:rPr lang="en-US" dirty="0"/>
              <a:t>5 minute presentations per team.</a:t>
            </a:r>
          </a:p>
          <a:p>
            <a:r>
              <a:rPr lang="en-US" dirty="0"/>
              <a:t>You have to submit presentation to </a:t>
            </a:r>
            <a:r>
              <a:rPr lang="en-US" dirty="0" err="1"/>
              <a:t>DevPost</a:t>
            </a:r>
            <a:r>
              <a:rPr lang="en-US" dirty="0"/>
              <a:t> by the deadline (6 pm). </a:t>
            </a:r>
          </a:p>
          <a:p>
            <a:r>
              <a:rPr lang="en-US" dirty="0"/>
              <a:t>The required slides can be presented in any order that makes sense. All slides except this one are required.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7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906-5AEE-A141-B085-15C939FD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ShrinkWrap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0F15-142F-AA49-92CD-C611753B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Automating Principle of Least Privilege </a:t>
            </a:r>
          </a:p>
          <a:p>
            <a:pPr algn="l"/>
            <a:r>
              <a:rPr lang="en-US" sz="2000" dirty="0"/>
              <a:t>Team 6</a:t>
            </a:r>
          </a:p>
          <a:p>
            <a:pPr algn="l"/>
            <a:r>
              <a:rPr lang="en-US" sz="2000" dirty="0"/>
              <a:t>Andrew, </a:t>
            </a:r>
            <a:r>
              <a:rPr lang="en-US" sz="2000" dirty="0" err="1"/>
              <a:t>Burc</a:t>
            </a:r>
            <a:r>
              <a:rPr lang="en-US" sz="2000" dirty="0"/>
              <a:t>, David, Dheeraj, Patrick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B0AA5B-613F-4883-A4AD-27B79CC5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7" y="1899593"/>
            <a:ext cx="433448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A606D-ED28-644A-A612-2EDDE640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ADC43-955E-46B7-A93C-F60FAB667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7179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9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23F11-2F3F-C646-8D6D-9633A6B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DID YOU CREATE IT?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0EC9A3D-DFAE-4449-8739-EA1CD19B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79897"/>
            <a:ext cx="6553545" cy="3506147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16E59449-6322-44E5-81CA-7B0680EA9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0067" y="3276599"/>
            <a:ext cx="3598333" cy="35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DE74-97EF-6545-AE1A-8D75AE63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PATH FORWARD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649FD-F8EA-43F9-98DF-470F2C7CB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592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9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39B-1344-4541-BB35-C454434D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F835-1B15-3741-BF17-4F1E58C4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532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236</Words>
  <Application>Microsoft Office PowerPoint</Application>
  <PresentationFormat>Widescreen</PresentationFormat>
  <Paragraphs>28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RULES FOR PRESENTATIONS</vt:lpstr>
      <vt:lpstr>ShrinkWrap</vt:lpstr>
      <vt:lpstr>SOLUTION</vt:lpstr>
      <vt:lpstr>HOW DID YOU CREATE IT?</vt:lpstr>
      <vt:lpstr>THE PATH FORWARD</vt:lpstr>
      <vt:lpstr>DEMONSTRATE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PRESENTATIONS</dc:title>
  <dc:creator>Patrick Miki</dc:creator>
  <cp:lastModifiedBy>Patrick Miki</cp:lastModifiedBy>
  <cp:revision>7</cp:revision>
  <dcterms:created xsi:type="dcterms:W3CDTF">2020-02-22T23:44:33Z</dcterms:created>
  <dcterms:modified xsi:type="dcterms:W3CDTF">2020-02-23T01:33:28Z</dcterms:modified>
</cp:coreProperties>
</file>