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0" r:id="rId5"/>
    <p:sldId id="267" r:id="rId6"/>
    <p:sldId id="261" r:id="rId7"/>
    <p:sldId id="273" r:id="rId8"/>
    <p:sldId id="262" r:id="rId9"/>
    <p:sldId id="276" r:id="rId10"/>
    <p:sldId id="274" r:id="rId11"/>
    <p:sldId id="264" r:id="rId12"/>
    <p:sldId id="275" r:id="rId13"/>
    <p:sldId id="265" r:id="rId14"/>
    <p:sldId id="271" r:id="rId15"/>
    <p:sldId id="272" r:id="rId16"/>
    <p:sldId id="277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6192D-CF2B-4D39-8EF6-A313A8F7742A}" v="1" dt="2023-10-10T12:03:1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ečaský" userId="4d5b1f2d-d072-4f2f-b575-b96d99ede51e" providerId="ADAL" clId="{DBD6192D-CF2B-4D39-8EF6-A313A8F7742A}"/>
    <pc:docChg chg="custSel modSld">
      <pc:chgData name="Martin Nečaský" userId="4d5b1f2d-d072-4f2f-b575-b96d99ede51e" providerId="ADAL" clId="{DBD6192D-CF2B-4D39-8EF6-A313A8F7742A}" dt="2023-10-10T12:03:20.435" v="1" actId="478"/>
      <pc:docMkLst>
        <pc:docMk/>
      </pc:docMkLst>
      <pc:sldChg chg="addSp delSp modSp mod">
        <pc:chgData name="Martin Nečaský" userId="4d5b1f2d-d072-4f2f-b575-b96d99ede51e" providerId="ADAL" clId="{DBD6192D-CF2B-4D39-8EF6-A313A8F7742A}" dt="2023-10-10T12:03:20.435" v="1" actId="478"/>
        <pc:sldMkLst>
          <pc:docMk/>
          <pc:sldMk cId="1539998020" sldId="267"/>
        </pc:sldMkLst>
        <pc:spChg chg="add del mod">
          <ac:chgData name="Martin Nečaský" userId="4d5b1f2d-d072-4f2f-b575-b96d99ede51e" providerId="ADAL" clId="{DBD6192D-CF2B-4D39-8EF6-A313A8F7742A}" dt="2023-10-10T12:03:20.435" v="1" actId="478"/>
          <ac:spMkLst>
            <pc:docMk/>
            <pc:sldMk cId="1539998020" sldId="267"/>
            <ac:spMk id="5" creationId="{10795BFA-C5D8-0D2C-337F-0ADD6FFA6D09}"/>
          </ac:spMkLst>
        </pc:spChg>
      </pc:sldChg>
    </pc:docChg>
  </pc:docChgLst>
  <pc:docChgLst>
    <pc:chgData name="Martin Nečaský" userId="4d5b1f2d-d072-4f2f-b575-b96d99ede51e" providerId="ADAL" clId="{E3352EBA-EE1E-4929-8507-43B8F9A16C31}"/>
    <pc:docChg chg="undo custSel addSld delSld modSld">
      <pc:chgData name="Martin Nečaský" userId="4d5b1f2d-d072-4f2f-b575-b96d99ede51e" providerId="ADAL" clId="{E3352EBA-EE1E-4929-8507-43B8F9A16C31}" dt="2021-09-28T18:58:00.750" v="1452" actId="20577"/>
      <pc:docMkLst>
        <pc:docMk/>
      </pc:docMkLst>
      <pc:sldChg chg="addSp delSp modSp mod setBg setClrOvrMap">
        <pc:chgData name="Martin Nečaský" userId="4d5b1f2d-d072-4f2f-b575-b96d99ede51e" providerId="ADAL" clId="{E3352EBA-EE1E-4929-8507-43B8F9A16C31}" dt="2021-09-28T13:47:04.608" v="32" actId="27636"/>
        <pc:sldMkLst>
          <pc:docMk/>
          <pc:sldMk cId="3760240420" sldId="256"/>
        </pc:sldMkLst>
        <pc:spChg chg="mod">
          <ac:chgData name="Martin Nečaský" userId="4d5b1f2d-d072-4f2f-b575-b96d99ede51e" providerId="ADAL" clId="{E3352EBA-EE1E-4929-8507-43B8F9A16C31}" dt="2021-09-28T13:46:52.776" v="26" actId="27636"/>
          <ac:spMkLst>
            <pc:docMk/>
            <pc:sldMk cId="3760240420" sldId="256"/>
            <ac:spMk id="2" creationId="{FA8D1E95-495F-4E36-B9E5-FA0A58AA222E}"/>
          </ac:spMkLst>
        </pc:spChg>
        <pc:spChg chg="mod">
          <ac:chgData name="Martin Nečaský" userId="4d5b1f2d-d072-4f2f-b575-b96d99ede51e" providerId="ADAL" clId="{E3352EBA-EE1E-4929-8507-43B8F9A16C31}" dt="2021-09-28T13:47:04.608" v="32" actId="27636"/>
          <ac:spMkLst>
            <pc:docMk/>
            <pc:sldMk cId="3760240420" sldId="256"/>
            <ac:spMk id="3" creationId="{DA1C7E3E-9034-4C1F-A8F1-7212A539D568}"/>
          </ac:spMkLst>
        </pc:spChg>
        <pc:spChg chg="del mod">
          <ac:chgData name="Martin Nečaský" userId="4d5b1f2d-d072-4f2f-b575-b96d99ede51e" providerId="ADAL" clId="{E3352EBA-EE1E-4929-8507-43B8F9A16C31}" dt="2021-09-28T13:46:46.778" v="18" actId="478"/>
          <ac:spMkLst>
            <pc:docMk/>
            <pc:sldMk cId="3760240420" sldId="256"/>
            <ac:spMk id="5" creationId="{43D15D18-0F50-4EF1-90A4-FE6CE484000A}"/>
          </ac:spMkLst>
        </pc:spChg>
        <pc:spChg chg="add del">
          <ac:chgData name="Martin Nečaský" userId="4d5b1f2d-d072-4f2f-b575-b96d99ede51e" providerId="ADAL" clId="{E3352EBA-EE1E-4929-8507-43B8F9A16C31}" dt="2021-09-28T13:46:08.390" v="3" actId="26606"/>
          <ac:spMkLst>
            <pc:docMk/>
            <pc:sldMk cId="3760240420" sldId="256"/>
            <ac:spMk id="10" creationId="{8CA06CD6-90CA-4C45-856C-6771339E1E22}"/>
          </ac:spMkLst>
        </pc:spChg>
        <pc:spChg chg="add del">
          <ac:chgData name="Martin Nečaský" userId="4d5b1f2d-d072-4f2f-b575-b96d99ede51e" providerId="ADAL" clId="{E3352EBA-EE1E-4929-8507-43B8F9A16C31}" dt="2021-09-28T13:46:16.176" v="5" actId="26606"/>
          <ac:spMkLst>
            <pc:docMk/>
            <pc:sldMk cId="3760240420" sldId="256"/>
            <ac:spMk id="14" creationId="{10F24D38-B79E-44B4-830E-043F45D96DC2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16" creationId="{96AAAC3B-1954-46B7-BBAC-27DFF5B5295F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17" creationId="{9F7D788E-2C1B-4EF4-8719-12613771FF98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18" creationId="{A5AD6500-BB62-4AAC-9D2F-C10DDC90CBB1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19" creationId="{7C54E824-C0F4-480B-BC88-689F50C45FBD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20" creationId="{58DEA6A1-FC5C-4E6E-BBBF-7E472949B394}"/>
          </ac:spMkLst>
        </pc:spChg>
        <pc:spChg chg="add">
          <ac:chgData name="Martin Nečaský" userId="4d5b1f2d-d072-4f2f-b575-b96d99ede51e" providerId="ADAL" clId="{E3352EBA-EE1E-4929-8507-43B8F9A16C31}" dt="2021-09-28T13:46:25.686" v="8" actId="26606"/>
          <ac:spMkLst>
            <pc:docMk/>
            <pc:sldMk cId="3760240420" sldId="256"/>
            <ac:spMk id="22" creationId="{10F24D38-B79E-44B4-830E-043F45D96DC2}"/>
          </ac:spMkLst>
        </pc:spChg>
        <pc:cxnChg chg="add del">
          <ac:chgData name="Martin Nečaský" userId="4d5b1f2d-d072-4f2f-b575-b96d99ede51e" providerId="ADAL" clId="{E3352EBA-EE1E-4929-8507-43B8F9A16C31}" dt="2021-09-28T13:46:08.390" v="3" actId="26606"/>
          <ac:cxnSpMkLst>
            <pc:docMk/>
            <pc:sldMk cId="3760240420" sldId="256"/>
            <ac:cxnSpMk id="12" creationId="{5021601D-2758-4B15-A31C-FDA184C51B3A}"/>
          </ac:cxnSpMkLst>
        </pc:cxnChg>
        <pc:cxnChg chg="add del">
          <ac:chgData name="Martin Nečaský" userId="4d5b1f2d-d072-4f2f-b575-b96d99ede51e" providerId="ADAL" clId="{E3352EBA-EE1E-4929-8507-43B8F9A16C31}" dt="2021-09-28T13:46:16.176" v="5" actId="26606"/>
          <ac:cxnSpMkLst>
            <pc:docMk/>
            <pc:sldMk cId="3760240420" sldId="256"/>
            <ac:cxnSpMk id="15" creationId="{FC469874-256B-45B3-A79C-7591B4BA1ECC}"/>
          </ac:cxnSpMkLst>
        </pc:cxnChg>
        <pc:cxnChg chg="add">
          <ac:chgData name="Martin Nečaský" userId="4d5b1f2d-d072-4f2f-b575-b96d99ede51e" providerId="ADAL" clId="{E3352EBA-EE1E-4929-8507-43B8F9A16C31}" dt="2021-09-28T13:46:25.686" v="8" actId="26606"/>
          <ac:cxnSpMkLst>
            <pc:docMk/>
            <pc:sldMk cId="3760240420" sldId="256"/>
            <ac:cxnSpMk id="23" creationId="{FC469874-256B-45B3-A79C-7591B4BA1ECC}"/>
          </ac:cxnSpMkLst>
        </pc:cxnChg>
      </pc:sldChg>
      <pc:sldChg chg="addSp delSp modSp mod delDesignElem chgLayout">
        <pc:chgData name="Martin Nečaský" userId="4d5b1f2d-d072-4f2f-b575-b96d99ede51e" providerId="ADAL" clId="{E3352EBA-EE1E-4929-8507-43B8F9A16C31}" dt="2021-09-28T13:55:50.677" v="383" actId="700"/>
        <pc:sldMkLst>
          <pc:docMk/>
          <pc:sldMk cId="891162076" sldId="260"/>
        </pc:sldMkLst>
        <pc:spChg chg="add del mod ord">
          <ac:chgData name="Martin Nečaský" userId="4d5b1f2d-d072-4f2f-b575-b96d99ede51e" providerId="ADAL" clId="{E3352EBA-EE1E-4929-8507-43B8F9A16C31}" dt="2021-09-28T13:55:50.677" v="383" actId="700"/>
          <ac:spMkLst>
            <pc:docMk/>
            <pc:sldMk cId="891162076" sldId="260"/>
            <ac:spMk id="2" creationId="{B849AA74-8691-4BE0-A4E1-6F75EE7689A5}"/>
          </ac:spMkLst>
        </pc:spChg>
        <pc:spChg chg="mod ord">
          <ac:chgData name="Martin Nečaský" userId="4d5b1f2d-d072-4f2f-b575-b96d99ede51e" providerId="ADAL" clId="{E3352EBA-EE1E-4929-8507-43B8F9A16C31}" dt="2021-09-28T13:55:50.677" v="383" actId="700"/>
          <ac:spMkLst>
            <pc:docMk/>
            <pc:sldMk cId="891162076" sldId="260"/>
            <ac:spMk id="13" creationId="{DC1535F5-3541-4F90-BDE8-457163459628}"/>
          </ac:spMkLst>
        </pc:spChg>
        <pc:spChg chg="add del">
          <ac:chgData name="Martin Nečaský" userId="4d5b1f2d-d072-4f2f-b575-b96d99ede51e" providerId="ADAL" clId="{E3352EBA-EE1E-4929-8507-43B8F9A16C31}" dt="2021-09-28T13:55:50.677" v="383" actId="700"/>
          <ac:spMkLst>
            <pc:docMk/>
            <pc:sldMk cId="891162076" sldId="260"/>
            <ac:spMk id="32" creationId="{A9616D99-AEFB-4C95-84EF-5DEC698D92A7}"/>
          </ac:spMkLst>
        </pc:spChg>
        <pc:spChg chg="add del">
          <ac:chgData name="Martin Nečaský" userId="4d5b1f2d-d072-4f2f-b575-b96d99ede51e" providerId="ADAL" clId="{E3352EBA-EE1E-4929-8507-43B8F9A16C31}" dt="2021-09-28T13:55:50.677" v="383" actId="700"/>
          <ac:spMkLst>
            <pc:docMk/>
            <pc:sldMk cId="891162076" sldId="260"/>
            <ac:spMk id="34" creationId="{D0F97023-F626-4FC5-8C2D-753B5C7F4606}"/>
          </ac:spMkLst>
        </pc:spChg>
        <pc:picChg chg="add del">
          <ac:chgData name="Martin Nečaský" userId="4d5b1f2d-d072-4f2f-b575-b96d99ede51e" providerId="ADAL" clId="{E3352EBA-EE1E-4929-8507-43B8F9A16C31}" dt="2021-09-28T13:55:49.851" v="382" actId="478"/>
          <ac:picMkLst>
            <pc:docMk/>
            <pc:sldMk cId="891162076" sldId="260"/>
            <ac:picMk id="7" creationId="{B060BBCF-2A95-4A0D-A05A-E48AF6309BB0}"/>
          </ac:picMkLst>
        </pc:picChg>
      </pc:sldChg>
      <pc:sldChg chg="addSp delSp modSp mod">
        <pc:chgData name="Martin Nečaský" userId="4d5b1f2d-d072-4f2f-b575-b96d99ede51e" providerId="ADAL" clId="{E3352EBA-EE1E-4929-8507-43B8F9A16C31}" dt="2021-09-28T18:42:58.602" v="1214" actId="113"/>
        <pc:sldMkLst>
          <pc:docMk/>
          <pc:sldMk cId="473727840" sldId="261"/>
        </pc:sldMkLst>
        <pc:spChg chg="mod">
          <ac:chgData name="Martin Nečaský" userId="4d5b1f2d-d072-4f2f-b575-b96d99ede51e" providerId="ADAL" clId="{E3352EBA-EE1E-4929-8507-43B8F9A16C31}" dt="2021-09-28T18:42:58.602" v="1214" actId="113"/>
          <ac:spMkLst>
            <pc:docMk/>
            <pc:sldMk cId="473727840" sldId="261"/>
            <ac:spMk id="3" creationId="{93D2E857-98F3-437E-B5D9-615699BA5069}"/>
          </ac:spMkLst>
        </pc:spChg>
        <pc:picChg chg="add del">
          <ac:chgData name="Martin Nečaský" userId="4d5b1f2d-d072-4f2f-b575-b96d99ede51e" providerId="ADAL" clId="{E3352EBA-EE1E-4929-8507-43B8F9A16C31}" dt="2021-09-28T15:24:56.538" v="851" actId="478"/>
          <ac:picMkLst>
            <pc:docMk/>
            <pc:sldMk cId="473727840" sldId="261"/>
            <ac:picMk id="9" creationId="{FAAA6F9E-F409-4C25-B9E2-C1EDE947CC99}"/>
          </ac:picMkLst>
        </pc:picChg>
      </pc:sldChg>
      <pc:sldChg chg="modSp mod">
        <pc:chgData name="Martin Nečaský" userId="4d5b1f2d-d072-4f2f-b575-b96d99ede51e" providerId="ADAL" clId="{E3352EBA-EE1E-4929-8507-43B8F9A16C31}" dt="2021-09-28T18:43:23.737" v="1251" actId="113"/>
        <pc:sldMkLst>
          <pc:docMk/>
          <pc:sldMk cId="1263868580" sldId="262"/>
        </pc:sldMkLst>
        <pc:spChg chg="mod">
          <ac:chgData name="Martin Nečaský" userId="4d5b1f2d-d072-4f2f-b575-b96d99ede51e" providerId="ADAL" clId="{E3352EBA-EE1E-4929-8507-43B8F9A16C31}" dt="2021-09-28T18:43:23.737" v="1251" actId="113"/>
          <ac:spMkLst>
            <pc:docMk/>
            <pc:sldMk cId="1263868580" sldId="262"/>
            <ac:spMk id="3" creationId="{93D2E857-98F3-437E-B5D9-615699BA5069}"/>
          </ac:spMkLst>
        </pc:spChg>
      </pc:sldChg>
      <pc:sldChg chg="modSp mod">
        <pc:chgData name="Martin Nečaský" userId="4d5b1f2d-d072-4f2f-b575-b96d99ede51e" providerId="ADAL" clId="{E3352EBA-EE1E-4929-8507-43B8F9A16C31}" dt="2021-09-28T18:45:21.379" v="1301" actId="113"/>
        <pc:sldMkLst>
          <pc:docMk/>
          <pc:sldMk cId="3688440114" sldId="264"/>
        </pc:sldMkLst>
        <pc:spChg chg="mod">
          <ac:chgData name="Martin Nečaský" userId="4d5b1f2d-d072-4f2f-b575-b96d99ede51e" providerId="ADAL" clId="{E3352EBA-EE1E-4929-8507-43B8F9A16C31}" dt="2021-09-28T18:45:21.379" v="1301" actId="113"/>
          <ac:spMkLst>
            <pc:docMk/>
            <pc:sldMk cId="3688440114" sldId="264"/>
            <ac:spMk id="3" creationId="{93D2E857-98F3-437E-B5D9-615699BA5069}"/>
          </ac:spMkLst>
        </pc:spChg>
      </pc:sldChg>
      <pc:sldChg chg="modSp mod">
        <pc:chgData name="Martin Nečaský" userId="4d5b1f2d-d072-4f2f-b575-b96d99ede51e" providerId="ADAL" clId="{E3352EBA-EE1E-4929-8507-43B8F9A16C31}" dt="2021-09-28T18:57:22.982" v="1360" actId="20577"/>
        <pc:sldMkLst>
          <pc:docMk/>
          <pc:sldMk cId="2239111103" sldId="265"/>
        </pc:sldMkLst>
        <pc:spChg chg="mod">
          <ac:chgData name="Martin Nečaský" userId="4d5b1f2d-d072-4f2f-b575-b96d99ede51e" providerId="ADAL" clId="{E3352EBA-EE1E-4929-8507-43B8F9A16C31}" dt="2021-09-28T18:57:22.982" v="1360" actId="20577"/>
          <ac:spMkLst>
            <pc:docMk/>
            <pc:sldMk cId="2239111103" sldId="265"/>
            <ac:spMk id="3" creationId="{93D2E857-98F3-437E-B5D9-615699BA5069}"/>
          </ac:spMkLst>
        </pc:spChg>
      </pc:sldChg>
      <pc:sldChg chg="del">
        <pc:chgData name="Martin Nečaský" userId="4d5b1f2d-d072-4f2f-b575-b96d99ede51e" providerId="ADAL" clId="{E3352EBA-EE1E-4929-8507-43B8F9A16C31}" dt="2021-09-28T18:56:04.022" v="1323" actId="47"/>
        <pc:sldMkLst>
          <pc:docMk/>
          <pc:sldMk cId="160412813" sldId="266"/>
        </pc:sldMkLst>
      </pc:sldChg>
      <pc:sldChg chg="addSp delSp modSp mod delDesignElem chgLayout">
        <pc:chgData name="Martin Nečaský" userId="4d5b1f2d-d072-4f2f-b575-b96d99ede51e" providerId="ADAL" clId="{E3352EBA-EE1E-4929-8507-43B8F9A16C31}" dt="2021-09-28T14:01:12.854" v="526" actId="14100"/>
        <pc:sldMkLst>
          <pc:docMk/>
          <pc:sldMk cId="1539998020" sldId="267"/>
        </pc:sldMkLst>
        <pc:spChg chg="mod or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2" creationId="{25ABAEB6-7E59-485B-963B-379BEBFA8565}"/>
          </ac:spMkLst>
        </pc:spChg>
        <pc:spChg chg="mod or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3" creationId="{6494EAD4-8311-483F-84FC-1EF438BE7883}"/>
          </ac:spMkLst>
        </pc:spChg>
        <pc:spChg chg="add mod">
          <ac:chgData name="Martin Nečaský" userId="4d5b1f2d-d072-4f2f-b575-b96d99ede51e" providerId="ADAL" clId="{E3352EBA-EE1E-4929-8507-43B8F9A16C31}" dt="2021-09-28T13:59:29.289" v="489" actId="12789"/>
          <ac:spMkLst>
            <pc:docMk/>
            <pc:sldMk cId="1539998020" sldId="267"/>
            <ac:spMk id="4" creationId="{349F55D8-B100-424B-A7EC-A6D39E909D13}"/>
          </ac:spMkLst>
        </pc:spChg>
        <pc:spChg chg="del">
          <ac:chgData name="Martin Nečaský" userId="4d5b1f2d-d072-4f2f-b575-b96d99ede51e" providerId="ADAL" clId="{E3352EBA-EE1E-4929-8507-43B8F9A16C31}" dt="2021-09-28T13:56:28.580" v="389" actId="700"/>
          <ac:spMkLst>
            <pc:docMk/>
            <pc:sldMk cId="1539998020" sldId="267"/>
            <ac:spMk id="12" creationId="{59A309A7-1751-4ABE-A3C1-EEC40366AD89}"/>
          </ac:spMkLst>
        </pc:spChg>
        <pc:spChg chg="del">
          <ac:chgData name="Martin Nečaský" userId="4d5b1f2d-d072-4f2f-b575-b96d99ede51e" providerId="ADAL" clId="{E3352EBA-EE1E-4929-8507-43B8F9A16C31}" dt="2021-09-28T13:56:28.580" v="389" actId="700"/>
          <ac:spMkLst>
            <pc:docMk/>
            <pc:sldMk cId="1539998020" sldId="267"/>
            <ac:spMk id="14" creationId="{967D8EB6-EAE1-4F9C-B398-83321E287204}"/>
          </ac:spMkLst>
        </pc:spChg>
        <pc:spChg chg="add mod">
          <ac:chgData name="Martin Nečaský" userId="4d5b1f2d-d072-4f2f-b575-b96d99ede51e" providerId="ADAL" clId="{E3352EBA-EE1E-4929-8507-43B8F9A16C31}" dt="2021-09-28T13:59:34.583" v="490" actId="465"/>
          <ac:spMkLst>
            <pc:docMk/>
            <pc:sldMk cId="1539998020" sldId="267"/>
            <ac:spMk id="29" creationId="{8E275486-9809-41A2-B44B-81C07B1B65BB}"/>
          </ac:spMkLst>
        </pc:spChg>
        <pc:spChg chg="add mod">
          <ac:chgData name="Martin Nečaský" userId="4d5b1f2d-d072-4f2f-b575-b96d99ede51e" providerId="ADAL" clId="{E3352EBA-EE1E-4929-8507-43B8F9A16C31}" dt="2021-09-28T13:59:39.265" v="491" actId="13822"/>
          <ac:spMkLst>
            <pc:docMk/>
            <pc:sldMk cId="1539998020" sldId="267"/>
            <ac:spMk id="30" creationId="{3EE3AD8D-F867-408A-B5AA-F7CD5D8B46B1}"/>
          </ac:spMkLst>
        </pc:spChg>
        <pc:spChg chg="add mod">
          <ac:chgData name="Martin Nečaský" userId="4d5b1f2d-d072-4f2f-b575-b96d99ede51e" providerId="ADAL" clId="{E3352EBA-EE1E-4929-8507-43B8F9A16C31}" dt="2021-09-28T13:59:52.056" v="498" actId="14100"/>
          <ac:spMkLst>
            <pc:docMk/>
            <pc:sldMk cId="1539998020" sldId="267"/>
            <ac:spMk id="31" creationId="{FB2C0B8B-9E92-40CE-8032-478B14F898A2}"/>
          </ac:spMkLst>
        </pc:spChg>
        <pc:spChg chg="add mod">
          <ac:chgData name="Martin Nečaský" userId="4d5b1f2d-d072-4f2f-b575-b96d99ede51e" providerId="ADAL" clId="{E3352EBA-EE1E-4929-8507-43B8F9A16C31}" dt="2021-09-28T14:00:28.328" v="508" actId="1076"/>
          <ac:spMkLst>
            <pc:docMk/>
            <pc:sldMk cId="1539998020" sldId="267"/>
            <ac:spMk id="40" creationId="{5A373B7C-3699-4E75-8438-03D85A824152}"/>
          </ac:spMkLst>
        </pc:spChg>
        <pc:spChg chg="add mod">
          <ac:chgData name="Martin Nečaský" userId="4d5b1f2d-d072-4f2f-b575-b96d99ede51e" providerId="ADAL" clId="{E3352EBA-EE1E-4929-8507-43B8F9A16C31}" dt="2021-09-28T14:00:35.550" v="510" actId="1076"/>
          <ac:spMkLst>
            <pc:docMk/>
            <pc:sldMk cId="1539998020" sldId="267"/>
            <ac:spMk id="41" creationId="{1F23F804-99B0-447B-B7E8-310F5D24A6E4}"/>
          </ac:spMkLst>
        </pc:spChg>
        <pc:spChg chg="add mod">
          <ac:chgData name="Martin Nečaský" userId="4d5b1f2d-d072-4f2f-b575-b96d99ede51e" providerId="ADAL" clId="{E3352EBA-EE1E-4929-8507-43B8F9A16C31}" dt="2021-09-28T14:00:53.302" v="518" actId="1076"/>
          <ac:spMkLst>
            <pc:docMk/>
            <pc:sldMk cId="1539998020" sldId="267"/>
            <ac:spMk id="48" creationId="{F628EE7A-70C1-492E-8189-1DF065CA1B4A}"/>
          </ac:spMkLst>
        </pc:spChg>
        <pc:spChg chg="add mod">
          <ac:chgData name="Martin Nečaský" userId="4d5b1f2d-d072-4f2f-b575-b96d99ede51e" providerId="ADAL" clId="{E3352EBA-EE1E-4929-8507-43B8F9A16C31}" dt="2021-09-28T14:01:02.574" v="520" actId="1076"/>
          <ac:spMkLst>
            <pc:docMk/>
            <pc:sldMk cId="1539998020" sldId="267"/>
            <ac:spMk id="49" creationId="{6D8021C6-5446-4E34-B601-6150BBE06E27}"/>
          </ac:spMkLst>
        </pc:spChg>
        <pc:spChg chg="add del">
          <ac:chgData name="Martin Nečaský" userId="4d5b1f2d-d072-4f2f-b575-b96d99ede51e" providerId="ADAL" clId="{E3352EBA-EE1E-4929-8507-43B8F9A16C31}" dt="2021-09-28T13:56:34.016" v="391" actId="26606"/>
          <ac:spMkLst>
            <pc:docMk/>
            <pc:sldMk cId="1539998020" sldId="267"/>
            <ac:spMk id="71" creationId="{5E39A796-BE83-48B1-B33F-35C4A32AAB57}"/>
          </ac:spMkLst>
        </pc:spChg>
        <pc:spChg chg="add del">
          <ac:chgData name="Martin Nečaský" userId="4d5b1f2d-d072-4f2f-b575-b96d99ede51e" providerId="ADAL" clId="{E3352EBA-EE1E-4929-8507-43B8F9A16C31}" dt="2021-09-28T13:56:34.016" v="391" actId="26606"/>
          <ac:spMkLst>
            <pc:docMk/>
            <pc:sldMk cId="1539998020" sldId="267"/>
            <ac:spMk id="73" creationId="{72F84B47-E267-4194-8194-831DB7B5547F}"/>
          </ac:spMkLst>
        </pc:spChg>
        <pc:spChg chg="ad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75" creationId="{73ED6512-6858-4552-B699-9A97FE9A4EA2}"/>
          </ac:spMkLst>
        </pc:spChg>
        <pc:spChg chg="add del">
          <ac:chgData name="Martin Nečaský" userId="4d5b1f2d-d072-4f2f-b575-b96d99ede51e" providerId="ADAL" clId="{E3352EBA-EE1E-4929-8507-43B8F9A16C31}" dt="2021-09-28T13:56:41.081" v="393" actId="26606"/>
          <ac:spMkLst>
            <pc:docMk/>
            <pc:sldMk cId="1539998020" sldId="267"/>
            <ac:spMk id="1028" creationId="{FF9B822F-893E-44C8-963C-64F50ACECBB2}"/>
          </ac:spMkLst>
        </pc:spChg>
        <pc:spChg chg="add del">
          <ac:chgData name="Martin Nečaský" userId="4d5b1f2d-d072-4f2f-b575-b96d99ede51e" providerId="ADAL" clId="{E3352EBA-EE1E-4929-8507-43B8F9A16C31}" dt="2021-09-28T13:56:41.081" v="393" actId="26606"/>
          <ac:spMkLst>
            <pc:docMk/>
            <pc:sldMk cId="1539998020" sldId="267"/>
            <ac:spMk id="1029" creationId="{EBF87945-A001-489F-9D9B-7D9435F0B9CA}"/>
          </ac:spMkLst>
        </pc:spChg>
        <pc:spChg chg="add del">
          <ac:chgData name="Martin Nečaský" userId="4d5b1f2d-d072-4f2f-b575-b96d99ede51e" providerId="ADAL" clId="{E3352EBA-EE1E-4929-8507-43B8F9A16C31}" dt="2021-09-28T13:56:48.454" v="395" actId="26606"/>
          <ac:spMkLst>
            <pc:docMk/>
            <pc:sldMk cId="1539998020" sldId="267"/>
            <ac:spMk id="1031" creationId="{2B566528-1B12-4246-9431-5C2D7D081168}"/>
          </ac:spMkLst>
        </pc:spChg>
        <pc:spChg chg="add del">
          <ac:chgData name="Martin Nečaský" userId="4d5b1f2d-d072-4f2f-b575-b96d99ede51e" providerId="ADAL" clId="{E3352EBA-EE1E-4929-8507-43B8F9A16C31}" dt="2021-09-28T13:56:54.288" v="397" actId="26606"/>
          <ac:spMkLst>
            <pc:docMk/>
            <pc:sldMk cId="1539998020" sldId="267"/>
            <ac:spMk id="1034" creationId="{2B566528-1B12-4246-9431-5C2D7D081168}"/>
          </ac:spMkLst>
        </pc:spChg>
        <pc:spChg chg="ad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1042" creationId="{4038CB10-1F5C-4D54-9DF7-12586DE5B007}"/>
          </ac:spMkLst>
        </pc:spChg>
        <pc:spChg chg="ad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1043" creationId="{36D30126-6314-4A93-B27E-5C66CF781924}"/>
          </ac:spMkLst>
        </pc:spChg>
        <pc:grpChg chg="add del">
          <ac:chgData name="Martin Nečaský" userId="4d5b1f2d-d072-4f2f-b575-b96d99ede51e" providerId="ADAL" clId="{E3352EBA-EE1E-4929-8507-43B8F9A16C31}" dt="2021-09-28T13:56:48.454" v="395" actId="26606"/>
          <ac:grpSpMkLst>
            <pc:docMk/>
            <pc:sldMk cId="1539998020" sldId="267"/>
            <ac:grpSpMk id="77" creationId="{5995D10D-E9C9-47DB-AE7E-801FEF38F5C9}"/>
          </ac:grpSpMkLst>
        </pc:grpChg>
        <pc:grpChg chg="add del">
          <ac:chgData name="Martin Nečaský" userId="4d5b1f2d-d072-4f2f-b575-b96d99ede51e" providerId="ADAL" clId="{E3352EBA-EE1E-4929-8507-43B8F9A16C31}" dt="2021-09-28T13:56:48.454" v="395" actId="26606"/>
          <ac:grpSpMkLst>
            <pc:docMk/>
            <pc:sldMk cId="1539998020" sldId="267"/>
            <ac:grpSpMk id="1032" creationId="{828A5161-06F1-46CF-8AD7-844680A59E13}"/>
          </ac:grpSpMkLst>
        </pc:grpChg>
        <pc:grpChg chg="add del">
          <ac:chgData name="Martin Nečaský" userId="4d5b1f2d-d072-4f2f-b575-b96d99ede51e" providerId="ADAL" clId="{E3352EBA-EE1E-4929-8507-43B8F9A16C31}" dt="2021-09-28T13:56:54.288" v="397" actId="26606"/>
          <ac:grpSpMkLst>
            <pc:docMk/>
            <pc:sldMk cId="1539998020" sldId="267"/>
            <ac:grpSpMk id="1035" creationId="{287F69AB-2350-44E3-9076-00265B93F313}"/>
          </ac:grpSpMkLst>
        </pc:grpChg>
        <pc:grpChg chg="add del">
          <ac:chgData name="Martin Nečaský" userId="4d5b1f2d-d072-4f2f-b575-b96d99ede51e" providerId="ADAL" clId="{E3352EBA-EE1E-4929-8507-43B8F9A16C31}" dt="2021-09-28T13:56:54.288" v="397" actId="26606"/>
          <ac:grpSpMkLst>
            <pc:docMk/>
            <pc:sldMk cId="1539998020" sldId="267"/>
            <ac:grpSpMk id="1038" creationId="{3EA7D759-6BEF-4CBD-A325-BCFA77832B3F}"/>
          </ac:grpSpMkLst>
        </pc:grpChg>
        <pc:picChg chg="del">
          <ac:chgData name="Martin Nečaský" userId="4d5b1f2d-d072-4f2f-b575-b96d99ede51e" providerId="ADAL" clId="{E3352EBA-EE1E-4929-8507-43B8F9A16C31}" dt="2021-09-28T13:56:16.902" v="386" actId="478"/>
          <ac:picMkLst>
            <pc:docMk/>
            <pc:sldMk cId="1539998020" sldId="267"/>
            <ac:picMk id="7" creationId="{FFB342F5-A389-4D2B-8781-83D6B2783350}"/>
          </ac:picMkLst>
        </pc:picChg>
        <pc:picChg chg="add del mod ord">
          <ac:chgData name="Martin Nečaský" userId="4d5b1f2d-d072-4f2f-b575-b96d99ede51e" providerId="ADAL" clId="{E3352EBA-EE1E-4929-8507-43B8F9A16C31}" dt="2021-09-28T13:57:03.395" v="399" actId="478"/>
          <ac:picMkLst>
            <pc:docMk/>
            <pc:sldMk cId="1539998020" sldId="267"/>
            <ac:picMk id="1026" creationId="{3BFFA78E-BAE0-468B-AB2C-128B5E49A025}"/>
          </ac:picMkLst>
        </pc:picChg>
        <pc:cxnChg chg="add mod">
          <ac:chgData name="Martin Nečaský" userId="4d5b1f2d-d072-4f2f-b575-b96d99ede51e" providerId="ADAL" clId="{E3352EBA-EE1E-4929-8507-43B8F9A16C31}" dt="2021-09-28T14:00:10.095" v="500" actId="17032"/>
          <ac:cxnSpMkLst>
            <pc:docMk/>
            <pc:sldMk cId="1539998020" sldId="267"/>
            <ac:cxnSpMk id="6" creationId="{CB31D16D-AC72-4675-B21B-7C6044C6B5BF}"/>
          </ac:cxnSpMkLst>
        </pc:cxnChg>
        <pc:cxnChg chg="add mod">
          <ac:chgData name="Martin Nečaský" userId="4d5b1f2d-d072-4f2f-b575-b96d99ede51e" providerId="ADAL" clId="{E3352EBA-EE1E-4929-8507-43B8F9A16C31}" dt="2021-09-28T14:00:17.110" v="503" actId="14100"/>
          <ac:cxnSpMkLst>
            <pc:docMk/>
            <pc:sldMk cId="1539998020" sldId="267"/>
            <ac:cxnSpMk id="34" creationId="{0B5EEA75-0462-45C6-A8C6-90D89FE15837}"/>
          </ac:cxnSpMkLst>
        </pc:cxnChg>
        <pc:cxnChg chg="add mod">
          <ac:chgData name="Martin Nečaský" userId="4d5b1f2d-d072-4f2f-b575-b96d99ede51e" providerId="ADAL" clId="{E3352EBA-EE1E-4929-8507-43B8F9A16C31}" dt="2021-09-28T14:00:21.802" v="506" actId="14100"/>
          <ac:cxnSpMkLst>
            <pc:docMk/>
            <pc:sldMk cId="1539998020" sldId="267"/>
            <ac:cxnSpMk id="37" creationId="{596DA5C7-97C1-43EC-AB03-785DB006961B}"/>
          </ac:cxnSpMkLst>
        </pc:cxnChg>
        <pc:cxnChg chg="add mod">
          <ac:chgData name="Martin Nečaský" userId="4d5b1f2d-d072-4f2f-b575-b96d99ede51e" providerId="ADAL" clId="{E3352EBA-EE1E-4929-8507-43B8F9A16C31}" dt="2021-09-28T14:00:42.658" v="513" actId="14100"/>
          <ac:cxnSpMkLst>
            <pc:docMk/>
            <pc:sldMk cId="1539998020" sldId="267"/>
            <ac:cxnSpMk id="42" creationId="{284382B0-AE33-48B4-B4E4-B975D253687A}"/>
          </ac:cxnSpMkLst>
        </pc:cxnChg>
        <pc:cxnChg chg="add mod">
          <ac:chgData name="Martin Nečaský" userId="4d5b1f2d-d072-4f2f-b575-b96d99ede51e" providerId="ADAL" clId="{E3352EBA-EE1E-4929-8507-43B8F9A16C31}" dt="2021-09-28T14:00:47.653" v="516" actId="14100"/>
          <ac:cxnSpMkLst>
            <pc:docMk/>
            <pc:sldMk cId="1539998020" sldId="267"/>
            <ac:cxnSpMk id="45" creationId="{C2BCB71E-CB29-46F4-AAE3-E06DF64782C4}"/>
          </ac:cxnSpMkLst>
        </pc:cxnChg>
        <pc:cxnChg chg="add mod">
          <ac:chgData name="Martin Nečaský" userId="4d5b1f2d-d072-4f2f-b575-b96d99ede51e" providerId="ADAL" clId="{E3352EBA-EE1E-4929-8507-43B8F9A16C31}" dt="2021-09-28T14:01:08.601" v="523" actId="14100"/>
          <ac:cxnSpMkLst>
            <pc:docMk/>
            <pc:sldMk cId="1539998020" sldId="267"/>
            <ac:cxnSpMk id="50" creationId="{38B5E607-23FC-41A1-B173-17F77A7EB626}"/>
          </ac:cxnSpMkLst>
        </pc:cxnChg>
        <pc:cxnChg chg="add mod">
          <ac:chgData name="Martin Nečaský" userId="4d5b1f2d-d072-4f2f-b575-b96d99ede51e" providerId="ADAL" clId="{E3352EBA-EE1E-4929-8507-43B8F9A16C31}" dt="2021-09-28T14:01:12.854" v="526" actId="14100"/>
          <ac:cxnSpMkLst>
            <pc:docMk/>
            <pc:sldMk cId="1539998020" sldId="267"/>
            <ac:cxnSpMk id="53" creationId="{68EAB01D-7F18-42D1-802F-D125C1270D50}"/>
          </ac:cxnSpMkLst>
        </pc:cxnChg>
      </pc:sldChg>
      <pc:sldChg chg="del">
        <pc:chgData name="Martin Nečaský" userId="4d5b1f2d-d072-4f2f-b575-b96d99ede51e" providerId="ADAL" clId="{E3352EBA-EE1E-4929-8507-43B8F9A16C31}" dt="2021-09-28T18:56:11.152" v="1324" actId="47"/>
        <pc:sldMkLst>
          <pc:docMk/>
          <pc:sldMk cId="4194353314" sldId="268"/>
        </pc:sldMkLst>
      </pc:sldChg>
      <pc:sldChg chg="del">
        <pc:chgData name="Martin Nečaský" userId="4d5b1f2d-d072-4f2f-b575-b96d99ede51e" providerId="ADAL" clId="{E3352EBA-EE1E-4929-8507-43B8F9A16C31}" dt="2021-09-28T18:56:11.152" v="1324" actId="47"/>
        <pc:sldMkLst>
          <pc:docMk/>
          <pc:sldMk cId="3440559809" sldId="269"/>
        </pc:sldMkLst>
      </pc:sldChg>
      <pc:sldChg chg="new del">
        <pc:chgData name="Martin Nečaský" userId="4d5b1f2d-d072-4f2f-b575-b96d99ede51e" providerId="ADAL" clId="{E3352EBA-EE1E-4929-8507-43B8F9A16C31}" dt="2021-09-28T13:45:57.594" v="1" actId="47"/>
        <pc:sldMkLst>
          <pc:docMk/>
          <pc:sldMk cId="1126115642" sldId="270"/>
        </pc:sldMkLst>
      </pc:sldChg>
      <pc:sldChg chg="addSp delSp modSp add mod setBg modClrScheme delDesignElem chgLayout">
        <pc:chgData name="Martin Nečaský" userId="4d5b1f2d-d072-4f2f-b575-b96d99ede51e" providerId="ADAL" clId="{E3352EBA-EE1E-4929-8507-43B8F9A16C31}" dt="2021-09-28T13:53:33.145" v="378"/>
        <pc:sldMkLst>
          <pc:docMk/>
          <pc:sldMk cId="2765019572" sldId="270"/>
        </pc:sldMkLst>
        <pc:spChg chg="del">
          <ac:chgData name="Martin Nečaský" userId="4d5b1f2d-d072-4f2f-b575-b96d99ede51e" providerId="ADAL" clId="{E3352EBA-EE1E-4929-8507-43B8F9A16C31}" dt="2021-09-28T13:47:22.141" v="35" actId="478"/>
          <ac:spMkLst>
            <pc:docMk/>
            <pc:sldMk cId="2765019572" sldId="270"/>
            <ac:spMk id="2" creationId="{FA8D1E95-495F-4E36-B9E5-FA0A58AA222E}"/>
          </ac:spMkLst>
        </pc:spChg>
        <pc:spChg chg="del">
          <ac:chgData name="Martin Nečaský" userId="4d5b1f2d-d072-4f2f-b575-b96d99ede51e" providerId="ADAL" clId="{E3352EBA-EE1E-4929-8507-43B8F9A16C31}" dt="2021-09-28T13:47:22.141" v="35" actId="478"/>
          <ac:spMkLst>
            <pc:docMk/>
            <pc:sldMk cId="2765019572" sldId="270"/>
            <ac:spMk id="3" creationId="{DA1C7E3E-9034-4C1F-A8F1-7212A539D568}"/>
          </ac:spMkLst>
        </pc:spChg>
        <pc:spChg chg="add del mod">
          <ac:chgData name="Martin Nečaský" userId="4d5b1f2d-d072-4f2f-b575-b96d99ede51e" providerId="ADAL" clId="{E3352EBA-EE1E-4929-8507-43B8F9A16C31}" dt="2021-09-28T13:50:02.056" v="247" actId="478"/>
          <ac:spMkLst>
            <pc:docMk/>
            <pc:sldMk cId="2765019572" sldId="270"/>
            <ac:spMk id="5" creationId="{15862D3A-B02F-4E08-994E-1FEDFC36E724}"/>
          </ac:spMkLst>
        </pc:spChg>
        <pc:spChg chg="add del mod">
          <ac:chgData name="Martin Nečaský" userId="4d5b1f2d-d072-4f2f-b575-b96d99ede51e" providerId="ADAL" clId="{E3352EBA-EE1E-4929-8507-43B8F9A16C31}" dt="2021-09-28T13:47:32.887" v="54" actId="478"/>
          <ac:spMkLst>
            <pc:docMk/>
            <pc:sldMk cId="2765019572" sldId="270"/>
            <ac:spMk id="7" creationId="{755CA884-22F0-49BB-9E3B-62FC6A88273A}"/>
          </ac:spMkLst>
        </pc:spChg>
        <pc:spChg chg="add del mod">
          <ac:chgData name="Martin Nečaský" userId="4d5b1f2d-d072-4f2f-b575-b96d99ede51e" providerId="ADAL" clId="{E3352EBA-EE1E-4929-8507-43B8F9A16C31}" dt="2021-09-28T13:50:05.158" v="248" actId="478"/>
          <ac:spMkLst>
            <pc:docMk/>
            <pc:sldMk cId="2765019572" sldId="270"/>
            <ac:spMk id="9" creationId="{65FA6661-61B6-4731-9EA3-289CD69B4CE0}"/>
          </ac:spMkLst>
        </pc:spChg>
        <pc:spChg chg="add del mod">
          <ac:chgData name="Martin Nečaský" userId="4d5b1f2d-d072-4f2f-b575-b96d99ede51e" providerId="ADAL" clId="{E3352EBA-EE1E-4929-8507-43B8F9A16C31}" dt="2021-09-28T13:50:42.246" v="250" actId="478"/>
          <ac:spMkLst>
            <pc:docMk/>
            <pc:sldMk cId="2765019572" sldId="270"/>
            <ac:spMk id="10" creationId="{C54840B7-9749-44FF-9CB9-1AB5DDB73564}"/>
          </ac:spMkLst>
        </pc:spChg>
        <pc:spChg chg="add del mod">
          <ac:chgData name="Martin Nečaský" userId="4d5b1f2d-d072-4f2f-b575-b96d99ede51e" providerId="ADAL" clId="{E3352EBA-EE1E-4929-8507-43B8F9A16C31}" dt="2021-09-28T13:51:43.246" v="374" actId="26606"/>
          <ac:spMkLst>
            <pc:docMk/>
            <pc:sldMk cId="2765019572" sldId="270"/>
            <ac:spMk id="11" creationId="{F41C510A-70E1-47C8-9BD5-5F703C6D21D4}"/>
          </ac:spMkLst>
        </pc:spChg>
        <pc:spChg chg="add del">
          <ac:chgData name="Martin Nečaský" userId="4d5b1f2d-d072-4f2f-b575-b96d99ede51e" providerId="ADAL" clId="{E3352EBA-EE1E-4929-8507-43B8F9A16C31}" dt="2021-09-28T13:51:43.224" v="373" actId="26606"/>
          <ac:spMkLst>
            <pc:docMk/>
            <pc:sldMk cId="2765019572" sldId="270"/>
            <ac:spMk id="17" creationId="{AE2B703B-46F9-481A-A605-82E2A828C4FA}"/>
          </ac:spMkLst>
        </pc:spChg>
        <pc:spChg chg="add del">
          <ac:chgData name="Martin Nečaský" userId="4d5b1f2d-d072-4f2f-b575-b96d99ede51e" providerId="ADAL" clId="{E3352EBA-EE1E-4929-8507-43B8F9A16C31}" dt="2021-09-28T13:51:43.224" v="373" actId="26606"/>
          <ac:spMkLst>
            <pc:docMk/>
            <pc:sldMk cId="2765019572" sldId="270"/>
            <ac:spMk id="19" creationId="{F13BE4D7-0C3D-4906-B230-A1C5B4665CCF}"/>
          </ac:spMkLst>
        </pc:spChg>
        <pc:spChg chg="del">
          <ac:chgData name="Martin Nečaský" userId="4d5b1f2d-d072-4f2f-b575-b96d99ede51e" providerId="ADAL" clId="{E3352EBA-EE1E-4929-8507-43B8F9A16C31}" dt="2021-09-28T13:47:13.060" v="34"/>
          <ac:spMkLst>
            <pc:docMk/>
            <pc:sldMk cId="2765019572" sldId="270"/>
            <ac:spMk id="22" creationId="{10F24D38-B79E-44B4-830E-043F45D96DC2}"/>
          </ac:spMkLst>
        </pc:spChg>
        <pc:graphicFrameChg chg="add del">
          <ac:chgData name="Martin Nečaský" userId="4d5b1f2d-d072-4f2f-b575-b96d99ede51e" providerId="ADAL" clId="{E3352EBA-EE1E-4929-8507-43B8F9A16C31}" dt="2021-09-28T13:51:43.224" v="373" actId="26606"/>
          <ac:graphicFrameMkLst>
            <pc:docMk/>
            <pc:sldMk cId="2765019572" sldId="270"/>
            <ac:graphicFrameMk id="13" creationId="{1746A9FA-15D0-4663-89F6-F7886EC783AB}"/>
          </ac:graphicFrameMkLst>
        </pc:graphicFrameChg>
        <pc:graphicFrameChg chg="add mod">
          <ac:chgData name="Martin Nečaský" userId="4d5b1f2d-d072-4f2f-b575-b96d99ede51e" providerId="ADAL" clId="{E3352EBA-EE1E-4929-8507-43B8F9A16C31}" dt="2021-09-28T13:53:33.145" v="378"/>
          <ac:graphicFrameMkLst>
            <pc:docMk/>
            <pc:sldMk cId="2765019572" sldId="270"/>
            <ac:graphicFrameMk id="21" creationId="{41DCEC15-AB9F-4555-A482-C2D4185234D9}"/>
          </ac:graphicFrameMkLst>
        </pc:graphicFrameChg>
        <pc:cxnChg chg="del">
          <ac:chgData name="Martin Nečaský" userId="4d5b1f2d-d072-4f2f-b575-b96d99ede51e" providerId="ADAL" clId="{E3352EBA-EE1E-4929-8507-43B8F9A16C31}" dt="2021-09-28T13:47:13.060" v="34"/>
          <ac:cxnSpMkLst>
            <pc:docMk/>
            <pc:sldMk cId="2765019572" sldId="270"/>
            <ac:cxnSpMk id="23" creationId="{FC469874-256B-45B3-A79C-7591B4BA1ECC}"/>
          </ac:cxnSpMkLst>
        </pc:cxnChg>
      </pc:sldChg>
      <pc:sldChg chg="addSp delSp modSp new mod">
        <pc:chgData name="Martin Nečaský" userId="4d5b1f2d-d072-4f2f-b575-b96d99ede51e" providerId="ADAL" clId="{E3352EBA-EE1E-4929-8507-43B8F9A16C31}" dt="2021-09-28T18:58:00.750" v="1452" actId="20577"/>
        <pc:sldMkLst>
          <pc:docMk/>
          <pc:sldMk cId="2650556228" sldId="271"/>
        </pc:sldMkLst>
        <pc:spChg chg="mod">
          <ac:chgData name="Martin Nečaský" userId="4d5b1f2d-d072-4f2f-b575-b96d99ede51e" providerId="ADAL" clId="{E3352EBA-EE1E-4929-8507-43B8F9A16C31}" dt="2021-09-28T15:16:28.119" v="540" actId="20577"/>
          <ac:spMkLst>
            <pc:docMk/>
            <pc:sldMk cId="2650556228" sldId="271"/>
            <ac:spMk id="2" creationId="{2E934D30-B3D8-4B54-A811-90FA0DEE3580}"/>
          </ac:spMkLst>
        </pc:spChg>
        <pc:spChg chg="del mod">
          <ac:chgData name="Martin Nečaský" userId="4d5b1f2d-d072-4f2f-b575-b96d99ede51e" providerId="ADAL" clId="{E3352EBA-EE1E-4929-8507-43B8F9A16C31}" dt="2021-09-28T15:23:29.279" v="845" actId="26606"/>
          <ac:spMkLst>
            <pc:docMk/>
            <pc:sldMk cId="2650556228" sldId="271"/>
            <ac:spMk id="3" creationId="{B74B1744-D211-4D95-8430-E7D0CDB8F27C}"/>
          </ac:spMkLst>
        </pc:spChg>
        <pc:graphicFrameChg chg="add mod">
          <ac:chgData name="Martin Nečaský" userId="4d5b1f2d-d072-4f2f-b575-b96d99ede51e" providerId="ADAL" clId="{E3352EBA-EE1E-4929-8507-43B8F9A16C31}" dt="2021-09-28T18:58:00.750" v="1452" actId="20577"/>
          <ac:graphicFrameMkLst>
            <pc:docMk/>
            <pc:sldMk cId="2650556228" sldId="271"/>
            <ac:graphicFrameMk id="5" creationId="{F1ED6220-B39D-48BF-B806-5199B8AD5206}"/>
          </ac:graphicFrameMkLst>
        </pc:graphicFrameChg>
      </pc:sldChg>
      <pc:sldChg chg="addSp modSp new mod">
        <pc:chgData name="Martin Nečaský" userId="4d5b1f2d-d072-4f2f-b575-b96d99ede51e" providerId="ADAL" clId="{E3352EBA-EE1E-4929-8507-43B8F9A16C31}" dt="2021-09-28T16:08:37.548" v="1096" actId="20577"/>
        <pc:sldMkLst>
          <pc:docMk/>
          <pc:sldMk cId="2180141828" sldId="272"/>
        </pc:sldMkLst>
        <pc:spChg chg="mod">
          <ac:chgData name="Martin Nečaský" userId="4d5b1f2d-d072-4f2f-b575-b96d99ede51e" providerId="ADAL" clId="{E3352EBA-EE1E-4929-8507-43B8F9A16C31}" dt="2021-09-28T15:54:50.428" v="868" actId="20577"/>
          <ac:spMkLst>
            <pc:docMk/>
            <pc:sldMk cId="2180141828" sldId="272"/>
            <ac:spMk id="2" creationId="{C3EC6B6B-2A07-4957-8F69-C071E3830A72}"/>
          </ac:spMkLst>
        </pc:spChg>
        <pc:spChg chg="mod">
          <ac:chgData name="Martin Nečaský" userId="4d5b1f2d-d072-4f2f-b575-b96d99ede51e" providerId="ADAL" clId="{E3352EBA-EE1E-4929-8507-43B8F9A16C31}" dt="2021-09-28T16:08:37.548" v="1096" actId="20577"/>
          <ac:spMkLst>
            <pc:docMk/>
            <pc:sldMk cId="2180141828" sldId="272"/>
            <ac:spMk id="3" creationId="{36CE822C-1319-4101-87DC-FACC56540F7E}"/>
          </ac:spMkLst>
        </pc:spChg>
        <pc:spChg chg="add mod">
          <ac:chgData name="Martin Nečaský" userId="4d5b1f2d-d072-4f2f-b575-b96d99ede51e" providerId="ADAL" clId="{E3352EBA-EE1E-4929-8507-43B8F9A16C31}" dt="2021-09-28T16:07:32.079" v="981" actId="1076"/>
          <ac:spMkLst>
            <pc:docMk/>
            <pc:sldMk cId="2180141828" sldId="272"/>
            <ac:spMk id="4" creationId="{7C0F3C1A-D7A6-46E8-BE35-07F3A078D640}"/>
          </ac:spMkLst>
        </pc:spChg>
        <pc:picChg chg="add mod">
          <ac:chgData name="Martin Nečaský" userId="4d5b1f2d-d072-4f2f-b575-b96d99ede51e" providerId="ADAL" clId="{E3352EBA-EE1E-4929-8507-43B8F9A16C31}" dt="2021-09-28T16:07:33.069" v="982" actId="1076"/>
          <ac:picMkLst>
            <pc:docMk/>
            <pc:sldMk cId="2180141828" sldId="272"/>
            <ac:picMk id="6" creationId="{B16E0334-ED80-4B31-9E16-735FA2FC971C}"/>
          </ac:picMkLst>
        </pc:picChg>
        <pc:cxnChg chg="add">
          <ac:chgData name="Martin Nečaský" userId="4d5b1f2d-d072-4f2f-b575-b96d99ede51e" providerId="ADAL" clId="{E3352EBA-EE1E-4929-8507-43B8F9A16C31}" dt="2021-09-28T16:07:45.143" v="983" actId="11529"/>
          <ac:cxnSpMkLst>
            <pc:docMk/>
            <pc:sldMk cId="2180141828" sldId="272"/>
            <ac:cxnSpMk id="8" creationId="{75DF0EF6-5D3C-4018-B29C-0EC6A2F8A0F7}"/>
          </ac:cxnSpMkLst>
        </pc:cxnChg>
      </pc:sldChg>
      <pc:sldChg chg="addSp delSp modSp new mod setBg">
        <pc:chgData name="Martin Nečaský" userId="4d5b1f2d-d072-4f2f-b575-b96d99ede51e" providerId="ADAL" clId="{E3352EBA-EE1E-4929-8507-43B8F9A16C31}" dt="2021-09-28T18:42:22.249" v="1154" actId="1076"/>
        <pc:sldMkLst>
          <pc:docMk/>
          <pc:sldMk cId="2904947015" sldId="273"/>
        </pc:sldMkLst>
        <pc:spChg chg="del">
          <ac:chgData name="Martin Nečaský" userId="4d5b1f2d-d072-4f2f-b575-b96d99ede51e" providerId="ADAL" clId="{E3352EBA-EE1E-4929-8507-43B8F9A16C31}" dt="2021-09-28T16:30:20.690" v="1099" actId="478"/>
          <ac:spMkLst>
            <pc:docMk/>
            <pc:sldMk cId="2904947015" sldId="273"/>
            <ac:spMk id="2" creationId="{66941EF9-2742-41AC-948A-3C63ABB22028}"/>
          </ac:spMkLst>
        </pc:spChg>
        <pc:spChg chg="del">
          <ac:chgData name="Martin Nečaský" userId="4d5b1f2d-d072-4f2f-b575-b96d99ede51e" providerId="ADAL" clId="{E3352EBA-EE1E-4929-8507-43B8F9A16C31}" dt="2021-09-28T16:30:19.641" v="1098" actId="478"/>
          <ac:spMkLst>
            <pc:docMk/>
            <pc:sldMk cId="2904947015" sldId="273"/>
            <ac:spMk id="3" creationId="{C3D30BD1-7948-485F-9BB8-26D4D2E55423}"/>
          </ac:spMkLst>
        </pc:spChg>
        <pc:spChg chg="add">
          <ac:chgData name="Martin Nečaský" userId="4d5b1f2d-d072-4f2f-b575-b96d99ede51e" providerId="ADAL" clId="{E3352EBA-EE1E-4929-8507-43B8F9A16C31}" dt="2021-09-28T16:30:42.229" v="1101" actId="26606"/>
          <ac:spMkLst>
            <pc:docMk/>
            <pc:sldMk cId="2904947015" sldId="273"/>
            <ac:spMk id="10" creationId="{42A4FC2C-047E-45A5-965D-8E1E3BF09BC6}"/>
          </ac:spMkLst>
        </pc:spChg>
        <pc:picChg chg="add del mod">
          <ac:chgData name="Martin Nečaský" userId="4d5b1f2d-d072-4f2f-b575-b96d99ede51e" providerId="ADAL" clId="{E3352EBA-EE1E-4929-8507-43B8F9A16C31}" dt="2021-09-28T18:01:12.416" v="1102" actId="478"/>
          <ac:picMkLst>
            <pc:docMk/>
            <pc:sldMk cId="2904947015" sldId="273"/>
            <ac:picMk id="5" creationId="{45CDD0C2-B92A-431F-A076-7CBF20CED6C4}"/>
          </ac:picMkLst>
        </pc:picChg>
        <pc:picChg chg="add del mod modCrop">
          <ac:chgData name="Martin Nečaský" userId="4d5b1f2d-d072-4f2f-b575-b96d99ede51e" providerId="ADAL" clId="{E3352EBA-EE1E-4929-8507-43B8F9A16C31}" dt="2021-09-28T18:41:04.368" v="1143" actId="478"/>
          <ac:picMkLst>
            <pc:docMk/>
            <pc:sldMk cId="2904947015" sldId="273"/>
            <ac:picMk id="7" creationId="{24C3F9C2-CDF2-4D8E-8FC9-6EA25E1ED9CC}"/>
          </ac:picMkLst>
        </pc:picChg>
        <pc:picChg chg="add mod modCrop">
          <ac:chgData name="Martin Nečaský" userId="4d5b1f2d-d072-4f2f-b575-b96d99ede51e" providerId="ADAL" clId="{E3352EBA-EE1E-4929-8507-43B8F9A16C31}" dt="2021-09-28T18:02:56.705" v="1118" actId="1440"/>
          <ac:picMkLst>
            <pc:docMk/>
            <pc:sldMk cId="2904947015" sldId="273"/>
            <ac:picMk id="9" creationId="{E556944A-11F1-4B6C-8C50-E9A2C1FF944E}"/>
          </ac:picMkLst>
        </pc:picChg>
        <pc:picChg chg="add mod modCrop">
          <ac:chgData name="Martin Nečaský" userId="4d5b1f2d-d072-4f2f-b575-b96d99ede51e" providerId="ADAL" clId="{E3352EBA-EE1E-4929-8507-43B8F9A16C31}" dt="2021-09-28T18:42:22.249" v="1154" actId="1076"/>
          <ac:picMkLst>
            <pc:docMk/>
            <pc:sldMk cId="2904947015" sldId="273"/>
            <ac:picMk id="12" creationId="{8FBA934F-D07F-4B60-A854-7F9112D146D3}"/>
          </ac:picMkLst>
        </pc:picChg>
      </pc:sldChg>
      <pc:sldChg chg="addSp delSp modSp new mod">
        <pc:chgData name="Martin Nečaský" userId="4d5b1f2d-d072-4f2f-b575-b96d99ede51e" providerId="ADAL" clId="{E3352EBA-EE1E-4929-8507-43B8F9A16C31}" dt="2021-09-28T18:44:26.681" v="1261" actId="1076"/>
        <pc:sldMkLst>
          <pc:docMk/>
          <pc:sldMk cId="953052618" sldId="274"/>
        </pc:sldMkLst>
        <pc:spChg chg="del">
          <ac:chgData name="Martin Nečaský" userId="4d5b1f2d-d072-4f2f-b575-b96d99ede51e" providerId="ADAL" clId="{E3352EBA-EE1E-4929-8507-43B8F9A16C31}" dt="2021-09-28T18:03:28.386" v="1122" actId="478"/>
          <ac:spMkLst>
            <pc:docMk/>
            <pc:sldMk cId="953052618" sldId="274"/>
            <ac:spMk id="2" creationId="{3E12E461-2176-4222-B111-C3E9D65B7978}"/>
          </ac:spMkLst>
        </pc:spChg>
        <pc:spChg chg="del">
          <ac:chgData name="Martin Nečaský" userId="4d5b1f2d-d072-4f2f-b575-b96d99ede51e" providerId="ADAL" clId="{E3352EBA-EE1E-4929-8507-43B8F9A16C31}" dt="2021-09-28T18:03:27.251" v="1121" actId="478"/>
          <ac:spMkLst>
            <pc:docMk/>
            <pc:sldMk cId="953052618" sldId="274"/>
            <ac:spMk id="3" creationId="{45D457FE-7B88-4633-9C26-4D98D96869AC}"/>
          </ac:spMkLst>
        </pc:spChg>
        <pc:picChg chg="add del mod modCrop">
          <ac:chgData name="Martin Nečaský" userId="4d5b1f2d-d072-4f2f-b575-b96d99ede51e" providerId="ADAL" clId="{E3352EBA-EE1E-4929-8507-43B8F9A16C31}" dt="2021-09-28T18:43:38.282" v="1252" actId="478"/>
          <ac:picMkLst>
            <pc:docMk/>
            <pc:sldMk cId="953052618" sldId="274"/>
            <ac:picMk id="5" creationId="{C96C7773-D755-445E-8BF4-CAD48D9851EE}"/>
          </ac:picMkLst>
        </pc:picChg>
        <pc:picChg chg="add mod">
          <ac:chgData name="Martin Nečaský" userId="4d5b1f2d-d072-4f2f-b575-b96d99ede51e" providerId="ADAL" clId="{E3352EBA-EE1E-4929-8507-43B8F9A16C31}" dt="2021-09-28T18:44:26.681" v="1261" actId="1076"/>
          <ac:picMkLst>
            <pc:docMk/>
            <pc:sldMk cId="953052618" sldId="274"/>
            <ac:picMk id="7" creationId="{DB4851A5-6356-4D78-96D9-8A47470A4AD0}"/>
          </ac:picMkLst>
        </pc:picChg>
        <pc:picChg chg="add mod modCrop">
          <ac:chgData name="Martin Nečaský" userId="4d5b1f2d-d072-4f2f-b575-b96d99ede51e" providerId="ADAL" clId="{E3352EBA-EE1E-4929-8507-43B8F9A16C31}" dt="2021-09-28T18:44:20.493" v="1260" actId="14100"/>
          <ac:picMkLst>
            <pc:docMk/>
            <pc:sldMk cId="953052618" sldId="274"/>
            <ac:picMk id="9" creationId="{D308DF3C-A7F9-4F0D-82B1-AF1B5F8B64AA}"/>
          </ac:picMkLst>
        </pc:picChg>
      </pc:sldChg>
      <pc:sldChg chg="addSp delSp modSp new mod">
        <pc:chgData name="Martin Nečaský" userId="4d5b1f2d-d072-4f2f-b575-b96d99ede51e" providerId="ADAL" clId="{E3352EBA-EE1E-4929-8507-43B8F9A16C31}" dt="2021-09-28T18:47:07.833" v="1321" actId="1076"/>
        <pc:sldMkLst>
          <pc:docMk/>
          <pc:sldMk cId="4149070441" sldId="275"/>
        </pc:sldMkLst>
        <pc:spChg chg="del">
          <ac:chgData name="Martin Nečaský" userId="4d5b1f2d-d072-4f2f-b575-b96d99ede51e" providerId="ADAL" clId="{E3352EBA-EE1E-4929-8507-43B8F9A16C31}" dt="2021-09-28T18:45:16.569" v="1300" actId="478"/>
          <ac:spMkLst>
            <pc:docMk/>
            <pc:sldMk cId="4149070441" sldId="275"/>
            <ac:spMk id="2" creationId="{08D3C58B-B661-4B2D-90E0-C116FABBA8F6}"/>
          </ac:spMkLst>
        </pc:spChg>
        <pc:spChg chg="del">
          <ac:chgData name="Martin Nečaský" userId="4d5b1f2d-d072-4f2f-b575-b96d99ede51e" providerId="ADAL" clId="{E3352EBA-EE1E-4929-8507-43B8F9A16C31}" dt="2021-09-28T18:45:14.453" v="1299" actId="478"/>
          <ac:spMkLst>
            <pc:docMk/>
            <pc:sldMk cId="4149070441" sldId="275"/>
            <ac:spMk id="3" creationId="{D9AE0147-2DB1-49A8-AAD0-983DCDC0676B}"/>
          </ac:spMkLst>
        </pc:spChg>
        <pc:picChg chg="add mod modCrop">
          <ac:chgData name="Martin Nečaský" userId="4d5b1f2d-d072-4f2f-b575-b96d99ede51e" providerId="ADAL" clId="{E3352EBA-EE1E-4929-8507-43B8F9A16C31}" dt="2021-09-28T18:47:07.833" v="1321" actId="1076"/>
          <ac:picMkLst>
            <pc:docMk/>
            <pc:sldMk cId="4149070441" sldId="275"/>
            <ac:picMk id="5" creationId="{9EC5EF3F-AFB8-4028-8F9D-A95D91E9E276}"/>
          </ac:picMkLst>
        </pc:picChg>
        <pc:picChg chg="add mod modCrop">
          <ac:chgData name="Martin Nečaský" userId="4d5b1f2d-d072-4f2f-b575-b96d99ede51e" providerId="ADAL" clId="{E3352EBA-EE1E-4929-8507-43B8F9A16C31}" dt="2021-09-28T18:47:07.833" v="1321" actId="1076"/>
          <ac:picMkLst>
            <pc:docMk/>
            <pc:sldMk cId="4149070441" sldId="275"/>
            <ac:picMk id="7" creationId="{187C684A-C210-49CE-A34D-E416B906D57D}"/>
          </ac:picMkLst>
        </pc:picChg>
      </pc:sldChg>
    </pc:docChg>
  </pc:docChgLst>
  <pc:docChgLst>
    <pc:chgData name="Martin Nečaský" userId="4d5b1f2d-d072-4f2f-b575-b96d99ede51e" providerId="ADAL" clId="{A47AD629-D9D3-43D6-BD15-AED30C2941EC}"/>
    <pc:docChg chg="modSld">
      <pc:chgData name="Martin Nečaský" userId="4d5b1f2d-d072-4f2f-b575-b96d99ede51e" providerId="ADAL" clId="{A47AD629-D9D3-43D6-BD15-AED30C2941EC}" dt="2022-10-12T21:58:57.961" v="77" actId="20577"/>
      <pc:docMkLst>
        <pc:docMk/>
      </pc:docMkLst>
      <pc:sldChg chg="modSp mod">
        <pc:chgData name="Martin Nečaský" userId="4d5b1f2d-d072-4f2f-b575-b96d99ede51e" providerId="ADAL" clId="{A47AD629-D9D3-43D6-BD15-AED30C2941EC}" dt="2022-10-12T21:58:57.961" v="77" actId="20577"/>
        <pc:sldMkLst>
          <pc:docMk/>
          <pc:sldMk cId="2180141828" sldId="272"/>
        </pc:sldMkLst>
        <pc:spChg chg="mod">
          <ac:chgData name="Martin Nečaský" userId="4d5b1f2d-d072-4f2f-b575-b96d99ede51e" providerId="ADAL" clId="{A47AD629-D9D3-43D6-BD15-AED30C2941EC}" dt="2022-10-12T21:58:57.961" v="77" actId="20577"/>
          <ac:spMkLst>
            <pc:docMk/>
            <pc:sldMk cId="2180141828" sldId="272"/>
            <ac:spMk id="3" creationId="{36CE822C-1319-4101-87DC-FACC56540F7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hyperlink" Target="https://github.com/structurizr/dsl/blob/master/docs/language-reference.md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5" Type="http://schemas.openxmlformats.org/officeDocument/2006/relationships/hyperlink" Target="https://github.com/structurizr/dsl/blob/master/docs/language-reference.md" TargetMode="External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BCA6B-E67C-47AA-B7F4-0D01BC9A06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CFA5665-6C48-4097-9CAA-F9E59065ADC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cs-CZ" sz="2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C4</a:t>
          </a:r>
          <a:r>
            <a:rPr lang="cs-CZ" sz="220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 model </a:t>
          </a:r>
          <a:r>
            <a:rPr lang="cs-CZ" sz="220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introduction</a:t>
          </a:r>
          <a:endParaRPr lang="en-US" sz="2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C2202DA0-67D2-443A-824F-7A1D56662179}" type="parTrans" cxnId="{F41D0609-3687-472B-84DA-8D97D9E283A8}">
      <dgm:prSet/>
      <dgm:spPr/>
      <dgm:t>
        <a:bodyPr/>
        <a:lstStyle/>
        <a:p>
          <a:endParaRPr lang="en-US"/>
        </a:p>
      </dgm:t>
    </dgm:pt>
    <dgm:pt modelId="{2335DDD9-3AD1-412B-B239-B504E1D0F1CD}" type="sibTrans" cxnId="{F41D0609-3687-472B-84DA-8D97D9E283A8}">
      <dgm:prSet/>
      <dgm:spPr/>
      <dgm:t>
        <a:bodyPr/>
        <a:lstStyle/>
        <a:p>
          <a:endParaRPr lang="en-US"/>
        </a:p>
      </dgm:t>
    </dgm:pt>
    <dgm:pt modelId="{EB5039A9-D37D-434C-8593-812F1255D6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Structurizr</a:t>
          </a:r>
          <a:r>
            <a:rPr lang="en-US" dirty="0"/>
            <a:t> environment</a:t>
          </a:r>
        </a:p>
      </dgm:t>
    </dgm:pt>
    <dgm:pt modelId="{C45BA309-B183-49DD-ADA1-E2A181671B96}" type="parTrans" cxnId="{79584591-E668-4CEA-8E71-056988945C17}">
      <dgm:prSet/>
      <dgm:spPr/>
      <dgm:t>
        <a:bodyPr/>
        <a:lstStyle/>
        <a:p>
          <a:endParaRPr lang="en-US"/>
        </a:p>
      </dgm:t>
    </dgm:pt>
    <dgm:pt modelId="{FA2AA836-D2F3-43DE-BB2D-6672816F5A56}" type="sibTrans" cxnId="{79584591-E668-4CEA-8E71-056988945C17}">
      <dgm:prSet/>
      <dgm:spPr/>
      <dgm:t>
        <a:bodyPr/>
        <a:lstStyle/>
        <a:p>
          <a:endParaRPr lang="en-US"/>
        </a:p>
      </dgm:t>
    </dgm:pt>
    <dgm:pt modelId="{603BFA22-DAC6-4C04-AE9B-FBCC1565FD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in C4 model</a:t>
          </a:r>
        </a:p>
      </dgm:t>
    </dgm:pt>
    <dgm:pt modelId="{977CA1E9-317D-4A8D-8824-8E962C784A0F}" type="parTrans" cxnId="{4A43DCAF-CDD6-444B-A6C2-E6F7B71B15FB}">
      <dgm:prSet/>
      <dgm:spPr/>
      <dgm:t>
        <a:bodyPr/>
        <a:lstStyle/>
        <a:p>
          <a:endParaRPr lang="en-US"/>
        </a:p>
      </dgm:t>
    </dgm:pt>
    <dgm:pt modelId="{0E0C0FCD-D831-4CAD-BE27-EB1879C5FA73}" type="sibTrans" cxnId="{4A43DCAF-CDD6-444B-A6C2-E6F7B71B15FB}">
      <dgm:prSet/>
      <dgm:spPr/>
      <dgm:t>
        <a:bodyPr/>
        <a:lstStyle/>
        <a:p>
          <a:endParaRPr lang="en-US"/>
        </a:p>
      </dgm:t>
    </dgm:pt>
    <dgm:pt modelId="{4E273AEB-06BE-4783-A772-97F919512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Quality attributes and C4 model</a:t>
          </a:r>
        </a:p>
      </dgm:t>
    </dgm:pt>
    <dgm:pt modelId="{C3685801-1977-4D22-B57D-42FAFB9FD386}" type="parTrans" cxnId="{53AF7DA5-62D0-40B5-8F51-363F1137E6B0}">
      <dgm:prSet/>
      <dgm:spPr/>
      <dgm:t>
        <a:bodyPr/>
        <a:lstStyle/>
        <a:p>
          <a:endParaRPr lang="en-US"/>
        </a:p>
      </dgm:t>
    </dgm:pt>
    <dgm:pt modelId="{B3DC68D6-8228-4B03-9DE8-8C135DCC9E36}" type="sibTrans" cxnId="{53AF7DA5-62D0-40B5-8F51-363F1137E6B0}">
      <dgm:prSet/>
      <dgm:spPr/>
      <dgm:t>
        <a:bodyPr/>
        <a:lstStyle/>
        <a:p>
          <a:endParaRPr lang="en-US"/>
        </a:p>
      </dgm:t>
    </dgm:pt>
    <dgm:pt modelId="{29EBA025-E92E-4AFE-81A3-D9860519B73C}" type="pres">
      <dgm:prSet presAssocID="{099BCA6B-E67C-47AA-B7F4-0D01BC9A0651}" presName="root" presStyleCnt="0">
        <dgm:presLayoutVars>
          <dgm:dir/>
          <dgm:resizeHandles val="exact"/>
        </dgm:presLayoutVars>
      </dgm:prSet>
      <dgm:spPr/>
    </dgm:pt>
    <dgm:pt modelId="{83792BCB-6D51-4E33-8224-1CA26D0309A3}" type="pres">
      <dgm:prSet presAssocID="{3CFA5665-6C48-4097-9CAA-F9E59065ADC7}" presName="compNode" presStyleCnt="0"/>
      <dgm:spPr/>
    </dgm:pt>
    <dgm:pt modelId="{16010F92-E821-4F5D-8599-DDC9C62A9816}" type="pres">
      <dgm:prSet presAssocID="{3CFA5665-6C48-4097-9CAA-F9E59065AD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ce obrys"/>
        </a:ext>
      </dgm:extLst>
    </dgm:pt>
    <dgm:pt modelId="{551BC3F3-75D5-488F-A2C7-3394D692DAF9}" type="pres">
      <dgm:prSet presAssocID="{3CFA5665-6C48-4097-9CAA-F9E59065ADC7}" presName="spaceRect" presStyleCnt="0"/>
      <dgm:spPr/>
    </dgm:pt>
    <dgm:pt modelId="{D62145A6-546F-47C5-A842-495E10F480B4}" type="pres">
      <dgm:prSet presAssocID="{3CFA5665-6C48-4097-9CAA-F9E59065ADC7}" presName="textRect" presStyleLbl="revTx" presStyleIdx="0" presStyleCnt="4">
        <dgm:presLayoutVars>
          <dgm:chMax val="1"/>
          <dgm:chPref val="1"/>
        </dgm:presLayoutVars>
      </dgm:prSet>
      <dgm:spPr>
        <a:xfrm>
          <a:off x="569079" y="2428431"/>
          <a:ext cx="2072362" cy="720000"/>
        </a:xfrm>
        <a:prstGeom prst="rect">
          <a:avLst/>
        </a:prstGeom>
      </dgm:spPr>
    </dgm:pt>
    <dgm:pt modelId="{C1D6D2BC-F2B3-4AD6-9895-D65BE981E957}" type="pres">
      <dgm:prSet presAssocID="{2335DDD9-3AD1-412B-B239-B504E1D0F1CD}" presName="sibTrans" presStyleCnt="0"/>
      <dgm:spPr/>
    </dgm:pt>
    <dgm:pt modelId="{E147D1E5-08E2-4DF7-8233-D3208CF06AEA}" type="pres">
      <dgm:prSet presAssocID="{EB5039A9-D37D-434C-8593-812F1255D69C}" presName="compNode" presStyleCnt="0"/>
      <dgm:spPr/>
    </dgm:pt>
    <dgm:pt modelId="{7DFAB9DA-1CC8-4C3F-A2CB-27437A945A66}" type="pres">
      <dgm:prSet presAssocID="{EB5039A9-D37D-434C-8593-812F1255D69C}" presName="iconRect" presStyleLbl="node1" presStyleIdx="1" presStyleCnt="4" custLinFactNeighborX="131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átorský žena obrys"/>
        </a:ext>
      </dgm:extLst>
    </dgm:pt>
    <dgm:pt modelId="{C9899F66-9FA4-48F5-8FEA-E4BEE59B1479}" type="pres">
      <dgm:prSet presAssocID="{EB5039A9-D37D-434C-8593-812F1255D69C}" presName="spaceRect" presStyleCnt="0"/>
      <dgm:spPr/>
    </dgm:pt>
    <dgm:pt modelId="{0F82488B-B004-43D7-B334-88A87FE04BA1}" type="pres">
      <dgm:prSet presAssocID="{EB5039A9-D37D-434C-8593-812F1255D69C}" presName="textRect" presStyleLbl="revTx" presStyleIdx="1" presStyleCnt="4">
        <dgm:presLayoutVars>
          <dgm:chMax val="1"/>
          <dgm:chPref val="1"/>
        </dgm:presLayoutVars>
      </dgm:prSet>
      <dgm:spPr/>
    </dgm:pt>
    <dgm:pt modelId="{1B06684A-441C-4F9B-BAEA-AB8B233F704D}" type="pres">
      <dgm:prSet presAssocID="{FA2AA836-D2F3-43DE-BB2D-6672816F5A56}" presName="sibTrans" presStyleCnt="0"/>
      <dgm:spPr/>
    </dgm:pt>
    <dgm:pt modelId="{A3147ECE-13ED-449E-BCAD-6374FAB65D05}" type="pres">
      <dgm:prSet presAssocID="{603BFA22-DAC6-4C04-AE9B-FBCC1565FDC6}" presName="compNode" presStyleCnt="0"/>
      <dgm:spPr/>
    </dgm:pt>
    <dgm:pt modelId="{0A58EA28-F4B9-451B-A963-4B8C9334D3C1}" type="pres">
      <dgm:prSet presAssocID="{603BFA22-DAC6-4C04-AE9B-FBCC1565FD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pina lidí  obrys"/>
        </a:ext>
      </dgm:extLst>
    </dgm:pt>
    <dgm:pt modelId="{D8420269-5383-412C-AF77-FAF2FAFAE96C}" type="pres">
      <dgm:prSet presAssocID="{603BFA22-DAC6-4C04-AE9B-FBCC1565FDC6}" presName="spaceRect" presStyleCnt="0"/>
      <dgm:spPr/>
    </dgm:pt>
    <dgm:pt modelId="{C102C78D-2293-4C26-9BF7-FC85564281C4}" type="pres">
      <dgm:prSet presAssocID="{603BFA22-DAC6-4C04-AE9B-FBCC1565FDC6}" presName="textRect" presStyleLbl="revTx" presStyleIdx="2" presStyleCnt="4">
        <dgm:presLayoutVars>
          <dgm:chMax val="1"/>
          <dgm:chPref val="1"/>
        </dgm:presLayoutVars>
      </dgm:prSet>
      <dgm:spPr/>
    </dgm:pt>
    <dgm:pt modelId="{C6FBF8D2-A60F-4D53-A503-9B6E28983F53}" type="pres">
      <dgm:prSet presAssocID="{0E0C0FCD-D831-4CAD-BE27-EB1879C5FA73}" presName="sibTrans" presStyleCnt="0"/>
      <dgm:spPr/>
    </dgm:pt>
    <dgm:pt modelId="{E4777440-369D-4C2C-8CEC-49755DF1B643}" type="pres">
      <dgm:prSet presAssocID="{4E273AEB-06BE-4783-A772-97F919512507}" presName="compNode" presStyleCnt="0"/>
      <dgm:spPr/>
    </dgm:pt>
    <dgm:pt modelId="{A64D7A84-71CC-4405-9E15-1D14774B6B2B}" type="pres">
      <dgm:prSet presAssocID="{4E273AEB-06BE-4783-A772-97F9195125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ntrolní seznam"/>
        </a:ext>
      </dgm:extLst>
    </dgm:pt>
    <dgm:pt modelId="{EDDD7695-2B7C-49A9-9BD0-13BE2A5689B0}" type="pres">
      <dgm:prSet presAssocID="{4E273AEB-06BE-4783-A772-97F919512507}" presName="spaceRect" presStyleCnt="0"/>
      <dgm:spPr/>
    </dgm:pt>
    <dgm:pt modelId="{BA9E1CDD-E463-4853-9CED-6D88A5CA1EE6}" type="pres">
      <dgm:prSet presAssocID="{4E273AEB-06BE-4783-A772-97F9195125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1D0609-3687-472B-84DA-8D97D9E283A8}" srcId="{099BCA6B-E67C-47AA-B7F4-0D01BC9A0651}" destId="{3CFA5665-6C48-4097-9CAA-F9E59065ADC7}" srcOrd="0" destOrd="0" parTransId="{C2202DA0-67D2-443A-824F-7A1D56662179}" sibTransId="{2335DDD9-3AD1-412B-B239-B504E1D0F1CD}"/>
    <dgm:cxn modelId="{77F89422-1BEA-4620-8E59-DB84646AA316}" type="presOf" srcId="{603BFA22-DAC6-4C04-AE9B-FBCC1565FDC6}" destId="{C102C78D-2293-4C26-9BF7-FC85564281C4}" srcOrd="0" destOrd="0" presId="urn:microsoft.com/office/officeart/2018/2/layout/IconLabelList"/>
    <dgm:cxn modelId="{C2346839-7B42-4730-9146-D1BE3559AB47}" type="presOf" srcId="{099BCA6B-E67C-47AA-B7F4-0D01BC9A0651}" destId="{29EBA025-E92E-4AFE-81A3-D9860519B73C}" srcOrd="0" destOrd="0" presId="urn:microsoft.com/office/officeart/2018/2/layout/IconLabelList"/>
    <dgm:cxn modelId="{139DA066-7315-405C-ABB0-E7505C1B581E}" type="presOf" srcId="{EB5039A9-D37D-434C-8593-812F1255D69C}" destId="{0F82488B-B004-43D7-B334-88A87FE04BA1}" srcOrd="0" destOrd="0" presId="urn:microsoft.com/office/officeart/2018/2/layout/IconLabelList"/>
    <dgm:cxn modelId="{F4C0BB69-41CA-4265-AF63-2DEBF4D722E2}" type="presOf" srcId="{4E273AEB-06BE-4783-A772-97F919512507}" destId="{BA9E1CDD-E463-4853-9CED-6D88A5CA1EE6}" srcOrd="0" destOrd="0" presId="urn:microsoft.com/office/officeart/2018/2/layout/IconLabelList"/>
    <dgm:cxn modelId="{79584591-E668-4CEA-8E71-056988945C17}" srcId="{099BCA6B-E67C-47AA-B7F4-0D01BC9A0651}" destId="{EB5039A9-D37D-434C-8593-812F1255D69C}" srcOrd="1" destOrd="0" parTransId="{C45BA309-B183-49DD-ADA1-E2A181671B96}" sibTransId="{FA2AA836-D2F3-43DE-BB2D-6672816F5A56}"/>
    <dgm:cxn modelId="{53AF7DA5-62D0-40B5-8F51-363F1137E6B0}" srcId="{099BCA6B-E67C-47AA-B7F4-0D01BC9A0651}" destId="{4E273AEB-06BE-4783-A772-97F919512507}" srcOrd="3" destOrd="0" parTransId="{C3685801-1977-4D22-B57D-42FAFB9FD386}" sibTransId="{B3DC68D6-8228-4B03-9DE8-8C135DCC9E36}"/>
    <dgm:cxn modelId="{4A43DCAF-CDD6-444B-A6C2-E6F7B71B15FB}" srcId="{099BCA6B-E67C-47AA-B7F4-0D01BC9A0651}" destId="{603BFA22-DAC6-4C04-AE9B-FBCC1565FDC6}" srcOrd="2" destOrd="0" parTransId="{977CA1E9-317D-4A8D-8824-8E962C784A0F}" sibTransId="{0E0C0FCD-D831-4CAD-BE27-EB1879C5FA73}"/>
    <dgm:cxn modelId="{212B42E4-910E-4B6B-A75A-2827A6FAF4BA}" type="presOf" srcId="{3CFA5665-6C48-4097-9CAA-F9E59065ADC7}" destId="{D62145A6-546F-47C5-A842-495E10F480B4}" srcOrd="0" destOrd="0" presId="urn:microsoft.com/office/officeart/2018/2/layout/IconLabelList"/>
    <dgm:cxn modelId="{6A780185-3807-43FD-9570-6DC5035F7CF0}" type="presParOf" srcId="{29EBA025-E92E-4AFE-81A3-D9860519B73C}" destId="{83792BCB-6D51-4E33-8224-1CA26D0309A3}" srcOrd="0" destOrd="0" presId="urn:microsoft.com/office/officeart/2018/2/layout/IconLabelList"/>
    <dgm:cxn modelId="{901ED76F-B485-4A25-A7B1-5C38ECCA9BF3}" type="presParOf" srcId="{83792BCB-6D51-4E33-8224-1CA26D0309A3}" destId="{16010F92-E821-4F5D-8599-DDC9C62A9816}" srcOrd="0" destOrd="0" presId="urn:microsoft.com/office/officeart/2018/2/layout/IconLabelList"/>
    <dgm:cxn modelId="{321A8246-87B6-47A2-97F6-904DD66A1281}" type="presParOf" srcId="{83792BCB-6D51-4E33-8224-1CA26D0309A3}" destId="{551BC3F3-75D5-488F-A2C7-3394D692DAF9}" srcOrd="1" destOrd="0" presId="urn:microsoft.com/office/officeart/2018/2/layout/IconLabelList"/>
    <dgm:cxn modelId="{B99EE7EB-6370-4F28-8EC8-932969CB4E19}" type="presParOf" srcId="{83792BCB-6D51-4E33-8224-1CA26D0309A3}" destId="{D62145A6-546F-47C5-A842-495E10F480B4}" srcOrd="2" destOrd="0" presId="urn:microsoft.com/office/officeart/2018/2/layout/IconLabelList"/>
    <dgm:cxn modelId="{BC6A0589-2F38-499C-B697-EA089F3E263F}" type="presParOf" srcId="{29EBA025-E92E-4AFE-81A3-D9860519B73C}" destId="{C1D6D2BC-F2B3-4AD6-9895-D65BE981E957}" srcOrd="1" destOrd="0" presId="urn:microsoft.com/office/officeart/2018/2/layout/IconLabelList"/>
    <dgm:cxn modelId="{BE8156BC-D4F8-4FF1-8CD1-A3E9801DE35B}" type="presParOf" srcId="{29EBA025-E92E-4AFE-81A3-D9860519B73C}" destId="{E147D1E5-08E2-4DF7-8233-D3208CF06AEA}" srcOrd="2" destOrd="0" presId="urn:microsoft.com/office/officeart/2018/2/layout/IconLabelList"/>
    <dgm:cxn modelId="{E302A0D9-928A-4C57-A658-D8281F06EA40}" type="presParOf" srcId="{E147D1E5-08E2-4DF7-8233-D3208CF06AEA}" destId="{7DFAB9DA-1CC8-4C3F-A2CB-27437A945A66}" srcOrd="0" destOrd="0" presId="urn:microsoft.com/office/officeart/2018/2/layout/IconLabelList"/>
    <dgm:cxn modelId="{2688A7BB-F15B-4C6B-B5AC-6EE395082014}" type="presParOf" srcId="{E147D1E5-08E2-4DF7-8233-D3208CF06AEA}" destId="{C9899F66-9FA4-48F5-8FEA-E4BEE59B1479}" srcOrd="1" destOrd="0" presId="urn:microsoft.com/office/officeart/2018/2/layout/IconLabelList"/>
    <dgm:cxn modelId="{88B94750-46D6-4650-9659-62F7B3252A96}" type="presParOf" srcId="{E147D1E5-08E2-4DF7-8233-D3208CF06AEA}" destId="{0F82488B-B004-43D7-B334-88A87FE04BA1}" srcOrd="2" destOrd="0" presId="urn:microsoft.com/office/officeart/2018/2/layout/IconLabelList"/>
    <dgm:cxn modelId="{28981568-748F-4C48-B28D-03BA1D60239D}" type="presParOf" srcId="{29EBA025-E92E-4AFE-81A3-D9860519B73C}" destId="{1B06684A-441C-4F9B-BAEA-AB8B233F704D}" srcOrd="3" destOrd="0" presId="urn:microsoft.com/office/officeart/2018/2/layout/IconLabelList"/>
    <dgm:cxn modelId="{13F8C25D-7F8D-4EEB-B681-F95A703DD272}" type="presParOf" srcId="{29EBA025-E92E-4AFE-81A3-D9860519B73C}" destId="{A3147ECE-13ED-449E-BCAD-6374FAB65D05}" srcOrd="4" destOrd="0" presId="urn:microsoft.com/office/officeart/2018/2/layout/IconLabelList"/>
    <dgm:cxn modelId="{1B71B962-CFAC-4920-A7C7-41E79EBB0210}" type="presParOf" srcId="{A3147ECE-13ED-449E-BCAD-6374FAB65D05}" destId="{0A58EA28-F4B9-451B-A963-4B8C9334D3C1}" srcOrd="0" destOrd="0" presId="urn:microsoft.com/office/officeart/2018/2/layout/IconLabelList"/>
    <dgm:cxn modelId="{A4D0A77B-66F9-40B8-A323-925300836D20}" type="presParOf" srcId="{A3147ECE-13ED-449E-BCAD-6374FAB65D05}" destId="{D8420269-5383-412C-AF77-FAF2FAFAE96C}" srcOrd="1" destOrd="0" presId="urn:microsoft.com/office/officeart/2018/2/layout/IconLabelList"/>
    <dgm:cxn modelId="{2633D0B7-95A6-4935-AD44-62A3E3E6A063}" type="presParOf" srcId="{A3147ECE-13ED-449E-BCAD-6374FAB65D05}" destId="{C102C78D-2293-4C26-9BF7-FC85564281C4}" srcOrd="2" destOrd="0" presId="urn:microsoft.com/office/officeart/2018/2/layout/IconLabelList"/>
    <dgm:cxn modelId="{9BE3B01B-B964-45DB-AC97-50788A44E45B}" type="presParOf" srcId="{29EBA025-E92E-4AFE-81A3-D9860519B73C}" destId="{C6FBF8D2-A60F-4D53-A503-9B6E28983F53}" srcOrd="5" destOrd="0" presId="urn:microsoft.com/office/officeart/2018/2/layout/IconLabelList"/>
    <dgm:cxn modelId="{7462BFC1-608C-485F-BDA5-17209F38F453}" type="presParOf" srcId="{29EBA025-E92E-4AFE-81A3-D9860519B73C}" destId="{E4777440-369D-4C2C-8CEC-49755DF1B643}" srcOrd="6" destOrd="0" presId="urn:microsoft.com/office/officeart/2018/2/layout/IconLabelList"/>
    <dgm:cxn modelId="{1CFF5B1F-86AD-4D17-AC21-A0372EFBADD1}" type="presParOf" srcId="{E4777440-369D-4C2C-8CEC-49755DF1B643}" destId="{A64D7A84-71CC-4405-9E15-1D14774B6B2B}" srcOrd="0" destOrd="0" presId="urn:microsoft.com/office/officeart/2018/2/layout/IconLabelList"/>
    <dgm:cxn modelId="{06E53406-A5E2-4058-B0CB-ADC4812D2ABA}" type="presParOf" srcId="{E4777440-369D-4C2C-8CEC-49755DF1B643}" destId="{EDDD7695-2B7C-49A9-9BD0-13BE2A5689B0}" srcOrd="1" destOrd="0" presId="urn:microsoft.com/office/officeart/2018/2/layout/IconLabelList"/>
    <dgm:cxn modelId="{1BAF61DD-776D-4057-B383-49A8F31818E4}" type="presParOf" srcId="{E4777440-369D-4C2C-8CEC-49755DF1B643}" destId="{BA9E1CDD-E463-4853-9CED-6D88A5CA1E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DF1B0-A6BB-45B2-9F9C-28D87BE887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220F5B-F032-4A5E-8306-3C9189F43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Web-based rendering tool for software development teams to design and document software architecture with C4 model</a:t>
          </a:r>
        </a:p>
      </dgm:t>
    </dgm:pt>
    <dgm:pt modelId="{0F182B7C-11FB-4762-9FEB-D78E7A534365}" type="parTrans" cxnId="{84E7AD47-A6DB-4A14-8550-967FD1D4B524}">
      <dgm:prSet/>
      <dgm:spPr/>
      <dgm:t>
        <a:bodyPr/>
        <a:lstStyle/>
        <a:p>
          <a:endParaRPr lang="en-US"/>
        </a:p>
      </dgm:t>
    </dgm:pt>
    <dgm:pt modelId="{114F4AF5-D9F2-4516-AA65-90AA1C902E8C}" type="sibTrans" cxnId="{84E7AD47-A6DB-4A14-8550-967FD1D4B5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7481A1-AB61-40D2-BD9A-C1FB5638A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Structurizr DSL </a:t>
          </a:r>
          <a:r>
            <a:rPr lang="en-US"/>
            <a:t>for creating architectural diagrams as code from a single model (C4 model system context, container and component diagrams)</a:t>
          </a:r>
          <a:endParaRPr lang="en-US" dirty="0"/>
        </a:p>
      </dgm:t>
    </dgm:pt>
    <dgm:pt modelId="{98830DC1-F744-4720-AD36-3BD30D4AE1ED}" type="parTrans" cxnId="{A2E9BB4F-12FC-47A5-A57A-E5A069FACFCF}">
      <dgm:prSet/>
      <dgm:spPr/>
      <dgm:t>
        <a:bodyPr/>
        <a:lstStyle/>
        <a:p>
          <a:endParaRPr lang="en-US"/>
        </a:p>
      </dgm:t>
    </dgm:pt>
    <dgm:pt modelId="{58F8E159-5F74-44C5-BCE5-8E3FE5643970}" type="sibTrans" cxnId="{A2E9BB4F-12FC-47A5-A57A-E5A069FACF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420C2F-2362-4766-BB92-5828B25A6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Markdown/AsciiDoc for documentation</a:t>
          </a:r>
          <a:endParaRPr lang="en-US" dirty="0"/>
        </a:p>
      </dgm:t>
    </dgm:pt>
    <dgm:pt modelId="{64DE2B33-F59A-4906-A16D-4B706C9A2317}" type="parTrans" cxnId="{533981D6-A870-4D64-B5E3-AE3FE1F1BE27}">
      <dgm:prSet/>
      <dgm:spPr/>
      <dgm:t>
        <a:bodyPr/>
        <a:lstStyle/>
        <a:p>
          <a:endParaRPr lang="en-US"/>
        </a:p>
      </dgm:t>
    </dgm:pt>
    <dgm:pt modelId="{D521FB8C-BAB9-4AAF-BEF7-1E7F4E7F3464}" type="sibTrans" cxnId="{533981D6-A870-4D64-B5E3-AE3FE1F1BE27}">
      <dgm:prSet/>
      <dgm:spPr/>
      <dgm:t>
        <a:bodyPr/>
        <a:lstStyle/>
        <a:p>
          <a:endParaRPr lang="en-US"/>
        </a:p>
      </dgm:t>
    </dgm:pt>
    <dgm:pt modelId="{50F76F59-1874-44B3-ADD8-C204ADDD057E}" type="pres">
      <dgm:prSet presAssocID="{303DF1B0-A6BB-45B2-9F9C-28D87BE887DA}" presName="root" presStyleCnt="0">
        <dgm:presLayoutVars>
          <dgm:dir/>
          <dgm:resizeHandles val="exact"/>
        </dgm:presLayoutVars>
      </dgm:prSet>
      <dgm:spPr/>
    </dgm:pt>
    <dgm:pt modelId="{4E54F3C5-3BFD-4F91-99DA-A45F63B761EC}" type="pres">
      <dgm:prSet presAssocID="{91220F5B-F032-4A5E-8306-3C9189F430F4}" presName="compNode" presStyleCnt="0"/>
      <dgm:spPr/>
    </dgm:pt>
    <dgm:pt modelId="{15EB403A-B89E-45AE-8FDC-1C1C1F1BE075}" type="pres">
      <dgm:prSet presAssocID="{91220F5B-F032-4A5E-8306-3C9189F430F4}" presName="bgRect" presStyleLbl="bgShp" presStyleIdx="0" presStyleCnt="3"/>
      <dgm:spPr/>
    </dgm:pt>
    <dgm:pt modelId="{4E0F55F9-5277-41F2-9FE7-65A05BE0902E}" type="pres">
      <dgm:prSet presAssocID="{91220F5B-F032-4A5E-8306-3C9189F430F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FD6C1408-64CE-4553-BEC8-9B708AFE8B95}" type="pres">
      <dgm:prSet presAssocID="{91220F5B-F032-4A5E-8306-3C9189F430F4}" presName="spaceRect" presStyleCnt="0"/>
      <dgm:spPr/>
    </dgm:pt>
    <dgm:pt modelId="{38F04AAA-BA7E-4733-85C5-177CB71454DB}" type="pres">
      <dgm:prSet presAssocID="{91220F5B-F032-4A5E-8306-3C9189F430F4}" presName="parTx" presStyleLbl="revTx" presStyleIdx="0" presStyleCnt="3">
        <dgm:presLayoutVars>
          <dgm:chMax val="0"/>
          <dgm:chPref val="0"/>
        </dgm:presLayoutVars>
      </dgm:prSet>
      <dgm:spPr/>
    </dgm:pt>
    <dgm:pt modelId="{5DC58F72-CC44-43F8-BA6E-FFEA9CB86A58}" type="pres">
      <dgm:prSet presAssocID="{114F4AF5-D9F2-4516-AA65-90AA1C902E8C}" presName="sibTrans" presStyleCnt="0"/>
      <dgm:spPr/>
    </dgm:pt>
    <dgm:pt modelId="{20907E97-B7F6-42CA-8118-97CFD5564C6D}" type="pres">
      <dgm:prSet presAssocID="{227481A1-AB61-40D2-BD9A-C1FB5638A02D}" presName="compNode" presStyleCnt="0"/>
      <dgm:spPr/>
    </dgm:pt>
    <dgm:pt modelId="{681112DD-9F6A-436D-837E-26B03BE08F29}" type="pres">
      <dgm:prSet presAssocID="{227481A1-AB61-40D2-BD9A-C1FB5638A02D}" presName="bgRect" presStyleLbl="bgShp" presStyleIdx="1" presStyleCnt="3"/>
      <dgm:spPr/>
    </dgm:pt>
    <dgm:pt modelId="{541376F7-9534-4C6C-A23D-6283669945A9}" type="pres">
      <dgm:prSet presAssocID="{227481A1-AB61-40D2-BD9A-C1FB5638A02D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2836CCFE-75D6-43F5-A5A8-6E4D5B3384AF}" type="pres">
      <dgm:prSet presAssocID="{227481A1-AB61-40D2-BD9A-C1FB5638A02D}" presName="spaceRect" presStyleCnt="0"/>
      <dgm:spPr/>
    </dgm:pt>
    <dgm:pt modelId="{6CE6CA3A-C26E-44BE-92B5-B8B19522A662}" type="pres">
      <dgm:prSet presAssocID="{227481A1-AB61-40D2-BD9A-C1FB5638A02D}" presName="parTx" presStyleLbl="revTx" presStyleIdx="1" presStyleCnt="3">
        <dgm:presLayoutVars>
          <dgm:chMax val="0"/>
          <dgm:chPref val="0"/>
        </dgm:presLayoutVars>
      </dgm:prSet>
      <dgm:spPr/>
    </dgm:pt>
    <dgm:pt modelId="{51ECA668-DCF7-4D70-A8FF-BA7F82B6ECF9}" type="pres">
      <dgm:prSet presAssocID="{58F8E159-5F74-44C5-BCE5-8E3FE5643970}" presName="sibTrans" presStyleCnt="0"/>
      <dgm:spPr/>
    </dgm:pt>
    <dgm:pt modelId="{AB6DCF92-ED36-4743-829F-5F68BD568CC9}" type="pres">
      <dgm:prSet presAssocID="{84420C2F-2362-4766-BB92-5828B25A6CF3}" presName="compNode" presStyleCnt="0"/>
      <dgm:spPr/>
    </dgm:pt>
    <dgm:pt modelId="{8B8153CD-9A5E-48D5-9B3D-CFD4B7FFF641}" type="pres">
      <dgm:prSet presAssocID="{84420C2F-2362-4766-BB92-5828B25A6CF3}" presName="bgRect" presStyleLbl="bgShp" presStyleIdx="2" presStyleCnt="3"/>
      <dgm:spPr/>
    </dgm:pt>
    <dgm:pt modelId="{2576B221-B776-43B2-B9E1-4190E4559EC8}" type="pres">
      <dgm:prSet presAssocID="{84420C2F-2362-4766-BB92-5828B25A6CF3}" presName="iconRect" presStyleLbl="node1" presStyleIdx="2" presStyleCnt="3"/>
      <dgm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817BD2A-0F0F-4596-80F6-4F657E13795F}" type="pres">
      <dgm:prSet presAssocID="{84420C2F-2362-4766-BB92-5828B25A6CF3}" presName="spaceRect" presStyleCnt="0"/>
      <dgm:spPr/>
    </dgm:pt>
    <dgm:pt modelId="{A5A5125F-93DB-44E8-A8C6-6FF506466C48}" type="pres">
      <dgm:prSet presAssocID="{84420C2F-2362-4766-BB92-5828B25A6C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828F5D-8B2A-4131-940F-9750699BD0BB}" type="presOf" srcId="{84420C2F-2362-4766-BB92-5828B25A6CF3}" destId="{A5A5125F-93DB-44E8-A8C6-6FF506466C48}" srcOrd="0" destOrd="0" presId="urn:microsoft.com/office/officeart/2018/2/layout/IconVerticalSolidList"/>
    <dgm:cxn modelId="{84E7AD47-A6DB-4A14-8550-967FD1D4B524}" srcId="{303DF1B0-A6BB-45B2-9F9C-28D87BE887DA}" destId="{91220F5B-F032-4A5E-8306-3C9189F430F4}" srcOrd="0" destOrd="0" parTransId="{0F182B7C-11FB-4762-9FEB-D78E7A534365}" sibTransId="{114F4AF5-D9F2-4516-AA65-90AA1C902E8C}"/>
    <dgm:cxn modelId="{A2E9BB4F-12FC-47A5-A57A-E5A069FACFCF}" srcId="{303DF1B0-A6BB-45B2-9F9C-28D87BE887DA}" destId="{227481A1-AB61-40D2-BD9A-C1FB5638A02D}" srcOrd="1" destOrd="0" parTransId="{98830DC1-F744-4720-AD36-3BD30D4AE1ED}" sibTransId="{58F8E159-5F74-44C5-BCE5-8E3FE5643970}"/>
    <dgm:cxn modelId="{137E0576-C513-4DE7-94B5-825349835ABA}" type="presOf" srcId="{227481A1-AB61-40D2-BD9A-C1FB5638A02D}" destId="{6CE6CA3A-C26E-44BE-92B5-B8B19522A662}" srcOrd="0" destOrd="0" presId="urn:microsoft.com/office/officeart/2018/2/layout/IconVerticalSolidList"/>
    <dgm:cxn modelId="{430176BE-58E8-413D-8DC6-1C3CFBCFF424}" type="presOf" srcId="{303DF1B0-A6BB-45B2-9F9C-28D87BE887DA}" destId="{50F76F59-1874-44B3-ADD8-C204ADDD057E}" srcOrd="0" destOrd="0" presId="urn:microsoft.com/office/officeart/2018/2/layout/IconVerticalSolidList"/>
    <dgm:cxn modelId="{533981D6-A870-4D64-B5E3-AE3FE1F1BE27}" srcId="{303DF1B0-A6BB-45B2-9F9C-28D87BE887DA}" destId="{84420C2F-2362-4766-BB92-5828B25A6CF3}" srcOrd="2" destOrd="0" parTransId="{64DE2B33-F59A-4906-A16D-4B706C9A2317}" sibTransId="{D521FB8C-BAB9-4AAF-BEF7-1E7F4E7F3464}"/>
    <dgm:cxn modelId="{CE5A32E8-FA54-4471-B735-5C4114A4AF31}" type="presOf" srcId="{91220F5B-F032-4A5E-8306-3C9189F430F4}" destId="{38F04AAA-BA7E-4733-85C5-177CB71454DB}" srcOrd="0" destOrd="0" presId="urn:microsoft.com/office/officeart/2018/2/layout/IconVerticalSolidList"/>
    <dgm:cxn modelId="{75D53C3E-B4FF-4815-900D-33A2E182F3B9}" type="presParOf" srcId="{50F76F59-1874-44B3-ADD8-C204ADDD057E}" destId="{4E54F3C5-3BFD-4F91-99DA-A45F63B761EC}" srcOrd="0" destOrd="0" presId="urn:microsoft.com/office/officeart/2018/2/layout/IconVerticalSolidList"/>
    <dgm:cxn modelId="{E927ECAA-2E65-42A9-A330-6409789DC93D}" type="presParOf" srcId="{4E54F3C5-3BFD-4F91-99DA-A45F63B761EC}" destId="{15EB403A-B89E-45AE-8FDC-1C1C1F1BE075}" srcOrd="0" destOrd="0" presId="urn:microsoft.com/office/officeart/2018/2/layout/IconVerticalSolidList"/>
    <dgm:cxn modelId="{BCE93772-2EA6-4BCD-A73E-19E965F6C529}" type="presParOf" srcId="{4E54F3C5-3BFD-4F91-99DA-A45F63B761EC}" destId="{4E0F55F9-5277-41F2-9FE7-65A05BE0902E}" srcOrd="1" destOrd="0" presId="urn:microsoft.com/office/officeart/2018/2/layout/IconVerticalSolidList"/>
    <dgm:cxn modelId="{66EF9E61-2556-40CC-BF25-13737835EEAF}" type="presParOf" srcId="{4E54F3C5-3BFD-4F91-99DA-A45F63B761EC}" destId="{FD6C1408-64CE-4553-BEC8-9B708AFE8B95}" srcOrd="2" destOrd="0" presId="urn:microsoft.com/office/officeart/2018/2/layout/IconVerticalSolidList"/>
    <dgm:cxn modelId="{5D7BD442-1B4F-4FA1-8B83-285A4A919076}" type="presParOf" srcId="{4E54F3C5-3BFD-4F91-99DA-A45F63B761EC}" destId="{38F04AAA-BA7E-4733-85C5-177CB71454DB}" srcOrd="3" destOrd="0" presId="urn:microsoft.com/office/officeart/2018/2/layout/IconVerticalSolidList"/>
    <dgm:cxn modelId="{E3B91F07-0EC9-49A8-9B8C-4DC2F12F3DAC}" type="presParOf" srcId="{50F76F59-1874-44B3-ADD8-C204ADDD057E}" destId="{5DC58F72-CC44-43F8-BA6E-FFEA9CB86A58}" srcOrd="1" destOrd="0" presId="urn:microsoft.com/office/officeart/2018/2/layout/IconVerticalSolidList"/>
    <dgm:cxn modelId="{950A2ECD-6834-4445-9CFD-7ECAA718E638}" type="presParOf" srcId="{50F76F59-1874-44B3-ADD8-C204ADDD057E}" destId="{20907E97-B7F6-42CA-8118-97CFD5564C6D}" srcOrd="2" destOrd="0" presId="urn:microsoft.com/office/officeart/2018/2/layout/IconVerticalSolidList"/>
    <dgm:cxn modelId="{58540917-B797-4AEA-9E8E-2A1FAB939AC9}" type="presParOf" srcId="{20907E97-B7F6-42CA-8118-97CFD5564C6D}" destId="{681112DD-9F6A-436D-837E-26B03BE08F29}" srcOrd="0" destOrd="0" presId="urn:microsoft.com/office/officeart/2018/2/layout/IconVerticalSolidList"/>
    <dgm:cxn modelId="{BCCB4007-2A7E-47F7-A07B-B0EF933B1327}" type="presParOf" srcId="{20907E97-B7F6-42CA-8118-97CFD5564C6D}" destId="{541376F7-9534-4C6C-A23D-6283669945A9}" srcOrd="1" destOrd="0" presId="urn:microsoft.com/office/officeart/2018/2/layout/IconVerticalSolidList"/>
    <dgm:cxn modelId="{AAC5B382-0582-485F-AD75-930BB25C1235}" type="presParOf" srcId="{20907E97-B7F6-42CA-8118-97CFD5564C6D}" destId="{2836CCFE-75D6-43F5-A5A8-6E4D5B3384AF}" srcOrd="2" destOrd="0" presId="urn:microsoft.com/office/officeart/2018/2/layout/IconVerticalSolidList"/>
    <dgm:cxn modelId="{42DD111D-87CE-44F7-B592-BB9C06E7B0DC}" type="presParOf" srcId="{20907E97-B7F6-42CA-8118-97CFD5564C6D}" destId="{6CE6CA3A-C26E-44BE-92B5-B8B19522A662}" srcOrd="3" destOrd="0" presId="urn:microsoft.com/office/officeart/2018/2/layout/IconVerticalSolidList"/>
    <dgm:cxn modelId="{D08D2B20-22FE-470F-A942-702E27BBEC93}" type="presParOf" srcId="{50F76F59-1874-44B3-ADD8-C204ADDD057E}" destId="{51ECA668-DCF7-4D70-A8FF-BA7F82B6ECF9}" srcOrd="3" destOrd="0" presId="urn:microsoft.com/office/officeart/2018/2/layout/IconVerticalSolidList"/>
    <dgm:cxn modelId="{5F381C6C-8651-4E32-A382-398973B5ADD8}" type="presParOf" srcId="{50F76F59-1874-44B3-ADD8-C204ADDD057E}" destId="{AB6DCF92-ED36-4743-829F-5F68BD568CC9}" srcOrd="4" destOrd="0" presId="urn:microsoft.com/office/officeart/2018/2/layout/IconVerticalSolidList"/>
    <dgm:cxn modelId="{157ED72D-00BA-47EC-8F6E-BDEAD7E416C7}" type="presParOf" srcId="{AB6DCF92-ED36-4743-829F-5F68BD568CC9}" destId="{8B8153CD-9A5E-48D5-9B3D-CFD4B7FFF641}" srcOrd="0" destOrd="0" presId="urn:microsoft.com/office/officeart/2018/2/layout/IconVerticalSolidList"/>
    <dgm:cxn modelId="{AE5D83A6-8C36-42E0-BA0C-04A986957584}" type="presParOf" srcId="{AB6DCF92-ED36-4743-829F-5F68BD568CC9}" destId="{2576B221-B776-43B2-B9E1-4190E4559EC8}" srcOrd="1" destOrd="0" presId="urn:microsoft.com/office/officeart/2018/2/layout/IconVerticalSolidList"/>
    <dgm:cxn modelId="{5838CEE7-BF78-4341-BA3F-D7BA01C2CAA9}" type="presParOf" srcId="{AB6DCF92-ED36-4743-829F-5F68BD568CC9}" destId="{1817BD2A-0F0F-4596-80F6-4F657E13795F}" srcOrd="2" destOrd="0" presId="urn:microsoft.com/office/officeart/2018/2/layout/IconVerticalSolidList"/>
    <dgm:cxn modelId="{B59BDF77-A748-4F02-904A-7C124FDE43F6}" type="presParOf" srcId="{AB6DCF92-ED36-4743-829F-5F68BD568CC9}" destId="{A5A5125F-93DB-44E8-A8C6-6FF506466C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10F92-E821-4F5D-8599-DDC9C62A9816}">
      <dsp:nvSpPr>
        <dsp:cNvPr id="0" name=""/>
        <dsp:cNvSpPr/>
      </dsp:nvSpPr>
      <dsp:spPr>
        <a:xfrm>
          <a:off x="1138979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145A6-546F-47C5-A842-495E10F480B4}">
      <dsp:nvSpPr>
        <dsp:cNvPr id="0" name=""/>
        <dsp:cNvSpPr/>
      </dsp:nvSpPr>
      <dsp:spPr>
        <a:xfrm>
          <a:off x="569079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C4</a:t>
          </a:r>
          <a:r>
            <a:rPr lang="cs-CZ" sz="220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 model </a:t>
          </a:r>
          <a:r>
            <a:rPr lang="cs-CZ" sz="220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introduction</a:t>
          </a:r>
          <a:endParaRPr lang="en-US" sz="2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69079" y="2428431"/>
        <a:ext cx="2072362" cy="720000"/>
      </dsp:txXfrm>
    </dsp:sp>
    <dsp:sp modelId="{7DFAB9DA-1CC8-4C3F-A2CB-27437A945A66}">
      <dsp:nvSpPr>
        <dsp:cNvPr id="0" name=""/>
        <dsp:cNvSpPr/>
      </dsp:nvSpPr>
      <dsp:spPr>
        <a:xfrm>
          <a:off x="3586250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488B-B004-43D7-B334-88A87FE04BA1}">
      <dsp:nvSpPr>
        <dsp:cNvPr id="0" name=""/>
        <dsp:cNvSpPr/>
      </dsp:nvSpPr>
      <dsp:spPr>
        <a:xfrm>
          <a:off x="3004105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Structurizr</a:t>
          </a:r>
          <a:r>
            <a:rPr lang="en-US" sz="2200" kern="1200" dirty="0"/>
            <a:t> environment</a:t>
          </a:r>
        </a:p>
      </dsp:txBody>
      <dsp:txXfrm>
        <a:off x="3004105" y="2428431"/>
        <a:ext cx="2072362" cy="720000"/>
      </dsp:txXfrm>
    </dsp:sp>
    <dsp:sp modelId="{0A58EA28-F4B9-451B-A963-4B8C9334D3C1}">
      <dsp:nvSpPr>
        <dsp:cNvPr id="0" name=""/>
        <dsp:cNvSpPr/>
      </dsp:nvSpPr>
      <dsp:spPr>
        <a:xfrm>
          <a:off x="6009031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2C78D-2293-4C26-9BF7-FC85564281C4}">
      <dsp:nvSpPr>
        <dsp:cNvPr id="0" name=""/>
        <dsp:cNvSpPr/>
      </dsp:nvSpPr>
      <dsp:spPr>
        <a:xfrm>
          <a:off x="5439131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in C4 model</a:t>
          </a:r>
        </a:p>
      </dsp:txBody>
      <dsp:txXfrm>
        <a:off x="5439131" y="2428431"/>
        <a:ext cx="2072362" cy="720000"/>
      </dsp:txXfrm>
    </dsp:sp>
    <dsp:sp modelId="{A64D7A84-71CC-4405-9E15-1D14774B6B2B}">
      <dsp:nvSpPr>
        <dsp:cNvPr id="0" name=""/>
        <dsp:cNvSpPr/>
      </dsp:nvSpPr>
      <dsp:spPr>
        <a:xfrm>
          <a:off x="8444057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E1CDD-E463-4853-9CED-6D88A5CA1EE6}">
      <dsp:nvSpPr>
        <dsp:cNvPr id="0" name=""/>
        <dsp:cNvSpPr/>
      </dsp:nvSpPr>
      <dsp:spPr>
        <a:xfrm>
          <a:off x="7874157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Quality attributes and C4 model</a:t>
          </a:r>
        </a:p>
      </dsp:txBody>
      <dsp:txXfrm>
        <a:off x="7874157" y="2428431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B403A-B89E-45AE-8FDC-1C1C1F1BE07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F55F9-5277-41F2-9FE7-65A05BE0902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04AAA-BA7E-4733-85C5-177CB71454D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Web-based rendering tool for software development teams to design and document software architecture with C4 model</a:t>
          </a:r>
        </a:p>
      </dsp:txBody>
      <dsp:txXfrm>
        <a:off x="1435590" y="531"/>
        <a:ext cx="9080009" cy="1242935"/>
      </dsp:txXfrm>
    </dsp:sp>
    <dsp:sp modelId="{681112DD-9F6A-436D-837E-26B03BE08F2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376F7-9534-4C6C-A23D-6283669945A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6CA3A-C26E-44BE-92B5-B8B19522A66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5"/>
            </a:rPr>
            <a:t>Structurizr DSL </a:t>
          </a:r>
          <a:r>
            <a:rPr lang="en-US" sz="2300" kern="1200"/>
            <a:t>for creating architectural diagrams as code from a single model (C4 model system context, container and component diagrams)</a:t>
          </a:r>
          <a:endParaRPr lang="en-US" sz="2300" kern="1200" dirty="0"/>
        </a:p>
      </dsp:txBody>
      <dsp:txXfrm>
        <a:off x="1435590" y="1554201"/>
        <a:ext cx="9080009" cy="1242935"/>
      </dsp:txXfrm>
    </dsp:sp>
    <dsp:sp modelId="{8B8153CD-9A5E-48D5-9B3D-CFD4B7FFF64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6B221-B776-43B2-B9E1-4190E4559EC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5125F-93DB-44E8-A8C6-6FF506466C4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Markdown/AsciiDoc for documentation</a:t>
          </a:r>
          <a:endParaRPr lang="en-US" sz="23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8BBB8-855A-4C0D-B5F8-13AF1F94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2133E3-62DB-44AB-BCA6-5BFDEA0C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F40194-33DF-4736-8CE7-8FF056F3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A2D6FE-8C2F-4C0D-AC46-480645EB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54803A-163D-42CB-A7F4-BEF4B7A4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903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33D9A-6A7D-4CF3-A6BE-2CAF8C62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6A59F7B-7778-45A1-9FD7-14E5860D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4A40AA-42FD-44FE-B6A4-0A110974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2DFDC3-BC52-4B7B-806B-6316D33A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6F7BE8-2675-4334-8B06-09F6E03B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374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D80F06B-E489-4EDC-AFD8-8F45761D9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3C18EB7-65AE-4C6D-8404-86C5B57F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D11842-E13E-4528-A896-0ECDBEEF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B9A818-BC49-49D5-AD45-E2A88E1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87AF46-B7A4-40D6-9EEB-28D10202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617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DE9C0-34FD-4E6E-8C40-E871E35E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51383A-050E-4890-8344-D03474C9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FD19E8-0660-48B8-AAB5-2A4F04F4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08EFB9-29DC-4B8B-9510-C05DC2C7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62F6A2-C9C5-4C68-84A0-64A39B3B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109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6DFC86-04B3-4194-AC6A-4C07DCEF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3DBE6D5-AD27-4008-BF1F-F76F08D0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F093D0-6AEC-448D-B97E-E10D28E9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513374-CF5D-444C-B542-F7867356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1EA838-9E93-491C-B555-9697E0DF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2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DCC0F1-B2DD-49B1-BC6C-88FB160E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C92815-E9F4-4D48-A7D3-5EDC89222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942CB95-A2A2-4569-99CD-7CE64E23A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81DF79-DFF5-464B-AC3E-E7A09379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7204640-695C-4ABC-8D98-021A1B35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C0C37CE-766D-4A70-91FB-90965FC0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41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8ED7CE-3873-441D-8C23-BA3F37F4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06C649-00CC-404C-B92E-D7A9A7B3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9088678-D015-4E20-AB34-383E31DE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EF64915-74BC-46CF-BE1E-D9D9D0E20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18ED954-5931-41EA-B973-CE943CE56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C6DB691-E07C-4D17-A2B7-3A42B4EF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E182DE9-CFDA-4634-997F-7AC4F19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45069F3-AF67-412B-8F8A-50CF3BE9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9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7D7FAD-663F-4008-92C5-2A134E10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5D22E95-4B25-4AE0-90A4-A8C6D8B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23AEA16-9B36-46A6-B196-E686F3F9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D250D1-0083-4124-9BE0-FA95B20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1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22FBD08-BCFB-4A16-A6CA-06119E91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467ACD4-E74D-4DFE-8846-86E447B5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225697F-232C-4F0A-825B-C85503F8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2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DEF5B0-1159-4C59-AAC1-ECA0E759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E4AED6-10B0-42D4-A9D2-BB06A31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102D26F-800B-46DE-8EE3-C36CF85F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5C415F-550D-40B9-8783-C643AED5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93173C-5BAF-41B5-803D-7D56ED98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6E4FD95-95B1-446A-8563-735726C5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7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0537B6-4D73-40DF-8E15-BEEAFBF0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56A1519-8E04-46B0-A7FB-ED8A3710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854598-3993-4032-9BEC-80FDA035B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1A11894-A541-4C49-9A96-0D2DA9C5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DA7011-9DDE-4B06-BC2A-8B7ED555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55CE7E-1335-4FA6-AC5A-1BD37BF3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2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F69E597-D3B4-4DCC-A22C-4806252A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A4631B-DE17-4DE8-8463-19E27553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28AE225-A6BB-4A2D-B4E5-0E4A8DF36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F7B2-07EA-48DA-AF49-7E009FE95A56}" type="datetimeFigureOut">
              <a:rPr lang="cs-CZ" smtClean="0"/>
              <a:t>10.10.2023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B1C8B2-3C29-4EFE-BA62-5942A6E72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269978-1099-4631-A052-D3A385B19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06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structuriz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mff.cuni.cz/necam0am/nswi130/-/tree/main/structurizr-projects/national-open-data-catalo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A8D1E95-495F-4E36-B9E5-FA0A58AA2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649" y="721805"/>
            <a:ext cx="10258732" cy="2147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System Architectures (NSWI130)</a:t>
            </a:r>
            <a:b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C4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A1C7E3E-9034-4C1F-A8F1-7212A539D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649" y="3509010"/>
            <a:ext cx="10258733" cy="305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Martin Nečaský, Ph.D.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Department of Software Engineering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Faculty of Mathematics and Physics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Charles University in Prague</a:t>
            </a:r>
          </a:p>
        </p:txBody>
      </p:sp>
    </p:spTree>
    <p:extLst>
      <p:ext uri="{BB962C8B-B14F-4D97-AF65-F5344CB8AC3E}">
        <p14:creationId xmlns:p14="http://schemas.microsoft.com/office/powerpoint/2010/main" val="376024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text, hygienické potřeby&#10;&#10;Popis byl vytvořen automaticky">
            <a:extLst>
              <a:ext uri="{FF2B5EF4-FFF2-40B4-BE49-F238E27FC236}">
                <a16:creationId xmlns:a16="http://schemas.microsoft.com/office/drawing/2014/main" id="{DB4851A5-6356-4D78-96D9-8A47470A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57" y="4884887"/>
            <a:ext cx="7949685" cy="1589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0A39008-91C2-4A8C-8576-2ABE4CAE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796"/>
            <a:ext cx="12192000" cy="42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5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DC54CB-A4ED-4E8C-812D-19999BF6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n-US" sz="6000"/>
              <a:t>Level 3 : Component</a:t>
            </a:r>
            <a:endParaRPr lang="cs-CZ" sz="6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D2E857-98F3-437E-B5D9-615699BA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09010"/>
            <a:ext cx="10258733" cy="305732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represents a grouping of related functionality encapsulated behind a well-defined interface</a:t>
            </a:r>
          </a:p>
          <a:p>
            <a:r>
              <a:rPr lang="en-US" sz="3200" dirty="0"/>
              <a:t>corresponds to module from </a:t>
            </a:r>
            <a:r>
              <a:rPr lang="cs-CZ" sz="3200" dirty="0"/>
              <a:t>BCK</a:t>
            </a:r>
            <a:r>
              <a:rPr lang="en-US" sz="3200" dirty="0"/>
              <a:t> model but it is not further decomposed to submodules</a:t>
            </a:r>
          </a:p>
          <a:p>
            <a:r>
              <a:rPr lang="en-US" sz="3200" dirty="0"/>
              <a:t>presented with </a:t>
            </a:r>
            <a:r>
              <a:rPr lang="en-US" sz="3200" b="1" dirty="0"/>
              <a:t>component diagrams</a:t>
            </a:r>
          </a:p>
        </p:txBody>
      </p:sp>
    </p:spTree>
    <p:extLst>
      <p:ext uri="{BB962C8B-B14F-4D97-AF65-F5344CB8AC3E}">
        <p14:creationId xmlns:p14="http://schemas.microsoft.com/office/powerpoint/2010/main" val="368844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9EC5EF3F-AFB8-4028-8F9D-A95D91E9E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t="7619" r="5290" b="8027"/>
          <a:stretch/>
        </p:blipFill>
        <p:spPr>
          <a:xfrm>
            <a:off x="939222" y="31697"/>
            <a:ext cx="10313556" cy="6660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87C684A-C210-49CE-A34D-E416B906D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1" r="19490" b="13073"/>
          <a:stretch/>
        </p:blipFill>
        <p:spPr>
          <a:xfrm>
            <a:off x="65317" y="5525891"/>
            <a:ext cx="6661238" cy="1253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07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DC54CB-A4ED-4E8C-812D-19999BF6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n-US" sz="6000"/>
              <a:t>Level 4 : Code</a:t>
            </a:r>
            <a:endParaRPr lang="cs-CZ" sz="6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D2E857-98F3-437E-B5D9-615699BA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09010"/>
            <a:ext cx="10258733" cy="305732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code elements forming components</a:t>
            </a:r>
            <a:endParaRPr lang="cs-CZ" sz="3600" dirty="0"/>
          </a:p>
          <a:p>
            <a:r>
              <a:rPr lang="en-US" sz="3600" dirty="0"/>
              <a:t>basic building blocks of programming languages, e.g., classes, interfaces, functions, …</a:t>
            </a:r>
          </a:p>
          <a:p>
            <a:r>
              <a:rPr lang="en-US" sz="3600" dirty="0"/>
              <a:t>presented with UML class diagrams</a:t>
            </a:r>
          </a:p>
          <a:p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223911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934D30-B3D8-4B54-A811-90FA0DEE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hlinkClick r:id="rId2"/>
              </a:rPr>
              <a:t>Structurizr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1ED6220-B39D-48BF-B806-5199B8AD5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281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055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EC6B6B-2A07-4957-8F69-C071E38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Structurizr</a:t>
            </a:r>
            <a:r>
              <a:rPr lang="cs-CZ" dirty="0"/>
              <a:t> Lite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CE822C-1319-4101-87DC-FACC5654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5341"/>
          </a:xfrm>
        </p:spPr>
        <p:txBody>
          <a:bodyPr/>
          <a:lstStyle/>
          <a:p>
            <a:r>
              <a:rPr lang="en-US" dirty="0"/>
              <a:t>Packaged as a Docker container</a:t>
            </a:r>
          </a:p>
          <a:p>
            <a:r>
              <a:rPr lang="en-US" dirty="0"/>
              <a:t>Displays diagrams in a workspace stored in </a:t>
            </a:r>
            <a:r>
              <a:rPr lang="en-US" dirty="0" err="1"/>
              <a:t>workspace.dsl</a:t>
            </a:r>
            <a:r>
              <a:rPr lang="en-US" dirty="0"/>
              <a:t> or </a:t>
            </a:r>
            <a:r>
              <a:rPr lang="en-US" dirty="0" err="1"/>
              <a:t>workspace.json</a:t>
            </a:r>
            <a:r>
              <a:rPr lang="en-US" dirty="0"/>
              <a:t> in a directory on WORKSPACE_PATH (replace WORKSPACE_PATH with your </a:t>
            </a:r>
            <a:r>
              <a:rPr lang="en-US"/>
              <a:t>local directory path)</a:t>
            </a:r>
            <a:endParaRPr lang="en-US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C0F3C1A-D7A6-46E8-BE35-07F3A078D640}"/>
              </a:ext>
            </a:extLst>
          </p:cNvPr>
          <p:cNvSpPr txBox="1"/>
          <p:nvPr/>
        </p:nvSpPr>
        <p:spPr>
          <a:xfrm>
            <a:off x="230819" y="4661746"/>
            <a:ext cx="700448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docker pull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structurizr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/lite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</a:rPr>
              <a:t>docker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</a:rPr>
              <a:t> run -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</a:rPr>
              <a:t> --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</a:rPr>
              <a:t>rm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</a:rPr>
              <a:t> -p 8080:8080 -v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WORKSPACE_PATH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</a:rPr>
              <a:t>:/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</a:rPr>
              <a:t>structurizr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onsolas" panose="020B0609020204030204" pitchFamily="49" charset="0"/>
              </a:rPr>
              <a:t>structurizr</a:t>
            </a:r>
            <a:r>
              <a:rPr lang="cs-CZ" dirty="0">
                <a:solidFill>
                  <a:schemeClr val="bg1"/>
                </a:solidFill>
                <a:latin typeface="Consolas" panose="020B0609020204030204" pitchFamily="49" charset="0"/>
              </a:rPr>
              <a:t>/lite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16E0334-ED80-4B31-9E16-735FA2FC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38" y="4124002"/>
            <a:ext cx="4431243" cy="1721817"/>
          </a:xfrm>
          <a:prstGeom prst="rect">
            <a:avLst/>
          </a:prstGeom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75DF0EF6-5D3C-4018-B29C-0EC6A2F8A0F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235301" y="4984911"/>
            <a:ext cx="294637" cy="2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4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A3BCF-15AD-4F8C-82B6-0D563D9E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workspace.dsl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AFA4DE-10E6-4EBC-8DFF-D9D25881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file of your </a:t>
            </a:r>
            <a:r>
              <a:rPr lang="en-US" dirty="0" err="1"/>
              <a:t>Structurizr</a:t>
            </a:r>
            <a:r>
              <a:rPr lang="en-US" dirty="0"/>
              <a:t> project</a:t>
            </a:r>
          </a:p>
          <a:p>
            <a:r>
              <a:rPr lang="en-US" dirty="0">
                <a:hlinkClick r:id="rId2"/>
              </a:rPr>
              <a:t>Sample project from the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1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Zástupný obsah 10">
            <a:extLst>
              <a:ext uri="{FF2B5EF4-FFF2-40B4-BE49-F238E27FC236}">
                <a16:creationId xmlns:a16="http://schemas.microsoft.com/office/drawing/2014/main" id="{41DCEC15-AB9F-4555-A482-C2D418523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26252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01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C1C3034-9440-42C7-A2A9-F05E345B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What is C4 model?</a:t>
            </a:r>
            <a:endParaRPr lang="cs-CZ" sz="54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Zástupný obsah 2">
            <a:extLst>
              <a:ext uri="{FF2B5EF4-FFF2-40B4-BE49-F238E27FC236}">
                <a16:creationId xmlns:a16="http://schemas.microsoft.com/office/drawing/2014/main" id="{DC1535F5-3541-4F90-BDE8-45716345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 lightweight model for describing software architectures</a:t>
            </a:r>
            <a:endParaRPr lang="cs-CZ" sz="3200" dirty="0"/>
          </a:p>
          <a:p>
            <a:r>
              <a:rPr lang="en-US" sz="3200" dirty="0"/>
              <a:t>The primary interest is the static structure (module viewpoint from Bass, Clements, </a:t>
            </a:r>
            <a:r>
              <a:rPr lang="en-US" sz="3200" dirty="0" err="1"/>
              <a:t>Kazman</a:t>
            </a:r>
            <a:r>
              <a:rPr lang="cs-CZ" sz="3200" dirty="0"/>
              <a:t> (BCK) </a:t>
            </a:r>
            <a:r>
              <a:rPr lang="en-US" sz="3200" dirty="0"/>
              <a:t>)</a:t>
            </a:r>
            <a:endParaRPr lang="cs-CZ" sz="3200" dirty="0"/>
          </a:p>
          <a:p>
            <a:r>
              <a:rPr lang="en-US" sz="3200" dirty="0"/>
              <a:t>https://c4model.com/</a:t>
            </a:r>
          </a:p>
        </p:txBody>
      </p:sp>
    </p:spTree>
    <p:extLst>
      <p:ext uri="{BB962C8B-B14F-4D97-AF65-F5344CB8AC3E}">
        <p14:creationId xmlns:p14="http://schemas.microsoft.com/office/powerpoint/2010/main" val="195350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F1565-FACE-4B0D-805C-C5F11DBE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cs-CZ" sz="5400"/>
              <a:t>C4 model terminology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Zástupný obsah 2">
            <a:extLst>
              <a:ext uri="{FF2B5EF4-FFF2-40B4-BE49-F238E27FC236}">
                <a16:creationId xmlns:a16="http://schemas.microsoft.com/office/drawing/2014/main" id="{DC1535F5-3541-4F90-BDE8-45716345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software system</a:t>
            </a:r>
            <a:r>
              <a:rPr lang="en-US" dirty="0"/>
              <a:t> is made up of one or more </a:t>
            </a:r>
            <a:r>
              <a:rPr lang="en-US" b="1" u="sng" dirty="0"/>
              <a:t>containers</a:t>
            </a:r>
            <a:r>
              <a:rPr lang="en-US" dirty="0"/>
              <a:t> (web, mobile and desktop applications, databases, file systems, …).</a:t>
            </a:r>
          </a:p>
          <a:p>
            <a:r>
              <a:rPr lang="en-US" dirty="0"/>
              <a:t>A container contains one or more </a:t>
            </a:r>
            <a:r>
              <a:rPr lang="en-US" b="1" u="sng" dirty="0"/>
              <a:t>components</a:t>
            </a:r>
            <a:r>
              <a:rPr lang="en-US" dirty="0"/>
              <a:t>, which in turn are implemented by one or more </a:t>
            </a:r>
            <a:r>
              <a:rPr lang="en-US" b="1" u="sng" dirty="0"/>
              <a:t>code</a:t>
            </a:r>
            <a:r>
              <a:rPr lang="en-US" dirty="0"/>
              <a:t>  elements (e.g., classes, interfaces, objects, functions, …).</a:t>
            </a:r>
          </a:p>
          <a:p>
            <a:r>
              <a:rPr lang="en-US" dirty="0"/>
              <a:t>And </a:t>
            </a:r>
            <a:r>
              <a:rPr lang="en-US" b="1" u="sng" dirty="0"/>
              <a:t>people </a:t>
            </a:r>
            <a:r>
              <a:rPr lang="en-US" dirty="0"/>
              <a:t>use the software systems that we build. </a:t>
            </a:r>
          </a:p>
        </p:txBody>
      </p:sp>
    </p:spTree>
    <p:extLst>
      <p:ext uri="{BB962C8B-B14F-4D97-AF65-F5344CB8AC3E}">
        <p14:creationId xmlns:p14="http://schemas.microsoft.com/office/powerpoint/2010/main" val="8911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ABAEB6-7E59-485B-963B-379BEBFA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Abstraction levels in C4 model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1043" name="Rectangle 7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94EAD4-8311-483F-84FC-1EF438BE7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Level 1 : Software System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Level 2 : Container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Level 3 : Component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Level 4 : Code</a:t>
            </a:r>
            <a:endParaRPr lang="cs-CZ" sz="2000" dirty="0">
              <a:solidFill>
                <a:srgbClr val="FFFFFF"/>
              </a:solidFill>
            </a:endParaRP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349F55D8-B100-424B-A7EC-A6D39E909D13}"/>
              </a:ext>
            </a:extLst>
          </p:cNvPr>
          <p:cNvSpPr/>
          <p:nvPr/>
        </p:nvSpPr>
        <p:spPr>
          <a:xfrm>
            <a:off x="321732" y="2481070"/>
            <a:ext cx="7056669" cy="64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Software System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8E275486-9809-41A2-B44B-81C07B1B65BB}"/>
              </a:ext>
            </a:extLst>
          </p:cNvPr>
          <p:cNvSpPr/>
          <p:nvPr/>
        </p:nvSpPr>
        <p:spPr>
          <a:xfrm>
            <a:off x="2031376" y="3586013"/>
            <a:ext cx="3650646" cy="64008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3EE3AD8D-F867-408A-B5AA-F7CD5D8B46B1}"/>
              </a:ext>
            </a:extLst>
          </p:cNvPr>
          <p:cNvSpPr/>
          <p:nvPr/>
        </p:nvSpPr>
        <p:spPr>
          <a:xfrm>
            <a:off x="3102429" y="4690956"/>
            <a:ext cx="1508540" cy="64008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1" name="Obdélník: se zakulacenými rohy 30">
            <a:extLst>
              <a:ext uri="{FF2B5EF4-FFF2-40B4-BE49-F238E27FC236}">
                <a16:creationId xmlns:a16="http://schemas.microsoft.com/office/drawing/2014/main" id="{FB2C0B8B-9E92-40CE-8032-478B14F898A2}"/>
              </a:ext>
            </a:extLst>
          </p:cNvPr>
          <p:cNvSpPr/>
          <p:nvPr/>
        </p:nvSpPr>
        <p:spPr>
          <a:xfrm>
            <a:off x="3396343" y="5795900"/>
            <a:ext cx="907448" cy="6400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B31D16D-AC72-4675-B21B-7C6044C6B5BF}"/>
              </a:ext>
            </a:extLst>
          </p:cNvPr>
          <p:cNvCxnSpPr>
            <a:stCxn id="4" idx="2"/>
            <a:endCxn id="29" idx="0"/>
          </p:cNvCxnSpPr>
          <p:nvPr/>
        </p:nvCxnSpPr>
        <p:spPr>
          <a:xfrm>
            <a:off x="3850067" y="3121150"/>
            <a:ext cx="6632" cy="46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B5EEA75-0462-45C6-A8C6-90D89FE1583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856699" y="4226093"/>
            <a:ext cx="0" cy="46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596DA5C7-97C1-43EC-AB03-785DB006961B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3850067" y="5331036"/>
            <a:ext cx="6632" cy="4648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Obdélník: se zakulacenými rohy 39">
            <a:extLst>
              <a:ext uri="{FF2B5EF4-FFF2-40B4-BE49-F238E27FC236}">
                <a16:creationId xmlns:a16="http://schemas.microsoft.com/office/drawing/2014/main" id="{5A373B7C-3699-4E75-8438-03D85A824152}"/>
              </a:ext>
            </a:extLst>
          </p:cNvPr>
          <p:cNvSpPr/>
          <p:nvPr/>
        </p:nvSpPr>
        <p:spPr>
          <a:xfrm>
            <a:off x="1335356" y="4690956"/>
            <a:ext cx="1508540" cy="64008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1" name="Obdélník: se zakulacenými rohy 40">
            <a:extLst>
              <a:ext uri="{FF2B5EF4-FFF2-40B4-BE49-F238E27FC236}">
                <a16:creationId xmlns:a16="http://schemas.microsoft.com/office/drawing/2014/main" id="{1F23F804-99B0-447B-B7E8-310F5D24A6E4}"/>
              </a:ext>
            </a:extLst>
          </p:cNvPr>
          <p:cNvSpPr/>
          <p:nvPr/>
        </p:nvSpPr>
        <p:spPr>
          <a:xfrm>
            <a:off x="4869502" y="4690956"/>
            <a:ext cx="1508540" cy="64008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284382B0-AE33-48B4-B4E4-B975D253687A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 flipH="1">
            <a:off x="2089626" y="4226093"/>
            <a:ext cx="1767073" cy="46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C2BCB71E-CB29-46F4-AAE3-E06DF64782C4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>
            <a:off x="3856699" y="4226093"/>
            <a:ext cx="1767073" cy="46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bdélník: se zakulacenými rohy 47">
            <a:extLst>
              <a:ext uri="{FF2B5EF4-FFF2-40B4-BE49-F238E27FC236}">
                <a16:creationId xmlns:a16="http://schemas.microsoft.com/office/drawing/2014/main" id="{F628EE7A-70C1-492E-8189-1DF065CA1B4A}"/>
              </a:ext>
            </a:extLst>
          </p:cNvPr>
          <p:cNvSpPr/>
          <p:nvPr/>
        </p:nvSpPr>
        <p:spPr>
          <a:xfrm>
            <a:off x="4415778" y="5795900"/>
            <a:ext cx="907448" cy="6400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9" name="Obdélník: se zakulacenými rohy 48">
            <a:extLst>
              <a:ext uri="{FF2B5EF4-FFF2-40B4-BE49-F238E27FC236}">
                <a16:creationId xmlns:a16="http://schemas.microsoft.com/office/drawing/2014/main" id="{6D8021C6-5446-4E34-B601-6150BBE06E27}"/>
              </a:ext>
            </a:extLst>
          </p:cNvPr>
          <p:cNvSpPr/>
          <p:nvPr/>
        </p:nvSpPr>
        <p:spPr>
          <a:xfrm>
            <a:off x="2376908" y="5795899"/>
            <a:ext cx="907448" cy="6400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38B5E607-23FC-41A1-B173-17F77A7EB626}"/>
              </a:ext>
            </a:extLst>
          </p:cNvPr>
          <p:cNvCxnSpPr>
            <a:cxnSpLocks/>
            <a:stCxn id="30" idx="2"/>
            <a:endCxn id="49" idx="0"/>
          </p:cNvCxnSpPr>
          <p:nvPr/>
        </p:nvCxnSpPr>
        <p:spPr>
          <a:xfrm flipH="1">
            <a:off x="2830632" y="5331036"/>
            <a:ext cx="1026067" cy="46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68EAB01D-7F18-42D1-802F-D125C1270D50}"/>
              </a:ext>
            </a:extLst>
          </p:cNvPr>
          <p:cNvCxnSpPr>
            <a:cxnSpLocks/>
            <a:stCxn id="30" idx="2"/>
            <a:endCxn id="48" idx="0"/>
          </p:cNvCxnSpPr>
          <p:nvPr/>
        </p:nvCxnSpPr>
        <p:spPr>
          <a:xfrm>
            <a:off x="3856699" y="5331036"/>
            <a:ext cx="1012803" cy="4648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9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DC54CB-A4ED-4E8C-812D-19999BF6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n-US" sz="6000"/>
              <a:t>Level 1 : Software System</a:t>
            </a:r>
            <a:endParaRPr lang="cs-CZ" sz="6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D2E857-98F3-437E-B5D9-615699BA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09010"/>
            <a:ext cx="10258733" cy="305732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highest level of abstraction</a:t>
            </a:r>
          </a:p>
          <a:p>
            <a:r>
              <a:rPr lang="en-US" sz="3600" dirty="0"/>
              <a:t>delivers value to its users (human or not)</a:t>
            </a:r>
            <a:endParaRPr lang="cs-CZ" sz="3600" dirty="0"/>
          </a:p>
          <a:p>
            <a:r>
              <a:rPr lang="en-US" sz="3600" dirty="0"/>
              <a:t>presented with </a:t>
            </a:r>
            <a:r>
              <a:rPr lang="en-US" sz="3600" b="1" dirty="0"/>
              <a:t>system context diagrams</a:t>
            </a: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47372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F97A28D-7AA1-4187-8134-74C7BB91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3" y="1077582"/>
            <a:ext cx="11958393" cy="527780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556944A-11F1-4B6C-8C50-E9A2C1FF9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6"/>
          <a:stretch/>
        </p:blipFill>
        <p:spPr>
          <a:xfrm>
            <a:off x="4426030" y="305421"/>
            <a:ext cx="7473527" cy="1806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9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DC54CB-A4ED-4E8C-812D-19999BF6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n-US" sz="6000"/>
              <a:t>Level 2 : Container</a:t>
            </a:r>
            <a:endParaRPr lang="cs-CZ" sz="6000"/>
          </a:p>
        </p:txBody>
      </p:sp>
      <p:grpSp>
        <p:nvGrpSpPr>
          <p:cNvPr id="41" name="Group 1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D2E857-98F3-437E-B5D9-615699BA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09010"/>
            <a:ext cx="10258733" cy="305732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represents a context inside which some code is executed (application, service, script, …)</a:t>
            </a:r>
            <a:endParaRPr lang="cs-CZ" sz="3600" dirty="0"/>
          </a:p>
          <a:p>
            <a:r>
              <a:rPr lang="en-US" sz="3600" dirty="0"/>
              <a:t>or some data is stored (database, file system, …)</a:t>
            </a:r>
          </a:p>
        </p:txBody>
      </p:sp>
    </p:spTree>
    <p:extLst>
      <p:ext uri="{BB962C8B-B14F-4D97-AF65-F5344CB8AC3E}">
        <p14:creationId xmlns:p14="http://schemas.microsoft.com/office/powerpoint/2010/main" val="126386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DC54CB-A4ED-4E8C-812D-19999BF6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n-US" sz="6000"/>
              <a:t>Level 2 : Container</a:t>
            </a:r>
            <a:endParaRPr lang="cs-CZ" sz="6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D2E857-98F3-437E-B5D9-615699BA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09010"/>
            <a:ext cx="10258733" cy="305732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needs to run but we consider it from the static point of view</a:t>
            </a:r>
          </a:p>
          <a:p>
            <a:pPr lvl="1"/>
            <a:r>
              <a:rPr lang="en-US" sz="3200" dirty="0"/>
              <a:t>we are not interested in its runtime behavior</a:t>
            </a:r>
          </a:p>
          <a:p>
            <a:r>
              <a:rPr lang="en-US" sz="3600" dirty="0"/>
              <a:t>separately deployable</a:t>
            </a:r>
          </a:p>
          <a:p>
            <a:r>
              <a:rPr lang="en-US" sz="3600" dirty="0"/>
              <a:t>presented with </a:t>
            </a:r>
            <a:r>
              <a:rPr lang="en-US" sz="3600" b="1" dirty="0"/>
              <a:t>container diagrams</a:t>
            </a: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126926410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ranžová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</TotalTime>
  <Words>461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Motiv Office</vt:lpstr>
      <vt:lpstr>Software System Architectures (NSWI130) C4 model</vt:lpstr>
      <vt:lpstr>PowerPoint Presentation</vt:lpstr>
      <vt:lpstr>What is C4 model?</vt:lpstr>
      <vt:lpstr>C4 model terminology</vt:lpstr>
      <vt:lpstr>Abstraction levels in C4 model</vt:lpstr>
      <vt:lpstr>Level 1 : Software System</vt:lpstr>
      <vt:lpstr>PowerPoint Presentation</vt:lpstr>
      <vt:lpstr>Level 2 : Container</vt:lpstr>
      <vt:lpstr>Level 2 : Container</vt:lpstr>
      <vt:lpstr>PowerPoint Presentation</vt:lpstr>
      <vt:lpstr>Level 3 : Component</vt:lpstr>
      <vt:lpstr>PowerPoint Presentation</vt:lpstr>
      <vt:lpstr>Level 4 : Code</vt:lpstr>
      <vt:lpstr>Structurizr</vt:lpstr>
      <vt:lpstr>Structurizr Lite</vt:lpstr>
      <vt:lpstr>workspace.dsl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</dc:title>
  <dc:creator>Martin Nečaský</dc:creator>
  <cp:lastModifiedBy>Martin Nečaský</cp:lastModifiedBy>
  <cp:revision>12</cp:revision>
  <dcterms:created xsi:type="dcterms:W3CDTF">2021-09-23T19:24:15Z</dcterms:created>
  <dcterms:modified xsi:type="dcterms:W3CDTF">2023-10-10T12:03:28Z</dcterms:modified>
</cp:coreProperties>
</file>