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3" r:id="rId26"/>
    <p:sldId id="277" r:id="rId27"/>
    <p:sldId id="281" r:id="rId28"/>
    <p:sldId id="282" r:id="rId29"/>
    <p:sldId id="285" r:id="rId30"/>
    <p:sldId id="287" r:id="rId31"/>
    <p:sldId id="288" r:id="rId32"/>
    <p:sldId id="286" r:id="rId33"/>
    <p:sldId id="289" r:id="rId34"/>
    <p:sldId id="290" r:id="rId3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ečaský" userId="4d5b1f2d-d072-4f2f-b575-b96d99ede51e" providerId="ADAL" clId="{6EA58A6A-D60B-4AF5-B7A6-F750C892E51E}"/>
    <pc:docChg chg="undo redo custSel addSld delSld modSld sldOrd">
      <pc:chgData name="Martin Nečaský" userId="4d5b1f2d-d072-4f2f-b575-b96d99ede51e" providerId="ADAL" clId="{6EA58A6A-D60B-4AF5-B7A6-F750C892E51E}" dt="2021-10-17T08:23:19.559" v="3787" actId="20577"/>
      <pc:docMkLst>
        <pc:docMk/>
      </pc:docMkLst>
      <pc:sldChg chg="modSp mod">
        <pc:chgData name="Martin Nečaský" userId="4d5b1f2d-d072-4f2f-b575-b96d99ede51e" providerId="ADAL" clId="{6EA58A6A-D60B-4AF5-B7A6-F750C892E51E}" dt="2021-10-14T07:41:38.952" v="16" actId="20577"/>
        <pc:sldMkLst>
          <pc:docMk/>
          <pc:sldMk cId="3760240420" sldId="256"/>
        </pc:sldMkLst>
        <pc:spChg chg="mod">
          <ac:chgData name="Martin Nečaský" userId="4d5b1f2d-d072-4f2f-b575-b96d99ede51e" providerId="ADAL" clId="{6EA58A6A-D60B-4AF5-B7A6-F750C892E51E}" dt="2021-10-14T07:41:38.952" v="16" actId="20577"/>
          <ac:spMkLst>
            <pc:docMk/>
            <pc:sldMk cId="3760240420" sldId="256"/>
            <ac:spMk id="2" creationId="{FA8D1E95-495F-4E36-B9E5-FA0A58AA222E}"/>
          </ac:spMkLst>
        </pc:spChg>
      </pc:sldChg>
      <pc:sldChg chg="addSp delSp modSp new mod setBg modClrScheme modAnim setClrOvrMap delDesignElem chgLayout">
        <pc:chgData name="Martin Nečaský" userId="4d5b1f2d-d072-4f2f-b575-b96d99ede51e" providerId="ADAL" clId="{6EA58A6A-D60B-4AF5-B7A6-F750C892E51E}" dt="2021-10-14T15:11:37.225" v="2472" actId="20577"/>
        <pc:sldMkLst>
          <pc:docMk/>
          <pc:sldMk cId="566128491" sldId="257"/>
        </pc:sldMkLst>
        <pc:spChg chg="del mod ord">
          <ac:chgData name="Martin Nečaský" userId="4d5b1f2d-d072-4f2f-b575-b96d99ede51e" providerId="ADAL" clId="{6EA58A6A-D60B-4AF5-B7A6-F750C892E51E}" dt="2021-10-14T10:07:39.123" v="115" actId="478"/>
          <ac:spMkLst>
            <pc:docMk/>
            <pc:sldMk cId="566128491" sldId="257"/>
            <ac:spMk id="2" creationId="{CC39CA6F-5CCA-438E-AB0E-5BFAEC94C2A0}"/>
          </ac:spMkLst>
        </pc:spChg>
        <pc:spChg chg="del mod ord">
          <ac:chgData name="Martin Nečaský" userId="4d5b1f2d-d072-4f2f-b575-b96d99ede51e" providerId="ADAL" clId="{6EA58A6A-D60B-4AF5-B7A6-F750C892E51E}" dt="2021-10-14T10:04:38.629" v="57" actId="700"/>
          <ac:spMkLst>
            <pc:docMk/>
            <pc:sldMk cId="566128491" sldId="257"/>
            <ac:spMk id="3" creationId="{85A4C2E2-4E77-4FBB-8CA9-B1A9B7F3D7D8}"/>
          </ac:spMkLst>
        </pc:spChg>
        <pc:spChg chg="add mod ord">
          <ac:chgData name="Martin Nečaský" userId="4d5b1f2d-d072-4f2f-b575-b96d99ede51e" providerId="ADAL" clId="{6EA58A6A-D60B-4AF5-B7A6-F750C892E51E}" dt="2021-10-14T10:12:57.882" v="311" actId="403"/>
          <ac:spMkLst>
            <pc:docMk/>
            <pc:sldMk cId="566128491" sldId="257"/>
            <ac:spMk id="4" creationId="{190D5C79-2F68-45B9-8B6E-C55A0D3723DD}"/>
          </ac:spMkLst>
        </pc:spChg>
        <pc:spChg chg="add mod ord">
          <ac:chgData name="Martin Nečaský" userId="4d5b1f2d-d072-4f2f-b575-b96d99ede51e" providerId="ADAL" clId="{6EA58A6A-D60B-4AF5-B7A6-F750C892E51E}" dt="2021-10-14T15:11:37.225" v="2472" actId="20577"/>
          <ac:spMkLst>
            <pc:docMk/>
            <pc:sldMk cId="566128491" sldId="257"/>
            <ac:spMk id="5" creationId="{90F44D67-895B-42EA-99D1-A729D3C9D442}"/>
          </ac:spMkLst>
        </pc:spChg>
        <pc:spChg chg="add del mod">
          <ac:chgData name="Martin Nečaský" userId="4d5b1f2d-d072-4f2f-b575-b96d99ede51e" providerId="ADAL" clId="{6EA58A6A-D60B-4AF5-B7A6-F750C892E51E}" dt="2021-10-14T10:07:41.333" v="116" actId="478"/>
          <ac:spMkLst>
            <pc:docMk/>
            <pc:sldMk cId="566128491" sldId="257"/>
            <ac:spMk id="7" creationId="{90176571-EBBA-4F38-82C3-FCD63143D3EE}"/>
          </ac:spMkLst>
        </pc:spChg>
        <pc:spChg chg="add del">
          <ac:chgData name="Martin Nečaský" userId="4d5b1f2d-d072-4f2f-b575-b96d99ede51e" providerId="ADAL" clId="{6EA58A6A-D60B-4AF5-B7A6-F750C892E51E}" dt="2021-10-14T10:12:34.348" v="304" actId="700"/>
          <ac:spMkLst>
            <pc:docMk/>
            <pc:sldMk cId="566128491" sldId="257"/>
            <ac:spMk id="8" creationId="{B36F400F-DF28-43BC-8D8E-4929793B392A}"/>
          </ac:spMkLst>
        </pc:spChg>
        <pc:spChg chg="add del mod ord">
          <ac:chgData name="Martin Nečaský" userId="4d5b1f2d-d072-4f2f-b575-b96d99ede51e" providerId="ADAL" clId="{6EA58A6A-D60B-4AF5-B7A6-F750C892E51E}" dt="2021-10-14T10:12:36.757" v="305" actId="478"/>
          <ac:spMkLst>
            <pc:docMk/>
            <pc:sldMk cId="566128491" sldId="257"/>
            <ac:spMk id="9" creationId="{270AEA16-366F-4B4C-B2CC-F90B72D6F064}"/>
          </ac:spMkLst>
        </pc:spChg>
        <pc:spChg chg="add del">
          <ac:chgData name="Martin Nečaský" userId="4d5b1f2d-d072-4f2f-b575-b96d99ede51e" providerId="ADAL" clId="{6EA58A6A-D60B-4AF5-B7A6-F750C892E51E}" dt="2021-10-14T10:09:45.519" v="236" actId="26606"/>
          <ac:spMkLst>
            <pc:docMk/>
            <pc:sldMk cId="566128491" sldId="257"/>
            <ac:spMk id="10" creationId="{21739CA5-F0F5-48E1-8E8C-F24B71827E46}"/>
          </ac:spMkLst>
        </pc:spChg>
        <pc:spChg chg="add del">
          <ac:chgData name="Martin Nečaský" userId="4d5b1f2d-d072-4f2f-b575-b96d99ede51e" providerId="ADAL" clId="{6EA58A6A-D60B-4AF5-B7A6-F750C892E51E}" dt="2021-10-14T10:09:45.519" v="236" actId="26606"/>
          <ac:spMkLst>
            <pc:docMk/>
            <pc:sldMk cId="566128491" sldId="257"/>
            <ac:spMk id="12" creationId="{3EAD2937-F230-41D4-B9C5-975B129BFC20}"/>
          </ac:spMkLst>
        </pc:spChg>
        <pc:spChg chg="add del">
          <ac:chgData name="Martin Nečaský" userId="4d5b1f2d-d072-4f2f-b575-b96d99ede51e" providerId="ADAL" clId="{6EA58A6A-D60B-4AF5-B7A6-F750C892E51E}" dt="2021-10-14T10:12:01.005" v="297" actId="26606"/>
          <ac:spMkLst>
            <pc:docMk/>
            <pc:sldMk cId="566128491" sldId="257"/>
            <ac:spMk id="13" creationId="{21739CA5-F0F5-48E1-8E8C-F24B71827E46}"/>
          </ac:spMkLst>
        </pc:spChg>
        <pc:spChg chg="add del">
          <ac:chgData name="Martin Nečaský" userId="4d5b1f2d-d072-4f2f-b575-b96d99ede51e" providerId="ADAL" clId="{6EA58A6A-D60B-4AF5-B7A6-F750C892E51E}" dt="2021-10-14T10:09:45.519" v="236" actId="26606"/>
          <ac:spMkLst>
            <pc:docMk/>
            <pc:sldMk cId="566128491" sldId="257"/>
            <ac:spMk id="14" creationId="{CCD444A3-C338-4886-B7F1-4BA2AF46EB64}"/>
          </ac:spMkLst>
        </pc:spChg>
        <pc:spChg chg="add del">
          <ac:chgData name="Martin Nečaský" userId="4d5b1f2d-d072-4f2f-b575-b96d99ede51e" providerId="ADAL" clId="{6EA58A6A-D60B-4AF5-B7A6-F750C892E51E}" dt="2021-10-14T10:12:01.005" v="297" actId="26606"/>
          <ac:spMkLst>
            <pc:docMk/>
            <pc:sldMk cId="566128491" sldId="257"/>
            <ac:spMk id="15" creationId="{3EAD2937-F230-41D4-B9C5-975B129BFC20}"/>
          </ac:spMkLst>
        </pc:spChg>
        <pc:spChg chg="add del">
          <ac:chgData name="Martin Nečaský" userId="4d5b1f2d-d072-4f2f-b575-b96d99ede51e" providerId="ADAL" clId="{6EA58A6A-D60B-4AF5-B7A6-F750C892E51E}" dt="2021-10-14T10:09:46.267" v="238" actId="26606"/>
          <ac:spMkLst>
            <pc:docMk/>
            <pc:sldMk cId="566128491" sldId="257"/>
            <ac:spMk id="16" creationId="{B36F400F-DF28-43BC-8D8E-4929793B392A}"/>
          </ac:spMkLst>
        </pc:spChg>
        <pc:spChg chg="add del">
          <ac:chgData name="Martin Nečaský" userId="4d5b1f2d-d072-4f2f-b575-b96d99ede51e" providerId="ADAL" clId="{6EA58A6A-D60B-4AF5-B7A6-F750C892E51E}" dt="2021-10-14T10:12:01.005" v="297" actId="26606"/>
          <ac:spMkLst>
            <pc:docMk/>
            <pc:sldMk cId="566128491" sldId="257"/>
            <ac:spMk id="17" creationId="{CCD444A3-C338-4886-B7F1-4BA2AF46EB64}"/>
          </ac:spMkLst>
        </pc:spChg>
        <pc:spChg chg="add del">
          <ac:chgData name="Martin Nečaský" userId="4d5b1f2d-d072-4f2f-b575-b96d99ede51e" providerId="ADAL" clId="{6EA58A6A-D60B-4AF5-B7A6-F750C892E51E}" dt="2021-10-14T10:09:50.540" v="240" actId="26606"/>
          <ac:spMkLst>
            <pc:docMk/>
            <pc:sldMk cId="566128491" sldId="257"/>
            <ac:spMk id="18" creationId="{FEF085B8-A2C0-4A6F-B663-CCC56F3CD373}"/>
          </ac:spMkLst>
        </pc:spChg>
        <pc:spChg chg="add del">
          <ac:chgData name="Martin Nečaský" userId="4d5b1f2d-d072-4f2f-b575-b96d99ede51e" providerId="ADAL" clId="{6EA58A6A-D60B-4AF5-B7A6-F750C892E51E}" dt="2021-10-14T10:09:50.540" v="240" actId="26606"/>
          <ac:spMkLst>
            <pc:docMk/>
            <pc:sldMk cId="566128491" sldId="257"/>
            <ac:spMk id="19" creationId="{2658F6D6-96E0-421A-96D6-3DF404008543}"/>
          </ac:spMkLst>
        </pc:spChg>
        <pc:spChg chg="add del">
          <ac:chgData name="Martin Nečaský" userId="4d5b1f2d-d072-4f2f-b575-b96d99ede51e" providerId="ADAL" clId="{6EA58A6A-D60B-4AF5-B7A6-F750C892E51E}" dt="2021-10-14T10:09:50.540" v="240" actId="26606"/>
          <ac:spMkLst>
            <pc:docMk/>
            <pc:sldMk cId="566128491" sldId="257"/>
            <ac:spMk id="20" creationId="{3CF62545-93A0-4FD5-9B48-48DCA794CBA1}"/>
          </ac:spMkLst>
        </pc:spChg>
        <pc:spChg chg="add del">
          <ac:chgData name="Martin Nečaský" userId="4d5b1f2d-d072-4f2f-b575-b96d99ede51e" providerId="ADAL" clId="{6EA58A6A-D60B-4AF5-B7A6-F750C892E51E}" dt="2021-10-14T10:12:19.479" v="301" actId="26606"/>
          <ac:spMkLst>
            <pc:docMk/>
            <pc:sldMk cId="566128491" sldId="257"/>
            <ac:spMk id="21" creationId="{B36F400F-DF28-43BC-8D8E-4929793B392A}"/>
          </ac:spMkLst>
        </pc:spChg>
        <pc:spChg chg="add del">
          <ac:chgData name="Martin Nečaský" userId="4d5b1f2d-d072-4f2f-b575-b96d99ede51e" providerId="ADAL" clId="{6EA58A6A-D60B-4AF5-B7A6-F750C892E51E}" dt="2021-10-14T10:09:54.236" v="242" actId="26606"/>
          <ac:spMkLst>
            <pc:docMk/>
            <pc:sldMk cId="566128491" sldId="257"/>
            <ac:spMk id="22" creationId="{1E214AA7-F028-4A0D-8698-61AEC754D1BC}"/>
          </ac:spMkLst>
        </pc:spChg>
        <pc:spChg chg="add mod">
          <ac:chgData name="Martin Nečaský" userId="4d5b1f2d-d072-4f2f-b575-b96d99ede51e" providerId="ADAL" clId="{6EA58A6A-D60B-4AF5-B7A6-F750C892E51E}" dt="2021-10-14T13:58:07.177" v="882" actId="17032"/>
          <ac:spMkLst>
            <pc:docMk/>
            <pc:sldMk cId="566128491" sldId="257"/>
            <ac:spMk id="24" creationId="{6838D6DF-6147-4960-AA09-5DAE2D4C3196}"/>
          </ac:spMkLst>
        </pc:spChg>
        <pc:spChg chg="add del">
          <ac:chgData name="Martin Nečaský" userId="4d5b1f2d-d072-4f2f-b575-b96d99ede51e" providerId="ADAL" clId="{6EA58A6A-D60B-4AF5-B7A6-F750C892E51E}" dt="2021-10-14T10:10:00.407" v="244" actId="26606"/>
          <ac:spMkLst>
            <pc:docMk/>
            <pc:sldMk cId="566128491" sldId="257"/>
            <ac:spMk id="25" creationId="{D8515DC8-3701-44EB-999C-D5402B90C956}"/>
          </ac:spMkLst>
        </pc:spChg>
        <pc:spChg chg="add del">
          <ac:chgData name="Martin Nečaský" userId="4d5b1f2d-d072-4f2f-b575-b96d99ede51e" providerId="ADAL" clId="{6EA58A6A-D60B-4AF5-B7A6-F750C892E51E}" dt="2021-10-14T10:12:13.742" v="300" actId="26606"/>
          <ac:spMkLst>
            <pc:docMk/>
            <pc:sldMk cId="566128491" sldId="257"/>
            <ac:spMk id="26" creationId="{10F24D38-B79E-44B4-830E-043F45D96DC2}"/>
          </ac:spMkLst>
        </pc:spChg>
        <pc:spChg chg="add del">
          <ac:chgData name="Martin Nečaský" userId="4d5b1f2d-d072-4f2f-b575-b96d99ede51e" providerId="ADAL" clId="{6EA58A6A-D60B-4AF5-B7A6-F750C892E51E}" dt="2021-10-14T10:14:43.826" v="318" actId="22"/>
          <ac:spMkLst>
            <pc:docMk/>
            <pc:sldMk cId="566128491" sldId="257"/>
            <ac:spMk id="27" creationId="{3F96781C-5404-47A8-9C4B-2D4695C61D53}"/>
          </ac:spMkLst>
        </pc:spChg>
        <pc:spChg chg="add mod">
          <ac:chgData name="Martin Nečaský" userId="4d5b1f2d-d072-4f2f-b575-b96d99ede51e" providerId="ADAL" clId="{6EA58A6A-D60B-4AF5-B7A6-F750C892E51E}" dt="2021-10-14T13:58:07.177" v="882" actId="17032"/>
          <ac:spMkLst>
            <pc:docMk/>
            <pc:sldMk cId="566128491" sldId="257"/>
            <ac:spMk id="29" creationId="{1CB35888-B903-42BB-8BBB-5333701DA8B4}"/>
          </ac:spMkLst>
        </pc:spChg>
        <pc:cxnChg chg="add del">
          <ac:chgData name="Martin Nečaský" userId="4d5b1f2d-d072-4f2f-b575-b96d99ede51e" providerId="ADAL" clId="{6EA58A6A-D60B-4AF5-B7A6-F750C892E51E}" dt="2021-10-14T10:09:54.236" v="242" actId="26606"/>
          <ac:cxnSpMkLst>
            <pc:docMk/>
            <pc:sldMk cId="566128491" sldId="257"/>
            <ac:cxnSpMk id="23" creationId="{D6206FDC-2777-4D7F-AF9C-73413DA664C9}"/>
          </ac:cxnSpMkLst>
        </pc:cxnChg>
        <pc:cxnChg chg="add del">
          <ac:chgData name="Martin Nečaský" userId="4d5b1f2d-d072-4f2f-b575-b96d99ede51e" providerId="ADAL" clId="{6EA58A6A-D60B-4AF5-B7A6-F750C892E51E}" dt="2021-10-14T10:12:13.742" v="300" actId="26606"/>
          <ac:cxnSpMkLst>
            <pc:docMk/>
            <pc:sldMk cId="566128491" sldId="257"/>
            <ac:cxnSpMk id="28" creationId="{FC469874-256B-45B3-A79C-7591B4BA1ECC}"/>
          </ac:cxnSpMkLst>
        </pc:cxnChg>
      </pc:sldChg>
      <pc:sldChg chg="addSp delSp modSp add del mod">
        <pc:chgData name="Martin Nečaský" userId="4d5b1f2d-d072-4f2f-b575-b96d99ede51e" providerId="ADAL" clId="{6EA58A6A-D60B-4AF5-B7A6-F750C892E51E}" dt="2021-10-14T10:16:41.303" v="370" actId="47"/>
        <pc:sldMkLst>
          <pc:docMk/>
          <pc:sldMk cId="1235180324" sldId="258"/>
        </pc:sldMkLst>
        <pc:spChg chg="add del mod">
          <ac:chgData name="Martin Nečaský" userId="4d5b1f2d-d072-4f2f-b575-b96d99ede51e" providerId="ADAL" clId="{6EA58A6A-D60B-4AF5-B7A6-F750C892E51E}" dt="2021-10-14T10:15:00.244" v="323" actId="478"/>
          <ac:spMkLst>
            <pc:docMk/>
            <pc:sldMk cId="1235180324" sldId="258"/>
            <ac:spMk id="3" creationId="{8D3BAE52-0F66-4D92-A5B6-EAD0FE6C8B7C}"/>
          </ac:spMkLst>
        </pc:spChg>
        <pc:spChg chg="mod">
          <ac:chgData name="Martin Nečaský" userId="4d5b1f2d-d072-4f2f-b575-b96d99ede51e" providerId="ADAL" clId="{6EA58A6A-D60B-4AF5-B7A6-F750C892E51E}" dt="2021-10-14T10:16:38.995" v="369" actId="6549"/>
          <ac:spMkLst>
            <pc:docMk/>
            <pc:sldMk cId="1235180324" sldId="258"/>
            <ac:spMk id="4" creationId="{190D5C79-2F68-45B9-8B6E-C55A0D3723DD}"/>
          </ac:spMkLst>
        </pc:spChg>
        <pc:spChg chg="del">
          <ac:chgData name="Martin Nečaský" userId="4d5b1f2d-d072-4f2f-b575-b96d99ede51e" providerId="ADAL" clId="{6EA58A6A-D60B-4AF5-B7A6-F750C892E51E}" dt="2021-10-14T10:14:56.918" v="322" actId="478"/>
          <ac:spMkLst>
            <pc:docMk/>
            <pc:sldMk cId="1235180324" sldId="258"/>
            <ac:spMk id="5" creationId="{90F44D67-895B-42EA-99D1-A729D3C9D442}"/>
          </ac:spMkLst>
        </pc:spChg>
      </pc:sldChg>
      <pc:sldChg chg="modSp add mod">
        <pc:chgData name="Martin Nečaský" userId="4d5b1f2d-d072-4f2f-b575-b96d99ede51e" providerId="ADAL" clId="{6EA58A6A-D60B-4AF5-B7A6-F750C892E51E}" dt="2021-10-14T10:19:42.949" v="733" actId="20577"/>
        <pc:sldMkLst>
          <pc:docMk/>
          <pc:sldMk cId="1787499797" sldId="258"/>
        </pc:sldMkLst>
        <pc:spChg chg="mod">
          <ac:chgData name="Martin Nečaský" userId="4d5b1f2d-d072-4f2f-b575-b96d99ede51e" providerId="ADAL" clId="{6EA58A6A-D60B-4AF5-B7A6-F750C892E51E}" dt="2021-10-14T10:19:24.904" v="715" actId="27636"/>
          <ac:spMkLst>
            <pc:docMk/>
            <pc:sldMk cId="1787499797" sldId="258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4T10:19:42.949" v="733" actId="20577"/>
          <ac:spMkLst>
            <pc:docMk/>
            <pc:sldMk cId="1787499797" sldId="258"/>
            <ac:spMk id="5" creationId="{90F44D67-895B-42EA-99D1-A729D3C9D442}"/>
          </ac:spMkLst>
        </pc:spChg>
      </pc:sldChg>
      <pc:sldChg chg="del">
        <pc:chgData name="Martin Nečaský" userId="4d5b1f2d-d072-4f2f-b575-b96d99ede51e" providerId="ADAL" clId="{6EA58A6A-D60B-4AF5-B7A6-F750C892E51E}" dt="2021-10-14T10:02:43.983" v="23" actId="47"/>
        <pc:sldMkLst>
          <pc:docMk/>
          <pc:sldMk cId="1953502454" sldId="258"/>
        </pc:sldMkLst>
      </pc:sldChg>
      <pc:sldChg chg="add del setBg">
        <pc:chgData name="Martin Nečaský" userId="4d5b1f2d-d072-4f2f-b575-b96d99ede51e" providerId="ADAL" clId="{6EA58A6A-D60B-4AF5-B7A6-F750C892E51E}" dt="2021-10-14T10:14:49.350" v="320" actId="2696"/>
        <pc:sldMkLst>
          <pc:docMk/>
          <pc:sldMk cId="2367546454" sldId="258"/>
        </pc:sldMkLst>
      </pc:sldChg>
      <pc:sldChg chg="addSp delSp modSp add mod delAnim modAnim">
        <pc:chgData name="Martin Nečaský" userId="4d5b1f2d-d072-4f2f-b575-b96d99ede51e" providerId="ADAL" clId="{6EA58A6A-D60B-4AF5-B7A6-F750C892E51E}" dt="2021-10-14T14:22:49.081" v="1311" actId="6549"/>
        <pc:sldMkLst>
          <pc:docMk/>
          <pc:sldMk cId="3396179821" sldId="259"/>
        </pc:sldMkLst>
        <pc:spChg chg="mod">
          <ac:chgData name="Martin Nečaský" userId="4d5b1f2d-d072-4f2f-b575-b96d99ede51e" providerId="ADAL" clId="{6EA58A6A-D60B-4AF5-B7A6-F750C892E51E}" dt="2021-10-14T14:22:49.081" v="1311" actId="6549"/>
          <ac:spMkLst>
            <pc:docMk/>
            <pc:sldMk cId="3396179821" sldId="259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4T14:21:12.019" v="1242" actId="20577"/>
          <ac:spMkLst>
            <pc:docMk/>
            <pc:sldMk cId="3396179821" sldId="259"/>
            <ac:spMk id="5" creationId="{90F44D67-895B-42EA-99D1-A729D3C9D442}"/>
          </ac:spMkLst>
        </pc:spChg>
        <pc:spChg chg="add del mod">
          <ac:chgData name="Martin Nečaský" userId="4d5b1f2d-d072-4f2f-b575-b96d99ede51e" providerId="ADAL" clId="{6EA58A6A-D60B-4AF5-B7A6-F750C892E51E}" dt="2021-10-14T13:58:56.523" v="891" actId="478"/>
          <ac:spMkLst>
            <pc:docMk/>
            <pc:sldMk cId="3396179821" sldId="259"/>
            <ac:spMk id="6" creationId="{A27CEF10-BB93-46DB-ADAB-F41E9CCBDB2E}"/>
          </ac:spMkLst>
        </pc:spChg>
      </pc:sldChg>
      <pc:sldChg chg="del">
        <pc:chgData name="Martin Nečaský" userId="4d5b1f2d-d072-4f2f-b575-b96d99ede51e" providerId="ADAL" clId="{6EA58A6A-D60B-4AF5-B7A6-F750C892E51E}" dt="2021-10-14T10:02:38.552" v="18" actId="47"/>
        <pc:sldMkLst>
          <pc:docMk/>
          <pc:sldMk cId="891162076" sldId="260"/>
        </pc:sldMkLst>
      </pc:sldChg>
      <pc:sldChg chg="add del setBg">
        <pc:chgData name="Martin Nečaský" userId="4d5b1f2d-d072-4f2f-b575-b96d99ede51e" providerId="ADAL" clId="{6EA58A6A-D60B-4AF5-B7A6-F750C892E51E}" dt="2021-10-14T14:21:22.851" v="1244" actId="47"/>
        <pc:sldMkLst>
          <pc:docMk/>
          <pc:sldMk cId="1372855852" sldId="260"/>
        </pc:sldMkLst>
      </pc:sldChg>
      <pc:sldChg chg="add del setBg">
        <pc:chgData name="Martin Nečaský" userId="4d5b1f2d-d072-4f2f-b575-b96d99ede51e" providerId="ADAL" clId="{6EA58A6A-D60B-4AF5-B7A6-F750C892E51E}" dt="2021-10-14T14:09:21.522" v="1091" actId="47"/>
        <pc:sldMkLst>
          <pc:docMk/>
          <pc:sldMk cId="2681578167" sldId="260"/>
        </pc:sldMkLst>
      </pc:sldChg>
      <pc:sldChg chg="modSp add mod">
        <pc:chgData name="Martin Nečaský" userId="4d5b1f2d-d072-4f2f-b575-b96d99ede51e" providerId="ADAL" clId="{6EA58A6A-D60B-4AF5-B7A6-F750C892E51E}" dt="2021-10-14T15:14:07.966" v="2495" actId="6549"/>
        <pc:sldMkLst>
          <pc:docMk/>
          <pc:sldMk cId="3078098859" sldId="260"/>
        </pc:sldMkLst>
        <pc:spChg chg="mod">
          <ac:chgData name="Martin Nečaský" userId="4d5b1f2d-d072-4f2f-b575-b96d99ede51e" providerId="ADAL" clId="{6EA58A6A-D60B-4AF5-B7A6-F750C892E51E}" dt="2021-10-14T15:14:07.966" v="2495" actId="6549"/>
          <ac:spMkLst>
            <pc:docMk/>
            <pc:sldMk cId="3078098859" sldId="260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4T14:26:09.234" v="1445" actId="20577"/>
          <ac:spMkLst>
            <pc:docMk/>
            <pc:sldMk cId="3078098859" sldId="260"/>
            <ac:spMk id="5" creationId="{90F44D67-895B-42EA-99D1-A729D3C9D442}"/>
          </ac:spMkLst>
        </pc:spChg>
      </pc:sldChg>
      <pc:sldChg chg="modSp add del mod">
        <pc:chgData name="Martin Nečaský" userId="4d5b1f2d-d072-4f2f-b575-b96d99ede51e" providerId="ADAL" clId="{6EA58A6A-D60B-4AF5-B7A6-F750C892E51E}" dt="2021-10-14T14:19:47.656" v="1131" actId="47"/>
        <pc:sldMkLst>
          <pc:docMk/>
          <pc:sldMk cId="3314188441" sldId="260"/>
        </pc:sldMkLst>
        <pc:spChg chg="mod">
          <ac:chgData name="Martin Nečaský" userId="4d5b1f2d-d072-4f2f-b575-b96d99ede51e" providerId="ADAL" clId="{6EA58A6A-D60B-4AF5-B7A6-F750C892E51E}" dt="2021-10-14T14:09:36.672" v="1098" actId="20577"/>
          <ac:spMkLst>
            <pc:docMk/>
            <pc:sldMk cId="3314188441" sldId="260"/>
            <ac:spMk id="4" creationId="{190D5C79-2F68-45B9-8B6E-C55A0D3723DD}"/>
          </ac:spMkLst>
        </pc:spChg>
      </pc:sldChg>
      <pc:sldChg chg="del">
        <pc:chgData name="Martin Nečaský" userId="4d5b1f2d-d072-4f2f-b575-b96d99ede51e" providerId="ADAL" clId="{6EA58A6A-D60B-4AF5-B7A6-F750C892E51E}" dt="2021-10-14T10:02:39.318" v="20" actId="47"/>
        <pc:sldMkLst>
          <pc:docMk/>
          <pc:sldMk cId="473727840" sldId="261"/>
        </pc:sldMkLst>
      </pc:sldChg>
      <pc:sldChg chg="add del setBg">
        <pc:chgData name="Martin Nečaský" userId="4d5b1f2d-d072-4f2f-b575-b96d99ede51e" providerId="ADAL" clId="{6EA58A6A-D60B-4AF5-B7A6-F750C892E51E}" dt="2021-10-14T14:23:14.768" v="1316" actId="47"/>
        <pc:sldMkLst>
          <pc:docMk/>
          <pc:sldMk cId="1558944078" sldId="261"/>
        </pc:sldMkLst>
      </pc:sldChg>
      <pc:sldChg chg="modSp add mod">
        <pc:chgData name="Martin Nečaský" userId="4d5b1f2d-d072-4f2f-b575-b96d99ede51e" providerId="ADAL" clId="{6EA58A6A-D60B-4AF5-B7A6-F750C892E51E}" dt="2021-10-14T15:14:01.488" v="2493" actId="6549"/>
        <pc:sldMkLst>
          <pc:docMk/>
          <pc:sldMk cId="3964603807" sldId="261"/>
        </pc:sldMkLst>
        <pc:spChg chg="mod">
          <ac:chgData name="Martin Nečaský" userId="4d5b1f2d-d072-4f2f-b575-b96d99ede51e" providerId="ADAL" clId="{6EA58A6A-D60B-4AF5-B7A6-F750C892E51E}" dt="2021-10-14T15:14:01.488" v="2493" actId="6549"/>
          <ac:spMkLst>
            <pc:docMk/>
            <pc:sldMk cId="3964603807" sldId="261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4T14:24:38.228" v="1368" actId="20577"/>
          <ac:spMkLst>
            <pc:docMk/>
            <pc:sldMk cId="3964603807" sldId="261"/>
            <ac:spMk id="5" creationId="{90F44D67-895B-42EA-99D1-A729D3C9D442}"/>
          </ac:spMkLst>
        </pc:spChg>
      </pc:sldChg>
      <pc:sldChg chg="del">
        <pc:chgData name="Martin Nečaský" userId="4d5b1f2d-d072-4f2f-b575-b96d99ede51e" providerId="ADAL" clId="{6EA58A6A-D60B-4AF5-B7A6-F750C892E51E}" dt="2021-10-14T10:02:39.780" v="22" actId="47"/>
        <pc:sldMkLst>
          <pc:docMk/>
          <pc:sldMk cId="1263868580" sldId="262"/>
        </pc:sldMkLst>
      </pc:sldChg>
      <pc:sldChg chg="modSp add mod">
        <pc:chgData name="Martin Nečaský" userId="4d5b1f2d-d072-4f2f-b575-b96d99ede51e" providerId="ADAL" clId="{6EA58A6A-D60B-4AF5-B7A6-F750C892E51E}" dt="2021-10-14T14:35:01.509" v="1958" actId="20577"/>
        <pc:sldMkLst>
          <pc:docMk/>
          <pc:sldMk cId="1726537256" sldId="262"/>
        </pc:sldMkLst>
        <pc:spChg chg="mod">
          <ac:chgData name="Martin Nečaský" userId="4d5b1f2d-d072-4f2f-b575-b96d99ede51e" providerId="ADAL" clId="{6EA58A6A-D60B-4AF5-B7A6-F750C892E51E}" dt="2021-10-14T14:33:02.926" v="1656" actId="20577"/>
          <ac:spMkLst>
            <pc:docMk/>
            <pc:sldMk cId="1726537256" sldId="262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4T14:35:01.509" v="1958" actId="20577"/>
          <ac:spMkLst>
            <pc:docMk/>
            <pc:sldMk cId="1726537256" sldId="262"/>
            <ac:spMk id="5" creationId="{90F44D67-895B-42EA-99D1-A729D3C9D442}"/>
          </ac:spMkLst>
        </pc:spChg>
      </pc:sldChg>
      <pc:sldChg chg="addSp delSp modSp add mod modClrScheme chgLayout">
        <pc:chgData name="Martin Nečaský" userId="4d5b1f2d-d072-4f2f-b575-b96d99ede51e" providerId="ADAL" clId="{6EA58A6A-D60B-4AF5-B7A6-F750C892E51E}" dt="2021-10-14T14:52:08.896" v="1993" actId="478"/>
        <pc:sldMkLst>
          <pc:docMk/>
          <pc:sldMk cId="3204940184" sldId="263"/>
        </pc:sldMkLst>
        <pc:spChg chg="add del mod ord">
          <ac:chgData name="Martin Nečaský" userId="4d5b1f2d-d072-4f2f-b575-b96d99ede51e" providerId="ADAL" clId="{6EA58A6A-D60B-4AF5-B7A6-F750C892E51E}" dt="2021-10-14T14:51:36.698" v="1967" actId="478"/>
          <ac:spMkLst>
            <pc:docMk/>
            <pc:sldMk cId="3204940184" sldId="263"/>
            <ac:spMk id="2" creationId="{10F624F4-6867-4C15-A21C-3E49B0A3B5FC}"/>
          </ac:spMkLst>
        </pc:spChg>
        <pc:spChg chg="del mod ord">
          <ac:chgData name="Martin Nečaský" userId="4d5b1f2d-d072-4f2f-b575-b96d99ede51e" providerId="ADAL" clId="{6EA58A6A-D60B-4AF5-B7A6-F750C892E51E}" dt="2021-10-14T14:51:16.759" v="1963" actId="478"/>
          <ac:spMkLst>
            <pc:docMk/>
            <pc:sldMk cId="3204940184" sldId="263"/>
            <ac:spMk id="4" creationId="{190D5C79-2F68-45B9-8B6E-C55A0D3723DD}"/>
          </ac:spMkLst>
        </pc:spChg>
        <pc:spChg chg="del mod ord">
          <ac:chgData name="Martin Nečaský" userId="4d5b1f2d-d072-4f2f-b575-b96d99ede51e" providerId="ADAL" clId="{6EA58A6A-D60B-4AF5-B7A6-F750C892E51E}" dt="2021-10-14T14:51:32.675" v="1966" actId="478"/>
          <ac:spMkLst>
            <pc:docMk/>
            <pc:sldMk cId="3204940184" sldId="263"/>
            <ac:spMk id="5" creationId="{90F44D67-895B-42EA-99D1-A729D3C9D442}"/>
          </ac:spMkLst>
        </pc:spChg>
        <pc:spChg chg="add del mod ord">
          <ac:chgData name="Martin Nečaský" userId="4d5b1f2d-d072-4f2f-b575-b96d99ede51e" providerId="ADAL" clId="{6EA58A6A-D60B-4AF5-B7A6-F750C892E51E}" dt="2021-10-14T14:51:41.539" v="1968" actId="700"/>
          <ac:spMkLst>
            <pc:docMk/>
            <pc:sldMk cId="3204940184" sldId="263"/>
            <ac:spMk id="6" creationId="{0CC0A141-A512-4BE0-9F9F-3DF88A80CFA7}"/>
          </ac:spMkLst>
        </pc:spChg>
        <pc:spChg chg="add mod ord">
          <ac:chgData name="Martin Nečaský" userId="4d5b1f2d-d072-4f2f-b575-b96d99ede51e" providerId="ADAL" clId="{6EA58A6A-D60B-4AF5-B7A6-F750C892E51E}" dt="2021-10-14T14:51:58.940" v="1992" actId="20577"/>
          <ac:spMkLst>
            <pc:docMk/>
            <pc:sldMk cId="3204940184" sldId="263"/>
            <ac:spMk id="7" creationId="{9D8EB91E-F0BC-4B50-A748-174184EB74BF}"/>
          </ac:spMkLst>
        </pc:spChg>
        <pc:spChg chg="add del mod ord">
          <ac:chgData name="Martin Nečaský" userId="4d5b1f2d-d072-4f2f-b575-b96d99ede51e" providerId="ADAL" clId="{6EA58A6A-D60B-4AF5-B7A6-F750C892E51E}" dt="2021-10-14T14:52:08.896" v="1993" actId="478"/>
          <ac:spMkLst>
            <pc:docMk/>
            <pc:sldMk cId="3204940184" sldId="263"/>
            <ac:spMk id="8" creationId="{AB82C7F0-B21B-40C0-875E-9CBEE9B4B845}"/>
          </ac:spMkLst>
        </pc:spChg>
      </pc:sldChg>
      <pc:sldChg chg="modSp add mod ord">
        <pc:chgData name="Martin Nečaský" userId="4d5b1f2d-d072-4f2f-b575-b96d99ede51e" providerId="ADAL" clId="{6EA58A6A-D60B-4AF5-B7A6-F750C892E51E}" dt="2021-10-14T15:12:06.631" v="2474" actId="3626"/>
        <pc:sldMkLst>
          <pc:docMk/>
          <pc:sldMk cId="746584257" sldId="264"/>
        </pc:sldMkLst>
        <pc:spChg chg="mod">
          <ac:chgData name="Martin Nečaský" userId="4d5b1f2d-d072-4f2f-b575-b96d99ede51e" providerId="ADAL" clId="{6EA58A6A-D60B-4AF5-B7A6-F750C892E51E}" dt="2021-10-14T15:07:22.276" v="2052" actId="27636"/>
          <ac:spMkLst>
            <pc:docMk/>
            <pc:sldMk cId="746584257" sldId="264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4T15:12:06.631" v="2474" actId="3626"/>
          <ac:spMkLst>
            <pc:docMk/>
            <pc:sldMk cId="746584257" sldId="264"/>
            <ac:spMk id="5" creationId="{90F44D67-895B-42EA-99D1-A729D3C9D442}"/>
          </ac:spMkLst>
        </pc:spChg>
      </pc:sldChg>
      <pc:sldChg chg="del">
        <pc:chgData name="Martin Nečaský" userId="4d5b1f2d-d072-4f2f-b575-b96d99ede51e" providerId="ADAL" clId="{6EA58A6A-D60B-4AF5-B7A6-F750C892E51E}" dt="2021-10-14T10:02:44.662" v="26" actId="47"/>
        <pc:sldMkLst>
          <pc:docMk/>
          <pc:sldMk cId="3688440114" sldId="264"/>
        </pc:sldMkLst>
      </pc:sldChg>
      <pc:sldChg chg="del">
        <pc:chgData name="Martin Nečaský" userId="4d5b1f2d-d072-4f2f-b575-b96d99ede51e" providerId="ADAL" clId="{6EA58A6A-D60B-4AF5-B7A6-F750C892E51E}" dt="2021-10-14T10:02:44.964" v="28" actId="47"/>
        <pc:sldMkLst>
          <pc:docMk/>
          <pc:sldMk cId="2239111103" sldId="265"/>
        </pc:sldMkLst>
      </pc:sldChg>
      <pc:sldChg chg="modSp add mod">
        <pc:chgData name="Martin Nečaský" userId="4d5b1f2d-d072-4f2f-b575-b96d99ede51e" providerId="ADAL" clId="{6EA58A6A-D60B-4AF5-B7A6-F750C892E51E}" dt="2021-10-14T15:12:10.769" v="2475" actId="3626"/>
        <pc:sldMkLst>
          <pc:docMk/>
          <pc:sldMk cId="2401872696" sldId="265"/>
        </pc:sldMkLst>
        <pc:spChg chg="mod">
          <ac:chgData name="Martin Nečaský" userId="4d5b1f2d-d072-4f2f-b575-b96d99ede51e" providerId="ADAL" clId="{6EA58A6A-D60B-4AF5-B7A6-F750C892E51E}" dt="2021-10-14T15:10:38.458" v="2398" actId="5793"/>
          <ac:spMkLst>
            <pc:docMk/>
            <pc:sldMk cId="2401872696" sldId="265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4T15:12:10.769" v="2475" actId="3626"/>
          <ac:spMkLst>
            <pc:docMk/>
            <pc:sldMk cId="2401872696" sldId="265"/>
            <ac:spMk id="5" creationId="{90F44D67-895B-42EA-99D1-A729D3C9D442}"/>
          </ac:spMkLst>
        </pc:spChg>
      </pc:sldChg>
      <pc:sldChg chg="add del setBg">
        <pc:chgData name="Martin Nečaský" userId="4d5b1f2d-d072-4f2f-b575-b96d99ede51e" providerId="ADAL" clId="{6EA58A6A-D60B-4AF5-B7A6-F750C892E51E}" dt="2021-10-14T15:12:32.266" v="2480" actId="2696"/>
        <pc:sldMkLst>
          <pc:docMk/>
          <pc:sldMk cId="324850960" sldId="266"/>
        </pc:sldMkLst>
      </pc:sldChg>
      <pc:sldChg chg="modSp add mod ord">
        <pc:chgData name="Martin Nečaský" userId="4d5b1f2d-d072-4f2f-b575-b96d99ede51e" providerId="ADAL" clId="{6EA58A6A-D60B-4AF5-B7A6-F750C892E51E}" dt="2021-10-14T15:12:35.181" v="2481" actId="20577"/>
        <pc:sldMkLst>
          <pc:docMk/>
          <pc:sldMk cId="986910551" sldId="267"/>
        </pc:sldMkLst>
        <pc:spChg chg="mod">
          <ac:chgData name="Martin Nečaský" userId="4d5b1f2d-d072-4f2f-b575-b96d99ede51e" providerId="ADAL" clId="{6EA58A6A-D60B-4AF5-B7A6-F750C892E51E}" dt="2021-10-14T15:12:35.181" v="2481" actId="20577"/>
          <ac:spMkLst>
            <pc:docMk/>
            <pc:sldMk cId="986910551" sldId="267"/>
            <ac:spMk id="7" creationId="{9D8EB91E-F0BC-4B50-A748-174184EB74BF}"/>
          </ac:spMkLst>
        </pc:spChg>
      </pc:sldChg>
      <pc:sldChg chg="del">
        <pc:chgData name="Martin Nečaský" userId="4d5b1f2d-d072-4f2f-b575-b96d99ede51e" providerId="ADAL" clId="{6EA58A6A-D60B-4AF5-B7A6-F750C892E51E}" dt="2021-10-14T10:02:38.892" v="19" actId="47"/>
        <pc:sldMkLst>
          <pc:docMk/>
          <pc:sldMk cId="1539998020" sldId="267"/>
        </pc:sldMkLst>
      </pc:sldChg>
      <pc:sldChg chg="modSp add mod ord">
        <pc:chgData name="Martin Nečaský" userId="4d5b1f2d-d072-4f2f-b575-b96d99ede51e" providerId="ADAL" clId="{6EA58A6A-D60B-4AF5-B7A6-F750C892E51E}" dt="2021-10-14T15:15:03.986" v="2553" actId="20577"/>
        <pc:sldMkLst>
          <pc:docMk/>
          <pc:sldMk cId="72399678" sldId="268"/>
        </pc:sldMkLst>
        <pc:spChg chg="mod">
          <ac:chgData name="Martin Nečaský" userId="4d5b1f2d-d072-4f2f-b575-b96d99ede51e" providerId="ADAL" clId="{6EA58A6A-D60B-4AF5-B7A6-F750C892E51E}" dt="2021-10-14T15:14:38.815" v="2530" actId="20577"/>
          <ac:spMkLst>
            <pc:docMk/>
            <pc:sldMk cId="72399678" sldId="268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4T15:15:03.986" v="2553" actId="20577"/>
          <ac:spMkLst>
            <pc:docMk/>
            <pc:sldMk cId="72399678" sldId="268"/>
            <ac:spMk id="5" creationId="{90F44D67-895B-42EA-99D1-A729D3C9D442}"/>
          </ac:spMkLst>
        </pc:spChg>
      </pc:sldChg>
      <pc:sldChg chg="modSp add mod ord">
        <pc:chgData name="Martin Nečaský" userId="4d5b1f2d-d072-4f2f-b575-b96d99ede51e" providerId="ADAL" clId="{6EA58A6A-D60B-4AF5-B7A6-F750C892E51E}" dt="2021-10-14T15:21:05.136" v="2661" actId="20577"/>
        <pc:sldMkLst>
          <pc:docMk/>
          <pc:sldMk cId="1757333054" sldId="269"/>
        </pc:sldMkLst>
        <pc:spChg chg="mod">
          <ac:chgData name="Martin Nečaský" userId="4d5b1f2d-d072-4f2f-b575-b96d99ede51e" providerId="ADAL" clId="{6EA58A6A-D60B-4AF5-B7A6-F750C892E51E}" dt="2021-10-14T15:20:16.965" v="2583" actId="27636"/>
          <ac:spMkLst>
            <pc:docMk/>
            <pc:sldMk cId="1757333054" sldId="269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4T15:21:05.136" v="2661" actId="20577"/>
          <ac:spMkLst>
            <pc:docMk/>
            <pc:sldMk cId="1757333054" sldId="269"/>
            <ac:spMk id="5" creationId="{90F44D67-895B-42EA-99D1-A729D3C9D442}"/>
          </ac:spMkLst>
        </pc:spChg>
      </pc:sldChg>
      <pc:sldChg chg="modSp add mod ord">
        <pc:chgData name="Martin Nečaský" userId="4d5b1f2d-d072-4f2f-b575-b96d99ede51e" providerId="ADAL" clId="{6EA58A6A-D60B-4AF5-B7A6-F750C892E51E}" dt="2021-10-15T11:32:14.627" v="2665" actId="20577"/>
        <pc:sldMkLst>
          <pc:docMk/>
          <pc:sldMk cId="1105476106" sldId="270"/>
        </pc:sldMkLst>
        <pc:spChg chg="mod">
          <ac:chgData name="Martin Nečaský" userId="4d5b1f2d-d072-4f2f-b575-b96d99ede51e" providerId="ADAL" clId="{6EA58A6A-D60B-4AF5-B7A6-F750C892E51E}" dt="2021-10-15T11:32:14.627" v="2665" actId="20577"/>
          <ac:spMkLst>
            <pc:docMk/>
            <pc:sldMk cId="1105476106" sldId="270"/>
            <ac:spMk id="7" creationId="{9D8EB91E-F0BC-4B50-A748-174184EB74BF}"/>
          </ac:spMkLst>
        </pc:spChg>
      </pc:sldChg>
      <pc:sldChg chg="del">
        <pc:chgData name="Martin Nečaský" userId="4d5b1f2d-d072-4f2f-b575-b96d99ede51e" providerId="ADAL" clId="{6EA58A6A-D60B-4AF5-B7A6-F750C892E51E}" dt="2021-10-14T10:02:37.212" v="17" actId="47"/>
        <pc:sldMkLst>
          <pc:docMk/>
          <pc:sldMk cId="2765019572" sldId="270"/>
        </pc:sldMkLst>
      </pc:sldChg>
      <pc:sldChg chg="modSp add mod">
        <pc:chgData name="Martin Nečaský" userId="4d5b1f2d-d072-4f2f-b575-b96d99ede51e" providerId="ADAL" clId="{6EA58A6A-D60B-4AF5-B7A6-F750C892E51E}" dt="2021-10-15T11:44:32.647" v="2733" actId="20577"/>
        <pc:sldMkLst>
          <pc:docMk/>
          <pc:sldMk cId="1306544680" sldId="271"/>
        </pc:sldMkLst>
        <pc:spChg chg="mod">
          <ac:chgData name="Martin Nečaský" userId="4d5b1f2d-d072-4f2f-b575-b96d99ede51e" providerId="ADAL" clId="{6EA58A6A-D60B-4AF5-B7A6-F750C892E51E}" dt="2021-10-15T11:44:32.647" v="2733" actId="20577"/>
          <ac:spMkLst>
            <pc:docMk/>
            <pc:sldMk cId="1306544680" sldId="271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5T11:41:18.744" v="2719" actId="20577"/>
          <ac:spMkLst>
            <pc:docMk/>
            <pc:sldMk cId="1306544680" sldId="271"/>
            <ac:spMk id="5" creationId="{90F44D67-895B-42EA-99D1-A729D3C9D442}"/>
          </ac:spMkLst>
        </pc:spChg>
      </pc:sldChg>
      <pc:sldChg chg="del">
        <pc:chgData name="Martin Nečaský" userId="4d5b1f2d-d072-4f2f-b575-b96d99ede51e" providerId="ADAL" clId="{6EA58A6A-D60B-4AF5-B7A6-F750C892E51E}" dt="2021-10-14T10:02:45.103" v="29" actId="47"/>
        <pc:sldMkLst>
          <pc:docMk/>
          <pc:sldMk cId="2650556228" sldId="271"/>
        </pc:sldMkLst>
      </pc:sldChg>
      <pc:sldChg chg="modSp add mod replId">
        <pc:chgData name="Martin Nečaský" userId="4d5b1f2d-d072-4f2f-b575-b96d99ede51e" providerId="ADAL" clId="{6EA58A6A-D60B-4AF5-B7A6-F750C892E51E}" dt="2021-10-15T11:45:55.398" v="2805" actId="20577"/>
        <pc:sldMkLst>
          <pc:docMk/>
          <pc:sldMk cId="1292201583" sldId="272"/>
        </pc:sldMkLst>
        <pc:spChg chg="mod">
          <ac:chgData name="Martin Nečaský" userId="4d5b1f2d-d072-4f2f-b575-b96d99ede51e" providerId="ADAL" clId="{6EA58A6A-D60B-4AF5-B7A6-F750C892E51E}" dt="2021-10-15T11:44:38.764" v="2742" actId="20577"/>
          <ac:spMkLst>
            <pc:docMk/>
            <pc:sldMk cId="1292201583" sldId="272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5T11:45:55.398" v="2805" actId="20577"/>
          <ac:spMkLst>
            <pc:docMk/>
            <pc:sldMk cId="1292201583" sldId="272"/>
            <ac:spMk id="5" creationId="{90F44D67-895B-42EA-99D1-A729D3C9D442}"/>
          </ac:spMkLst>
        </pc:spChg>
      </pc:sldChg>
      <pc:sldChg chg="del">
        <pc:chgData name="Martin Nečaský" userId="4d5b1f2d-d072-4f2f-b575-b96d99ede51e" providerId="ADAL" clId="{6EA58A6A-D60B-4AF5-B7A6-F750C892E51E}" dt="2021-10-14T10:02:46.320" v="30" actId="47"/>
        <pc:sldMkLst>
          <pc:docMk/>
          <pc:sldMk cId="2180141828" sldId="272"/>
        </pc:sldMkLst>
      </pc:sldChg>
      <pc:sldChg chg="modSp add mod replId">
        <pc:chgData name="Martin Nečaský" userId="4d5b1f2d-d072-4f2f-b575-b96d99ede51e" providerId="ADAL" clId="{6EA58A6A-D60B-4AF5-B7A6-F750C892E51E}" dt="2021-10-15T11:51:08.831" v="2806" actId="20577"/>
        <pc:sldMkLst>
          <pc:docMk/>
          <pc:sldMk cId="1220248300" sldId="273"/>
        </pc:sldMkLst>
        <pc:spChg chg="mod">
          <ac:chgData name="Martin Nečaský" userId="4d5b1f2d-d072-4f2f-b575-b96d99ede51e" providerId="ADAL" clId="{6EA58A6A-D60B-4AF5-B7A6-F750C892E51E}" dt="2021-10-15T11:51:08.831" v="2806" actId="20577"/>
          <ac:spMkLst>
            <pc:docMk/>
            <pc:sldMk cId="1220248300" sldId="273"/>
            <ac:spMk id="7" creationId="{9D8EB91E-F0BC-4B50-A748-174184EB74BF}"/>
          </ac:spMkLst>
        </pc:spChg>
      </pc:sldChg>
      <pc:sldChg chg="del">
        <pc:chgData name="Martin Nečaský" userId="4d5b1f2d-d072-4f2f-b575-b96d99ede51e" providerId="ADAL" clId="{6EA58A6A-D60B-4AF5-B7A6-F750C892E51E}" dt="2021-10-14T10:02:39.598" v="21" actId="47"/>
        <pc:sldMkLst>
          <pc:docMk/>
          <pc:sldMk cId="2904947015" sldId="273"/>
        </pc:sldMkLst>
      </pc:sldChg>
      <pc:sldChg chg="modSp add mod">
        <pc:chgData name="Martin Nečaský" userId="4d5b1f2d-d072-4f2f-b575-b96d99ede51e" providerId="ADAL" clId="{6EA58A6A-D60B-4AF5-B7A6-F750C892E51E}" dt="2021-10-15T12:17:32.054" v="2922" actId="20577"/>
        <pc:sldMkLst>
          <pc:docMk/>
          <pc:sldMk cId="308854565" sldId="274"/>
        </pc:sldMkLst>
        <pc:spChg chg="mod">
          <ac:chgData name="Martin Nečaský" userId="4d5b1f2d-d072-4f2f-b575-b96d99ede51e" providerId="ADAL" clId="{6EA58A6A-D60B-4AF5-B7A6-F750C892E51E}" dt="2021-10-15T12:16:54.926" v="2826" actId="20577"/>
          <ac:spMkLst>
            <pc:docMk/>
            <pc:sldMk cId="308854565" sldId="274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5T12:17:32.054" v="2922" actId="20577"/>
          <ac:spMkLst>
            <pc:docMk/>
            <pc:sldMk cId="308854565" sldId="274"/>
            <ac:spMk id="5" creationId="{90F44D67-895B-42EA-99D1-A729D3C9D442}"/>
          </ac:spMkLst>
        </pc:spChg>
      </pc:sldChg>
      <pc:sldChg chg="del">
        <pc:chgData name="Martin Nečaský" userId="4d5b1f2d-d072-4f2f-b575-b96d99ede51e" providerId="ADAL" clId="{6EA58A6A-D60B-4AF5-B7A6-F750C892E51E}" dt="2021-10-14T10:02:44.522" v="25" actId="47"/>
        <pc:sldMkLst>
          <pc:docMk/>
          <pc:sldMk cId="953052618" sldId="274"/>
        </pc:sldMkLst>
      </pc:sldChg>
      <pc:sldChg chg="modSp add mod replId">
        <pc:chgData name="Martin Nečaský" userId="4d5b1f2d-d072-4f2f-b575-b96d99ede51e" providerId="ADAL" clId="{6EA58A6A-D60B-4AF5-B7A6-F750C892E51E}" dt="2021-10-15T12:17:36.751" v="2923" actId="20577"/>
        <pc:sldMkLst>
          <pc:docMk/>
          <pc:sldMk cId="4044995539" sldId="275"/>
        </pc:sldMkLst>
        <pc:spChg chg="mod">
          <ac:chgData name="Martin Nečaský" userId="4d5b1f2d-d072-4f2f-b575-b96d99ede51e" providerId="ADAL" clId="{6EA58A6A-D60B-4AF5-B7A6-F750C892E51E}" dt="2021-10-15T12:17:36.751" v="2923" actId="20577"/>
          <ac:spMkLst>
            <pc:docMk/>
            <pc:sldMk cId="4044995539" sldId="275"/>
            <ac:spMk id="7" creationId="{9D8EB91E-F0BC-4B50-A748-174184EB74BF}"/>
          </ac:spMkLst>
        </pc:spChg>
      </pc:sldChg>
      <pc:sldChg chg="del">
        <pc:chgData name="Martin Nečaský" userId="4d5b1f2d-d072-4f2f-b575-b96d99ede51e" providerId="ADAL" clId="{6EA58A6A-D60B-4AF5-B7A6-F750C892E51E}" dt="2021-10-14T10:02:44.812" v="27" actId="47"/>
        <pc:sldMkLst>
          <pc:docMk/>
          <pc:sldMk cId="4149070441" sldId="275"/>
        </pc:sldMkLst>
      </pc:sldChg>
      <pc:sldChg chg="del">
        <pc:chgData name="Martin Nečaský" userId="4d5b1f2d-d072-4f2f-b575-b96d99ede51e" providerId="ADAL" clId="{6EA58A6A-D60B-4AF5-B7A6-F750C892E51E}" dt="2021-10-14T10:02:44.301" v="24" actId="47"/>
        <pc:sldMkLst>
          <pc:docMk/>
          <pc:sldMk cId="1269264105" sldId="276"/>
        </pc:sldMkLst>
      </pc:sldChg>
      <pc:sldChg chg="modSp add mod">
        <pc:chgData name="Martin Nečaský" userId="4d5b1f2d-d072-4f2f-b575-b96d99ede51e" providerId="ADAL" clId="{6EA58A6A-D60B-4AF5-B7A6-F750C892E51E}" dt="2021-10-17T07:54:37.330" v="3152" actId="20577"/>
        <pc:sldMkLst>
          <pc:docMk/>
          <pc:sldMk cId="3897339025" sldId="276"/>
        </pc:sldMkLst>
        <pc:spChg chg="mod">
          <ac:chgData name="Martin Nečaský" userId="4d5b1f2d-d072-4f2f-b575-b96d99ede51e" providerId="ADAL" clId="{6EA58A6A-D60B-4AF5-B7A6-F750C892E51E}" dt="2021-10-17T07:49:22.426" v="2951" actId="20577"/>
          <ac:spMkLst>
            <pc:docMk/>
            <pc:sldMk cId="3897339025" sldId="276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7T07:54:37.330" v="3152" actId="20577"/>
          <ac:spMkLst>
            <pc:docMk/>
            <pc:sldMk cId="3897339025" sldId="276"/>
            <ac:spMk id="5" creationId="{90F44D67-895B-42EA-99D1-A729D3C9D442}"/>
          </ac:spMkLst>
        </pc:spChg>
      </pc:sldChg>
      <pc:sldChg chg="modSp add mod replId">
        <pc:chgData name="Martin Nečaský" userId="4d5b1f2d-d072-4f2f-b575-b96d99ede51e" providerId="ADAL" clId="{6EA58A6A-D60B-4AF5-B7A6-F750C892E51E}" dt="2021-10-17T07:54:43.477" v="3153" actId="20577"/>
        <pc:sldMkLst>
          <pc:docMk/>
          <pc:sldMk cId="3211400678" sldId="277"/>
        </pc:sldMkLst>
        <pc:spChg chg="mod">
          <ac:chgData name="Martin Nečaský" userId="4d5b1f2d-d072-4f2f-b575-b96d99ede51e" providerId="ADAL" clId="{6EA58A6A-D60B-4AF5-B7A6-F750C892E51E}" dt="2021-10-17T07:54:43.477" v="3153" actId="20577"/>
          <ac:spMkLst>
            <pc:docMk/>
            <pc:sldMk cId="3211400678" sldId="277"/>
            <ac:spMk id="7" creationId="{9D8EB91E-F0BC-4B50-A748-174184EB74BF}"/>
          </ac:spMkLst>
        </pc:spChg>
      </pc:sldChg>
      <pc:sldChg chg="del">
        <pc:chgData name="Martin Nečaský" userId="4d5b1f2d-d072-4f2f-b575-b96d99ede51e" providerId="ADAL" clId="{6EA58A6A-D60B-4AF5-B7A6-F750C892E51E}" dt="2021-10-14T10:02:47.892" v="31" actId="47"/>
        <pc:sldMkLst>
          <pc:docMk/>
          <pc:sldMk cId="4022518509" sldId="277"/>
        </pc:sldMkLst>
      </pc:sldChg>
      <pc:sldChg chg="modSp add mod setBg">
        <pc:chgData name="Martin Nečaský" userId="4d5b1f2d-d072-4f2f-b575-b96d99ede51e" providerId="ADAL" clId="{6EA58A6A-D60B-4AF5-B7A6-F750C892E51E}" dt="2021-10-17T07:57:29.233" v="3458" actId="20577"/>
        <pc:sldMkLst>
          <pc:docMk/>
          <pc:sldMk cId="3882550034" sldId="278"/>
        </pc:sldMkLst>
        <pc:spChg chg="mod">
          <ac:chgData name="Martin Nečaský" userId="4d5b1f2d-d072-4f2f-b575-b96d99ede51e" providerId="ADAL" clId="{6EA58A6A-D60B-4AF5-B7A6-F750C892E51E}" dt="2021-10-17T07:56:54.229" v="3324" actId="27636"/>
          <ac:spMkLst>
            <pc:docMk/>
            <pc:sldMk cId="3882550034" sldId="278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7T07:57:29.233" v="3458" actId="20577"/>
          <ac:spMkLst>
            <pc:docMk/>
            <pc:sldMk cId="3882550034" sldId="278"/>
            <ac:spMk id="5" creationId="{90F44D67-895B-42EA-99D1-A729D3C9D442}"/>
          </ac:spMkLst>
        </pc:spChg>
      </pc:sldChg>
      <pc:sldChg chg="modSp add mod">
        <pc:chgData name="Martin Nečaský" userId="4d5b1f2d-d072-4f2f-b575-b96d99ede51e" providerId="ADAL" clId="{6EA58A6A-D60B-4AF5-B7A6-F750C892E51E}" dt="2021-10-17T08:18:15.253" v="3548" actId="20577"/>
        <pc:sldMkLst>
          <pc:docMk/>
          <pc:sldMk cId="1388762611" sldId="279"/>
        </pc:sldMkLst>
        <pc:spChg chg="mod">
          <ac:chgData name="Martin Nečaský" userId="4d5b1f2d-d072-4f2f-b575-b96d99ede51e" providerId="ADAL" clId="{6EA58A6A-D60B-4AF5-B7A6-F750C892E51E}" dt="2021-10-17T08:17:55.459" v="3499" actId="27636"/>
          <ac:spMkLst>
            <pc:docMk/>
            <pc:sldMk cId="1388762611" sldId="279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7T08:18:15.253" v="3548" actId="20577"/>
          <ac:spMkLst>
            <pc:docMk/>
            <pc:sldMk cId="1388762611" sldId="279"/>
            <ac:spMk id="5" creationId="{90F44D67-895B-42EA-99D1-A729D3C9D442}"/>
          </ac:spMkLst>
        </pc:spChg>
      </pc:sldChg>
      <pc:sldChg chg="modSp add mod">
        <pc:chgData name="Martin Nečaský" userId="4d5b1f2d-d072-4f2f-b575-b96d99ede51e" providerId="ADAL" clId="{6EA58A6A-D60B-4AF5-B7A6-F750C892E51E}" dt="2021-10-17T08:18:34.899" v="3567" actId="20577"/>
        <pc:sldMkLst>
          <pc:docMk/>
          <pc:sldMk cId="1897071107" sldId="280"/>
        </pc:sldMkLst>
        <pc:spChg chg="mod">
          <ac:chgData name="Martin Nečaský" userId="4d5b1f2d-d072-4f2f-b575-b96d99ede51e" providerId="ADAL" clId="{6EA58A6A-D60B-4AF5-B7A6-F750C892E51E}" dt="2021-10-17T08:18:29.930" v="3558" actId="20577"/>
          <ac:spMkLst>
            <pc:docMk/>
            <pc:sldMk cId="1897071107" sldId="280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7T08:18:34.899" v="3567" actId="20577"/>
          <ac:spMkLst>
            <pc:docMk/>
            <pc:sldMk cId="1897071107" sldId="280"/>
            <ac:spMk id="5" creationId="{90F44D67-895B-42EA-99D1-A729D3C9D442}"/>
          </ac:spMkLst>
        </pc:spChg>
      </pc:sldChg>
      <pc:sldChg chg="modSp add mod">
        <pc:chgData name="Martin Nečaský" userId="4d5b1f2d-d072-4f2f-b575-b96d99ede51e" providerId="ADAL" clId="{6EA58A6A-D60B-4AF5-B7A6-F750C892E51E}" dt="2021-10-17T08:23:14.661" v="3786"/>
        <pc:sldMkLst>
          <pc:docMk/>
          <pc:sldMk cId="3200554369" sldId="281"/>
        </pc:sldMkLst>
        <pc:spChg chg="mod">
          <ac:chgData name="Martin Nečaský" userId="4d5b1f2d-d072-4f2f-b575-b96d99ede51e" providerId="ADAL" clId="{6EA58A6A-D60B-4AF5-B7A6-F750C892E51E}" dt="2021-10-17T08:22:59.730" v="3783" actId="20577"/>
          <ac:spMkLst>
            <pc:docMk/>
            <pc:sldMk cId="3200554369" sldId="281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7T08:23:14.661" v="3786"/>
          <ac:spMkLst>
            <pc:docMk/>
            <pc:sldMk cId="3200554369" sldId="281"/>
            <ac:spMk id="5" creationId="{90F44D67-895B-42EA-99D1-A729D3C9D442}"/>
          </ac:spMkLst>
        </pc:spChg>
      </pc:sldChg>
      <pc:sldChg chg="modSp add mod replId">
        <pc:chgData name="Martin Nečaský" userId="4d5b1f2d-d072-4f2f-b575-b96d99ede51e" providerId="ADAL" clId="{6EA58A6A-D60B-4AF5-B7A6-F750C892E51E}" dt="2021-10-17T08:23:19.559" v="3787" actId="20577"/>
        <pc:sldMkLst>
          <pc:docMk/>
          <pc:sldMk cId="3406495244" sldId="282"/>
        </pc:sldMkLst>
        <pc:spChg chg="mod">
          <ac:chgData name="Martin Nečaský" userId="4d5b1f2d-d072-4f2f-b575-b96d99ede51e" providerId="ADAL" clId="{6EA58A6A-D60B-4AF5-B7A6-F750C892E51E}" dt="2021-10-17T08:23:19.559" v="3787" actId="20577"/>
          <ac:spMkLst>
            <pc:docMk/>
            <pc:sldMk cId="3406495244" sldId="282"/>
            <ac:spMk id="7" creationId="{9D8EB91E-F0BC-4B50-A748-174184EB74BF}"/>
          </ac:spMkLst>
        </pc:spChg>
      </pc:sldChg>
      <pc:sldChg chg="modSp add mod">
        <pc:chgData name="Martin Nečaský" userId="4d5b1f2d-d072-4f2f-b575-b96d99ede51e" providerId="ADAL" clId="{6EA58A6A-D60B-4AF5-B7A6-F750C892E51E}" dt="2021-10-17T08:22:11.583" v="3719" actId="27636"/>
        <pc:sldMkLst>
          <pc:docMk/>
          <pc:sldMk cId="2600085570" sldId="283"/>
        </pc:sldMkLst>
        <pc:spChg chg="mod">
          <ac:chgData name="Martin Nečaský" userId="4d5b1f2d-d072-4f2f-b575-b96d99ede51e" providerId="ADAL" clId="{6EA58A6A-D60B-4AF5-B7A6-F750C892E51E}" dt="2021-10-17T08:22:11.579" v="3718" actId="27636"/>
          <ac:spMkLst>
            <pc:docMk/>
            <pc:sldMk cId="2600085570" sldId="283"/>
            <ac:spMk id="4" creationId="{190D5C79-2F68-45B9-8B6E-C55A0D3723DD}"/>
          </ac:spMkLst>
        </pc:spChg>
        <pc:spChg chg="mod">
          <ac:chgData name="Martin Nečaský" userId="4d5b1f2d-d072-4f2f-b575-b96d99ede51e" providerId="ADAL" clId="{6EA58A6A-D60B-4AF5-B7A6-F750C892E51E}" dt="2021-10-17T08:22:11.583" v="3719" actId="27636"/>
          <ac:spMkLst>
            <pc:docMk/>
            <pc:sldMk cId="2600085570" sldId="283"/>
            <ac:spMk id="5" creationId="{90F44D67-895B-42EA-99D1-A729D3C9D442}"/>
          </ac:spMkLst>
        </pc:spChg>
      </pc:sldChg>
    </pc:docChg>
  </pc:docChgLst>
  <pc:docChgLst>
    <pc:chgData name="Martin Nečaský" userId="4d5b1f2d-d072-4f2f-b575-b96d99ede51e" providerId="ADAL" clId="{E3352EBA-EE1E-4929-8507-43B8F9A16C31}"/>
    <pc:docChg chg="undo custSel addSld delSld modSld">
      <pc:chgData name="Martin Nečaský" userId="4d5b1f2d-d072-4f2f-b575-b96d99ede51e" providerId="ADAL" clId="{E3352EBA-EE1E-4929-8507-43B8F9A16C31}" dt="2021-09-28T18:58:00.750" v="1452" actId="20577"/>
      <pc:docMkLst>
        <pc:docMk/>
      </pc:docMkLst>
      <pc:sldChg chg="addSp delSp modSp mod setBg setClrOvrMap">
        <pc:chgData name="Martin Nečaský" userId="4d5b1f2d-d072-4f2f-b575-b96d99ede51e" providerId="ADAL" clId="{E3352EBA-EE1E-4929-8507-43B8F9A16C31}" dt="2021-09-28T13:47:04.608" v="32" actId="27636"/>
        <pc:sldMkLst>
          <pc:docMk/>
          <pc:sldMk cId="3760240420" sldId="256"/>
        </pc:sldMkLst>
        <pc:spChg chg="mod">
          <ac:chgData name="Martin Nečaský" userId="4d5b1f2d-d072-4f2f-b575-b96d99ede51e" providerId="ADAL" clId="{E3352EBA-EE1E-4929-8507-43B8F9A16C31}" dt="2021-09-28T13:46:52.776" v="26" actId="27636"/>
          <ac:spMkLst>
            <pc:docMk/>
            <pc:sldMk cId="3760240420" sldId="256"/>
            <ac:spMk id="2" creationId="{FA8D1E95-495F-4E36-B9E5-FA0A58AA222E}"/>
          </ac:spMkLst>
        </pc:spChg>
        <pc:spChg chg="mod">
          <ac:chgData name="Martin Nečaský" userId="4d5b1f2d-d072-4f2f-b575-b96d99ede51e" providerId="ADAL" clId="{E3352EBA-EE1E-4929-8507-43B8F9A16C31}" dt="2021-09-28T13:47:04.608" v="32" actId="27636"/>
          <ac:spMkLst>
            <pc:docMk/>
            <pc:sldMk cId="3760240420" sldId="256"/>
            <ac:spMk id="3" creationId="{DA1C7E3E-9034-4C1F-A8F1-7212A539D568}"/>
          </ac:spMkLst>
        </pc:spChg>
        <pc:spChg chg="del mod">
          <ac:chgData name="Martin Nečaský" userId="4d5b1f2d-d072-4f2f-b575-b96d99ede51e" providerId="ADAL" clId="{E3352EBA-EE1E-4929-8507-43B8F9A16C31}" dt="2021-09-28T13:46:46.778" v="18" actId="478"/>
          <ac:spMkLst>
            <pc:docMk/>
            <pc:sldMk cId="3760240420" sldId="256"/>
            <ac:spMk id="5" creationId="{43D15D18-0F50-4EF1-90A4-FE6CE484000A}"/>
          </ac:spMkLst>
        </pc:spChg>
        <pc:spChg chg="add del">
          <ac:chgData name="Martin Nečaský" userId="4d5b1f2d-d072-4f2f-b575-b96d99ede51e" providerId="ADAL" clId="{E3352EBA-EE1E-4929-8507-43B8F9A16C31}" dt="2021-09-28T13:46:08.390" v="3" actId="26606"/>
          <ac:spMkLst>
            <pc:docMk/>
            <pc:sldMk cId="3760240420" sldId="256"/>
            <ac:spMk id="10" creationId="{8CA06CD6-90CA-4C45-856C-6771339E1E22}"/>
          </ac:spMkLst>
        </pc:spChg>
        <pc:spChg chg="add del">
          <ac:chgData name="Martin Nečaský" userId="4d5b1f2d-d072-4f2f-b575-b96d99ede51e" providerId="ADAL" clId="{E3352EBA-EE1E-4929-8507-43B8F9A16C31}" dt="2021-09-28T13:46:16.176" v="5" actId="26606"/>
          <ac:spMkLst>
            <pc:docMk/>
            <pc:sldMk cId="3760240420" sldId="256"/>
            <ac:spMk id="14" creationId="{10F24D38-B79E-44B4-830E-043F45D96DC2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16" creationId="{96AAAC3B-1954-46B7-BBAC-27DFF5B5295F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17" creationId="{9F7D788E-2C1B-4EF4-8719-12613771FF98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18" creationId="{A5AD6500-BB62-4AAC-9D2F-C10DDC90CBB1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19" creationId="{7C54E824-C0F4-480B-BC88-689F50C45FBD}"/>
          </ac:spMkLst>
        </pc:spChg>
        <pc:spChg chg="add del">
          <ac:chgData name="Martin Nečaský" userId="4d5b1f2d-d072-4f2f-b575-b96d99ede51e" providerId="ADAL" clId="{E3352EBA-EE1E-4929-8507-43B8F9A16C31}" dt="2021-09-28T13:46:25.671" v="7" actId="26606"/>
          <ac:spMkLst>
            <pc:docMk/>
            <pc:sldMk cId="3760240420" sldId="256"/>
            <ac:spMk id="20" creationId="{58DEA6A1-FC5C-4E6E-BBBF-7E472949B394}"/>
          </ac:spMkLst>
        </pc:spChg>
        <pc:spChg chg="add">
          <ac:chgData name="Martin Nečaský" userId="4d5b1f2d-d072-4f2f-b575-b96d99ede51e" providerId="ADAL" clId="{E3352EBA-EE1E-4929-8507-43B8F9A16C31}" dt="2021-09-28T13:46:25.686" v="8" actId="26606"/>
          <ac:spMkLst>
            <pc:docMk/>
            <pc:sldMk cId="3760240420" sldId="256"/>
            <ac:spMk id="22" creationId="{10F24D38-B79E-44B4-830E-043F45D96DC2}"/>
          </ac:spMkLst>
        </pc:spChg>
        <pc:cxnChg chg="add del">
          <ac:chgData name="Martin Nečaský" userId="4d5b1f2d-d072-4f2f-b575-b96d99ede51e" providerId="ADAL" clId="{E3352EBA-EE1E-4929-8507-43B8F9A16C31}" dt="2021-09-28T13:46:08.390" v="3" actId="26606"/>
          <ac:cxnSpMkLst>
            <pc:docMk/>
            <pc:sldMk cId="3760240420" sldId="256"/>
            <ac:cxnSpMk id="12" creationId="{5021601D-2758-4B15-A31C-FDA184C51B3A}"/>
          </ac:cxnSpMkLst>
        </pc:cxnChg>
        <pc:cxnChg chg="add del">
          <ac:chgData name="Martin Nečaský" userId="4d5b1f2d-d072-4f2f-b575-b96d99ede51e" providerId="ADAL" clId="{E3352EBA-EE1E-4929-8507-43B8F9A16C31}" dt="2021-09-28T13:46:16.176" v="5" actId="26606"/>
          <ac:cxnSpMkLst>
            <pc:docMk/>
            <pc:sldMk cId="3760240420" sldId="256"/>
            <ac:cxnSpMk id="15" creationId="{FC469874-256B-45B3-A79C-7591B4BA1ECC}"/>
          </ac:cxnSpMkLst>
        </pc:cxnChg>
        <pc:cxnChg chg="add">
          <ac:chgData name="Martin Nečaský" userId="4d5b1f2d-d072-4f2f-b575-b96d99ede51e" providerId="ADAL" clId="{E3352EBA-EE1E-4929-8507-43B8F9A16C31}" dt="2021-09-28T13:46:25.686" v="8" actId="26606"/>
          <ac:cxnSpMkLst>
            <pc:docMk/>
            <pc:sldMk cId="3760240420" sldId="256"/>
            <ac:cxnSpMk id="23" creationId="{FC469874-256B-45B3-A79C-7591B4BA1ECC}"/>
          </ac:cxnSpMkLst>
        </pc:cxnChg>
      </pc:sldChg>
      <pc:sldChg chg="addSp delSp modSp mod delDesignElem chgLayout">
        <pc:chgData name="Martin Nečaský" userId="4d5b1f2d-d072-4f2f-b575-b96d99ede51e" providerId="ADAL" clId="{E3352EBA-EE1E-4929-8507-43B8F9A16C31}" dt="2021-09-28T13:55:50.677" v="383" actId="700"/>
        <pc:sldMkLst>
          <pc:docMk/>
          <pc:sldMk cId="891162076" sldId="260"/>
        </pc:sldMkLst>
        <pc:spChg chg="add del mod ord">
          <ac:chgData name="Martin Nečaský" userId="4d5b1f2d-d072-4f2f-b575-b96d99ede51e" providerId="ADAL" clId="{E3352EBA-EE1E-4929-8507-43B8F9A16C31}" dt="2021-09-28T13:55:50.677" v="383" actId="700"/>
          <ac:spMkLst>
            <pc:docMk/>
            <pc:sldMk cId="891162076" sldId="260"/>
            <ac:spMk id="2" creationId="{B849AA74-8691-4BE0-A4E1-6F75EE7689A5}"/>
          </ac:spMkLst>
        </pc:spChg>
        <pc:spChg chg="mod ord">
          <ac:chgData name="Martin Nečaský" userId="4d5b1f2d-d072-4f2f-b575-b96d99ede51e" providerId="ADAL" clId="{E3352EBA-EE1E-4929-8507-43B8F9A16C31}" dt="2021-09-28T13:55:50.677" v="383" actId="700"/>
          <ac:spMkLst>
            <pc:docMk/>
            <pc:sldMk cId="891162076" sldId="260"/>
            <ac:spMk id="13" creationId="{DC1535F5-3541-4F90-BDE8-457163459628}"/>
          </ac:spMkLst>
        </pc:spChg>
        <pc:spChg chg="add del">
          <ac:chgData name="Martin Nečaský" userId="4d5b1f2d-d072-4f2f-b575-b96d99ede51e" providerId="ADAL" clId="{E3352EBA-EE1E-4929-8507-43B8F9A16C31}" dt="2021-09-28T13:55:50.677" v="383" actId="700"/>
          <ac:spMkLst>
            <pc:docMk/>
            <pc:sldMk cId="891162076" sldId="260"/>
            <ac:spMk id="32" creationId="{A9616D99-AEFB-4C95-84EF-5DEC698D92A7}"/>
          </ac:spMkLst>
        </pc:spChg>
        <pc:spChg chg="add del">
          <ac:chgData name="Martin Nečaský" userId="4d5b1f2d-d072-4f2f-b575-b96d99ede51e" providerId="ADAL" clId="{E3352EBA-EE1E-4929-8507-43B8F9A16C31}" dt="2021-09-28T13:55:50.677" v="383" actId="700"/>
          <ac:spMkLst>
            <pc:docMk/>
            <pc:sldMk cId="891162076" sldId="260"/>
            <ac:spMk id="34" creationId="{D0F97023-F626-4FC5-8C2D-753B5C7F4606}"/>
          </ac:spMkLst>
        </pc:spChg>
        <pc:picChg chg="add del">
          <ac:chgData name="Martin Nečaský" userId="4d5b1f2d-d072-4f2f-b575-b96d99ede51e" providerId="ADAL" clId="{E3352EBA-EE1E-4929-8507-43B8F9A16C31}" dt="2021-09-28T13:55:49.851" v="382" actId="478"/>
          <ac:picMkLst>
            <pc:docMk/>
            <pc:sldMk cId="891162076" sldId="260"/>
            <ac:picMk id="7" creationId="{B060BBCF-2A95-4A0D-A05A-E48AF6309BB0}"/>
          </ac:picMkLst>
        </pc:picChg>
      </pc:sldChg>
      <pc:sldChg chg="addSp delSp modSp mod">
        <pc:chgData name="Martin Nečaský" userId="4d5b1f2d-d072-4f2f-b575-b96d99ede51e" providerId="ADAL" clId="{E3352EBA-EE1E-4929-8507-43B8F9A16C31}" dt="2021-09-28T18:42:58.602" v="1214" actId="113"/>
        <pc:sldMkLst>
          <pc:docMk/>
          <pc:sldMk cId="473727840" sldId="261"/>
        </pc:sldMkLst>
        <pc:spChg chg="mod">
          <ac:chgData name="Martin Nečaský" userId="4d5b1f2d-d072-4f2f-b575-b96d99ede51e" providerId="ADAL" clId="{E3352EBA-EE1E-4929-8507-43B8F9A16C31}" dt="2021-09-28T18:42:58.602" v="1214" actId="113"/>
          <ac:spMkLst>
            <pc:docMk/>
            <pc:sldMk cId="473727840" sldId="261"/>
            <ac:spMk id="3" creationId="{93D2E857-98F3-437E-B5D9-615699BA5069}"/>
          </ac:spMkLst>
        </pc:spChg>
        <pc:picChg chg="add del">
          <ac:chgData name="Martin Nečaský" userId="4d5b1f2d-d072-4f2f-b575-b96d99ede51e" providerId="ADAL" clId="{E3352EBA-EE1E-4929-8507-43B8F9A16C31}" dt="2021-09-28T15:24:56.538" v="851" actId="478"/>
          <ac:picMkLst>
            <pc:docMk/>
            <pc:sldMk cId="473727840" sldId="261"/>
            <ac:picMk id="9" creationId="{FAAA6F9E-F409-4C25-B9E2-C1EDE947CC99}"/>
          </ac:picMkLst>
        </pc:picChg>
      </pc:sldChg>
      <pc:sldChg chg="modSp mod">
        <pc:chgData name="Martin Nečaský" userId="4d5b1f2d-d072-4f2f-b575-b96d99ede51e" providerId="ADAL" clId="{E3352EBA-EE1E-4929-8507-43B8F9A16C31}" dt="2021-09-28T18:43:23.737" v="1251" actId="113"/>
        <pc:sldMkLst>
          <pc:docMk/>
          <pc:sldMk cId="1263868580" sldId="262"/>
        </pc:sldMkLst>
        <pc:spChg chg="mod">
          <ac:chgData name="Martin Nečaský" userId="4d5b1f2d-d072-4f2f-b575-b96d99ede51e" providerId="ADAL" clId="{E3352EBA-EE1E-4929-8507-43B8F9A16C31}" dt="2021-09-28T18:43:23.737" v="1251" actId="113"/>
          <ac:spMkLst>
            <pc:docMk/>
            <pc:sldMk cId="1263868580" sldId="262"/>
            <ac:spMk id="3" creationId="{93D2E857-98F3-437E-B5D9-615699BA5069}"/>
          </ac:spMkLst>
        </pc:spChg>
      </pc:sldChg>
      <pc:sldChg chg="modSp mod">
        <pc:chgData name="Martin Nečaský" userId="4d5b1f2d-d072-4f2f-b575-b96d99ede51e" providerId="ADAL" clId="{E3352EBA-EE1E-4929-8507-43B8F9A16C31}" dt="2021-09-28T18:45:21.379" v="1301" actId="113"/>
        <pc:sldMkLst>
          <pc:docMk/>
          <pc:sldMk cId="3688440114" sldId="264"/>
        </pc:sldMkLst>
        <pc:spChg chg="mod">
          <ac:chgData name="Martin Nečaský" userId="4d5b1f2d-d072-4f2f-b575-b96d99ede51e" providerId="ADAL" clId="{E3352EBA-EE1E-4929-8507-43B8F9A16C31}" dt="2021-09-28T18:45:21.379" v="1301" actId="113"/>
          <ac:spMkLst>
            <pc:docMk/>
            <pc:sldMk cId="3688440114" sldId="264"/>
            <ac:spMk id="3" creationId="{93D2E857-98F3-437E-B5D9-615699BA5069}"/>
          </ac:spMkLst>
        </pc:spChg>
      </pc:sldChg>
      <pc:sldChg chg="modSp mod">
        <pc:chgData name="Martin Nečaský" userId="4d5b1f2d-d072-4f2f-b575-b96d99ede51e" providerId="ADAL" clId="{E3352EBA-EE1E-4929-8507-43B8F9A16C31}" dt="2021-09-28T18:57:22.982" v="1360" actId="20577"/>
        <pc:sldMkLst>
          <pc:docMk/>
          <pc:sldMk cId="2239111103" sldId="265"/>
        </pc:sldMkLst>
        <pc:spChg chg="mod">
          <ac:chgData name="Martin Nečaský" userId="4d5b1f2d-d072-4f2f-b575-b96d99ede51e" providerId="ADAL" clId="{E3352EBA-EE1E-4929-8507-43B8F9A16C31}" dt="2021-09-28T18:57:22.982" v="1360" actId="20577"/>
          <ac:spMkLst>
            <pc:docMk/>
            <pc:sldMk cId="2239111103" sldId="265"/>
            <ac:spMk id="3" creationId="{93D2E857-98F3-437E-B5D9-615699BA5069}"/>
          </ac:spMkLst>
        </pc:spChg>
      </pc:sldChg>
      <pc:sldChg chg="del">
        <pc:chgData name="Martin Nečaský" userId="4d5b1f2d-d072-4f2f-b575-b96d99ede51e" providerId="ADAL" clId="{E3352EBA-EE1E-4929-8507-43B8F9A16C31}" dt="2021-09-28T18:56:04.022" v="1323" actId="47"/>
        <pc:sldMkLst>
          <pc:docMk/>
          <pc:sldMk cId="160412813" sldId="266"/>
        </pc:sldMkLst>
      </pc:sldChg>
      <pc:sldChg chg="addSp delSp modSp mod delDesignElem chgLayout">
        <pc:chgData name="Martin Nečaský" userId="4d5b1f2d-d072-4f2f-b575-b96d99ede51e" providerId="ADAL" clId="{E3352EBA-EE1E-4929-8507-43B8F9A16C31}" dt="2021-09-28T14:01:12.854" v="526" actId="14100"/>
        <pc:sldMkLst>
          <pc:docMk/>
          <pc:sldMk cId="1539998020" sldId="267"/>
        </pc:sldMkLst>
        <pc:spChg chg="mod or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2" creationId="{25ABAEB6-7E59-485B-963B-379BEBFA8565}"/>
          </ac:spMkLst>
        </pc:spChg>
        <pc:spChg chg="mod or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3" creationId="{6494EAD4-8311-483F-84FC-1EF438BE7883}"/>
          </ac:spMkLst>
        </pc:spChg>
        <pc:spChg chg="add mod">
          <ac:chgData name="Martin Nečaský" userId="4d5b1f2d-d072-4f2f-b575-b96d99ede51e" providerId="ADAL" clId="{E3352EBA-EE1E-4929-8507-43B8F9A16C31}" dt="2021-09-28T13:59:29.289" v="489" actId="12789"/>
          <ac:spMkLst>
            <pc:docMk/>
            <pc:sldMk cId="1539998020" sldId="267"/>
            <ac:spMk id="4" creationId="{349F55D8-B100-424B-A7EC-A6D39E909D13}"/>
          </ac:spMkLst>
        </pc:spChg>
        <pc:spChg chg="del">
          <ac:chgData name="Martin Nečaský" userId="4d5b1f2d-d072-4f2f-b575-b96d99ede51e" providerId="ADAL" clId="{E3352EBA-EE1E-4929-8507-43B8F9A16C31}" dt="2021-09-28T13:56:28.580" v="389" actId="700"/>
          <ac:spMkLst>
            <pc:docMk/>
            <pc:sldMk cId="1539998020" sldId="267"/>
            <ac:spMk id="12" creationId="{59A309A7-1751-4ABE-A3C1-EEC40366AD89}"/>
          </ac:spMkLst>
        </pc:spChg>
        <pc:spChg chg="del">
          <ac:chgData name="Martin Nečaský" userId="4d5b1f2d-d072-4f2f-b575-b96d99ede51e" providerId="ADAL" clId="{E3352EBA-EE1E-4929-8507-43B8F9A16C31}" dt="2021-09-28T13:56:28.580" v="389" actId="700"/>
          <ac:spMkLst>
            <pc:docMk/>
            <pc:sldMk cId="1539998020" sldId="267"/>
            <ac:spMk id="14" creationId="{967D8EB6-EAE1-4F9C-B398-83321E287204}"/>
          </ac:spMkLst>
        </pc:spChg>
        <pc:spChg chg="add mod">
          <ac:chgData name="Martin Nečaský" userId="4d5b1f2d-d072-4f2f-b575-b96d99ede51e" providerId="ADAL" clId="{E3352EBA-EE1E-4929-8507-43B8F9A16C31}" dt="2021-09-28T13:59:34.583" v="490" actId="465"/>
          <ac:spMkLst>
            <pc:docMk/>
            <pc:sldMk cId="1539998020" sldId="267"/>
            <ac:spMk id="29" creationId="{8E275486-9809-41A2-B44B-81C07B1B65BB}"/>
          </ac:spMkLst>
        </pc:spChg>
        <pc:spChg chg="add mod">
          <ac:chgData name="Martin Nečaský" userId="4d5b1f2d-d072-4f2f-b575-b96d99ede51e" providerId="ADAL" clId="{E3352EBA-EE1E-4929-8507-43B8F9A16C31}" dt="2021-09-28T13:59:39.265" v="491" actId="13822"/>
          <ac:spMkLst>
            <pc:docMk/>
            <pc:sldMk cId="1539998020" sldId="267"/>
            <ac:spMk id="30" creationId="{3EE3AD8D-F867-408A-B5AA-F7CD5D8B46B1}"/>
          </ac:spMkLst>
        </pc:spChg>
        <pc:spChg chg="add mod">
          <ac:chgData name="Martin Nečaský" userId="4d5b1f2d-d072-4f2f-b575-b96d99ede51e" providerId="ADAL" clId="{E3352EBA-EE1E-4929-8507-43B8F9A16C31}" dt="2021-09-28T13:59:52.056" v="498" actId="14100"/>
          <ac:spMkLst>
            <pc:docMk/>
            <pc:sldMk cId="1539998020" sldId="267"/>
            <ac:spMk id="31" creationId="{FB2C0B8B-9E92-40CE-8032-478B14F898A2}"/>
          </ac:spMkLst>
        </pc:spChg>
        <pc:spChg chg="add mod">
          <ac:chgData name="Martin Nečaský" userId="4d5b1f2d-d072-4f2f-b575-b96d99ede51e" providerId="ADAL" clId="{E3352EBA-EE1E-4929-8507-43B8F9A16C31}" dt="2021-09-28T14:00:28.328" v="508" actId="1076"/>
          <ac:spMkLst>
            <pc:docMk/>
            <pc:sldMk cId="1539998020" sldId="267"/>
            <ac:spMk id="40" creationId="{5A373B7C-3699-4E75-8438-03D85A824152}"/>
          </ac:spMkLst>
        </pc:spChg>
        <pc:spChg chg="add mod">
          <ac:chgData name="Martin Nečaský" userId="4d5b1f2d-d072-4f2f-b575-b96d99ede51e" providerId="ADAL" clId="{E3352EBA-EE1E-4929-8507-43B8F9A16C31}" dt="2021-09-28T14:00:35.550" v="510" actId="1076"/>
          <ac:spMkLst>
            <pc:docMk/>
            <pc:sldMk cId="1539998020" sldId="267"/>
            <ac:spMk id="41" creationId="{1F23F804-99B0-447B-B7E8-310F5D24A6E4}"/>
          </ac:spMkLst>
        </pc:spChg>
        <pc:spChg chg="add mod">
          <ac:chgData name="Martin Nečaský" userId="4d5b1f2d-d072-4f2f-b575-b96d99ede51e" providerId="ADAL" clId="{E3352EBA-EE1E-4929-8507-43B8F9A16C31}" dt="2021-09-28T14:00:53.302" v="518" actId="1076"/>
          <ac:spMkLst>
            <pc:docMk/>
            <pc:sldMk cId="1539998020" sldId="267"/>
            <ac:spMk id="48" creationId="{F628EE7A-70C1-492E-8189-1DF065CA1B4A}"/>
          </ac:spMkLst>
        </pc:spChg>
        <pc:spChg chg="add mod">
          <ac:chgData name="Martin Nečaský" userId="4d5b1f2d-d072-4f2f-b575-b96d99ede51e" providerId="ADAL" clId="{E3352EBA-EE1E-4929-8507-43B8F9A16C31}" dt="2021-09-28T14:01:02.574" v="520" actId="1076"/>
          <ac:spMkLst>
            <pc:docMk/>
            <pc:sldMk cId="1539998020" sldId="267"/>
            <ac:spMk id="49" creationId="{6D8021C6-5446-4E34-B601-6150BBE06E27}"/>
          </ac:spMkLst>
        </pc:spChg>
        <pc:spChg chg="add del">
          <ac:chgData name="Martin Nečaský" userId="4d5b1f2d-d072-4f2f-b575-b96d99ede51e" providerId="ADAL" clId="{E3352EBA-EE1E-4929-8507-43B8F9A16C31}" dt="2021-09-28T13:56:34.016" v="391" actId="26606"/>
          <ac:spMkLst>
            <pc:docMk/>
            <pc:sldMk cId="1539998020" sldId="267"/>
            <ac:spMk id="71" creationId="{5E39A796-BE83-48B1-B33F-35C4A32AAB57}"/>
          </ac:spMkLst>
        </pc:spChg>
        <pc:spChg chg="add del">
          <ac:chgData name="Martin Nečaský" userId="4d5b1f2d-d072-4f2f-b575-b96d99ede51e" providerId="ADAL" clId="{E3352EBA-EE1E-4929-8507-43B8F9A16C31}" dt="2021-09-28T13:56:34.016" v="391" actId="26606"/>
          <ac:spMkLst>
            <pc:docMk/>
            <pc:sldMk cId="1539998020" sldId="267"/>
            <ac:spMk id="73" creationId="{72F84B47-E267-4194-8194-831DB7B5547F}"/>
          </ac:spMkLst>
        </pc:spChg>
        <pc:spChg chg="ad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75" creationId="{73ED6512-6858-4552-B699-9A97FE9A4EA2}"/>
          </ac:spMkLst>
        </pc:spChg>
        <pc:spChg chg="add del">
          <ac:chgData name="Martin Nečaský" userId="4d5b1f2d-d072-4f2f-b575-b96d99ede51e" providerId="ADAL" clId="{E3352EBA-EE1E-4929-8507-43B8F9A16C31}" dt="2021-09-28T13:56:41.081" v="393" actId="26606"/>
          <ac:spMkLst>
            <pc:docMk/>
            <pc:sldMk cId="1539998020" sldId="267"/>
            <ac:spMk id="1028" creationId="{FF9B822F-893E-44C8-963C-64F50ACECBB2}"/>
          </ac:spMkLst>
        </pc:spChg>
        <pc:spChg chg="add del">
          <ac:chgData name="Martin Nečaský" userId="4d5b1f2d-d072-4f2f-b575-b96d99ede51e" providerId="ADAL" clId="{E3352EBA-EE1E-4929-8507-43B8F9A16C31}" dt="2021-09-28T13:56:41.081" v="393" actId="26606"/>
          <ac:spMkLst>
            <pc:docMk/>
            <pc:sldMk cId="1539998020" sldId="267"/>
            <ac:spMk id="1029" creationId="{EBF87945-A001-489F-9D9B-7D9435F0B9CA}"/>
          </ac:spMkLst>
        </pc:spChg>
        <pc:spChg chg="add del">
          <ac:chgData name="Martin Nečaský" userId="4d5b1f2d-d072-4f2f-b575-b96d99ede51e" providerId="ADAL" clId="{E3352EBA-EE1E-4929-8507-43B8F9A16C31}" dt="2021-09-28T13:56:48.454" v="395" actId="26606"/>
          <ac:spMkLst>
            <pc:docMk/>
            <pc:sldMk cId="1539998020" sldId="267"/>
            <ac:spMk id="1031" creationId="{2B566528-1B12-4246-9431-5C2D7D081168}"/>
          </ac:spMkLst>
        </pc:spChg>
        <pc:spChg chg="add del">
          <ac:chgData name="Martin Nečaský" userId="4d5b1f2d-d072-4f2f-b575-b96d99ede51e" providerId="ADAL" clId="{E3352EBA-EE1E-4929-8507-43B8F9A16C31}" dt="2021-09-28T13:56:54.288" v="397" actId="26606"/>
          <ac:spMkLst>
            <pc:docMk/>
            <pc:sldMk cId="1539998020" sldId="267"/>
            <ac:spMk id="1034" creationId="{2B566528-1B12-4246-9431-5C2D7D081168}"/>
          </ac:spMkLst>
        </pc:spChg>
        <pc:spChg chg="ad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1042" creationId="{4038CB10-1F5C-4D54-9DF7-12586DE5B007}"/>
          </ac:spMkLst>
        </pc:spChg>
        <pc:spChg chg="add">
          <ac:chgData name="Martin Nečaský" userId="4d5b1f2d-d072-4f2f-b575-b96d99ede51e" providerId="ADAL" clId="{E3352EBA-EE1E-4929-8507-43B8F9A16C31}" dt="2021-09-28T13:56:54.298" v="398" actId="26606"/>
          <ac:spMkLst>
            <pc:docMk/>
            <pc:sldMk cId="1539998020" sldId="267"/>
            <ac:spMk id="1043" creationId="{36D30126-6314-4A93-B27E-5C66CF781924}"/>
          </ac:spMkLst>
        </pc:spChg>
        <pc:grpChg chg="add del">
          <ac:chgData name="Martin Nečaský" userId="4d5b1f2d-d072-4f2f-b575-b96d99ede51e" providerId="ADAL" clId="{E3352EBA-EE1E-4929-8507-43B8F9A16C31}" dt="2021-09-28T13:56:48.454" v="395" actId="26606"/>
          <ac:grpSpMkLst>
            <pc:docMk/>
            <pc:sldMk cId="1539998020" sldId="267"/>
            <ac:grpSpMk id="77" creationId="{5995D10D-E9C9-47DB-AE7E-801FEF38F5C9}"/>
          </ac:grpSpMkLst>
        </pc:grpChg>
        <pc:grpChg chg="add del">
          <ac:chgData name="Martin Nečaský" userId="4d5b1f2d-d072-4f2f-b575-b96d99ede51e" providerId="ADAL" clId="{E3352EBA-EE1E-4929-8507-43B8F9A16C31}" dt="2021-09-28T13:56:48.454" v="395" actId="26606"/>
          <ac:grpSpMkLst>
            <pc:docMk/>
            <pc:sldMk cId="1539998020" sldId="267"/>
            <ac:grpSpMk id="1032" creationId="{828A5161-06F1-46CF-8AD7-844680A59E13}"/>
          </ac:grpSpMkLst>
        </pc:grpChg>
        <pc:grpChg chg="add del">
          <ac:chgData name="Martin Nečaský" userId="4d5b1f2d-d072-4f2f-b575-b96d99ede51e" providerId="ADAL" clId="{E3352EBA-EE1E-4929-8507-43B8F9A16C31}" dt="2021-09-28T13:56:54.288" v="397" actId="26606"/>
          <ac:grpSpMkLst>
            <pc:docMk/>
            <pc:sldMk cId="1539998020" sldId="267"/>
            <ac:grpSpMk id="1035" creationId="{287F69AB-2350-44E3-9076-00265B93F313}"/>
          </ac:grpSpMkLst>
        </pc:grpChg>
        <pc:grpChg chg="add del">
          <ac:chgData name="Martin Nečaský" userId="4d5b1f2d-d072-4f2f-b575-b96d99ede51e" providerId="ADAL" clId="{E3352EBA-EE1E-4929-8507-43B8F9A16C31}" dt="2021-09-28T13:56:54.288" v="397" actId="26606"/>
          <ac:grpSpMkLst>
            <pc:docMk/>
            <pc:sldMk cId="1539998020" sldId="267"/>
            <ac:grpSpMk id="1038" creationId="{3EA7D759-6BEF-4CBD-A325-BCFA77832B3F}"/>
          </ac:grpSpMkLst>
        </pc:grpChg>
        <pc:picChg chg="del">
          <ac:chgData name="Martin Nečaský" userId="4d5b1f2d-d072-4f2f-b575-b96d99ede51e" providerId="ADAL" clId="{E3352EBA-EE1E-4929-8507-43B8F9A16C31}" dt="2021-09-28T13:56:16.902" v="386" actId="478"/>
          <ac:picMkLst>
            <pc:docMk/>
            <pc:sldMk cId="1539998020" sldId="267"/>
            <ac:picMk id="7" creationId="{FFB342F5-A389-4D2B-8781-83D6B2783350}"/>
          </ac:picMkLst>
        </pc:picChg>
        <pc:picChg chg="add del mod ord">
          <ac:chgData name="Martin Nečaský" userId="4d5b1f2d-d072-4f2f-b575-b96d99ede51e" providerId="ADAL" clId="{E3352EBA-EE1E-4929-8507-43B8F9A16C31}" dt="2021-09-28T13:57:03.395" v="399" actId="478"/>
          <ac:picMkLst>
            <pc:docMk/>
            <pc:sldMk cId="1539998020" sldId="267"/>
            <ac:picMk id="1026" creationId="{3BFFA78E-BAE0-468B-AB2C-128B5E49A025}"/>
          </ac:picMkLst>
        </pc:picChg>
        <pc:cxnChg chg="add mod">
          <ac:chgData name="Martin Nečaský" userId="4d5b1f2d-d072-4f2f-b575-b96d99ede51e" providerId="ADAL" clId="{E3352EBA-EE1E-4929-8507-43B8F9A16C31}" dt="2021-09-28T14:00:10.095" v="500" actId="17032"/>
          <ac:cxnSpMkLst>
            <pc:docMk/>
            <pc:sldMk cId="1539998020" sldId="267"/>
            <ac:cxnSpMk id="6" creationId="{CB31D16D-AC72-4675-B21B-7C6044C6B5BF}"/>
          </ac:cxnSpMkLst>
        </pc:cxnChg>
        <pc:cxnChg chg="add mod">
          <ac:chgData name="Martin Nečaský" userId="4d5b1f2d-d072-4f2f-b575-b96d99ede51e" providerId="ADAL" clId="{E3352EBA-EE1E-4929-8507-43B8F9A16C31}" dt="2021-09-28T14:00:17.110" v="503" actId="14100"/>
          <ac:cxnSpMkLst>
            <pc:docMk/>
            <pc:sldMk cId="1539998020" sldId="267"/>
            <ac:cxnSpMk id="34" creationId="{0B5EEA75-0462-45C6-A8C6-90D89FE15837}"/>
          </ac:cxnSpMkLst>
        </pc:cxnChg>
        <pc:cxnChg chg="add mod">
          <ac:chgData name="Martin Nečaský" userId="4d5b1f2d-d072-4f2f-b575-b96d99ede51e" providerId="ADAL" clId="{E3352EBA-EE1E-4929-8507-43B8F9A16C31}" dt="2021-09-28T14:00:21.802" v="506" actId="14100"/>
          <ac:cxnSpMkLst>
            <pc:docMk/>
            <pc:sldMk cId="1539998020" sldId="267"/>
            <ac:cxnSpMk id="37" creationId="{596DA5C7-97C1-43EC-AB03-785DB006961B}"/>
          </ac:cxnSpMkLst>
        </pc:cxnChg>
        <pc:cxnChg chg="add mod">
          <ac:chgData name="Martin Nečaský" userId="4d5b1f2d-d072-4f2f-b575-b96d99ede51e" providerId="ADAL" clId="{E3352EBA-EE1E-4929-8507-43B8F9A16C31}" dt="2021-09-28T14:00:42.658" v="513" actId="14100"/>
          <ac:cxnSpMkLst>
            <pc:docMk/>
            <pc:sldMk cId="1539998020" sldId="267"/>
            <ac:cxnSpMk id="42" creationId="{284382B0-AE33-48B4-B4E4-B975D253687A}"/>
          </ac:cxnSpMkLst>
        </pc:cxnChg>
        <pc:cxnChg chg="add mod">
          <ac:chgData name="Martin Nečaský" userId="4d5b1f2d-d072-4f2f-b575-b96d99ede51e" providerId="ADAL" clId="{E3352EBA-EE1E-4929-8507-43B8F9A16C31}" dt="2021-09-28T14:00:47.653" v="516" actId="14100"/>
          <ac:cxnSpMkLst>
            <pc:docMk/>
            <pc:sldMk cId="1539998020" sldId="267"/>
            <ac:cxnSpMk id="45" creationId="{C2BCB71E-CB29-46F4-AAE3-E06DF64782C4}"/>
          </ac:cxnSpMkLst>
        </pc:cxnChg>
        <pc:cxnChg chg="add mod">
          <ac:chgData name="Martin Nečaský" userId="4d5b1f2d-d072-4f2f-b575-b96d99ede51e" providerId="ADAL" clId="{E3352EBA-EE1E-4929-8507-43B8F9A16C31}" dt="2021-09-28T14:01:08.601" v="523" actId="14100"/>
          <ac:cxnSpMkLst>
            <pc:docMk/>
            <pc:sldMk cId="1539998020" sldId="267"/>
            <ac:cxnSpMk id="50" creationId="{38B5E607-23FC-41A1-B173-17F77A7EB626}"/>
          </ac:cxnSpMkLst>
        </pc:cxnChg>
        <pc:cxnChg chg="add mod">
          <ac:chgData name="Martin Nečaský" userId="4d5b1f2d-d072-4f2f-b575-b96d99ede51e" providerId="ADAL" clId="{E3352EBA-EE1E-4929-8507-43B8F9A16C31}" dt="2021-09-28T14:01:12.854" v="526" actId="14100"/>
          <ac:cxnSpMkLst>
            <pc:docMk/>
            <pc:sldMk cId="1539998020" sldId="267"/>
            <ac:cxnSpMk id="53" creationId="{68EAB01D-7F18-42D1-802F-D125C1270D50}"/>
          </ac:cxnSpMkLst>
        </pc:cxnChg>
      </pc:sldChg>
      <pc:sldChg chg="del">
        <pc:chgData name="Martin Nečaský" userId="4d5b1f2d-d072-4f2f-b575-b96d99ede51e" providerId="ADAL" clId="{E3352EBA-EE1E-4929-8507-43B8F9A16C31}" dt="2021-09-28T18:56:11.152" v="1324" actId="47"/>
        <pc:sldMkLst>
          <pc:docMk/>
          <pc:sldMk cId="4194353314" sldId="268"/>
        </pc:sldMkLst>
      </pc:sldChg>
      <pc:sldChg chg="del">
        <pc:chgData name="Martin Nečaský" userId="4d5b1f2d-d072-4f2f-b575-b96d99ede51e" providerId="ADAL" clId="{E3352EBA-EE1E-4929-8507-43B8F9A16C31}" dt="2021-09-28T18:56:11.152" v="1324" actId="47"/>
        <pc:sldMkLst>
          <pc:docMk/>
          <pc:sldMk cId="3440559809" sldId="269"/>
        </pc:sldMkLst>
      </pc:sldChg>
      <pc:sldChg chg="new del">
        <pc:chgData name="Martin Nečaský" userId="4d5b1f2d-d072-4f2f-b575-b96d99ede51e" providerId="ADAL" clId="{E3352EBA-EE1E-4929-8507-43B8F9A16C31}" dt="2021-09-28T13:45:57.594" v="1" actId="47"/>
        <pc:sldMkLst>
          <pc:docMk/>
          <pc:sldMk cId="1126115642" sldId="270"/>
        </pc:sldMkLst>
      </pc:sldChg>
      <pc:sldChg chg="addSp delSp modSp add mod setBg modClrScheme delDesignElem chgLayout">
        <pc:chgData name="Martin Nečaský" userId="4d5b1f2d-d072-4f2f-b575-b96d99ede51e" providerId="ADAL" clId="{E3352EBA-EE1E-4929-8507-43B8F9A16C31}" dt="2021-09-28T13:53:33.145" v="378"/>
        <pc:sldMkLst>
          <pc:docMk/>
          <pc:sldMk cId="2765019572" sldId="270"/>
        </pc:sldMkLst>
        <pc:spChg chg="del">
          <ac:chgData name="Martin Nečaský" userId="4d5b1f2d-d072-4f2f-b575-b96d99ede51e" providerId="ADAL" clId="{E3352EBA-EE1E-4929-8507-43B8F9A16C31}" dt="2021-09-28T13:47:22.141" v="35" actId="478"/>
          <ac:spMkLst>
            <pc:docMk/>
            <pc:sldMk cId="2765019572" sldId="270"/>
            <ac:spMk id="2" creationId="{FA8D1E95-495F-4E36-B9E5-FA0A58AA222E}"/>
          </ac:spMkLst>
        </pc:spChg>
        <pc:spChg chg="del">
          <ac:chgData name="Martin Nečaský" userId="4d5b1f2d-d072-4f2f-b575-b96d99ede51e" providerId="ADAL" clId="{E3352EBA-EE1E-4929-8507-43B8F9A16C31}" dt="2021-09-28T13:47:22.141" v="35" actId="478"/>
          <ac:spMkLst>
            <pc:docMk/>
            <pc:sldMk cId="2765019572" sldId="270"/>
            <ac:spMk id="3" creationId="{DA1C7E3E-9034-4C1F-A8F1-7212A539D568}"/>
          </ac:spMkLst>
        </pc:spChg>
        <pc:spChg chg="add del mod">
          <ac:chgData name="Martin Nečaský" userId="4d5b1f2d-d072-4f2f-b575-b96d99ede51e" providerId="ADAL" clId="{E3352EBA-EE1E-4929-8507-43B8F9A16C31}" dt="2021-09-28T13:50:02.056" v="247" actId="478"/>
          <ac:spMkLst>
            <pc:docMk/>
            <pc:sldMk cId="2765019572" sldId="270"/>
            <ac:spMk id="5" creationId="{15862D3A-B02F-4E08-994E-1FEDFC36E724}"/>
          </ac:spMkLst>
        </pc:spChg>
        <pc:spChg chg="add del mod">
          <ac:chgData name="Martin Nečaský" userId="4d5b1f2d-d072-4f2f-b575-b96d99ede51e" providerId="ADAL" clId="{E3352EBA-EE1E-4929-8507-43B8F9A16C31}" dt="2021-09-28T13:47:32.887" v="54" actId="478"/>
          <ac:spMkLst>
            <pc:docMk/>
            <pc:sldMk cId="2765019572" sldId="270"/>
            <ac:spMk id="7" creationId="{755CA884-22F0-49BB-9E3B-62FC6A88273A}"/>
          </ac:spMkLst>
        </pc:spChg>
        <pc:spChg chg="add del mod">
          <ac:chgData name="Martin Nečaský" userId="4d5b1f2d-d072-4f2f-b575-b96d99ede51e" providerId="ADAL" clId="{E3352EBA-EE1E-4929-8507-43B8F9A16C31}" dt="2021-09-28T13:50:05.158" v="248" actId="478"/>
          <ac:spMkLst>
            <pc:docMk/>
            <pc:sldMk cId="2765019572" sldId="270"/>
            <ac:spMk id="9" creationId="{65FA6661-61B6-4731-9EA3-289CD69B4CE0}"/>
          </ac:spMkLst>
        </pc:spChg>
        <pc:spChg chg="add del mod">
          <ac:chgData name="Martin Nečaský" userId="4d5b1f2d-d072-4f2f-b575-b96d99ede51e" providerId="ADAL" clId="{E3352EBA-EE1E-4929-8507-43B8F9A16C31}" dt="2021-09-28T13:50:42.246" v="250" actId="478"/>
          <ac:spMkLst>
            <pc:docMk/>
            <pc:sldMk cId="2765019572" sldId="270"/>
            <ac:spMk id="10" creationId="{C54840B7-9749-44FF-9CB9-1AB5DDB73564}"/>
          </ac:spMkLst>
        </pc:spChg>
        <pc:spChg chg="add del mod">
          <ac:chgData name="Martin Nečaský" userId="4d5b1f2d-d072-4f2f-b575-b96d99ede51e" providerId="ADAL" clId="{E3352EBA-EE1E-4929-8507-43B8F9A16C31}" dt="2021-09-28T13:51:43.246" v="374" actId="26606"/>
          <ac:spMkLst>
            <pc:docMk/>
            <pc:sldMk cId="2765019572" sldId="270"/>
            <ac:spMk id="11" creationId="{F41C510A-70E1-47C8-9BD5-5F703C6D21D4}"/>
          </ac:spMkLst>
        </pc:spChg>
        <pc:spChg chg="add del">
          <ac:chgData name="Martin Nečaský" userId="4d5b1f2d-d072-4f2f-b575-b96d99ede51e" providerId="ADAL" clId="{E3352EBA-EE1E-4929-8507-43B8F9A16C31}" dt="2021-09-28T13:51:43.224" v="373" actId="26606"/>
          <ac:spMkLst>
            <pc:docMk/>
            <pc:sldMk cId="2765019572" sldId="270"/>
            <ac:spMk id="17" creationId="{AE2B703B-46F9-481A-A605-82E2A828C4FA}"/>
          </ac:spMkLst>
        </pc:spChg>
        <pc:spChg chg="add del">
          <ac:chgData name="Martin Nečaský" userId="4d5b1f2d-d072-4f2f-b575-b96d99ede51e" providerId="ADAL" clId="{E3352EBA-EE1E-4929-8507-43B8F9A16C31}" dt="2021-09-28T13:51:43.224" v="373" actId="26606"/>
          <ac:spMkLst>
            <pc:docMk/>
            <pc:sldMk cId="2765019572" sldId="270"/>
            <ac:spMk id="19" creationId="{F13BE4D7-0C3D-4906-B230-A1C5B4665CCF}"/>
          </ac:spMkLst>
        </pc:spChg>
        <pc:spChg chg="del">
          <ac:chgData name="Martin Nečaský" userId="4d5b1f2d-d072-4f2f-b575-b96d99ede51e" providerId="ADAL" clId="{E3352EBA-EE1E-4929-8507-43B8F9A16C31}" dt="2021-09-28T13:47:13.060" v="34"/>
          <ac:spMkLst>
            <pc:docMk/>
            <pc:sldMk cId="2765019572" sldId="270"/>
            <ac:spMk id="22" creationId="{10F24D38-B79E-44B4-830E-043F45D96DC2}"/>
          </ac:spMkLst>
        </pc:spChg>
        <pc:graphicFrameChg chg="add del">
          <ac:chgData name="Martin Nečaský" userId="4d5b1f2d-d072-4f2f-b575-b96d99ede51e" providerId="ADAL" clId="{E3352EBA-EE1E-4929-8507-43B8F9A16C31}" dt="2021-09-28T13:51:43.224" v="373" actId="26606"/>
          <ac:graphicFrameMkLst>
            <pc:docMk/>
            <pc:sldMk cId="2765019572" sldId="270"/>
            <ac:graphicFrameMk id="13" creationId="{1746A9FA-15D0-4663-89F6-F7886EC783AB}"/>
          </ac:graphicFrameMkLst>
        </pc:graphicFrameChg>
        <pc:graphicFrameChg chg="add mod">
          <ac:chgData name="Martin Nečaský" userId="4d5b1f2d-d072-4f2f-b575-b96d99ede51e" providerId="ADAL" clId="{E3352EBA-EE1E-4929-8507-43B8F9A16C31}" dt="2021-09-28T13:53:33.145" v="378"/>
          <ac:graphicFrameMkLst>
            <pc:docMk/>
            <pc:sldMk cId="2765019572" sldId="270"/>
            <ac:graphicFrameMk id="21" creationId="{41DCEC15-AB9F-4555-A482-C2D4185234D9}"/>
          </ac:graphicFrameMkLst>
        </pc:graphicFrameChg>
        <pc:cxnChg chg="del">
          <ac:chgData name="Martin Nečaský" userId="4d5b1f2d-d072-4f2f-b575-b96d99ede51e" providerId="ADAL" clId="{E3352EBA-EE1E-4929-8507-43B8F9A16C31}" dt="2021-09-28T13:47:13.060" v="34"/>
          <ac:cxnSpMkLst>
            <pc:docMk/>
            <pc:sldMk cId="2765019572" sldId="270"/>
            <ac:cxnSpMk id="23" creationId="{FC469874-256B-45B3-A79C-7591B4BA1ECC}"/>
          </ac:cxnSpMkLst>
        </pc:cxnChg>
      </pc:sldChg>
      <pc:sldChg chg="addSp delSp modSp new mod">
        <pc:chgData name="Martin Nečaský" userId="4d5b1f2d-d072-4f2f-b575-b96d99ede51e" providerId="ADAL" clId="{E3352EBA-EE1E-4929-8507-43B8F9A16C31}" dt="2021-09-28T18:58:00.750" v="1452" actId="20577"/>
        <pc:sldMkLst>
          <pc:docMk/>
          <pc:sldMk cId="2650556228" sldId="271"/>
        </pc:sldMkLst>
        <pc:spChg chg="mod">
          <ac:chgData name="Martin Nečaský" userId="4d5b1f2d-d072-4f2f-b575-b96d99ede51e" providerId="ADAL" clId="{E3352EBA-EE1E-4929-8507-43B8F9A16C31}" dt="2021-09-28T15:16:28.119" v="540" actId="20577"/>
          <ac:spMkLst>
            <pc:docMk/>
            <pc:sldMk cId="2650556228" sldId="271"/>
            <ac:spMk id="2" creationId="{2E934D30-B3D8-4B54-A811-90FA0DEE3580}"/>
          </ac:spMkLst>
        </pc:spChg>
        <pc:spChg chg="del mod">
          <ac:chgData name="Martin Nečaský" userId="4d5b1f2d-d072-4f2f-b575-b96d99ede51e" providerId="ADAL" clId="{E3352EBA-EE1E-4929-8507-43B8F9A16C31}" dt="2021-09-28T15:23:29.279" v="845" actId="26606"/>
          <ac:spMkLst>
            <pc:docMk/>
            <pc:sldMk cId="2650556228" sldId="271"/>
            <ac:spMk id="3" creationId="{B74B1744-D211-4D95-8430-E7D0CDB8F27C}"/>
          </ac:spMkLst>
        </pc:spChg>
        <pc:graphicFrameChg chg="add mod">
          <ac:chgData name="Martin Nečaský" userId="4d5b1f2d-d072-4f2f-b575-b96d99ede51e" providerId="ADAL" clId="{E3352EBA-EE1E-4929-8507-43B8F9A16C31}" dt="2021-09-28T18:58:00.750" v="1452" actId="20577"/>
          <ac:graphicFrameMkLst>
            <pc:docMk/>
            <pc:sldMk cId="2650556228" sldId="271"/>
            <ac:graphicFrameMk id="5" creationId="{F1ED6220-B39D-48BF-B806-5199B8AD5206}"/>
          </ac:graphicFrameMkLst>
        </pc:graphicFrameChg>
      </pc:sldChg>
      <pc:sldChg chg="addSp modSp new mod">
        <pc:chgData name="Martin Nečaský" userId="4d5b1f2d-d072-4f2f-b575-b96d99ede51e" providerId="ADAL" clId="{E3352EBA-EE1E-4929-8507-43B8F9A16C31}" dt="2021-09-28T16:08:37.548" v="1096" actId="20577"/>
        <pc:sldMkLst>
          <pc:docMk/>
          <pc:sldMk cId="2180141828" sldId="272"/>
        </pc:sldMkLst>
        <pc:spChg chg="mod">
          <ac:chgData name="Martin Nečaský" userId="4d5b1f2d-d072-4f2f-b575-b96d99ede51e" providerId="ADAL" clId="{E3352EBA-EE1E-4929-8507-43B8F9A16C31}" dt="2021-09-28T15:54:50.428" v="868" actId="20577"/>
          <ac:spMkLst>
            <pc:docMk/>
            <pc:sldMk cId="2180141828" sldId="272"/>
            <ac:spMk id="2" creationId="{C3EC6B6B-2A07-4957-8F69-C071E3830A72}"/>
          </ac:spMkLst>
        </pc:spChg>
        <pc:spChg chg="mod">
          <ac:chgData name="Martin Nečaský" userId="4d5b1f2d-d072-4f2f-b575-b96d99ede51e" providerId="ADAL" clId="{E3352EBA-EE1E-4929-8507-43B8F9A16C31}" dt="2021-09-28T16:08:37.548" v="1096" actId="20577"/>
          <ac:spMkLst>
            <pc:docMk/>
            <pc:sldMk cId="2180141828" sldId="272"/>
            <ac:spMk id="3" creationId="{36CE822C-1319-4101-87DC-FACC56540F7E}"/>
          </ac:spMkLst>
        </pc:spChg>
        <pc:spChg chg="add mod">
          <ac:chgData name="Martin Nečaský" userId="4d5b1f2d-d072-4f2f-b575-b96d99ede51e" providerId="ADAL" clId="{E3352EBA-EE1E-4929-8507-43B8F9A16C31}" dt="2021-09-28T16:07:32.079" v="981" actId="1076"/>
          <ac:spMkLst>
            <pc:docMk/>
            <pc:sldMk cId="2180141828" sldId="272"/>
            <ac:spMk id="4" creationId="{7C0F3C1A-D7A6-46E8-BE35-07F3A078D640}"/>
          </ac:spMkLst>
        </pc:spChg>
        <pc:picChg chg="add mod">
          <ac:chgData name="Martin Nečaský" userId="4d5b1f2d-d072-4f2f-b575-b96d99ede51e" providerId="ADAL" clId="{E3352EBA-EE1E-4929-8507-43B8F9A16C31}" dt="2021-09-28T16:07:33.069" v="982" actId="1076"/>
          <ac:picMkLst>
            <pc:docMk/>
            <pc:sldMk cId="2180141828" sldId="272"/>
            <ac:picMk id="6" creationId="{B16E0334-ED80-4B31-9E16-735FA2FC971C}"/>
          </ac:picMkLst>
        </pc:picChg>
        <pc:cxnChg chg="add">
          <ac:chgData name="Martin Nečaský" userId="4d5b1f2d-d072-4f2f-b575-b96d99ede51e" providerId="ADAL" clId="{E3352EBA-EE1E-4929-8507-43B8F9A16C31}" dt="2021-09-28T16:07:45.143" v="983" actId="11529"/>
          <ac:cxnSpMkLst>
            <pc:docMk/>
            <pc:sldMk cId="2180141828" sldId="272"/>
            <ac:cxnSpMk id="8" creationId="{75DF0EF6-5D3C-4018-B29C-0EC6A2F8A0F7}"/>
          </ac:cxnSpMkLst>
        </pc:cxnChg>
      </pc:sldChg>
      <pc:sldChg chg="addSp delSp modSp new mod setBg">
        <pc:chgData name="Martin Nečaský" userId="4d5b1f2d-d072-4f2f-b575-b96d99ede51e" providerId="ADAL" clId="{E3352EBA-EE1E-4929-8507-43B8F9A16C31}" dt="2021-09-28T18:42:22.249" v="1154" actId="1076"/>
        <pc:sldMkLst>
          <pc:docMk/>
          <pc:sldMk cId="2904947015" sldId="273"/>
        </pc:sldMkLst>
        <pc:spChg chg="del">
          <ac:chgData name="Martin Nečaský" userId="4d5b1f2d-d072-4f2f-b575-b96d99ede51e" providerId="ADAL" clId="{E3352EBA-EE1E-4929-8507-43B8F9A16C31}" dt="2021-09-28T16:30:20.690" v="1099" actId="478"/>
          <ac:spMkLst>
            <pc:docMk/>
            <pc:sldMk cId="2904947015" sldId="273"/>
            <ac:spMk id="2" creationId="{66941EF9-2742-41AC-948A-3C63ABB22028}"/>
          </ac:spMkLst>
        </pc:spChg>
        <pc:spChg chg="del">
          <ac:chgData name="Martin Nečaský" userId="4d5b1f2d-d072-4f2f-b575-b96d99ede51e" providerId="ADAL" clId="{E3352EBA-EE1E-4929-8507-43B8F9A16C31}" dt="2021-09-28T16:30:19.641" v="1098" actId="478"/>
          <ac:spMkLst>
            <pc:docMk/>
            <pc:sldMk cId="2904947015" sldId="273"/>
            <ac:spMk id="3" creationId="{C3D30BD1-7948-485F-9BB8-26D4D2E55423}"/>
          </ac:spMkLst>
        </pc:spChg>
        <pc:spChg chg="add">
          <ac:chgData name="Martin Nečaský" userId="4d5b1f2d-d072-4f2f-b575-b96d99ede51e" providerId="ADAL" clId="{E3352EBA-EE1E-4929-8507-43B8F9A16C31}" dt="2021-09-28T16:30:42.229" v="1101" actId="26606"/>
          <ac:spMkLst>
            <pc:docMk/>
            <pc:sldMk cId="2904947015" sldId="273"/>
            <ac:spMk id="10" creationId="{42A4FC2C-047E-45A5-965D-8E1E3BF09BC6}"/>
          </ac:spMkLst>
        </pc:spChg>
        <pc:picChg chg="add del mod">
          <ac:chgData name="Martin Nečaský" userId="4d5b1f2d-d072-4f2f-b575-b96d99ede51e" providerId="ADAL" clId="{E3352EBA-EE1E-4929-8507-43B8F9A16C31}" dt="2021-09-28T18:01:12.416" v="1102" actId="478"/>
          <ac:picMkLst>
            <pc:docMk/>
            <pc:sldMk cId="2904947015" sldId="273"/>
            <ac:picMk id="5" creationId="{45CDD0C2-B92A-431F-A076-7CBF20CED6C4}"/>
          </ac:picMkLst>
        </pc:picChg>
        <pc:picChg chg="add del mod modCrop">
          <ac:chgData name="Martin Nečaský" userId="4d5b1f2d-d072-4f2f-b575-b96d99ede51e" providerId="ADAL" clId="{E3352EBA-EE1E-4929-8507-43B8F9A16C31}" dt="2021-09-28T18:41:04.368" v="1143" actId="478"/>
          <ac:picMkLst>
            <pc:docMk/>
            <pc:sldMk cId="2904947015" sldId="273"/>
            <ac:picMk id="7" creationId="{24C3F9C2-CDF2-4D8E-8FC9-6EA25E1ED9CC}"/>
          </ac:picMkLst>
        </pc:picChg>
        <pc:picChg chg="add mod modCrop">
          <ac:chgData name="Martin Nečaský" userId="4d5b1f2d-d072-4f2f-b575-b96d99ede51e" providerId="ADAL" clId="{E3352EBA-EE1E-4929-8507-43B8F9A16C31}" dt="2021-09-28T18:02:56.705" v="1118" actId="1440"/>
          <ac:picMkLst>
            <pc:docMk/>
            <pc:sldMk cId="2904947015" sldId="273"/>
            <ac:picMk id="9" creationId="{E556944A-11F1-4B6C-8C50-E9A2C1FF944E}"/>
          </ac:picMkLst>
        </pc:picChg>
        <pc:picChg chg="add mod modCrop">
          <ac:chgData name="Martin Nečaský" userId="4d5b1f2d-d072-4f2f-b575-b96d99ede51e" providerId="ADAL" clId="{E3352EBA-EE1E-4929-8507-43B8F9A16C31}" dt="2021-09-28T18:42:22.249" v="1154" actId="1076"/>
          <ac:picMkLst>
            <pc:docMk/>
            <pc:sldMk cId="2904947015" sldId="273"/>
            <ac:picMk id="12" creationId="{8FBA934F-D07F-4B60-A854-7F9112D146D3}"/>
          </ac:picMkLst>
        </pc:picChg>
      </pc:sldChg>
      <pc:sldChg chg="addSp delSp modSp new mod">
        <pc:chgData name="Martin Nečaský" userId="4d5b1f2d-d072-4f2f-b575-b96d99ede51e" providerId="ADAL" clId="{E3352EBA-EE1E-4929-8507-43B8F9A16C31}" dt="2021-09-28T18:44:26.681" v="1261" actId="1076"/>
        <pc:sldMkLst>
          <pc:docMk/>
          <pc:sldMk cId="953052618" sldId="274"/>
        </pc:sldMkLst>
        <pc:spChg chg="del">
          <ac:chgData name="Martin Nečaský" userId="4d5b1f2d-d072-4f2f-b575-b96d99ede51e" providerId="ADAL" clId="{E3352EBA-EE1E-4929-8507-43B8F9A16C31}" dt="2021-09-28T18:03:28.386" v="1122" actId="478"/>
          <ac:spMkLst>
            <pc:docMk/>
            <pc:sldMk cId="953052618" sldId="274"/>
            <ac:spMk id="2" creationId="{3E12E461-2176-4222-B111-C3E9D65B7978}"/>
          </ac:spMkLst>
        </pc:spChg>
        <pc:spChg chg="del">
          <ac:chgData name="Martin Nečaský" userId="4d5b1f2d-d072-4f2f-b575-b96d99ede51e" providerId="ADAL" clId="{E3352EBA-EE1E-4929-8507-43B8F9A16C31}" dt="2021-09-28T18:03:27.251" v="1121" actId="478"/>
          <ac:spMkLst>
            <pc:docMk/>
            <pc:sldMk cId="953052618" sldId="274"/>
            <ac:spMk id="3" creationId="{45D457FE-7B88-4633-9C26-4D98D96869AC}"/>
          </ac:spMkLst>
        </pc:spChg>
        <pc:picChg chg="add del mod modCrop">
          <ac:chgData name="Martin Nečaský" userId="4d5b1f2d-d072-4f2f-b575-b96d99ede51e" providerId="ADAL" clId="{E3352EBA-EE1E-4929-8507-43B8F9A16C31}" dt="2021-09-28T18:43:38.282" v="1252" actId="478"/>
          <ac:picMkLst>
            <pc:docMk/>
            <pc:sldMk cId="953052618" sldId="274"/>
            <ac:picMk id="5" creationId="{C96C7773-D755-445E-8BF4-CAD48D9851EE}"/>
          </ac:picMkLst>
        </pc:picChg>
        <pc:picChg chg="add mod">
          <ac:chgData name="Martin Nečaský" userId="4d5b1f2d-d072-4f2f-b575-b96d99ede51e" providerId="ADAL" clId="{E3352EBA-EE1E-4929-8507-43B8F9A16C31}" dt="2021-09-28T18:44:26.681" v="1261" actId="1076"/>
          <ac:picMkLst>
            <pc:docMk/>
            <pc:sldMk cId="953052618" sldId="274"/>
            <ac:picMk id="7" creationId="{DB4851A5-6356-4D78-96D9-8A47470A4AD0}"/>
          </ac:picMkLst>
        </pc:picChg>
        <pc:picChg chg="add mod modCrop">
          <ac:chgData name="Martin Nečaský" userId="4d5b1f2d-d072-4f2f-b575-b96d99ede51e" providerId="ADAL" clId="{E3352EBA-EE1E-4929-8507-43B8F9A16C31}" dt="2021-09-28T18:44:20.493" v="1260" actId="14100"/>
          <ac:picMkLst>
            <pc:docMk/>
            <pc:sldMk cId="953052618" sldId="274"/>
            <ac:picMk id="9" creationId="{D308DF3C-A7F9-4F0D-82B1-AF1B5F8B64AA}"/>
          </ac:picMkLst>
        </pc:picChg>
      </pc:sldChg>
      <pc:sldChg chg="addSp delSp modSp new mod">
        <pc:chgData name="Martin Nečaský" userId="4d5b1f2d-d072-4f2f-b575-b96d99ede51e" providerId="ADAL" clId="{E3352EBA-EE1E-4929-8507-43B8F9A16C31}" dt="2021-09-28T18:47:07.833" v="1321" actId="1076"/>
        <pc:sldMkLst>
          <pc:docMk/>
          <pc:sldMk cId="4149070441" sldId="275"/>
        </pc:sldMkLst>
        <pc:spChg chg="del">
          <ac:chgData name="Martin Nečaský" userId="4d5b1f2d-d072-4f2f-b575-b96d99ede51e" providerId="ADAL" clId="{E3352EBA-EE1E-4929-8507-43B8F9A16C31}" dt="2021-09-28T18:45:16.569" v="1300" actId="478"/>
          <ac:spMkLst>
            <pc:docMk/>
            <pc:sldMk cId="4149070441" sldId="275"/>
            <ac:spMk id="2" creationId="{08D3C58B-B661-4B2D-90E0-C116FABBA8F6}"/>
          </ac:spMkLst>
        </pc:spChg>
        <pc:spChg chg="del">
          <ac:chgData name="Martin Nečaský" userId="4d5b1f2d-d072-4f2f-b575-b96d99ede51e" providerId="ADAL" clId="{E3352EBA-EE1E-4929-8507-43B8F9A16C31}" dt="2021-09-28T18:45:14.453" v="1299" actId="478"/>
          <ac:spMkLst>
            <pc:docMk/>
            <pc:sldMk cId="4149070441" sldId="275"/>
            <ac:spMk id="3" creationId="{D9AE0147-2DB1-49A8-AAD0-983DCDC0676B}"/>
          </ac:spMkLst>
        </pc:spChg>
        <pc:picChg chg="add mod modCrop">
          <ac:chgData name="Martin Nečaský" userId="4d5b1f2d-d072-4f2f-b575-b96d99ede51e" providerId="ADAL" clId="{E3352EBA-EE1E-4929-8507-43B8F9A16C31}" dt="2021-09-28T18:47:07.833" v="1321" actId="1076"/>
          <ac:picMkLst>
            <pc:docMk/>
            <pc:sldMk cId="4149070441" sldId="275"/>
            <ac:picMk id="5" creationId="{9EC5EF3F-AFB8-4028-8F9D-A95D91E9E276}"/>
          </ac:picMkLst>
        </pc:picChg>
        <pc:picChg chg="add mod modCrop">
          <ac:chgData name="Martin Nečaský" userId="4d5b1f2d-d072-4f2f-b575-b96d99ede51e" providerId="ADAL" clId="{E3352EBA-EE1E-4929-8507-43B8F9A16C31}" dt="2021-09-28T18:47:07.833" v="1321" actId="1076"/>
          <ac:picMkLst>
            <pc:docMk/>
            <pc:sldMk cId="4149070441" sldId="275"/>
            <ac:picMk id="7" creationId="{187C684A-C210-49CE-A34D-E416B906D57D}"/>
          </ac:picMkLst>
        </pc:picChg>
      </pc:sldChg>
    </pc:docChg>
  </pc:docChgLst>
  <pc:docChgLst>
    <pc:chgData name="Martin Nečaský" userId="4d5b1f2d-d072-4f2f-b575-b96d99ede51e" providerId="ADAL" clId="{9EC5849C-8A8E-4ED9-A3BE-49BCEF73CAB6}"/>
    <pc:docChg chg="modSld">
      <pc:chgData name="Martin Nečaský" userId="4d5b1f2d-d072-4f2f-b575-b96d99ede51e" providerId="ADAL" clId="{9EC5849C-8A8E-4ED9-A3BE-49BCEF73CAB6}" dt="2022-10-13T13:19:10.364" v="0" actId="108"/>
      <pc:docMkLst>
        <pc:docMk/>
      </pc:docMkLst>
      <pc:sldChg chg="modSp mod">
        <pc:chgData name="Martin Nečaský" userId="4d5b1f2d-d072-4f2f-b575-b96d99ede51e" providerId="ADAL" clId="{9EC5849C-8A8E-4ED9-A3BE-49BCEF73CAB6}" dt="2022-10-13T13:19:10.364" v="0" actId="108"/>
        <pc:sldMkLst>
          <pc:docMk/>
          <pc:sldMk cId="1306544680" sldId="271"/>
        </pc:sldMkLst>
        <pc:spChg chg="mod">
          <ac:chgData name="Martin Nečaský" userId="4d5b1f2d-d072-4f2f-b575-b96d99ede51e" providerId="ADAL" clId="{9EC5849C-8A8E-4ED9-A3BE-49BCEF73CAB6}" dt="2022-10-13T13:19:10.364" v="0" actId="108"/>
          <ac:spMkLst>
            <pc:docMk/>
            <pc:sldMk cId="1306544680" sldId="271"/>
            <ac:spMk id="4" creationId="{190D5C79-2F68-45B9-8B6E-C55A0D3723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8BBB8-855A-4C0D-B5F8-13AF1F94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2133E3-62DB-44AB-BCA6-5BFDEA0C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F40194-33DF-4736-8CE7-8FF056F3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A2D6FE-8C2F-4C0D-AC46-480645EB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54803A-163D-42CB-A7F4-BEF4B7A4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903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33D9A-6A7D-4CF3-A6BE-2CAF8C62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6A59F7B-7778-45A1-9FD7-14E5860D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4A40AA-42FD-44FE-B6A4-0A110974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2DFDC3-BC52-4B7B-806B-6316D33A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6F7BE8-2675-4334-8B06-09F6E03B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374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D80F06B-E489-4EDC-AFD8-8F45761D9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3C18EB7-65AE-4C6D-8404-86C5B57F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D11842-E13E-4528-A896-0ECDBEEF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B9A818-BC49-49D5-AD45-E2A88E1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87AF46-B7A4-40D6-9EEB-28D10202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617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DE9C0-34FD-4E6E-8C40-E871E35E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51383A-050E-4890-8344-D03474C9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FD19E8-0660-48B8-AAB5-2A4F04F4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08EFB9-29DC-4B8B-9510-C05DC2C7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62F6A2-C9C5-4C68-84A0-64A39B3B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109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6DFC86-04B3-4194-AC6A-4C07DCEF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3DBE6D5-AD27-4008-BF1F-F76F08D0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F093D0-6AEC-448D-B97E-E10D28E9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513374-CF5D-444C-B542-F7867356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1EA838-9E93-491C-B555-9697E0DF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2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DCC0F1-B2DD-49B1-BC6C-88FB160E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C92815-E9F4-4D48-A7D3-5EDC89222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942CB95-A2A2-4569-99CD-7CE64E23A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81DF79-DFF5-464B-AC3E-E7A09379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7204640-695C-4ABC-8D98-021A1B35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C0C37CE-766D-4A70-91FB-90965FC0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41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8ED7CE-3873-441D-8C23-BA3F37F4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06C649-00CC-404C-B92E-D7A9A7B3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9088678-D015-4E20-AB34-383E31DE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EF64915-74BC-46CF-BE1E-D9D9D0E20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18ED954-5931-41EA-B973-CE943CE56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C6DB691-E07C-4D17-A2B7-3A42B4EF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E182DE9-CFDA-4634-997F-7AC4F19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45069F3-AF67-412B-8F8A-50CF3BE9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9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7D7FAD-663F-4008-92C5-2A134E10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5D22E95-4B25-4AE0-90A4-A8C6D8B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23AEA16-9B36-46A6-B196-E686F3F9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D250D1-0083-4124-9BE0-FA95B20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1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22FBD08-BCFB-4A16-A6CA-06119E91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467ACD4-E74D-4DFE-8846-86E447B5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225697F-232C-4F0A-825B-C85503F8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2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DEF5B0-1159-4C59-AAC1-ECA0E759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E4AED6-10B0-42D4-A9D2-BB06A31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102D26F-800B-46DE-8EE3-C36CF85F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5C415F-550D-40B9-8783-C643AED5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93173C-5BAF-41B5-803D-7D56ED98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6E4FD95-95B1-446A-8563-735726C5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7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0537B6-4D73-40DF-8E15-BEEAFBF0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56A1519-8E04-46B0-A7FB-ED8A3710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854598-3993-4032-9BEC-80FDA035B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1A11894-A541-4C49-9A96-0D2DA9C5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DA7011-9DDE-4B06-BC2A-8B7ED555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55CE7E-1335-4FA6-AC5A-1BD37BF3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2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F69E597-D3B4-4DCC-A22C-4806252A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A4631B-DE17-4DE8-8463-19E27553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28AE225-A6BB-4A2D-B4E5-0E4A8DF36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F7B2-07EA-48DA-AF49-7E009FE95A56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B1C8B2-3C29-4EFE-BA62-5942A6E72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269978-1099-4631-A052-D3A385B19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45-F752-4288-95BA-AE034A9CF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06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ucturizr.com/signup" TargetMode="External"/><Relationship Id="rId2" Type="http://schemas.openxmlformats.org/officeDocument/2006/relationships/hyperlink" Target="https://structurizr.com/ds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mff.cuni.cz/necam0am/nswi130/-/tree/main/structurizr-projects/lecture-practice" TargetMode="External"/><Relationship Id="rId4" Type="http://schemas.openxmlformats.org/officeDocument/2006/relationships/hyperlink" Target="https://github.com/structurizr/ds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A8D1E95-495F-4E36-B9E5-FA0A58AA2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649" y="721805"/>
            <a:ext cx="10258732" cy="2147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System Architectures (NSWI130)</a:t>
            </a:r>
            <a:b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C4 model</a:t>
            </a:r>
            <a:r>
              <a:rPr lang="cs-CZ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cs-CZ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diagrams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A1C7E3E-9034-4C1F-A8F1-7212A539D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649" y="3509010"/>
            <a:ext cx="10258733" cy="305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Martin Nečaský, Ph.D.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Department of Software Engineering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Faculty of Mathematics and Physics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Charles University in Prague</a:t>
            </a:r>
          </a:p>
        </p:txBody>
      </p:sp>
    </p:spTree>
    <p:extLst>
      <p:ext uri="{BB962C8B-B14F-4D97-AF65-F5344CB8AC3E}">
        <p14:creationId xmlns:p14="http://schemas.microsoft.com/office/powerpoint/2010/main" val="376024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408" y="679269"/>
            <a:ext cx="11026914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views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theme &lt;</a:t>
            </a:r>
            <a:r>
              <a:rPr lang="en-US" sz="2400" dirty="0" err="1">
                <a:latin typeface="Consolas" panose="020B0609020204030204" pitchFamily="49" charset="0"/>
              </a:rPr>
              <a:t>default|url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Reuse of predefined visual stylesheet for presenting views as architectural diagrams</a:t>
            </a:r>
          </a:p>
          <a:p>
            <a:r>
              <a:rPr lang="en-US" sz="3200" dirty="0"/>
              <a:t>default: a keyword for the default stylesheet</a:t>
            </a:r>
          </a:p>
          <a:p>
            <a:r>
              <a:rPr lang="en-US" sz="3200" dirty="0"/>
              <a:t>url: web address of an external stylesheet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58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408" y="679269"/>
            <a:ext cx="11026914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views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cs-CZ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400" dirty="0">
                <a:latin typeface="Consolas" panose="020B0609020204030204" pitchFamily="49" charset="0"/>
              </a:rPr>
              <a:t>  </a:t>
            </a:r>
            <a:r>
              <a:rPr lang="cs-CZ" sz="2400" dirty="0" err="1">
                <a:latin typeface="Consolas" panose="020B0609020204030204" pitchFamily="49" charset="0"/>
              </a:rPr>
              <a:t>styles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element|relationship</a:t>
            </a:r>
            <a:r>
              <a:rPr lang="en-US" sz="2400" dirty="0">
                <a:latin typeface="Consolas" panose="020B0609020204030204" pitchFamily="49" charset="0"/>
              </a:rPr>
              <a:t> &lt;tag&gt;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… visual properties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4849586"/>
            <a:ext cx="10889975" cy="1396604"/>
          </a:xfrm>
        </p:spPr>
        <p:txBody>
          <a:bodyPr>
            <a:normAutofit/>
          </a:bodyPr>
          <a:lstStyle/>
          <a:p>
            <a:r>
              <a:rPr lang="en-US" sz="3200" dirty="0"/>
              <a:t>definition of own styles using various visual properties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187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D8EB91E-F0BC-4B50-A748-174184E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sampleworkspace0</a:t>
            </a:r>
            <a:r>
              <a:rPr lang="en-US" dirty="0"/>
              <a:t>2</a:t>
            </a:r>
            <a:r>
              <a:rPr lang="cs-CZ" dirty="0"/>
              <a:t>.dsl</a:t>
            </a:r>
          </a:p>
        </p:txBody>
      </p:sp>
    </p:spTree>
    <p:extLst>
      <p:ext uri="{BB962C8B-B14F-4D97-AF65-F5344CB8AC3E}">
        <p14:creationId xmlns:p14="http://schemas.microsoft.com/office/powerpoint/2010/main" val="98691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79269"/>
            <a:ext cx="10523331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 err="1">
                <a:latin typeface="Consolas" panose="020B0609020204030204" pitchFamily="49" charset="0"/>
              </a:rPr>
              <a:t>softwareSystem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&lt;id&gt; = container &lt;name&gt; [description] [technology] [tags]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container within a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7239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408" y="679269"/>
            <a:ext cx="11026914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views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container &lt;software system identifier&gt; [key] [description]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include 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container view (diagram) for the specified software system.</a:t>
            </a:r>
          </a:p>
          <a:p>
            <a:r>
              <a:rPr lang="en-US" sz="3200" dirty="0"/>
              <a:t>include</a:t>
            </a:r>
            <a:r>
              <a:rPr lang="en-US" sz="2800" dirty="0"/>
              <a:t> *</a:t>
            </a:r>
          </a:p>
          <a:p>
            <a:pPr lvl="1"/>
            <a:r>
              <a:rPr lang="en-US" sz="2800" dirty="0"/>
              <a:t>All containers within the software system + all people and software systems directly connected to those containers</a:t>
            </a:r>
          </a:p>
        </p:txBody>
      </p:sp>
    </p:spTree>
    <p:extLst>
      <p:ext uri="{BB962C8B-B14F-4D97-AF65-F5344CB8AC3E}">
        <p14:creationId xmlns:p14="http://schemas.microsoft.com/office/powerpoint/2010/main" val="175733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D8EB91E-F0BC-4B50-A748-174184E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sampleworkspace03.dsl</a:t>
            </a:r>
          </a:p>
        </p:txBody>
      </p:sp>
    </p:spTree>
    <p:extLst>
      <p:ext uri="{BB962C8B-B14F-4D97-AF65-F5344CB8AC3E}">
        <p14:creationId xmlns:p14="http://schemas.microsoft.com/office/powerpoint/2010/main" val="110547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79269"/>
            <a:ext cx="10523331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 err="1">
                <a:latin typeface="Consolas" panose="020B0609020204030204" pitchFamily="49" charset="0"/>
              </a:rPr>
              <a:t>container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&lt;id&gt; = </a:t>
            </a:r>
            <a:r>
              <a:rPr lang="cs-CZ" sz="2400" dirty="0" err="1">
                <a:latin typeface="Consolas" panose="020B0609020204030204" pitchFamily="49" charset="0"/>
              </a:rPr>
              <a:t>component</a:t>
            </a:r>
            <a:r>
              <a:rPr lang="en-US" sz="2400" dirty="0">
                <a:latin typeface="Consolas" panose="020B0609020204030204" pitchFamily="49" charset="0"/>
              </a:rPr>
              <a:t> &lt;name&gt; [description] [technology] [tags]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component within a container.</a:t>
            </a:r>
          </a:p>
        </p:txBody>
      </p:sp>
    </p:spTree>
    <p:extLst>
      <p:ext uri="{BB962C8B-B14F-4D97-AF65-F5344CB8AC3E}">
        <p14:creationId xmlns:p14="http://schemas.microsoft.com/office/powerpoint/2010/main" val="130654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408" y="679269"/>
            <a:ext cx="11026914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views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component &lt;container identifier&gt; [key] [description]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include 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component view (diagram) for the specified container.</a:t>
            </a:r>
          </a:p>
          <a:p>
            <a:r>
              <a:rPr lang="en-US" sz="3200" dirty="0"/>
              <a:t>include</a:t>
            </a:r>
            <a:r>
              <a:rPr lang="en-US" sz="2800" dirty="0"/>
              <a:t> *</a:t>
            </a:r>
          </a:p>
          <a:p>
            <a:pPr lvl="1"/>
            <a:r>
              <a:rPr lang="en-US" sz="2800" dirty="0"/>
              <a:t>All components within the container + all people, software systems and containers directly connected to those components</a:t>
            </a:r>
          </a:p>
        </p:txBody>
      </p:sp>
    </p:spTree>
    <p:extLst>
      <p:ext uri="{BB962C8B-B14F-4D97-AF65-F5344CB8AC3E}">
        <p14:creationId xmlns:p14="http://schemas.microsoft.com/office/powerpoint/2010/main" val="129220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D8EB91E-F0BC-4B50-A748-174184E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sampleworkspace0</a:t>
            </a:r>
            <a:r>
              <a:rPr lang="en-US" dirty="0"/>
              <a:t>4</a:t>
            </a:r>
            <a:r>
              <a:rPr lang="cs-CZ" dirty="0"/>
              <a:t>.dsl</a:t>
            </a:r>
          </a:p>
        </p:txBody>
      </p:sp>
    </p:spTree>
    <p:extLst>
      <p:ext uri="{BB962C8B-B14F-4D97-AF65-F5344CB8AC3E}">
        <p14:creationId xmlns:p14="http://schemas.microsoft.com/office/powerpoint/2010/main" val="1220248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79269"/>
            <a:ext cx="10523331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group &lt;name&gt;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named grouping of elements which will be rendered as a boundary around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30885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5C34DF-FC4F-457A-81A6-30203B39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Structurizr</a:t>
            </a:r>
            <a:r>
              <a:rPr lang="cs-CZ" dirty="0"/>
              <a:t> DSL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B4A981-DB27-4587-A34F-2EFF71EC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DSL (Domain Specific Language) for documenting software architecture based on the C4 model</a:t>
            </a:r>
          </a:p>
          <a:p>
            <a:r>
              <a:rPr lang="en-US" dirty="0">
                <a:hlinkClick r:id="rId2"/>
              </a:rPr>
              <a:t>Try</a:t>
            </a:r>
            <a:r>
              <a:rPr lang="en-US" dirty="0"/>
              <a:t>, install locally (see previous lecture), or </a:t>
            </a:r>
            <a:r>
              <a:rPr lang="en-US" dirty="0">
                <a:hlinkClick r:id="rId3"/>
              </a:rPr>
              <a:t>sign up to the </a:t>
            </a:r>
            <a:r>
              <a:rPr lang="en-US" dirty="0" err="1">
                <a:hlinkClick r:id="rId3"/>
              </a:rPr>
              <a:t>Structurizr</a:t>
            </a:r>
            <a:r>
              <a:rPr lang="en-US" dirty="0">
                <a:hlinkClick r:id="rId3"/>
              </a:rPr>
              <a:t> cloud service</a:t>
            </a:r>
            <a:endParaRPr lang="en-US" dirty="0"/>
          </a:p>
          <a:p>
            <a:r>
              <a:rPr lang="en-US" dirty="0">
                <a:hlinkClick r:id="rId4"/>
              </a:rPr>
              <a:t>GitHub repository</a:t>
            </a:r>
            <a:r>
              <a:rPr lang="en-US" dirty="0"/>
              <a:t> with reference documentation, cookbook, </a:t>
            </a:r>
            <a:r>
              <a:rPr lang="en-US" dirty="0" err="1"/>
              <a:t>etc</a:t>
            </a:r>
            <a:r>
              <a:rPr lang="cs-CZ" dirty="0"/>
              <a:t>.</a:t>
            </a:r>
          </a:p>
          <a:p>
            <a:r>
              <a:rPr lang="en-US" dirty="0"/>
              <a:t>Code from this lecture is available in </a:t>
            </a:r>
            <a:r>
              <a:rPr lang="en-US" dirty="0">
                <a:hlinkClick r:id="rId5"/>
              </a:rPr>
              <a:t>NSWI130 repository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520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D8EB91E-F0BC-4B50-A748-174184E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sampleworkspace0</a:t>
            </a:r>
            <a:r>
              <a:rPr lang="en-US" dirty="0"/>
              <a:t>5</a:t>
            </a:r>
            <a:r>
              <a:rPr lang="cs-CZ" dirty="0"/>
              <a:t>.dsl</a:t>
            </a:r>
          </a:p>
        </p:txBody>
      </p:sp>
    </p:spTree>
    <p:extLst>
      <p:ext uri="{BB962C8B-B14F-4D97-AF65-F5344CB8AC3E}">
        <p14:creationId xmlns:p14="http://schemas.microsoft.com/office/powerpoint/2010/main" val="40449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79269"/>
            <a:ext cx="10523331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deploymentEnvironment</a:t>
            </a:r>
            <a:r>
              <a:rPr lang="en-US" sz="2400" dirty="0">
                <a:latin typeface="Consolas" panose="020B0609020204030204" pitchFamily="49" charset="0"/>
              </a:rPr>
              <a:t> &lt;name&gt;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deployment architecture of the static elements (software systems and containers).</a:t>
            </a:r>
          </a:p>
          <a:p>
            <a:r>
              <a:rPr lang="en-US" sz="3200" dirty="0"/>
              <a:t>Shows how the static elements are deployed at runtime as instances</a:t>
            </a:r>
          </a:p>
        </p:txBody>
      </p:sp>
    </p:spTree>
    <p:extLst>
      <p:ext uri="{BB962C8B-B14F-4D97-AF65-F5344CB8AC3E}">
        <p14:creationId xmlns:p14="http://schemas.microsoft.com/office/powerpoint/2010/main" val="3897339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22" y="679269"/>
            <a:ext cx="11068486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deploymentEnvironment</a:t>
            </a:r>
            <a:r>
              <a:rPr lang="en-US" sz="2400" dirty="0">
                <a:latin typeface="Consolas" panose="020B0609020204030204" pitchFamily="49" charset="0"/>
              </a:rPr>
              <a:t> &lt;name&gt;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deploymentNode</a:t>
            </a:r>
            <a:r>
              <a:rPr lang="en-US" sz="2400" dirty="0">
                <a:latin typeface="Consolas" panose="020B0609020204030204" pitchFamily="49" charset="0"/>
              </a:rPr>
              <a:t> &lt;name&gt; [description] [technology] [tags] [#]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single deployment node which comprises other deployment nodes or instances of software systems or containers</a:t>
            </a:r>
          </a:p>
          <a:p>
            <a:r>
              <a:rPr lang="en-US" sz="3200" dirty="0"/>
              <a:t># - number of instances (integer)</a:t>
            </a:r>
          </a:p>
        </p:txBody>
      </p:sp>
    </p:spTree>
    <p:extLst>
      <p:ext uri="{BB962C8B-B14F-4D97-AF65-F5344CB8AC3E}">
        <p14:creationId xmlns:p14="http://schemas.microsoft.com/office/powerpoint/2010/main" val="388255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22" y="679269"/>
            <a:ext cx="11068486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deploymentEnvironment</a:t>
            </a:r>
            <a:r>
              <a:rPr lang="en-US" sz="2400" dirty="0">
                <a:latin typeface="Consolas" panose="020B0609020204030204" pitchFamily="49" charset="0"/>
              </a:rPr>
              <a:t> &lt;name&gt;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deploymentNode</a:t>
            </a:r>
            <a:r>
              <a:rPr lang="en-US" sz="2400" dirty="0">
                <a:latin typeface="Consolas" panose="020B0609020204030204" pitchFamily="49" charset="0"/>
              </a:rPr>
              <a:t> &lt;name&gt; [description] [technology] [tags] [#]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softwareSystemInstance</a:t>
            </a:r>
            <a:r>
              <a:rPr lang="en-US" sz="2400" dirty="0">
                <a:latin typeface="Consolas" panose="020B0609020204030204" pitchFamily="49" charset="0"/>
              </a:rPr>
              <a:t> &lt;id&gt;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an instance of a software system</a:t>
            </a:r>
          </a:p>
        </p:txBody>
      </p:sp>
    </p:spTree>
    <p:extLst>
      <p:ext uri="{BB962C8B-B14F-4D97-AF65-F5344CB8AC3E}">
        <p14:creationId xmlns:p14="http://schemas.microsoft.com/office/powerpoint/2010/main" val="1388762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22" y="679269"/>
            <a:ext cx="11068486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deploymentEnvironment</a:t>
            </a:r>
            <a:r>
              <a:rPr lang="en-US" sz="2400" dirty="0">
                <a:latin typeface="Consolas" panose="020B0609020204030204" pitchFamily="49" charset="0"/>
              </a:rPr>
              <a:t> &lt;name&gt;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deploymentNode</a:t>
            </a:r>
            <a:r>
              <a:rPr lang="en-US" sz="2400" dirty="0">
                <a:latin typeface="Consolas" panose="020B0609020204030204" pitchFamily="49" charset="0"/>
              </a:rPr>
              <a:t> &lt;name&gt; [description] [technology] [tags] [#]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containerInstance</a:t>
            </a:r>
            <a:r>
              <a:rPr lang="en-US" sz="2400" dirty="0">
                <a:latin typeface="Consolas" panose="020B0609020204030204" pitchFamily="49" charset="0"/>
              </a:rPr>
              <a:t> &lt;id&gt;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an instance of a container</a:t>
            </a:r>
          </a:p>
        </p:txBody>
      </p:sp>
    </p:spTree>
    <p:extLst>
      <p:ext uri="{BB962C8B-B14F-4D97-AF65-F5344CB8AC3E}">
        <p14:creationId xmlns:p14="http://schemas.microsoft.com/office/powerpoint/2010/main" val="1897071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22" y="679269"/>
            <a:ext cx="11068486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views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deployment &lt;software system id&gt; &lt;environment&gt;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include 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deployment view (diagram) for the specified software system.</a:t>
            </a:r>
          </a:p>
          <a:p>
            <a:r>
              <a:rPr lang="en-US" sz="3200" dirty="0"/>
              <a:t>include</a:t>
            </a:r>
            <a:r>
              <a:rPr lang="en-US" sz="2800" dirty="0"/>
              <a:t> *</a:t>
            </a:r>
          </a:p>
          <a:p>
            <a:pPr lvl="1"/>
            <a:r>
              <a:rPr lang="en-US" sz="2800" dirty="0"/>
              <a:t>All deployment nodes and instances within the deployment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600085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D8EB91E-F0BC-4B50-A748-174184E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sampleworkspace0</a:t>
            </a:r>
            <a:r>
              <a:rPr lang="en-US" dirty="0"/>
              <a:t>6</a:t>
            </a:r>
            <a:r>
              <a:rPr lang="cs-CZ" dirty="0"/>
              <a:t>.dsl</a:t>
            </a:r>
          </a:p>
        </p:txBody>
      </p:sp>
    </p:spTree>
    <p:extLst>
      <p:ext uri="{BB962C8B-B14F-4D97-AF65-F5344CB8AC3E}">
        <p14:creationId xmlns:p14="http://schemas.microsoft.com/office/powerpoint/2010/main" val="3211400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22" y="679269"/>
            <a:ext cx="11068486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deploymentEnvironment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deploymentNode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infrastructureNode</a:t>
            </a:r>
            <a:r>
              <a:rPr lang="en-US" sz="2400" dirty="0">
                <a:latin typeface="Consolas" panose="020B0609020204030204" pitchFamily="49" charset="0"/>
              </a:rPr>
              <a:t> &lt;name&gt; [description] [technology] [tags]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an infrastructure node, which is typically something like a load balancer, firewall, DNS service, etc.</a:t>
            </a:r>
          </a:p>
        </p:txBody>
      </p:sp>
    </p:spTree>
    <p:extLst>
      <p:ext uri="{BB962C8B-B14F-4D97-AF65-F5344CB8AC3E}">
        <p14:creationId xmlns:p14="http://schemas.microsoft.com/office/powerpoint/2010/main" val="320055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D8EB91E-F0BC-4B50-A748-174184E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sampleworkspace0</a:t>
            </a:r>
            <a:r>
              <a:rPr lang="en-US"/>
              <a:t>7</a:t>
            </a:r>
            <a:r>
              <a:rPr lang="cs-CZ"/>
              <a:t>.</a:t>
            </a:r>
            <a:r>
              <a:rPr lang="cs-CZ" dirty="0"/>
              <a:t>dsl</a:t>
            </a:r>
          </a:p>
        </p:txBody>
      </p:sp>
    </p:spTree>
    <p:extLst>
      <p:ext uri="{BB962C8B-B14F-4D97-AF65-F5344CB8AC3E}">
        <p14:creationId xmlns:p14="http://schemas.microsoft.com/office/powerpoint/2010/main" val="3406495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22" y="679269"/>
            <a:ext cx="11068486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dynamic * [key] [description]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dynamic view (diagram)</a:t>
            </a:r>
          </a:p>
          <a:p>
            <a:r>
              <a:rPr lang="en-US" sz="3200" dirty="0"/>
              <a:t>useful to show how elements in your static model collaborate at runtime to implement a user story, use case, feature, etc.</a:t>
            </a:r>
          </a:p>
        </p:txBody>
      </p:sp>
    </p:spTree>
    <p:extLst>
      <p:ext uri="{BB962C8B-B14F-4D97-AF65-F5344CB8AC3E}">
        <p14:creationId xmlns:p14="http://schemas.microsoft.com/office/powerpoint/2010/main" val="1375795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79269"/>
            <a:ext cx="5893526" cy="549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workspace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[name] [description]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workspace extends &lt;</a:t>
            </a:r>
            <a:r>
              <a:rPr lang="en-US" sz="2400" dirty="0" err="1">
                <a:latin typeface="Consolas" panose="020B0609020204030204" pitchFamily="49" charset="0"/>
              </a:rPr>
              <a:t>file|url</a:t>
            </a:r>
            <a:r>
              <a:rPr lang="en-US" sz="2400" dirty="0"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cs-CZ" sz="2400" dirty="0">
              <a:latin typeface="Consolas" panose="020B0609020204030204" pitchFamily="49" charset="0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3428" y="679269"/>
            <a:ext cx="4060371" cy="5497694"/>
          </a:xfrm>
        </p:spPr>
        <p:txBody>
          <a:bodyPr>
            <a:normAutofit/>
          </a:bodyPr>
          <a:lstStyle/>
          <a:p>
            <a:r>
              <a:rPr lang="en-US" sz="3200" dirty="0"/>
              <a:t>workspace is top level construct which contains a software architecture model and architectural views</a:t>
            </a:r>
            <a:endParaRPr lang="cs-CZ" sz="3200" dirty="0"/>
          </a:p>
        </p:txBody>
      </p:sp>
      <p:sp>
        <p:nvSpPr>
          <p:cNvPr id="24" name="Řečová bublina: obdélníkový bublinový popisek 23">
            <a:extLst>
              <a:ext uri="{FF2B5EF4-FFF2-40B4-BE49-F238E27FC236}">
                <a16:creationId xmlns:a16="http://schemas.microsoft.com/office/drawing/2014/main" id="{6838D6DF-6147-4960-AA09-5DAE2D4C3196}"/>
              </a:ext>
            </a:extLst>
          </p:cNvPr>
          <p:cNvSpPr/>
          <p:nvPr/>
        </p:nvSpPr>
        <p:spPr>
          <a:xfrm>
            <a:off x="2699026" y="1431235"/>
            <a:ext cx="1020417" cy="344556"/>
          </a:xfrm>
          <a:prstGeom prst="wedgeRectCallout">
            <a:avLst>
              <a:gd name="adj1" fmla="val -48106"/>
              <a:gd name="adj2" fmla="val -14535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29" name="Řečová bublina: obdélníkový bublinový popisek 28">
            <a:extLst>
              <a:ext uri="{FF2B5EF4-FFF2-40B4-BE49-F238E27FC236}">
                <a16:creationId xmlns:a16="http://schemas.microsoft.com/office/drawing/2014/main" id="{1CB35888-B903-42BB-8BBB-5333701DA8B4}"/>
              </a:ext>
            </a:extLst>
          </p:cNvPr>
          <p:cNvSpPr/>
          <p:nvPr/>
        </p:nvSpPr>
        <p:spPr>
          <a:xfrm>
            <a:off x="4083878" y="3147392"/>
            <a:ext cx="1020417" cy="344556"/>
          </a:xfrm>
          <a:prstGeom prst="wedgeRectCallout">
            <a:avLst>
              <a:gd name="adj1" fmla="val -48106"/>
              <a:gd name="adj2" fmla="val -14535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56612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22" y="679269"/>
            <a:ext cx="11068486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dynamic * [key] [description] {…}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dynamic &lt;software system id&gt; [key] [description] {…}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dynamic &lt;container id&gt; [key] [description] {…}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*: all people and software systems</a:t>
            </a:r>
          </a:p>
          <a:p>
            <a:r>
              <a:rPr lang="en-US" sz="3200" dirty="0"/>
              <a:t>software system id: people and other software systems connected to the system + its containers</a:t>
            </a:r>
          </a:p>
          <a:p>
            <a:r>
              <a:rPr lang="en-US" sz="3200" dirty="0"/>
              <a:t>container id: people, software systems and other containers connected to the container +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52968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22" y="679269"/>
            <a:ext cx="11068486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dynamic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&lt;id&gt; -&gt; &lt;id&gt; [description] [technology]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an instance of a relationship from the model</a:t>
            </a:r>
          </a:p>
          <a:p>
            <a:r>
              <a:rPr lang="en-US" sz="3200" dirty="0"/>
              <a:t>there can be multiple instances of the same relationship</a:t>
            </a:r>
          </a:p>
          <a:p>
            <a:r>
              <a:rPr lang="en-US" sz="3200" dirty="0"/>
              <a:t>the order defines the order in the diagram</a:t>
            </a:r>
          </a:p>
        </p:txBody>
      </p:sp>
    </p:spTree>
    <p:extLst>
      <p:ext uri="{BB962C8B-B14F-4D97-AF65-F5344CB8AC3E}">
        <p14:creationId xmlns:p14="http://schemas.microsoft.com/office/powerpoint/2010/main" val="86944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D8EB91E-F0BC-4B50-A748-174184E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sampleworkspace0</a:t>
            </a:r>
            <a:r>
              <a:rPr lang="en-US" dirty="0"/>
              <a:t>8</a:t>
            </a:r>
            <a:r>
              <a:rPr lang="cs-CZ" dirty="0"/>
              <a:t>.dsl</a:t>
            </a:r>
          </a:p>
        </p:txBody>
      </p:sp>
    </p:spTree>
    <p:extLst>
      <p:ext uri="{BB962C8B-B14F-4D97-AF65-F5344CB8AC3E}">
        <p14:creationId xmlns:p14="http://schemas.microsoft.com/office/powerpoint/2010/main" val="3044370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622" y="679269"/>
            <a:ext cx="11068486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softwareSystem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!docs </a:t>
            </a:r>
            <a:r>
              <a:rPr lang="en-US" sz="2400" dirty="0" err="1">
                <a:latin typeface="Consolas" panose="020B0609020204030204" pitchFamily="49" charset="0"/>
              </a:rPr>
              <a:t>docs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written documentation for a software system</a:t>
            </a:r>
          </a:p>
          <a:p>
            <a:r>
              <a:rPr lang="en-US" sz="3200" dirty="0"/>
              <a:t>Documentation written in </a:t>
            </a:r>
            <a:r>
              <a:rPr lang="en-US" sz="3200" dirty="0">
                <a:hlinkClick r:id="rId3"/>
              </a:rPr>
              <a:t>Markdown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961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D8EB91E-F0BC-4B50-A748-174184E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sampleworkspace0</a:t>
            </a:r>
            <a:r>
              <a:rPr lang="en-US" dirty="0"/>
              <a:t>9</a:t>
            </a:r>
            <a:r>
              <a:rPr lang="cs-CZ" dirty="0"/>
              <a:t>.</a:t>
            </a:r>
            <a:r>
              <a:rPr lang="cs-CZ" dirty="0" err="1"/>
              <a:t>dsl</a:t>
            </a:r>
            <a:br>
              <a:rPr lang="en-US" dirty="0"/>
            </a:br>
            <a:r>
              <a:rPr lang="en-US" dirty="0"/>
              <a:t>&amp;&amp;</a:t>
            </a:r>
            <a:br>
              <a:rPr lang="en-US" dirty="0"/>
            </a:br>
            <a:r>
              <a:rPr lang="en-US" dirty="0"/>
              <a:t>docs directory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100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79269"/>
            <a:ext cx="4754732" cy="549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workspace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model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views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8419" y="679269"/>
            <a:ext cx="7839755" cy="5497694"/>
          </a:xfrm>
        </p:spPr>
        <p:txBody>
          <a:bodyPr>
            <a:normAutofit/>
          </a:bodyPr>
          <a:lstStyle/>
          <a:p>
            <a:r>
              <a:rPr lang="en-US" sz="3200" dirty="0"/>
              <a:t>Workspace must contain a model which defines architectural elements and relationships</a:t>
            </a:r>
          </a:p>
          <a:p>
            <a:r>
              <a:rPr lang="en-US" sz="3200" dirty="0"/>
              <a:t>Workspace can also contain architectural views showing architectural elements and relationships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78749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79269"/>
            <a:ext cx="10523331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latin typeface="Consolas" panose="020B0609020204030204" pitchFamily="49" charset="0"/>
              </a:rPr>
              <a:t>model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cs-CZ" sz="2400" dirty="0">
                <a:latin typeface="Consolas" panose="020B0609020204030204" pitchFamily="49" charset="0"/>
              </a:rPr>
              <a:t>id</a:t>
            </a:r>
            <a:r>
              <a:rPr lang="en-US" sz="2400" dirty="0">
                <a:latin typeface="Consolas" panose="020B0609020204030204" pitchFamily="49" charset="0"/>
              </a:rPr>
              <a:t>&gt; = </a:t>
            </a:r>
            <a:r>
              <a:rPr lang="cs-CZ" sz="2400" dirty="0" err="1">
                <a:latin typeface="Consolas" panose="020B0609020204030204" pitchFamily="49" charset="0"/>
              </a:rPr>
              <a:t>softwareSystem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&lt;name&gt; [description] [tags]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software system.</a:t>
            </a:r>
          </a:p>
          <a:p>
            <a:r>
              <a:rPr lang="en-US" sz="3200" dirty="0"/>
              <a:t>description: a short description of the software system focused on its responsibilities</a:t>
            </a:r>
          </a:p>
          <a:p>
            <a:r>
              <a:rPr lang="en-US" sz="3200" dirty="0"/>
              <a:t>tags: adds one or more tags (separated by ‘,’) to an element (useful, e.g.,  for styling)</a:t>
            </a:r>
          </a:p>
        </p:txBody>
      </p:sp>
    </p:spTree>
    <p:extLst>
      <p:ext uri="{BB962C8B-B14F-4D97-AF65-F5344CB8AC3E}">
        <p14:creationId xmlns:p14="http://schemas.microsoft.com/office/powerpoint/2010/main" val="339617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79269"/>
            <a:ext cx="10523331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latin typeface="Consolas" panose="020B0609020204030204" pitchFamily="49" charset="0"/>
              </a:rPr>
              <a:t>model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cs-CZ" sz="2400" dirty="0">
                <a:latin typeface="Consolas" panose="020B0609020204030204" pitchFamily="49" charset="0"/>
              </a:rPr>
              <a:t>id</a:t>
            </a:r>
            <a:r>
              <a:rPr lang="en-US" sz="2400" dirty="0">
                <a:latin typeface="Consolas" panose="020B0609020204030204" pitchFamily="49" charset="0"/>
              </a:rPr>
              <a:t>&gt; = person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&lt;name&gt; [description] [tags]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person (user, actor, role, …).</a:t>
            </a:r>
          </a:p>
        </p:txBody>
      </p:sp>
    </p:spTree>
    <p:extLst>
      <p:ext uri="{BB962C8B-B14F-4D97-AF65-F5344CB8AC3E}">
        <p14:creationId xmlns:p14="http://schemas.microsoft.com/office/powerpoint/2010/main" val="396460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408" y="679269"/>
            <a:ext cx="11026914" cy="2337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latin typeface="Consolas" panose="020B0609020204030204" pitchFamily="49" charset="0"/>
              </a:rPr>
              <a:t>model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cs-CZ" sz="2400" dirty="0">
                <a:latin typeface="Consolas" panose="020B0609020204030204" pitchFamily="49" charset="0"/>
              </a:rPr>
              <a:t>id</a:t>
            </a:r>
            <a:r>
              <a:rPr lang="en-US" sz="2400" dirty="0">
                <a:latin typeface="Consolas" panose="020B0609020204030204" pitchFamily="49" charset="0"/>
              </a:rPr>
              <a:t>&gt; -&gt; &lt;id&gt; [description] [technology] [tags]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/>
          </a:bodyPr>
          <a:lstStyle/>
          <a:p>
            <a:r>
              <a:rPr lang="en-US" sz="3200" dirty="0"/>
              <a:t>Defines a </a:t>
            </a:r>
            <a:r>
              <a:rPr lang="en-US" sz="3200" dirty="0" err="1"/>
              <a:t>uni</a:t>
            </a:r>
            <a:r>
              <a:rPr lang="en-US" sz="3200" dirty="0"/>
              <a:t>-directional relationship between two elements.</a:t>
            </a:r>
          </a:p>
          <a:p>
            <a:r>
              <a:rPr lang="en-US" sz="3200" dirty="0"/>
              <a:t>technology: a technology the relationship will be implemented on</a:t>
            </a:r>
          </a:p>
        </p:txBody>
      </p:sp>
    </p:spTree>
    <p:extLst>
      <p:ext uri="{BB962C8B-B14F-4D97-AF65-F5344CB8AC3E}">
        <p14:creationId xmlns:p14="http://schemas.microsoft.com/office/powerpoint/2010/main" val="307809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D5C79-2F68-45B9-8B6E-C55A0D37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408" y="679269"/>
            <a:ext cx="11026914" cy="23378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views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systemContext</a:t>
            </a:r>
            <a:r>
              <a:rPr lang="en-US" sz="2400" dirty="0">
                <a:latin typeface="Consolas" panose="020B0609020204030204" pitchFamily="49" charset="0"/>
              </a:rPr>
              <a:t> &lt;software system identifier&gt; [key] [description]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include 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F44D67-895B-42EA-99D1-A729D3C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586921"/>
            <a:ext cx="10889975" cy="2659269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Defines a system context view (diagram) for the specified software system.</a:t>
            </a:r>
          </a:p>
          <a:p>
            <a:r>
              <a:rPr lang="en-US" sz="3200" dirty="0"/>
              <a:t>include: specifies elements and relationships in the view</a:t>
            </a:r>
          </a:p>
          <a:p>
            <a:pPr lvl="1"/>
            <a:r>
              <a:rPr lang="en-US" sz="2800" dirty="0"/>
              <a:t>Wildcard identifier * operates differently for different views</a:t>
            </a:r>
          </a:p>
          <a:p>
            <a:pPr lvl="1"/>
            <a:r>
              <a:rPr lang="en-US" sz="2800" dirty="0"/>
              <a:t>In this case it specifies the software system + all directly connected people and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172653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D8EB91E-F0BC-4B50-A748-174184EB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sampleworkspace01.dsl</a:t>
            </a:r>
          </a:p>
        </p:txBody>
      </p:sp>
    </p:spTree>
    <p:extLst>
      <p:ext uri="{BB962C8B-B14F-4D97-AF65-F5344CB8AC3E}">
        <p14:creationId xmlns:p14="http://schemas.microsoft.com/office/powerpoint/2010/main" val="32049401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ranžová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nžová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Oranžová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Oranžová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Oranžová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Oranžová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Oranžová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Oranžová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Oranžová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Oranžová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8008</TotalTime>
  <Words>1078</Words>
  <Application>Microsoft Office PowerPoint</Application>
  <PresentationFormat>Widescreen</PresentationFormat>
  <Paragraphs>168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Motiv Office</vt:lpstr>
      <vt:lpstr>Software System Architectures (NSWI130) C4 model and diagrams</vt:lpstr>
      <vt:lpstr>Structurizr DSL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sampleworkspace01.dsl</vt:lpstr>
      <vt:lpstr>PowerPoint Presentation</vt:lpstr>
      <vt:lpstr>PowerPoint Presentation</vt:lpstr>
      <vt:lpstr>sampleworkspace02.dsl</vt:lpstr>
      <vt:lpstr>PowerPoint Presentation</vt:lpstr>
      <vt:lpstr>PowerPoint Presentation</vt:lpstr>
      <vt:lpstr>sampleworkspace03.dsl</vt:lpstr>
      <vt:lpstr>PowerPoint Presentation</vt:lpstr>
      <vt:lpstr>PowerPoint Presentation</vt:lpstr>
      <vt:lpstr>sampleworkspace04.dsl</vt:lpstr>
      <vt:lpstr>PowerPoint Presentation</vt:lpstr>
      <vt:lpstr>sampleworkspace05.dsl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sampleworkspace06.dsl</vt:lpstr>
      <vt:lpstr>PowerPoint Presentation</vt:lpstr>
      <vt:lpstr>sampleworkspace07.dsl</vt:lpstr>
      <vt:lpstr>PowerPoint Presentation</vt:lpstr>
      <vt:lpstr>PowerPoint Presentation</vt:lpstr>
      <vt:lpstr>PowerPoint Presentation</vt:lpstr>
      <vt:lpstr>sampleworkspace08.dsl</vt:lpstr>
      <vt:lpstr>PowerPoint Presentation</vt:lpstr>
      <vt:lpstr>sampleworkspace09.dsl &amp;&amp; docs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</dc:title>
  <dc:creator>Martin Nečaský</dc:creator>
  <cp:lastModifiedBy>Martin Nečaský</cp:lastModifiedBy>
  <cp:revision>29</cp:revision>
  <dcterms:created xsi:type="dcterms:W3CDTF">2021-09-23T19:24:15Z</dcterms:created>
  <dcterms:modified xsi:type="dcterms:W3CDTF">2022-10-13T13:19:20Z</dcterms:modified>
</cp:coreProperties>
</file>