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notesSlides/notesSlide1.xml" ContentType="application/vnd.openxmlformats-officedocument.presentationml.notesSlide+xml"/>
  <Override PartName="/ppt/theme/themeOverride13.xml" ContentType="application/vnd.openxmlformats-officedocument.themeOverride+xml"/>
  <Override PartName="/ppt/notesSlides/notesSlide2.xml" ContentType="application/vnd.openxmlformats-officedocument.presentationml.notesSlide+xml"/>
  <Override PartName="/ppt/theme/themeOverride14.xml" ContentType="application/vnd.openxmlformats-officedocument.themeOverride+xml"/>
  <Override PartName="/ppt/notesSlides/notesSlide3.xml" ContentType="application/vnd.openxmlformats-officedocument.presentationml.notesSl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88" r:id="rId3"/>
    <p:sldId id="290" r:id="rId4"/>
    <p:sldId id="299" r:id="rId5"/>
    <p:sldId id="291" r:id="rId6"/>
    <p:sldId id="292" r:id="rId7"/>
    <p:sldId id="286" r:id="rId8"/>
    <p:sldId id="293" r:id="rId9"/>
    <p:sldId id="295" r:id="rId10"/>
    <p:sldId id="296" r:id="rId11"/>
    <p:sldId id="297" r:id="rId12"/>
    <p:sldId id="300" r:id="rId13"/>
    <p:sldId id="302" r:id="rId14"/>
    <p:sldId id="301" r:id="rId15"/>
    <p:sldId id="303" r:id="rId16"/>
    <p:sldId id="307" r:id="rId17"/>
    <p:sldId id="305" r:id="rId18"/>
    <p:sldId id="309" r:id="rId19"/>
    <p:sldId id="310" r:id="rId20"/>
    <p:sldId id="311" r:id="rId21"/>
    <p:sldId id="312" r:id="rId22"/>
    <p:sldId id="313" r:id="rId23"/>
    <p:sldId id="314" r:id="rId24"/>
    <p:sldId id="304" r:id="rId25"/>
    <p:sldId id="308" r:id="rId26"/>
    <p:sldId id="315" r:id="rId27"/>
    <p:sldId id="316" r:id="rId28"/>
    <p:sldId id="317" r:id="rId29"/>
    <p:sldId id="318" r:id="rId30"/>
    <p:sldId id="319" r:id="rId31"/>
    <p:sldId id="321" r:id="rId32"/>
    <p:sldId id="320" r:id="rId33"/>
    <p:sldId id="322" r:id="rId34"/>
    <p:sldId id="323" r:id="rId35"/>
    <p:sldId id="324" r:id="rId36"/>
    <p:sldId id="325" r:id="rId37"/>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Nečaský" userId="4d5b1f2d-d072-4f2f-b575-b96d99ede51e" providerId="ADAL" clId="{6EA58A6A-D60B-4AF5-B7A6-F750C892E51E}"/>
    <pc:docChg chg="undo redo custSel addSld delSld modSld sldOrd">
      <pc:chgData name="Martin Nečaský" userId="4d5b1f2d-d072-4f2f-b575-b96d99ede51e" providerId="ADAL" clId="{6EA58A6A-D60B-4AF5-B7A6-F750C892E51E}" dt="2021-10-17T08:23:19.559" v="3787" actId="20577"/>
      <pc:docMkLst>
        <pc:docMk/>
      </pc:docMkLst>
      <pc:sldChg chg="modSp mod">
        <pc:chgData name="Martin Nečaský" userId="4d5b1f2d-d072-4f2f-b575-b96d99ede51e" providerId="ADAL" clId="{6EA58A6A-D60B-4AF5-B7A6-F750C892E51E}" dt="2021-10-14T07:41:38.952" v="16" actId="20577"/>
        <pc:sldMkLst>
          <pc:docMk/>
          <pc:sldMk cId="3760240420" sldId="256"/>
        </pc:sldMkLst>
        <pc:spChg chg="mod">
          <ac:chgData name="Martin Nečaský" userId="4d5b1f2d-d072-4f2f-b575-b96d99ede51e" providerId="ADAL" clId="{6EA58A6A-D60B-4AF5-B7A6-F750C892E51E}" dt="2021-10-14T07:41:38.952" v="16" actId="20577"/>
          <ac:spMkLst>
            <pc:docMk/>
            <pc:sldMk cId="3760240420" sldId="256"/>
            <ac:spMk id="2" creationId="{FA8D1E95-495F-4E36-B9E5-FA0A58AA222E}"/>
          </ac:spMkLst>
        </pc:spChg>
      </pc:sldChg>
      <pc:sldChg chg="addSp delSp modSp new mod setBg modClrScheme modAnim setClrOvrMap delDesignElem chgLayout">
        <pc:chgData name="Martin Nečaský" userId="4d5b1f2d-d072-4f2f-b575-b96d99ede51e" providerId="ADAL" clId="{6EA58A6A-D60B-4AF5-B7A6-F750C892E51E}" dt="2021-10-14T15:11:37.225" v="2472" actId="20577"/>
        <pc:sldMkLst>
          <pc:docMk/>
          <pc:sldMk cId="566128491" sldId="257"/>
        </pc:sldMkLst>
        <pc:spChg chg="del mod ord">
          <ac:chgData name="Martin Nečaský" userId="4d5b1f2d-d072-4f2f-b575-b96d99ede51e" providerId="ADAL" clId="{6EA58A6A-D60B-4AF5-B7A6-F750C892E51E}" dt="2021-10-14T10:07:39.123" v="115" actId="478"/>
          <ac:spMkLst>
            <pc:docMk/>
            <pc:sldMk cId="566128491" sldId="257"/>
            <ac:spMk id="2" creationId="{CC39CA6F-5CCA-438E-AB0E-5BFAEC94C2A0}"/>
          </ac:spMkLst>
        </pc:spChg>
        <pc:spChg chg="del mod ord">
          <ac:chgData name="Martin Nečaský" userId="4d5b1f2d-d072-4f2f-b575-b96d99ede51e" providerId="ADAL" clId="{6EA58A6A-D60B-4AF5-B7A6-F750C892E51E}" dt="2021-10-14T10:04:38.629" v="57" actId="700"/>
          <ac:spMkLst>
            <pc:docMk/>
            <pc:sldMk cId="566128491" sldId="257"/>
            <ac:spMk id="3" creationId="{85A4C2E2-4E77-4FBB-8CA9-B1A9B7F3D7D8}"/>
          </ac:spMkLst>
        </pc:spChg>
        <pc:spChg chg="add mod ord">
          <ac:chgData name="Martin Nečaský" userId="4d5b1f2d-d072-4f2f-b575-b96d99ede51e" providerId="ADAL" clId="{6EA58A6A-D60B-4AF5-B7A6-F750C892E51E}" dt="2021-10-14T10:12:57.882" v="311" actId="403"/>
          <ac:spMkLst>
            <pc:docMk/>
            <pc:sldMk cId="566128491" sldId="257"/>
            <ac:spMk id="4" creationId="{190D5C79-2F68-45B9-8B6E-C55A0D3723DD}"/>
          </ac:spMkLst>
        </pc:spChg>
        <pc:spChg chg="add mod ord">
          <ac:chgData name="Martin Nečaský" userId="4d5b1f2d-d072-4f2f-b575-b96d99ede51e" providerId="ADAL" clId="{6EA58A6A-D60B-4AF5-B7A6-F750C892E51E}" dt="2021-10-14T15:11:37.225" v="2472" actId="20577"/>
          <ac:spMkLst>
            <pc:docMk/>
            <pc:sldMk cId="566128491" sldId="257"/>
            <ac:spMk id="5" creationId="{90F44D67-895B-42EA-99D1-A729D3C9D442}"/>
          </ac:spMkLst>
        </pc:spChg>
        <pc:spChg chg="add del mod">
          <ac:chgData name="Martin Nečaský" userId="4d5b1f2d-d072-4f2f-b575-b96d99ede51e" providerId="ADAL" clId="{6EA58A6A-D60B-4AF5-B7A6-F750C892E51E}" dt="2021-10-14T10:07:41.333" v="116" actId="478"/>
          <ac:spMkLst>
            <pc:docMk/>
            <pc:sldMk cId="566128491" sldId="257"/>
            <ac:spMk id="7" creationId="{90176571-EBBA-4F38-82C3-FCD63143D3EE}"/>
          </ac:spMkLst>
        </pc:spChg>
        <pc:spChg chg="add del">
          <ac:chgData name="Martin Nečaský" userId="4d5b1f2d-d072-4f2f-b575-b96d99ede51e" providerId="ADAL" clId="{6EA58A6A-D60B-4AF5-B7A6-F750C892E51E}" dt="2021-10-14T10:12:34.348" v="304" actId="700"/>
          <ac:spMkLst>
            <pc:docMk/>
            <pc:sldMk cId="566128491" sldId="257"/>
            <ac:spMk id="8" creationId="{B36F400F-DF28-43BC-8D8E-4929793B392A}"/>
          </ac:spMkLst>
        </pc:spChg>
        <pc:spChg chg="add del mod ord">
          <ac:chgData name="Martin Nečaský" userId="4d5b1f2d-d072-4f2f-b575-b96d99ede51e" providerId="ADAL" clId="{6EA58A6A-D60B-4AF5-B7A6-F750C892E51E}" dt="2021-10-14T10:12:36.757" v="305" actId="478"/>
          <ac:spMkLst>
            <pc:docMk/>
            <pc:sldMk cId="566128491" sldId="257"/>
            <ac:spMk id="9" creationId="{270AEA16-366F-4B4C-B2CC-F90B72D6F064}"/>
          </ac:spMkLst>
        </pc:spChg>
        <pc:spChg chg="add del">
          <ac:chgData name="Martin Nečaský" userId="4d5b1f2d-d072-4f2f-b575-b96d99ede51e" providerId="ADAL" clId="{6EA58A6A-D60B-4AF5-B7A6-F750C892E51E}" dt="2021-10-14T10:09:45.519" v="236" actId="26606"/>
          <ac:spMkLst>
            <pc:docMk/>
            <pc:sldMk cId="566128491" sldId="257"/>
            <ac:spMk id="10" creationId="{21739CA5-F0F5-48E1-8E8C-F24B71827E46}"/>
          </ac:spMkLst>
        </pc:spChg>
        <pc:spChg chg="add del">
          <ac:chgData name="Martin Nečaský" userId="4d5b1f2d-d072-4f2f-b575-b96d99ede51e" providerId="ADAL" clId="{6EA58A6A-D60B-4AF5-B7A6-F750C892E51E}" dt="2021-10-14T10:09:45.519" v="236" actId="26606"/>
          <ac:spMkLst>
            <pc:docMk/>
            <pc:sldMk cId="566128491" sldId="257"/>
            <ac:spMk id="12" creationId="{3EAD2937-F230-41D4-B9C5-975B129BFC20}"/>
          </ac:spMkLst>
        </pc:spChg>
        <pc:spChg chg="add del">
          <ac:chgData name="Martin Nečaský" userId="4d5b1f2d-d072-4f2f-b575-b96d99ede51e" providerId="ADAL" clId="{6EA58A6A-D60B-4AF5-B7A6-F750C892E51E}" dt="2021-10-14T10:12:01.005" v="297" actId="26606"/>
          <ac:spMkLst>
            <pc:docMk/>
            <pc:sldMk cId="566128491" sldId="257"/>
            <ac:spMk id="13" creationId="{21739CA5-F0F5-48E1-8E8C-F24B71827E46}"/>
          </ac:spMkLst>
        </pc:spChg>
        <pc:spChg chg="add del">
          <ac:chgData name="Martin Nečaský" userId="4d5b1f2d-d072-4f2f-b575-b96d99ede51e" providerId="ADAL" clId="{6EA58A6A-D60B-4AF5-B7A6-F750C892E51E}" dt="2021-10-14T10:09:45.519" v="236" actId="26606"/>
          <ac:spMkLst>
            <pc:docMk/>
            <pc:sldMk cId="566128491" sldId="257"/>
            <ac:spMk id="14" creationId="{CCD444A3-C338-4886-B7F1-4BA2AF46EB64}"/>
          </ac:spMkLst>
        </pc:spChg>
        <pc:spChg chg="add del">
          <ac:chgData name="Martin Nečaský" userId="4d5b1f2d-d072-4f2f-b575-b96d99ede51e" providerId="ADAL" clId="{6EA58A6A-D60B-4AF5-B7A6-F750C892E51E}" dt="2021-10-14T10:12:01.005" v="297" actId="26606"/>
          <ac:spMkLst>
            <pc:docMk/>
            <pc:sldMk cId="566128491" sldId="257"/>
            <ac:spMk id="15" creationId="{3EAD2937-F230-41D4-B9C5-975B129BFC20}"/>
          </ac:spMkLst>
        </pc:spChg>
        <pc:spChg chg="add del">
          <ac:chgData name="Martin Nečaský" userId="4d5b1f2d-d072-4f2f-b575-b96d99ede51e" providerId="ADAL" clId="{6EA58A6A-D60B-4AF5-B7A6-F750C892E51E}" dt="2021-10-14T10:09:46.267" v="238" actId="26606"/>
          <ac:spMkLst>
            <pc:docMk/>
            <pc:sldMk cId="566128491" sldId="257"/>
            <ac:spMk id="16" creationId="{B36F400F-DF28-43BC-8D8E-4929793B392A}"/>
          </ac:spMkLst>
        </pc:spChg>
        <pc:spChg chg="add del">
          <ac:chgData name="Martin Nečaský" userId="4d5b1f2d-d072-4f2f-b575-b96d99ede51e" providerId="ADAL" clId="{6EA58A6A-D60B-4AF5-B7A6-F750C892E51E}" dt="2021-10-14T10:12:01.005" v="297" actId="26606"/>
          <ac:spMkLst>
            <pc:docMk/>
            <pc:sldMk cId="566128491" sldId="257"/>
            <ac:spMk id="17" creationId="{CCD444A3-C338-4886-B7F1-4BA2AF46EB64}"/>
          </ac:spMkLst>
        </pc:spChg>
        <pc:spChg chg="add del">
          <ac:chgData name="Martin Nečaský" userId="4d5b1f2d-d072-4f2f-b575-b96d99ede51e" providerId="ADAL" clId="{6EA58A6A-D60B-4AF5-B7A6-F750C892E51E}" dt="2021-10-14T10:09:50.540" v="240" actId="26606"/>
          <ac:spMkLst>
            <pc:docMk/>
            <pc:sldMk cId="566128491" sldId="257"/>
            <ac:spMk id="18" creationId="{FEF085B8-A2C0-4A6F-B663-CCC56F3CD373}"/>
          </ac:spMkLst>
        </pc:spChg>
        <pc:spChg chg="add del">
          <ac:chgData name="Martin Nečaský" userId="4d5b1f2d-d072-4f2f-b575-b96d99ede51e" providerId="ADAL" clId="{6EA58A6A-D60B-4AF5-B7A6-F750C892E51E}" dt="2021-10-14T10:09:50.540" v="240" actId="26606"/>
          <ac:spMkLst>
            <pc:docMk/>
            <pc:sldMk cId="566128491" sldId="257"/>
            <ac:spMk id="19" creationId="{2658F6D6-96E0-421A-96D6-3DF404008543}"/>
          </ac:spMkLst>
        </pc:spChg>
        <pc:spChg chg="add del">
          <ac:chgData name="Martin Nečaský" userId="4d5b1f2d-d072-4f2f-b575-b96d99ede51e" providerId="ADAL" clId="{6EA58A6A-D60B-4AF5-B7A6-F750C892E51E}" dt="2021-10-14T10:09:50.540" v="240" actId="26606"/>
          <ac:spMkLst>
            <pc:docMk/>
            <pc:sldMk cId="566128491" sldId="257"/>
            <ac:spMk id="20" creationId="{3CF62545-93A0-4FD5-9B48-48DCA794CBA1}"/>
          </ac:spMkLst>
        </pc:spChg>
        <pc:spChg chg="add del">
          <ac:chgData name="Martin Nečaský" userId="4d5b1f2d-d072-4f2f-b575-b96d99ede51e" providerId="ADAL" clId="{6EA58A6A-D60B-4AF5-B7A6-F750C892E51E}" dt="2021-10-14T10:12:19.479" v="301" actId="26606"/>
          <ac:spMkLst>
            <pc:docMk/>
            <pc:sldMk cId="566128491" sldId="257"/>
            <ac:spMk id="21" creationId="{B36F400F-DF28-43BC-8D8E-4929793B392A}"/>
          </ac:spMkLst>
        </pc:spChg>
        <pc:spChg chg="add del">
          <ac:chgData name="Martin Nečaský" userId="4d5b1f2d-d072-4f2f-b575-b96d99ede51e" providerId="ADAL" clId="{6EA58A6A-D60B-4AF5-B7A6-F750C892E51E}" dt="2021-10-14T10:09:54.236" v="242" actId="26606"/>
          <ac:spMkLst>
            <pc:docMk/>
            <pc:sldMk cId="566128491" sldId="257"/>
            <ac:spMk id="22" creationId="{1E214AA7-F028-4A0D-8698-61AEC754D1BC}"/>
          </ac:spMkLst>
        </pc:spChg>
        <pc:spChg chg="add mod">
          <ac:chgData name="Martin Nečaský" userId="4d5b1f2d-d072-4f2f-b575-b96d99ede51e" providerId="ADAL" clId="{6EA58A6A-D60B-4AF5-B7A6-F750C892E51E}" dt="2021-10-14T13:58:07.177" v="882" actId="17032"/>
          <ac:spMkLst>
            <pc:docMk/>
            <pc:sldMk cId="566128491" sldId="257"/>
            <ac:spMk id="24" creationId="{6838D6DF-6147-4960-AA09-5DAE2D4C3196}"/>
          </ac:spMkLst>
        </pc:spChg>
        <pc:spChg chg="add del">
          <ac:chgData name="Martin Nečaský" userId="4d5b1f2d-d072-4f2f-b575-b96d99ede51e" providerId="ADAL" clId="{6EA58A6A-D60B-4AF5-B7A6-F750C892E51E}" dt="2021-10-14T10:10:00.407" v="244" actId="26606"/>
          <ac:spMkLst>
            <pc:docMk/>
            <pc:sldMk cId="566128491" sldId="257"/>
            <ac:spMk id="25" creationId="{D8515DC8-3701-44EB-999C-D5402B90C956}"/>
          </ac:spMkLst>
        </pc:spChg>
        <pc:spChg chg="add del">
          <ac:chgData name="Martin Nečaský" userId="4d5b1f2d-d072-4f2f-b575-b96d99ede51e" providerId="ADAL" clId="{6EA58A6A-D60B-4AF5-B7A6-F750C892E51E}" dt="2021-10-14T10:12:13.742" v="300" actId="26606"/>
          <ac:spMkLst>
            <pc:docMk/>
            <pc:sldMk cId="566128491" sldId="257"/>
            <ac:spMk id="26" creationId="{10F24D38-B79E-44B4-830E-043F45D96DC2}"/>
          </ac:spMkLst>
        </pc:spChg>
        <pc:spChg chg="add del">
          <ac:chgData name="Martin Nečaský" userId="4d5b1f2d-d072-4f2f-b575-b96d99ede51e" providerId="ADAL" clId="{6EA58A6A-D60B-4AF5-B7A6-F750C892E51E}" dt="2021-10-14T10:14:43.826" v="318" actId="22"/>
          <ac:spMkLst>
            <pc:docMk/>
            <pc:sldMk cId="566128491" sldId="257"/>
            <ac:spMk id="27" creationId="{3F96781C-5404-47A8-9C4B-2D4695C61D53}"/>
          </ac:spMkLst>
        </pc:spChg>
        <pc:spChg chg="add mod">
          <ac:chgData name="Martin Nečaský" userId="4d5b1f2d-d072-4f2f-b575-b96d99ede51e" providerId="ADAL" clId="{6EA58A6A-D60B-4AF5-B7A6-F750C892E51E}" dt="2021-10-14T13:58:07.177" v="882" actId="17032"/>
          <ac:spMkLst>
            <pc:docMk/>
            <pc:sldMk cId="566128491" sldId="257"/>
            <ac:spMk id="29" creationId="{1CB35888-B903-42BB-8BBB-5333701DA8B4}"/>
          </ac:spMkLst>
        </pc:spChg>
        <pc:cxnChg chg="add del">
          <ac:chgData name="Martin Nečaský" userId="4d5b1f2d-d072-4f2f-b575-b96d99ede51e" providerId="ADAL" clId="{6EA58A6A-D60B-4AF5-B7A6-F750C892E51E}" dt="2021-10-14T10:09:54.236" v="242" actId="26606"/>
          <ac:cxnSpMkLst>
            <pc:docMk/>
            <pc:sldMk cId="566128491" sldId="257"/>
            <ac:cxnSpMk id="23" creationId="{D6206FDC-2777-4D7F-AF9C-73413DA664C9}"/>
          </ac:cxnSpMkLst>
        </pc:cxnChg>
        <pc:cxnChg chg="add del">
          <ac:chgData name="Martin Nečaský" userId="4d5b1f2d-d072-4f2f-b575-b96d99ede51e" providerId="ADAL" clId="{6EA58A6A-D60B-4AF5-B7A6-F750C892E51E}" dt="2021-10-14T10:12:13.742" v="300" actId="26606"/>
          <ac:cxnSpMkLst>
            <pc:docMk/>
            <pc:sldMk cId="566128491" sldId="257"/>
            <ac:cxnSpMk id="28" creationId="{FC469874-256B-45B3-A79C-7591B4BA1ECC}"/>
          </ac:cxnSpMkLst>
        </pc:cxnChg>
      </pc:sldChg>
      <pc:sldChg chg="addSp delSp modSp add del mod">
        <pc:chgData name="Martin Nečaský" userId="4d5b1f2d-d072-4f2f-b575-b96d99ede51e" providerId="ADAL" clId="{6EA58A6A-D60B-4AF5-B7A6-F750C892E51E}" dt="2021-10-14T10:16:41.303" v="370" actId="47"/>
        <pc:sldMkLst>
          <pc:docMk/>
          <pc:sldMk cId="1235180324" sldId="258"/>
        </pc:sldMkLst>
        <pc:spChg chg="add del mod">
          <ac:chgData name="Martin Nečaský" userId="4d5b1f2d-d072-4f2f-b575-b96d99ede51e" providerId="ADAL" clId="{6EA58A6A-D60B-4AF5-B7A6-F750C892E51E}" dt="2021-10-14T10:15:00.244" v="323" actId="478"/>
          <ac:spMkLst>
            <pc:docMk/>
            <pc:sldMk cId="1235180324" sldId="258"/>
            <ac:spMk id="3" creationId="{8D3BAE52-0F66-4D92-A5B6-EAD0FE6C8B7C}"/>
          </ac:spMkLst>
        </pc:spChg>
        <pc:spChg chg="mod">
          <ac:chgData name="Martin Nečaský" userId="4d5b1f2d-d072-4f2f-b575-b96d99ede51e" providerId="ADAL" clId="{6EA58A6A-D60B-4AF5-B7A6-F750C892E51E}" dt="2021-10-14T10:16:38.995" v="369" actId="6549"/>
          <ac:spMkLst>
            <pc:docMk/>
            <pc:sldMk cId="1235180324" sldId="258"/>
            <ac:spMk id="4" creationId="{190D5C79-2F68-45B9-8B6E-C55A0D3723DD}"/>
          </ac:spMkLst>
        </pc:spChg>
        <pc:spChg chg="del">
          <ac:chgData name="Martin Nečaský" userId="4d5b1f2d-d072-4f2f-b575-b96d99ede51e" providerId="ADAL" clId="{6EA58A6A-D60B-4AF5-B7A6-F750C892E51E}" dt="2021-10-14T10:14:56.918" v="322" actId="478"/>
          <ac:spMkLst>
            <pc:docMk/>
            <pc:sldMk cId="1235180324" sldId="258"/>
            <ac:spMk id="5" creationId="{90F44D67-895B-42EA-99D1-A729D3C9D442}"/>
          </ac:spMkLst>
        </pc:spChg>
      </pc:sldChg>
      <pc:sldChg chg="modSp add mod">
        <pc:chgData name="Martin Nečaský" userId="4d5b1f2d-d072-4f2f-b575-b96d99ede51e" providerId="ADAL" clId="{6EA58A6A-D60B-4AF5-B7A6-F750C892E51E}" dt="2021-10-14T10:19:42.949" v="733" actId="20577"/>
        <pc:sldMkLst>
          <pc:docMk/>
          <pc:sldMk cId="1787499797" sldId="258"/>
        </pc:sldMkLst>
        <pc:spChg chg="mod">
          <ac:chgData name="Martin Nečaský" userId="4d5b1f2d-d072-4f2f-b575-b96d99ede51e" providerId="ADAL" clId="{6EA58A6A-D60B-4AF5-B7A6-F750C892E51E}" dt="2021-10-14T10:19:24.904" v="715" actId="27636"/>
          <ac:spMkLst>
            <pc:docMk/>
            <pc:sldMk cId="1787499797" sldId="258"/>
            <ac:spMk id="4" creationId="{190D5C79-2F68-45B9-8B6E-C55A0D3723DD}"/>
          </ac:spMkLst>
        </pc:spChg>
        <pc:spChg chg="mod">
          <ac:chgData name="Martin Nečaský" userId="4d5b1f2d-d072-4f2f-b575-b96d99ede51e" providerId="ADAL" clId="{6EA58A6A-D60B-4AF5-B7A6-F750C892E51E}" dt="2021-10-14T10:19:42.949" v="733" actId="20577"/>
          <ac:spMkLst>
            <pc:docMk/>
            <pc:sldMk cId="1787499797" sldId="258"/>
            <ac:spMk id="5" creationId="{90F44D67-895B-42EA-99D1-A729D3C9D442}"/>
          </ac:spMkLst>
        </pc:spChg>
      </pc:sldChg>
      <pc:sldChg chg="del">
        <pc:chgData name="Martin Nečaský" userId="4d5b1f2d-d072-4f2f-b575-b96d99ede51e" providerId="ADAL" clId="{6EA58A6A-D60B-4AF5-B7A6-F750C892E51E}" dt="2021-10-14T10:02:43.983" v="23" actId="47"/>
        <pc:sldMkLst>
          <pc:docMk/>
          <pc:sldMk cId="1953502454" sldId="258"/>
        </pc:sldMkLst>
      </pc:sldChg>
      <pc:sldChg chg="add del setBg">
        <pc:chgData name="Martin Nečaský" userId="4d5b1f2d-d072-4f2f-b575-b96d99ede51e" providerId="ADAL" clId="{6EA58A6A-D60B-4AF5-B7A6-F750C892E51E}" dt="2021-10-14T10:14:49.350" v="320" actId="2696"/>
        <pc:sldMkLst>
          <pc:docMk/>
          <pc:sldMk cId="2367546454" sldId="258"/>
        </pc:sldMkLst>
      </pc:sldChg>
      <pc:sldChg chg="addSp delSp modSp add mod delAnim modAnim">
        <pc:chgData name="Martin Nečaský" userId="4d5b1f2d-d072-4f2f-b575-b96d99ede51e" providerId="ADAL" clId="{6EA58A6A-D60B-4AF5-B7A6-F750C892E51E}" dt="2021-10-14T14:22:49.081" v="1311" actId="6549"/>
        <pc:sldMkLst>
          <pc:docMk/>
          <pc:sldMk cId="3396179821" sldId="259"/>
        </pc:sldMkLst>
        <pc:spChg chg="mod">
          <ac:chgData name="Martin Nečaský" userId="4d5b1f2d-d072-4f2f-b575-b96d99ede51e" providerId="ADAL" clId="{6EA58A6A-D60B-4AF5-B7A6-F750C892E51E}" dt="2021-10-14T14:22:49.081" v="1311" actId="6549"/>
          <ac:spMkLst>
            <pc:docMk/>
            <pc:sldMk cId="3396179821" sldId="259"/>
            <ac:spMk id="4" creationId="{190D5C79-2F68-45B9-8B6E-C55A0D3723DD}"/>
          </ac:spMkLst>
        </pc:spChg>
        <pc:spChg chg="mod">
          <ac:chgData name="Martin Nečaský" userId="4d5b1f2d-d072-4f2f-b575-b96d99ede51e" providerId="ADAL" clId="{6EA58A6A-D60B-4AF5-B7A6-F750C892E51E}" dt="2021-10-14T14:21:12.019" v="1242" actId="20577"/>
          <ac:spMkLst>
            <pc:docMk/>
            <pc:sldMk cId="3396179821" sldId="259"/>
            <ac:spMk id="5" creationId="{90F44D67-895B-42EA-99D1-A729D3C9D442}"/>
          </ac:spMkLst>
        </pc:spChg>
        <pc:spChg chg="add del mod">
          <ac:chgData name="Martin Nečaský" userId="4d5b1f2d-d072-4f2f-b575-b96d99ede51e" providerId="ADAL" clId="{6EA58A6A-D60B-4AF5-B7A6-F750C892E51E}" dt="2021-10-14T13:58:56.523" v="891" actId="478"/>
          <ac:spMkLst>
            <pc:docMk/>
            <pc:sldMk cId="3396179821" sldId="259"/>
            <ac:spMk id="6" creationId="{A27CEF10-BB93-46DB-ADAB-F41E9CCBDB2E}"/>
          </ac:spMkLst>
        </pc:spChg>
      </pc:sldChg>
      <pc:sldChg chg="del">
        <pc:chgData name="Martin Nečaský" userId="4d5b1f2d-d072-4f2f-b575-b96d99ede51e" providerId="ADAL" clId="{6EA58A6A-D60B-4AF5-B7A6-F750C892E51E}" dt="2021-10-14T10:02:38.552" v="18" actId="47"/>
        <pc:sldMkLst>
          <pc:docMk/>
          <pc:sldMk cId="891162076" sldId="260"/>
        </pc:sldMkLst>
      </pc:sldChg>
      <pc:sldChg chg="add del setBg">
        <pc:chgData name="Martin Nečaský" userId="4d5b1f2d-d072-4f2f-b575-b96d99ede51e" providerId="ADAL" clId="{6EA58A6A-D60B-4AF5-B7A6-F750C892E51E}" dt="2021-10-14T14:21:22.851" v="1244" actId="47"/>
        <pc:sldMkLst>
          <pc:docMk/>
          <pc:sldMk cId="1372855852" sldId="260"/>
        </pc:sldMkLst>
      </pc:sldChg>
      <pc:sldChg chg="add del setBg">
        <pc:chgData name="Martin Nečaský" userId="4d5b1f2d-d072-4f2f-b575-b96d99ede51e" providerId="ADAL" clId="{6EA58A6A-D60B-4AF5-B7A6-F750C892E51E}" dt="2021-10-14T14:09:21.522" v="1091" actId="47"/>
        <pc:sldMkLst>
          <pc:docMk/>
          <pc:sldMk cId="2681578167" sldId="260"/>
        </pc:sldMkLst>
      </pc:sldChg>
      <pc:sldChg chg="modSp add mod">
        <pc:chgData name="Martin Nečaský" userId="4d5b1f2d-d072-4f2f-b575-b96d99ede51e" providerId="ADAL" clId="{6EA58A6A-D60B-4AF5-B7A6-F750C892E51E}" dt="2021-10-14T15:14:07.966" v="2495" actId="6549"/>
        <pc:sldMkLst>
          <pc:docMk/>
          <pc:sldMk cId="3078098859" sldId="260"/>
        </pc:sldMkLst>
        <pc:spChg chg="mod">
          <ac:chgData name="Martin Nečaský" userId="4d5b1f2d-d072-4f2f-b575-b96d99ede51e" providerId="ADAL" clId="{6EA58A6A-D60B-4AF5-B7A6-F750C892E51E}" dt="2021-10-14T15:14:07.966" v="2495" actId="6549"/>
          <ac:spMkLst>
            <pc:docMk/>
            <pc:sldMk cId="3078098859" sldId="260"/>
            <ac:spMk id="4" creationId="{190D5C79-2F68-45B9-8B6E-C55A0D3723DD}"/>
          </ac:spMkLst>
        </pc:spChg>
        <pc:spChg chg="mod">
          <ac:chgData name="Martin Nečaský" userId="4d5b1f2d-d072-4f2f-b575-b96d99ede51e" providerId="ADAL" clId="{6EA58A6A-D60B-4AF5-B7A6-F750C892E51E}" dt="2021-10-14T14:26:09.234" v="1445" actId="20577"/>
          <ac:spMkLst>
            <pc:docMk/>
            <pc:sldMk cId="3078098859" sldId="260"/>
            <ac:spMk id="5" creationId="{90F44D67-895B-42EA-99D1-A729D3C9D442}"/>
          </ac:spMkLst>
        </pc:spChg>
      </pc:sldChg>
      <pc:sldChg chg="modSp add del mod">
        <pc:chgData name="Martin Nečaský" userId="4d5b1f2d-d072-4f2f-b575-b96d99ede51e" providerId="ADAL" clId="{6EA58A6A-D60B-4AF5-B7A6-F750C892E51E}" dt="2021-10-14T14:19:47.656" v="1131" actId="47"/>
        <pc:sldMkLst>
          <pc:docMk/>
          <pc:sldMk cId="3314188441" sldId="260"/>
        </pc:sldMkLst>
        <pc:spChg chg="mod">
          <ac:chgData name="Martin Nečaský" userId="4d5b1f2d-d072-4f2f-b575-b96d99ede51e" providerId="ADAL" clId="{6EA58A6A-D60B-4AF5-B7A6-F750C892E51E}" dt="2021-10-14T14:09:36.672" v="1098" actId="20577"/>
          <ac:spMkLst>
            <pc:docMk/>
            <pc:sldMk cId="3314188441" sldId="260"/>
            <ac:spMk id="4" creationId="{190D5C79-2F68-45B9-8B6E-C55A0D3723DD}"/>
          </ac:spMkLst>
        </pc:spChg>
      </pc:sldChg>
      <pc:sldChg chg="del">
        <pc:chgData name="Martin Nečaský" userId="4d5b1f2d-d072-4f2f-b575-b96d99ede51e" providerId="ADAL" clId="{6EA58A6A-D60B-4AF5-B7A6-F750C892E51E}" dt="2021-10-14T10:02:39.318" v="20" actId="47"/>
        <pc:sldMkLst>
          <pc:docMk/>
          <pc:sldMk cId="473727840" sldId="261"/>
        </pc:sldMkLst>
      </pc:sldChg>
      <pc:sldChg chg="add del setBg">
        <pc:chgData name="Martin Nečaský" userId="4d5b1f2d-d072-4f2f-b575-b96d99ede51e" providerId="ADAL" clId="{6EA58A6A-D60B-4AF5-B7A6-F750C892E51E}" dt="2021-10-14T14:23:14.768" v="1316" actId="47"/>
        <pc:sldMkLst>
          <pc:docMk/>
          <pc:sldMk cId="1558944078" sldId="261"/>
        </pc:sldMkLst>
      </pc:sldChg>
      <pc:sldChg chg="modSp add mod">
        <pc:chgData name="Martin Nečaský" userId="4d5b1f2d-d072-4f2f-b575-b96d99ede51e" providerId="ADAL" clId="{6EA58A6A-D60B-4AF5-B7A6-F750C892E51E}" dt="2021-10-14T15:14:01.488" v="2493" actId="6549"/>
        <pc:sldMkLst>
          <pc:docMk/>
          <pc:sldMk cId="3964603807" sldId="261"/>
        </pc:sldMkLst>
        <pc:spChg chg="mod">
          <ac:chgData name="Martin Nečaský" userId="4d5b1f2d-d072-4f2f-b575-b96d99ede51e" providerId="ADAL" clId="{6EA58A6A-D60B-4AF5-B7A6-F750C892E51E}" dt="2021-10-14T15:14:01.488" v="2493" actId="6549"/>
          <ac:spMkLst>
            <pc:docMk/>
            <pc:sldMk cId="3964603807" sldId="261"/>
            <ac:spMk id="4" creationId="{190D5C79-2F68-45B9-8B6E-C55A0D3723DD}"/>
          </ac:spMkLst>
        </pc:spChg>
        <pc:spChg chg="mod">
          <ac:chgData name="Martin Nečaský" userId="4d5b1f2d-d072-4f2f-b575-b96d99ede51e" providerId="ADAL" clId="{6EA58A6A-D60B-4AF5-B7A6-F750C892E51E}" dt="2021-10-14T14:24:38.228" v="1368" actId="20577"/>
          <ac:spMkLst>
            <pc:docMk/>
            <pc:sldMk cId="3964603807" sldId="261"/>
            <ac:spMk id="5" creationId="{90F44D67-895B-42EA-99D1-A729D3C9D442}"/>
          </ac:spMkLst>
        </pc:spChg>
      </pc:sldChg>
      <pc:sldChg chg="del">
        <pc:chgData name="Martin Nečaský" userId="4d5b1f2d-d072-4f2f-b575-b96d99ede51e" providerId="ADAL" clId="{6EA58A6A-D60B-4AF5-B7A6-F750C892E51E}" dt="2021-10-14T10:02:39.780" v="22" actId="47"/>
        <pc:sldMkLst>
          <pc:docMk/>
          <pc:sldMk cId="1263868580" sldId="262"/>
        </pc:sldMkLst>
      </pc:sldChg>
      <pc:sldChg chg="modSp add mod">
        <pc:chgData name="Martin Nečaský" userId="4d5b1f2d-d072-4f2f-b575-b96d99ede51e" providerId="ADAL" clId="{6EA58A6A-D60B-4AF5-B7A6-F750C892E51E}" dt="2021-10-14T14:35:01.509" v="1958" actId="20577"/>
        <pc:sldMkLst>
          <pc:docMk/>
          <pc:sldMk cId="1726537256" sldId="262"/>
        </pc:sldMkLst>
        <pc:spChg chg="mod">
          <ac:chgData name="Martin Nečaský" userId="4d5b1f2d-d072-4f2f-b575-b96d99ede51e" providerId="ADAL" clId="{6EA58A6A-D60B-4AF5-B7A6-F750C892E51E}" dt="2021-10-14T14:33:02.926" v="1656" actId="20577"/>
          <ac:spMkLst>
            <pc:docMk/>
            <pc:sldMk cId="1726537256" sldId="262"/>
            <ac:spMk id="4" creationId="{190D5C79-2F68-45B9-8B6E-C55A0D3723DD}"/>
          </ac:spMkLst>
        </pc:spChg>
        <pc:spChg chg="mod">
          <ac:chgData name="Martin Nečaský" userId="4d5b1f2d-d072-4f2f-b575-b96d99ede51e" providerId="ADAL" clId="{6EA58A6A-D60B-4AF5-B7A6-F750C892E51E}" dt="2021-10-14T14:35:01.509" v="1958" actId="20577"/>
          <ac:spMkLst>
            <pc:docMk/>
            <pc:sldMk cId="1726537256" sldId="262"/>
            <ac:spMk id="5" creationId="{90F44D67-895B-42EA-99D1-A729D3C9D442}"/>
          </ac:spMkLst>
        </pc:spChg>
      </pc:sldChg>
      <pc:sldChg chg="addSp delSp modSp add mod modClrScheme chgLayout">
        <pc:chgData name="Martin Nečaský" userId="4d5b1f2d-d072-4f2f-b575-b96d99ede51e" providerId="ADAL" clId="{6EA58A6A-D60B-4AF5-B7A6-F750C892E51E}" dt="2021-10-14T14:52:08.896" v="1993" actId="478"/>
        <pc:sldMkLst>
          <pc:docMk/>
          <pc:sldMk cId="3204940184" sldId="263"/>
        </pc:sldMkLst>
        <pc:spChg chg="add del mod ord">
          <ac:chgData name="Martin Nečaský" userId="4d5b1f2d-d072-4f2f-b575-b96d99ede51e" providerId="ADAL" clId="{6EA58A6A-D60B-4AF5-B7A6-F750C892E51E}" dt="2021-10-14T14:51:36.698" v="1967" actId="478"/>
          <ac:spMkLst>
            <pc:docMk/>
            <pc:sldMk cId="3204940184" sldId="263"/>
            <ac:spMk id="2" creationId="{10F624F4-6867-4C15-A21C-3E49B0A3B5FC}"/>
          </ac:spMkLst>
        </pc:spChg>
        <pc:spChg chg="del mod ord">
          <ac:chgData name="Martin Nečaský" userId="4d5b1f2d-d072-4f2f-b575-b96d99ede51e" providerId="ADAL" clId="{6EA58A6A-D60B-4AF5-B7A6-F750C892E51E}" dt="2021-10-14T14:51:16.759" v="1963" actId="478"/>
          <ac:spMkLst>
            <pc:docMk/>
            <pc:sldMk cId="3204940184" sldId="263"/>
            <ac:spMk id="4" creationId="{190D5C79-2F68-45B9-8B6E-C55A0D3723DD}"/>
          </ac:spMkLst>
        </pc:spChg>
        <pc:spChg chg="del mod ord">
          <ac:chgData name="Martin Nečaský" userId="4d5b1f2d-d072-4f2f-b575-b96d99ede51e" providerId="ADAL" clId="{6EA58A6A-D60B-4AF5-B7A6-F750C892E51E}" dt="2021-10-14T14:51:32.675" v="1966" actId="478"/>
          <ac:spMkLst>
            <pc:docMk/>
            <pc:sldMk cId="3204940184" sldId="263"/>
            <ac:spMk id="5" creationId="{90F44D67-895B-42EA-99D1-A729D3C9D442}"/>
          </ac:spMkLst>
        </pc:spChg>
        <pc:spChg chg="add del mod ord">
          <ac:chgData name="Martin Nečaský" userId="4d5b1f2d-d072-4f2f-b575-b96d99ede51e" providerId="ADAL" clId="{6EA58A6A-D60B-4AF5-B7A6-F750C892E51E}" dt="2021-10-14T14:51:41.539" v="1968" actId="700"/>
          <ac:spMkLst>
            <pc:docMk/>
            <pc:sldMk cId="3204940184" sldId="263"/>
            <ac:spMk id="6" creationId="{0CC0A141-A512-4BE0-9F9F-3DF88A80CFA7}"/>
          </ac:spMkLst>
        </pc:spChg>
        <pc:spChg chg="add mod ord">
          <ac:chgData name="Martin Nečaský" userId="4d5b1f2d-d072-4f2f-b575-b96d99ede51e" providerId="ADAL" clId="{6EA58A6A-D60B-4AF5-B7A6-F750C892E51E}" dt="2021-10-14T14:51:58.940" v="1992" actId="20577"/>
          <ac:spMkLst>
            <pc:docMk/>
            <pc:sldMk cId="3204940184" sldId="263"/>
            <ac:spMk id="7" creationId="{9D8EB91E-F0BC-4B50-A748-174184EB74BF}"/>
          </ac:spMkLst>
        </pc:spChg>
        <pc:spChg chg="add del mod ord">
          <ac:chgData name="Martin Nečaský" userId="4d5b1f2d-d072-4f2f-b575-b96d99ede51e" providerId="ADAL" clId="{6EA58A6A-D60B-4AF5-B7A6-F750C892E51E}" dt="2021-10-14T14:52:08.896" v="1993" actId="478"/>
          <ac:spMkLst>
            <pc:docMk/>
            <pc:sldMk cId="3204940184" sldId="263"/>
            <ac:spMk id="8" creationId="{AB82C7F0-B21B-40C0-875E-9CBEE9B4B845}"/>
          </ac:spMkLst>
        </pc:spChg>
      </pc:sldChg>
      <pc:sldChg chg="modSp add mod ord">
        <pc:chgData name="Martin Nečaský" userId="4d5b1f2d-d072-4f2f-b575-b96d99ede51e" providerId="ADAL" clId="{6EA58A6A-D60B-4AF5-B7A6-F750C892E51E}" dt="2021-10-14T15:12:06.631" v="2474" actId="3626"/>
        <pc:sldMkLst>
          <pc:docMk/>
          <pc:sldMk cId="746584257" sldId="264"/>
        </pc:sldMkLst>
        <pc:spChg chg="mod">
          <ac:chgData name="Martin Nečaský" userId="4d5b1f2d-d072-4f2f-b575-b96d99ede51e" providerId="ADAL" clId="{6EA58A6A-D60B-4AF5-B7A6-F750C892E51E}" dt="2021-10-14T15:07:22.276" v="2052" actId="27636"/>
          <ac:spMkLst>
            <pc:docMk/>
            <pc:sldMk cId="746584257" sldId="264"/>
            <ac:spMk id="4" creationId="{190D5C79-2F68-45B9-8B6E-C55A0D3723DD}"/>
          </ac:spMkLst>
        </pc:spChg>
        <pc:spChg chg="mod">
          <ac:chgData name="Martin Nečaský" userId="4d5b1f2d-d072-4f2f-b575-b96d99ede51e" providerId="ADAL" clId="{6EA58A6A-D60B-4AF5-B7A6-F750C892E51E}" dt="2021-10-14T15:12:06.631" v="2474" actId="3626"/>
          <ac:spMkLst>
            <pc:docMk/>
            <pc:sldMk cId="746584257" sldId="264"/>
            <ac:spMk id="5" creationId="{90F44D67-895B-42EA-99D1-A729D3C9D442}"/>
          </ac:spMkLst>
        </pc:spChg>
      </pc:sldChg>
      <pc:sldChg chg="del">
        <pc:chgData name="Martin Nečaský" userId="4d5b1f2d-d072-4f2f-b575-b96d99ede51e" providerId="ADAL" clId="{6EA58A6A-D60B-4AF5-B7A6-F750C892E51E}" dt="2021-10-14T10:02:44.662" v="26" actId="47"/>
        <pc:sldMkLst>
          <pc:docMk/>
          <pc:sldMk cId="3688440114" sldId="264"/>
        </pc:sldMkLst>
      </pc:sldChg>
      <pc:sldChg chg="del">
        <pc:chgData name="Martin Nečaský" userId="4d5b1f2d-d072-4f2f-b575-b96d99ede51e" providerId="ADAL" clId="{6EA58A6A-D60B-4AF5-B7A6-F750C892E51E}" dt="2021-10-14T10:02:44.964" v="28" actId="47"/>
        <pc:sldMkLst>
          <pc:docMk/>
          <pc:sldMk cId="2239111103" sldId="265"/>
        </pc:sldMkLst>
      </pc:sldChg>
      <pc:sldChg chg="modSp add mod">
        <pc:chgData name="Martin Nečaský" userId="4d5b1f2d-d072-4f2f-b575-b96d99ede51e" providerId="ADAL" clId="{6EA58A6A-D60B-4AF5-B7A6-F750C892E51E}" dt="2021-10-14T15:12:10.769" v="2475" actId="3626"/>
        <pc:sldMkLst>
          <pc:docMk/>
          <pc:sldMk cId="2401872696" sldId="265"/>
        </pc:sldMkLst>
        <pc:spChg chg="mod">
          <ac:chgData name="Martin Nečaský" userId="4d5b1f2d-d072-4f2f-b575-b96d99ede51e" providerId="ADAL" clId="{6EA58A6A-D60B-4AF5-B7A6-F750C892E51E}" dt="2021-10-14T15:10:38.458" v="2398" actId="5793"/>
          <ac:spMkLst>
            <pc:docMk/>
            <pc:sldMk cId="2401872696" sldId="265"/>
            <ac:spMk id="4" creationId="{190D5C79-2F68-45B9-8B6E-C55A0D3723DD}"/>
          </ac:spMkLst>
        </pc:spChg>
        <pc:spChg chg="mod">
          <ac:chgData name="Martin Nečaský" userId="4d5b1f2d-d072-4f2f-b575-b96d99ede51e" providerId="ADAL" clId="{6EA58A6A-D60B-4AF5-B7A6-F750C892E51E}" dt="2021-10-14T15:12:10.769" v="2475" actId="3626"/>
          <ac:spMkLst>
            <pc:docMk/>
            <pc:sldMk cId="2401872696" sldId="265"/>
            <ac:spMk id="5" creationId="{90F44D67-895B-42EA-99D1-A729D3C9D442}"/>
          </ac:spMkLst>
        </pc:spChg>
      </pc:sldChg>
      <pc:sldChg chg="add del setBg">
        <pc:chgData name="Martin Nečaský" userId="4d5b1f2d-d072-4f2f-b575-b96d99ede51e" providerId="ADAL" clId="{6EA58A6A-D60B-4AF5-B7A6-F750C892E51E}" dt="2021-10-14T15:12:32.266" v="2480" actId="2696"/>
        <pc:sldMkLst>
          <pc:docMk/>
          <pc:sldMk cId="324850960" sldId="266"/>
        </pc:sldMkLst>
      </pc:sldChg>
      <pc:sldChg chg="modSp add mod ord">
        <pc:chgData name="Martin Nečaský" userId="4d5b1f2d-d072-4f2f-b575-b96d99ede51e" providerId="ADAL" clId="{6EA58A6A-D60B-4AF5-B7A6-F750C892E51E}" dt="2021-10-14T15:12:35.181" v="2481" actId="20577"/>
        <pc:sldMkLst>
          <pc:docMk/>
          <pc:sldMk cId="986910551" sldId="267"/>
        </pc:sldMkLst>
        <pc:spChg chg="mod">
          <ac:chgData name="Martin Nečaský" userId="4d5b1f2d-d072-4f2f-b575-b96d99ede51e" providerId="ADAL" clId="{6EA58A6A-D60B-4AF5-B7A6-F750C892E51E}" dt="2021-10-14T15:12:35.181" v="2481" actId="20577"/>
          <ac:spMkLst>
            <pc:docMk/>
            <pc:sldMk cId="986910551" sldId="267"/>
            <ac:spMk id="7" creationId="{9D8EB91E-F0BC-4B50-A748-174184EB74BF}"/>
          </ac:spMkLst>
        </pc:spChg>
      </pc:sldChg>
      <pc:sldChg chg="del">
        <pc:chgData name="Martin Nečaský" userId="4d5b1f2d-d072-4f2f-b575-b96d99ede51e" providerId="ADAL" clId="{6EA58A6A-D60B-4AF5-B7A6-F750C892E51E}" dt="2021-10-14T10:02:38.892" v="19" actId="47"/>
        <pc:sldMkLst>
          <pc:docMk/>
          <pc:sldMk cId="1539998020" sldId="267"/>
        </pc:sldMkLst>
      </pc:sldChg>
      <pc:sldChg chg="modSp add mod ord">
        <pc:chgData name="Martin Nečaský" userId="4d5b1f2d-d072-4f2f-b575-b96d99ede51e" providerId="ADAL" clId="{6EA58A6A-D60B-4AF5-B7A6-F750C892E51E}" dt="2021-10-14T15:15:03.986" v="2553" actId="20577"/>
        <pc:sldMkLst>
          <pc:docMk/>
          <pc:sldMk cId="72399678" sldId="268"/>
        </pc:sldMkLst>
        <pc:spChg chg="mod">
          <ac:chgData name="Martin Nečaský" userId="4d5b1f2d-d072-4f2f-b575-b96d99ede51e" providerId="ADAL" clId="{6EA58A6A-D60B-4AF5-B7A6-F750C892E51E}" dt="2021-10-14T15:14:38.815" v="2530" actId="20577"/>
          <ac:spMkLst>
            <pc:docMk/>
            <pc:sldMk cId="72399678" sldId="268"/>
            <ac:spMk id="4" creationId="{190D5C79-2F68-45B9-8B6E-C55A0D3723DD}"/>
          </ac:spMkLst>
        </pc:spChg>
        <pc:spChg chg="mod">
          <ac:chgData name="Martin Nečaský" userId="4d5b1f2d-d072-4f2f-b575-b96d99ede51e" providerId="ADAL" clId="{6EA58A6A-D60B-4AF5-B7A6-F750C892E51E}" dt="2021-10-14T15:15:03.986" v="2553" actId="20577"/>
          <ac:spMkLst>
            <pc:docMk/>
            <pc:sldMk cId="72399678" sldId="268"/>
            <ac:spMk id="5" creationId="{90F44D67-895B-42EA-99D1-A729D3C9D442}"/>
          </ac:spMkLst>
        </pc:spChg>
      </pc:sldChg>
      <pc:sldChg chg="modSp add mod ord">
        <pc:chgData name="Martin Nečaský" userId="4d5b1f2d-d072-4f2f-b575-b96d99ede51e" providerId="ADAL" clId="{6EA58A6A-D60B-4AF5-B7A6-F750C892E51E}" dt="2021-10-14T15:21:05.136" v="2661" actId="20577"/>
        <pc:sldMkLst>
          <pc:docMk/>
          <pc:sldMk cId="1757333054" sldId="269"/>
        </pc:sldMkLst>
        <pc:spChg chg="mod">
          <ac:chgData name="Martin Nečaský" userId="4d5b1f2d-d072-4f2f-b575-b96d99ede51e" providerId="ADAL" clId="{6EA58A6A-D60B-4AF5-B7A6-F750C892E51E}" dt="2021-10-14T15:20:16.965" v="2583" actId="27636"/>
          <ac:spMkLst>
            <pc:docMk/>
            <pc:sldMk cId="1757333054" sldId="269"/>
            <ac:spMk id="4" creationId="{190D5C79-2F68-45B9-8B6E-C55A0D3723DD}"/>
          </ac:spMkLst>
        </pc:spChg>
        <pc:spChg chg="mod">
          <ac:chgData name="Martin Nečaský" userId="4d5b1f2d-d072-4f2f-b575-b96d99ede51e" providerId="ADAL" clId="{6EA58A6A-D60B-4AF5-B7A6-F750C892E51E}" dt="2021-10-14T15:21:05.136" v="2661" actId="20577"/>
          <ac:spMkLst>
            <pc:docMk/>
            <pc:sldMk cId="1757333054" sldId="269"/>
            <ac:spMk id="5" creationId="{90F44D67-895B-42EA-99D1-A729D3C9D442}"/>
          </ac:spMkLst>
        </pc:spChg>
      </pc:sldChg>
      <pc:sldChg chg="modSp add mod ord">
        <pc:chgData name="Martin Nečaský" userId="4d5b1f2d-d072-4f2f-b575-b96d99ede51e" providerId="ADAL" clId="{6EA58A6A-D60B-4AF5-B7A6-F750C892E51E}" dt="2021-10-15T11:32:14.627" v="2665" actId="20577"/>
        <pc:sldMkLst>
          <pc:docMk/>
          <pc:sldMk cId="1105476106" sldId="270"/>
        </pc:sldMkLst>
        <pc:spChg chg="mod">
          <ac:chgData name="Martin Nečaský" userId="4d5b1f2d-d072-4f2f-b575-b96d99ede51e" providerId="ADAL" clId="{6EA58A6A-D60B-4AF5-B7A6-F750C892E51E}" dt="2021-10-15T11:32:14.627" v="2665" actId="20577"/>
          <ac:spMkLst>
            <pc:docMk/>
            <pc:sldMk cId="1105476106" sldId="270"/>
            <ac:spMk id="7" creationId="{9D8EB91E-F0BC-4B50-A748-174184EB74BF}"/>
          </ac:spMkLst>
        </pc:spChg>
      </pc:sldChg>
      <pc:sldChg chg="del">
        <pc:chgData name="Martin Nečaský" userId="4d5b1f2d-d072-4f2f-b575-b96d99ede51e" providerId="ADAL" clId="{6EA58A6A-D60B-4AF5-B7A6-F750C892E51E}" dt="2021-10-14T10:02:37.212" v="17" actId="47"/>
        <pc:sldMkLst>
          <pc:docMk/>
          <pc:sldMk cId="2765019572" sldId="270"/>
        </pc:sldMkLst>
      </pc:sldChg>
      <pc:sldChg chg="modSp add mod">
        <pc:chgData name="Martin Nečaský" userId="4d5b1f2d-d072-4f2f-b575-b96d99ede51e" providerId="ADAL" clId="{6EA58A6A-D60B-4AF5-B7A6-F750C892E51E}" dt="2021-10-15T11:44:32.647" v="2733" actId="20577"/>
        <pc:sldMkLst>
          <pc:docMk/>
          <pc:sldMk cId="1306544680" sldId="271"/>
        </pc:sldMkLst>
        <pc:spChg chg="mod">
          <ac:chgData name="Martin Nečaský" userId="4d5b1f2d-d072-4f2f-b575-b96d99ede51e" providerId="ADAL" clId="{6EA58A6A-D60B-4AF5-B7A6-F750C892E51E}" dt="2021-10-15T11:44:32.647" v="2733" actId="20577"/>
          <ac:spMkLst>
            <pc:docMk/>
            <pc:sldMk cId="1306544680" sldId="271"/>
            <ac:spMk id="4" creationId="{190D5C79-2F68-45B9-8B6E-C55A0D3723DD}"/>
          </ac:spMkLst>
        </pc:spChg>
        <pc:spChg chg="mod">
          <ac:chgData name="Martin Nečaský" userId="4d5b1f2d-d072-4f2f-b575-b96d99ede51e" providerId="ADAL" clId="{6EA58A6A-D60B-4AF5-B7A6-F750C892E51E}" dt="2021-10-15T11:41:18.744" v="2719" actId="20577"/>
          <ac:spMkLst>
            <pc:docMk/>
            <pc:sldMk cId="1306544680" sldId="271"/>
            <ac:spMk id="5" creationId="{90F44D67-895B-42EA-99D1-A729D3C9D442}"/>
          </ac:spMkLst>
        </pc:spChg>
      </pc:sldChg>
      <pc:sldChg chg="del">
        <pc:chgData name="Martin Nečaský" userId="4d5b1f2d-d072-4f2f-b575-b96d99ede51e" providerId="ADAL" clId="{6EA58A6A-D60B-4AF5-B7A6-F750C892E51E}" dt="2021-10-14T10:02:45.103" v="29" actId="47"/>
        <pc:sldMkLst>
          <pc:docMk/>
          <pc:sldMk cId="2650556228" sldId="271"/>
        </pc:sldMkLst>
      </pc:sldChg>
      <pc:sldChg chg="modSp add mod replId">
        <pc:chgData name="Martin Nečaský" userId="4d5b1f2d-d072-4f2f-b575-b96d99ede51e" providerId="ADAL" clId="{6EA58A6A-D60B-4AF5-B7A6-F750C892E51E}" dt="2021-10-15T11:45:55.398" v="2805" actId="20577"/>
        <pc:sldMkLst>
          <pc:docMk/>
          <pc:sldMk cId="1292201583" sldId="272"/>
        </pc:sldMkLst>
        <pc:spChg chg="mod">
          <ac:chgData name="Martin Nečaský" userId="4d5b1f2d-d072-4f2f-b575-b96d99ede51e" providerId="ADAL" clId="{6EA58A6A-D60B-4AF5-B7A6-F750C892E51E}" dt="2021-10-15T11:44:38.764" v="2742" actId="20577"/>
          <ac:spMkLst>
            <pc:docMk/>
            <pc:sldMk cId="1292201583" sldId="272"/>
            <ac:spMk id="4" creationId="{190D5C79-2F68-45B9-8B6E-C55A0D3723DD}"/>
          </ac:spMkLst>
        </pc:spChg>
        <pc:spChg chg="mod">
          <ac:chgData name="Martin Nečaský" userId="4d5b1f2d-d072-4f2f-b575-b96d99ede51e" providerId="ADAL" clId="{6EA58A6A-D60B-4AF5-B7A6-F750C892E51E}" dt="2021-10-15T11:45:55.398" v="2805" actId="20577"/>
          <ac:spMkLst>
            <pc:docMk/>
            <pc:sldMk cId="1292201583" sldId="272"/>
            <ac:spMk id="5" creationId="{90F44D67-895B-42EA-99D1-A729D3C9D442}"/>
          </ac:spMkLst>
        </pc:spChg>
      </pc:sldChg>
      <pc:sldChg chg="del">
        <pc:chgData name="Martin Nečaský" userId="4d5b1f2d-d072-4f2f-b575-b96d99ede51e" providerId="ADAL" clId="{6EA58A6A-D60B-4AF5-B7A6-F750C892E51E}" dt="2021-10-14T10:02:46.320" v="30" actId="47"/>
        <pc:sldMkLst>
          <pc:docMk/>
          <pc:sldMk cId="2180141828" sldId="272"/>
        </pc:sldMkLst>
      </pc:sldChg>
      <pc:sldChg chg="modSp add mod replId">
        <pc:chgData name="Martin Nečaský" userId="4d5b1f2d-d072-4f2f-b575-b96d99ede51e" providerId="ADAL" clId="{6EA58A6A-D60B-4AF5-B7A6-F750C892E51E}" dt="2021-10-15T11:51:08.831" v="2806" actId="20577"/>
        <pc:sldMkLst>
          <pc:docMk/>
          <pc:sldMk cId="1220248300" sldId="273"/>
        </pc:sldMkLst>
        <pc:spChg chg="mod">
          <ac:chgData name="Martin Nečaský" userId="4d5b1f2d-d072-4f2f-b575-b96d99ede51e" providerId="ADAL" clId="{6EA58A6A-D60B-4AF5-B7A6-F750C892E51E}" dt="2021-10-15T11:51:08.831" v="2806" actId="20577"/>
          <ac:spMkLst>
            <pc:docMk/>
            <pc:sldMk cId="1220248300" sldId="273"/>
            <ac:spMk id="7" creationId="{9D8EB91E-F0BC-4B50-A748-174184EB74BF}"/>
          </ac:spMkLst>
        </pc:spChg>
      </pc:sldChg>
      <pc:sldChg chg="del">
        <pc:chgData name="Martin Nečaský" userId="4d5b1f2d-d072-4f2f-b575-b96d99ede51e" providerId="ADAL" clId="{6EA58A6A-D60B-4AF5-B7A6-F750C892E51E}" dt="2021-10-14T10:02:39.598" v="21" actId="47"/>
        <pc:sldMkLst>
          <pc:docMk/>
          <pc:sldMk cId="2904947015" sldId="273"/>
        </pc:sldMkLst>
      </pc:sldChg>
      <pc:sldChg chg="modSp add mod">
        <pc:chgData name="Martin Nečaský" userId="4d5b1f2d-d072-4f2f-b575-b96d99ede51e" providerId="ADAL" clId="{6EA58A6A-D60B-4AF5-B7A6-F750C892E51E}" dt="2021-10-15T12:17:32.054" v="2922" actId="20577"/>
        <pc:sldMkLst>
          <pc:docMk/>
          <pc:sldMk cId="308854565" sldId="274"/>
        </pc:sldMkLst>
        <pc:spChg chg="mod">
          <ac:chgData name="Martin Nečaský" userId="4d5b1f2d-d072-4f2f-b575-b96d99ede51e" providerId="ADAL" clId="{6EA58A6A-D60B-4AF5-B7A6-F750C892E51E}" dt="2021-10-15T12:16:54.926" v="2826" actId="20577"/>
          <ac:spMkLst>
            <pc:docMk/>
            <pc:sldMk cId="308854565" sldId="274"/>
            <ac:spMk id="4" creationId="{190D5C79-2F68-45B9-8B6E-C55A0D3723DD}"/>
          </ac:spMkLst>
        </pc:spChg>
        <pc:spChg chg="mod">
          <ac:chgData name="Martin Nečaský" userId="4d5b1f2d-d072-4f2f-b575-b96d99ede51e" providerId="ADAL" clId="{6EA58A6A-D60B-4AF5-B7A6-F750C892E51E}" dt="2021-10-15T12:17:32.054" v="2922" actId="20577"/>
          <ac:spMkLst>
            <pc:docMk/>
            <pc:sldMk cId="308854565" sldId="274"/>
            <ac:spMk id="5" creationId="{90F44D67-895B-42EA-99D1-A729D3C9D442}"/>
          </ac:spMkLst>
        </pc:spChg>
      </pc:sldChg>
      <pc:sldChg chg="del">
        <pc:chgData name="Martin Nečaský" userId="4d5b1f2d-d072-4f2f-b575-b96d99ede51e" providerId="ADAL" clId="{6EA58A6A-D60B-4AF5-B7A6-F750C892E51E}" dt="2021-10-14T10:02:44.522" v="25" actId="47"/>
        <pc:sldMkLst>
          <pc:docMk/>
          <pc:sldMk cId="953052618" sldId="274"/>
        </pc:sldMkLst>
      </pc:sldChg>
      <pc:sldChg chg="modSp add mod replId">
        <pc:chgData name="Martin Nečaský" userId="4d5b1f2d-d072-4f2f-b575-b96d99ede51e" providerId="ADAL" clId="{6EA58A6A-D60B-4AF5-B7A6-F750C892E51E}" dt="2021-10-15T12:17:36.751" v="2923" actId="20577"/>
        <pc:sldMkLst>
          <pc:docMk/>
          <pc:sldMk cId="4044995539" sldId="275"/>
        </pc:sldMkLst>
        <pc:spChg chg="mod">
          <ac:chgData name="Martin Nečaský" userId="4d5b1f2d-d072-4f2f-b575-b96d99ede51e" providerId="ADAL" clId="{6EA58A6A-D60B-4AF5-B7A6-F750C892E51E}" dt="2021-10-15T12:17:36.751" v="2923" actId="20577"/>
          <ac:spMkLst>
            <pc:docMk/>
            <pc:sldMk cId="4044995539" sldId="275"/>
            <ac:spMk id="7" creationId="{9D8EB91E-F0BC-4B50-A748-174184EB74BF}"/>
          </ac:spMkLst>
        </pc:spChg>
      </pc:sldChg>
      <pc:sldChg chg="del">
        <pc:chgData name="Martin Nečaský" userId="4d5b1f2d-d072-4f2f-b575-b96d99ede51e" providerId="ADAL" clId="{6EA58A6A-D60B-4AF5-B7A6-F750C892E51E}" dt="2021-10-14T10:02:44.812" v="27" actId="47"/>
        <pc:sldMkLst>
          <pc:docMk/>
          <pc:sldMk cId="4149070441" sldId="275"/>
        </pc:sldMkLst>
      </pc:sldChg>
      <pc:sldChg chg="del">
        <pc:chgData name="Martin Nečaský" userId="4d5b1f2d-d072-4f2f-b575-b96d99ede51e" providerId="ADAL" clId="{6EA58A6A-D60B-4AF5-B7A6-F750C892E51E}" dt="2021-10-14T10:02:44.301" v="24" actId="47"/>
        <pc:sldMkLst>
          <pc:docMk/>
          <pc:sldMk cId="1269264105" sldId="276"/>
        </pc:sldMkLst>
      </pc:sldChg>
      <pc:sldChg chg="modSp add mod">
        <pc:chgData name="Martin Nečaský" userId="4d5b1f2d-d072-4f2f-b575-b96d99ede51e" providerId="ADAL" clId="{6EA58A6A-D60B-4AF5-B7A6-F750C892E51E}" dt="2021-10-17T07:54:37.330" v="3152" actId="20577"/>
        <pc:sldMkLst>
          <pc:docMk/>
          <pc:sldMk cId="3897339025" sldId="276"/>
        </pc:sldMkLst>
        <pc:spChg chg="mod">
          <ac:chgData name="Martin Nečaský" userId="4d5b1f2d-d072-4f2f-b575-b96d99ede51e" providerId="ADAL" clId="{6EA58A6A-D60B-4AF5-B7A6-F750C892E51E}" dt="2021-10-17T07:49:22.426" v="2951" actId="20577"/>
          <ac:spMkLst>
            <pc:docMk/>
            <pc:sldMk cId="3897339025" sldId="276"/>
            <ac:spMk id="4" creationId="{190D5C79-2F68-45B9-8B6E-C55A0D3723DD}"/>
          </ac:spMkLst>
        </pc:spChg>
        <pc:spChg chg="mod">
          <ac:chgData name="Martin Nečaský" userId="4d5b1f2d-d072-4f2f-b575-b96d99ede51e" providerId="ADAL" clId="{6EA58A6A-D60B-4AF5-B7A6-F750C892E51E}" dt="2021-10-17T07:54:37.330" v="3152" actId="20577"/>
          <ac:spMkLst>
            <pc:docMk/>
            <pc:sldMk cId="3897339025" sldId="276"/>
            <ac:spMk id="5" creationId="{90F44D67-895B-42EA-99D1-A729D3C9D442}"/>
          </ac:spMkLst>
        </pc:spChg>
      </pc:sldChg>
      <pc:sldChg chg="modSp add mod replId">
        <pc:chgData name="Martin Nečaský" userId="4d5b1f2d-d072-4f2f-b575-b96d99ede51e" providerId="ADAL" clId="{6EA58A6A-D60B-4AF5-B7A6-F750C892E51E}" dt="2021-10-17T07:54:43.477" v="3153" actId="20577"/>
        <pc:sldMkLst>
          <pc:docMk/>
          <pc:sldMk cId="3211400678" sldId="277"/>
        </pc:sldMkLst>
        <pc:spChg chg="mod">
          <ac:chgData name="Martin Nečaský" userId="4d5b1f2d-d072-4f2f-b575-b96d99ede51e" providerId="ADAL" clId="{6EA58A6A-D60B-4AF5-B7A6-F750C892E51E}" dt="2021-10-17T07:54:43.477" v="3153" actId="20577"/>
          <ac:spMkLst>
            <pc:docMk/>
            <pc:sldMk cId="3211400678" sldId="277"/>
            <ac:spMk id="7" creationId="{9D8EB91E-F0BC-4B50-A748-174184EB74BF}"/>
          </ac:spMkLst>
        </pc:spChg>
      </pc:sldChg>
      <pc:sldChg chg="del">
        <pc:chgData name="Martin Nečaský" userId="4d5b1f2d-d072-4f2f-b575-b96d99ede51e" providerId="ADAL" clId="{6EA58A6A-D60B-4AF5-B7A6-F750C892E51E}" dt="2021-10-14T10:02:47.892" v="31" actId="47"/>
        <pc:sldMkLst>
          <pc:docMk/>
          <pc:sldMk cId="4022518509" sldId="277"/>
        </pc:sldMkLst>
      </pc:sldChg>
      <pc:sldChg chg="modSp add mod setBg">
        <pc:chgData name="Martin Nečaský" userId="4d5b1f2d-d072-4f2f-b575-b96d99ede51e" providerId="ADAL" clId="{6EA58A6A-D60B-4AF5-B7A6-F750C892E51E}" dt="2021-10-17T07:57:29.233" v="3458" actId="20577"/>
        <pc:sldMkLst>
          <pc:docMk/>
          <pc:sldMk cId="3882550034" sldId="278"/>
        </pc:sldMkLst>
        <pc:spChg chg="mod">
          <ac:chgData name="Martin Nečaský" userId="4d5b1f2d-d072-4f2f-b575-b96d99ede51e" providerId="ADAL" clId="{6EA58A6A-D60B-4AF5-B7A6-F750C892E51E}" dt="2021-10-17T07:56:54.229" v="3324" actId="27636"/>
          <ac:spMkLst>
            <pc:docMk/>
            <pc:sldMk cId="3882550034" sldId="278"/>
            <ac:spMk id="4" creationId="{190D5C79-2F68-45B9-8B6E-C55A0D3723DD}"/>
          </ac:spMkLst>
        </pc:spChg>
        <pc:spChg chg="mod">
          <ac:chgData name="Martin Nečaský" userId="4d5b1f2d-d072-4f2f-b575-b96d99ede51e" providerId="ADAL" clId="{6EA58A6A-D60B-4AF5-B7A6-F750C892E51E}" dt="2021-10-17T07:57:29.233" v="3458" actId="20577"/>
          <ac:spMkLst>
            <pc:docMk/>
            <pc:sldMk cId="3882550034" sldId="278"/>
            <ac:spMk id="5" creationId="{90F44D67-895B-42EA-99D1-A729D3C9D442}"/>
          </ac:spMkLst>
        </pc:spChg>
      </pc:sldChg>
      <pc:sldChg chg="modSp add mod">
        <pc:chgData name="Martin Nečaský" userId="4d5b1f2d-d072-4f2f-b575-b96d99ede51e" providerId="ADAL" clId="{6EA58A6A-D60B-4AF5-B7A6-F750C892E51E}" dt="2021-10-17T08:18:15.253" v="3548" actId="20577"/>
        <pc:sldMkLst>
          <pc:docMk/>
          <pc:sldMk cId="1388762611" sldId="279"/>
        </pc:sldMkLst>
        <pc:spChg chg="mod">
          <ac:chgData name="Martin Nečaský" userId="4d5b1f2d-d072-4f2f-b575-b96d99ede51e" providerId="ADAL" clId="{6EA58A6A-D60B-4AF5-B7A6-F750C892E51E}" dt="2021-10-17T08:17:55.459" v="3499" actId="27636"/>
          <ac:spMkLst>
            <pc:docMk/>
            <pc:sldMk cId="1388762611" sldId="279"/>
            <ac:spMk id="4" creationId="{190D5C79-2F68-45B9-8B6E-C55A0D3723DD}"/>
          </ac:spMkLst>
        </pc:spChg>
        <pc:spChg chg="mod">
          <ac:chgData name="Martin Nečaský" userId="4d5b1f2d-d072-4f2f-b575-b96d99ede51e" providerId="ADAL" clId="{6EA58A6A-D60B-4AF5-B7A6-F750C892E51E}" dt="2021-10-17T08:18:15.253" v="3548" actId="20577"/>
          <ac:spMkLst>
            <pc:docMk/>
            <pc:sldMk cId="1388762611" sldId="279"/>
            <ac:spMk id="5" creationId="{90F44D67-895B-42EA-99D1-A729D3C9D442}"/>
          </ac:spMkLst>
        </pc:spChg>
      </pc:sldChg>
      <pc:sldChg chg="modSp add mod">
        <pc:chgData name="Martin Nečaský" userId="4d5b1f2d-d072-4f2f-b575-b96d99ede51e" providerId="ADAL" clId="{6EA58A6A-D60B-4AF5-B7A6-F750C892E51E}" dt="2021-10-17T08:18:34.899" v="3567" actId="20577"/>
        <pc:sldMkLst>
          <pc:docMk/>
          <pc:sldMk cId="1897071107" sldId="280"/>
        </pc:sldMkLst>
        <pc:spChg chg="mod">
          <ac:chgData name="Martin Nečaský" userId="4d5b1f2d-d072-4f2f-b575-b96d99ede51e" providerId="ADAL" clId="{6EA58A6A-D60B-4AF5-B7A6-F750C892E51E}" dt="2021-10-17T08:18:29.930" v="3558" actId="20577"/>
          <ac:spMkLst>
            <pc:docMk/>
            <pc:sldMk cId="1897071107" sldId="280"/>
            <ac:spMk id="4" creationId="{190D5C79-2F68-45B9-8B6E-C55A0D3723DD}"/>
          </ac:spMkLst>
        </pc:spChg>
        <pc:spChg chg="mod">
          <ac:chgData name="Martin Nečaský" userId="4d5b1f2d-d072-4f2f-b575-b96d99ede51e" providerId="ADAL" clId="{6EA58A6A-D60B-4AF5-B7A6-F750C892E51E}" dt="2021-10-17T08:18:34.899" v="3567" actId="20577"/>
          <ac:spMkLst>
            <pc:docMk/>
            <pc:sldMk cId="1897071107" sldId="280"/>
            <ac:spMk id="5" creationId="{90F44D67-895B-42EA-99D1-A729D3C9D442}"/>
          </ac:spMkLst>
        </pc:spChg>
      </pc:sldChg>
      <pc:sldChg chg="modSp add mod">
        <pc:chgData name="Martin Nečaský" userId="4d5b1f2d-d072-4f2f-b575-b96d99ede51e" providerId="ADAL" clId="{6EA58A6A-D60B-4AF5-B7A6-F750C892E51E}" dt="2021-10-17T08:23:14.661" v="3786"/>
        <pc:sldMkLst>
          <pc:docMk/>
          <pc:sldMk cId="3200554369" sldId="281"/>
        </pc:sldMkLst>
        <pc:spChg chg="mod">
          <ac:chgData name="Martin Nečaský" userId="4d5b1f2d-d072-4f2f-b575-b96d99ede51e" providerId="ADAL" clId="{6EA58A6A-D60B-4AF5-B7A6-F750C892E51E}" dt="2021-10-17T08:22:59.730" v="3783" actId="20577"/>
          <ac:spMkLst>
            <pc:docMk/>
            <pc:sldMk cId="3200554369" sldId="281"/>
            <ac:spMk id="4" creationId="{190D5C79-2F68-45B9-8B6E-C55A0D3723DD}"/>
          </ac:spMkLst>
        </pc:spChg>
        <pc:spChg chg="mod">
          <ac:chgData name="Martin Nečaský" userId="4d5b1f2d-d072-4f2f-b575-b96d99ede51e" providerId="ADAL" clId="{6EA58A6A-D60B-4AF5-B7A6-F750C892E51E}" dt="2021-10-17T08:23:14.661" v="3786"/>
          <ac:spMkLst>
            <pc:docMk/>
            <pc:sldMk cId="3200554369" sldId="281"/>
            <ac:spMk id="5" creationId="{90F44D67-895B-42EA-99D1-A729D3C9D442}"/>
          </ac:spMkLst>
        </pc:spChg>
      </pc:sldChg>
      <pc:sldChg chg="modSp add mod replId">
        <pc:chgData name="Martin Nečaský" userId="4d5b1f2d-d072-4f2f-b575-b96d99ede51e" providerId="ADAL" clId="{6EA58A6A-D60B-4AF5-B7A6-F750C892E51E}" dt="2021-10-17T08:23:19.559" v="3787" actId="20577"/>
        <pc:sldMkLst>
          <pc:docMk/>
          <pc:sldMk cId="3406495244" sldId="282"/>
        </pc:sldMkLst>
        <pc:spChg chg="mod">
          <ac:chgData name="Martin Nečaský" userId="4d5b1f2d-d072-4f2f-b575-b96d99ede51e" providerId="ADAL" clId="{6EA58A6A-D60B-4AF5-B7A6-F750C892E51E}" dt="2021-10-17T08:23:19.559" v="3787" actId="20577"/>
          <ac:spMkLst>
            <pc:docMk/>
            <pc:sldMk cId="3406495244" sldId="282"/>
            <ac:spMk id="7" creationId="{9D8EB91E-F0BC-4B50-A748-174184EB74BF}"/>
          </ac:spMkLst>
        </pc:spChg>
      </pc:sldChg>
      <pc:sldChg chg="modSp add mod">
        <pc:chgData name="Martin Nečaský" userId="4d5b1f2d-d072-4f2f-b575-b96d99ede51e" providerId="ADAL" clId="{6EA58A6A-D60B-4AF5-B7A6-F750C892E51E}" dt="2021-10-17T08:22:11.583" v="3719" actId="27636"/>
        <pc:sldMkLst>
          <pc:docMk/>
          <pc:sldMk cId="2600085570" sldId="283"/>
        </pc:sldMkLst>
        <pc:spChg chg="mod">
          <ac:chgData name="Martin Nečaský" userId="4d5b1f2d-d072-4f2f-b575-b96d99ede51e" providerId="ADAL" clId="{6EA58A6A-D60B-4AF5-B7A6-F750C892E51E}" dt="2021-10-17T08:22:11.579" v="3718" actId="27636"/>
          <ac:spMkLst>
            <pc:docMk/>
            <pc:sldMk cId="2600085570" sldId="283"/>
            <ac:spMk id="4" creationId="{190D5C79-2F68-45B9-8B6E-C55A0D3723DD}"/>
          </ac:spMkLst>
        </pc:spChg>
        <pc:spChg chg="mod">
          <ac:chgData name="Martin Nečaský" userId="4d5b1f2d-d072-4f2f-b575-b96d99ede51e" providerId="ADAL" clId="{6EA58A6A-D60B-4AF5-B7A6-F750C892E51E}" dt="2021-10-17T08:22:11.583" v="3719" actId="27636"/>
          <ac:spMkLst>
            <pc:docMk/>
            <pc:sldMk cId="2600085570" sldId="283"/>
            <ac:spMk id="5" creationId="{90F44D67-895B-42EA-99D1-A729D3C9D442}"/>
          </ac:spMkLst>
        </pc:spChg>
      </pc:sldChg>
    </pc:docChg>
  </pc:docChgLst>
  <pc:docChgLst>
    <pc:chgData name="Martin Nečaský" userId="4d5b1f2d-d072-4f2f-b575-b96d99ede51e" providerId="ADAL" clId="{AD2D44C4-07B0-4283-9FE1-6C72C14CC5DC}"/>
    <pc:docChg chg="modSld">
      <pc:chgData name="Martin Nečaský" userId="4d5b1f2d-d072-4f2f-b575-b96d99ede51e" providerId="ADAL" clId="{AD2D44C4-07B0-4283-9FE1-6C72C14CC5DC}" dt="2021-12-08T09:35:12.760" v="15" actId="20577"/>
      <pc:docMkLst>
        <pc:docMk/>
      </pc:docMkLst>
      <pc:sldChg chg="modSp mod">
        <pc:chgData name="Martin Nečaský" userId="4d5b1f2d-d072-4f2f-b575-b96d99ede51e" providerId="ADAL" clId="{AD2D44C4-07B0-4283-9FE1-6C72C14CC5DC}" dt="2021-12-08T09:35:12.760" v="15" actId="20577"/>
        <pc:sldMkLst>
          <pc:docMk/>
          <pc:sldMk cId="1744375323" sldId="296"/>
        </pc:sldMkLst>
        <pc:spChg chg="mod">
          <ac:chgData name="Martin Nečaský" userId="4d5b1f2d-d072-4f2f-b575-b96d99ede51e" providerId="ADAL" clId="{AD2D44C4-07B0-4283-9FE1-6C72C14CC5DC}" dt="2021-12-08T09:35:12.760" v="15" actId="20577"/>
          <ac:spMkLst>
            <pc:docMk/>
            <pc:sldMk cId="1744375323" sldId="296"/>
            <ac:spMk id="6" creationId="{ED4FC329-81A3-407C-81AF-33A64A394FB4}"/>
          </ac:spMkLst>
        </pc:spChg>
      </pc:sldChg>
    </pc:docChg>
  </pc:docChgLst>
  <pc:docChgLst>
    <pc:chgData name="Martin Nečaský" userId="4d5b1f2d-d072-4f2f-b575-b96d99ede51e" providerId="ADAL" clId="{E3352EBA-EE1E-4929-8507-43B8F9A16C31}"/>
    <pc:docChg chg="undo custSel addSld delSld modSld">
      <pc:chgData name="Martin Nečaský" userId="4d5b1f2d-d072-4f2f-b575-b96d99ede51e" providerId="ADAL" clId="{E3352EBA-EE1E-4929-8507-43B8F9A16C31}" dt="2021-09-28T18:58:00.750" v="1452" actId="20577"/>
      <pc:docMkLst>
        <pc:docMk/>
      </pc:docMkLst>
      <pc:sldChg chg="addSp delSp modSp mod setBg setClrOvrMap">
        <pc:chgData name="Martin Nečaský" userId="4d5b1f2d-d072-4f2f-b575-b96d99ede51e" providerId="ADAL" clId="{E3352EBA-EE1E-4929-8507-43B8F9A16C31}" dt="2021-09-28T13:47:04.608" v="32" actId="27636"/>
        <pc:sldMkLst>
          <pc:docMk/>
          <pc:sldMk cId="3760240420" sldId="256"/>
        </pc:sldMkLst>
        <pc:spChg chg="mod">
          <ac:chgData name="Martin Nečaský" userId="4d5b1f2d-d072-4f2f-b575-b96d99ede51e" providerId="ADAL" clId="{E3352EBA-EE1E-4929-8507-43B8F9A16C31}" dt="2021-09-28T13:46:52.776" v="26" actId="27636"/>
          <ac:spMkLst>
            <pc:docMk/>
            <pc:sldMk cId="3760240420" sldId="256"/>
            <ac:spMk id="2" creationId="{FA8D1E95-495F-4E36-B9E5-FA0A58AA222E}"/>
          </ac:spMkLst>
        </pc:spChg>
        <pc:spChg chg="mod">
          <ac:chgData name="Martin Nečaský" userId="4d5b1f2d-d072-4f2f-b575-b96d99ede51e" providerId="ADAL" clId="{E3352EBA-EE1E-4929-8507-43B8F9A16C31}" dt="2021-09-28T13:47:04.608" v="32" actId="27636"/>
          <ac:spMkLst>
            <pc:docMk/>
            <pc:sldMk cId="3760240420" sldId="256"/>
            <ac:spMk id="3" creationId="{DA1C7E3E-9034-4C1F-A8F1-7212A539D568}"/>
          </ac:spMkLst>
        </pc:spChg>
        <pc:spChg chg="del mod">
          <ac:chgData name="Martin Nečaský" userId="4d5b1f2d-d072-4f2f-b575-b96d99ede51e" providerId="ADAL" clId="{E3352EBA-EE1E-4929-8507-43B8F9A16C31}" dt="2021-09-28T13:46:46.778" v="18" actId="478"/>
          <ac:spMkLst>
            <pc:docMk/>
            <pc:sldMk cId="3760240420" sldId="256"/>
            <ac:spMk id="5" creationId="{43D15D18-0F50-4EF1-90A4-FE6CE484000A}"/>
          </ac:spMkLst>
        </pc:spChg>
        <pc:spChg chg="add del">
          <ac:chgData name="Martin Nečaský" userId="4d5b1f2d-d072-4f2f-b575-b96d99ede51e" providerId="ADAL" clId="{E3352EBA-EE1E-4929-8507-43B8F9A16C31}" dt="2021-09-28T13:46:08.390" v="3" actId="26606"/>
          <ac:spMkLst>
            <pc:docMk/>
            <pc:sldMk cId="3760240420" sldId="256"/>
            <ac:spMk id="10" creationId="{8CA06CD6-90CA-4C45-856C-6771339E1E22}"/>
          </ac:spMkLst>
        </pc:spChg>
        <pc:spChg chg="add del">
          <ac:chgData name="Martin Nečaský" userId="4d5b1f2d-d072-4f2f-b575-b96d99ede51e" providerId="ADAL" clId="{E3352EBA-EE1E-4929-8507-43B8F9A16C31}" dt="2021-09-28T13:46:16.176" v="5" actId="26606"/>
          <ac:spMkLst>
            <pc:docMk/>
            <pc:sldMk cId="3760240420" sldId="256"/>
            <ac:spMk id="14" creationId="{10F24D38-B79E-44B4-830E-043F45D96DC2}"/>
          </ac:spMkLst>
        </pc:spChg>
        <pc:spChg chg="add del">
          <ac:chgData name="Martin Nečaský" userId="4d5b1f2d-d072-4f2f-b575-b96d99ede51e" providerId="ADAL" clId="{E3352EBA-EE1E-4929-8507-43B8F9A16C31}" dt="2021-09-28T13:46:25.671" v="7" actId="26606"/>
          <ac:spMkLst>
            <pc:docMk/>
            <pc:sldMk cId="3760240420" sldId="256"/>
            <ac:spMk id="16" creationId="{96AAAC3B-1954-46B7-BBAC-27DFF5B5295F}"/>
          </ac:spMkLst>
        </pc:spChg>
        <pc:spChg chg="add del">
          <ac:chgData name="Martin Nečaský" userId="4d5b1f2d-d072-4f2f-b575-b96d99ede51e" providerId="ADAL" clId="{E3352EBA-EE1E-4929-8507-43B8F9A16C31}" dt="2021-09-28T13:46:25.671" v="7" actId="26606"/>
          <ac:spMkLst>
            <pc:docMk/>
            <pc:sldMk cId="3760240420" sldId="256"/>
            <ac:spMk id="17" creationId="{9F7D788E-2C1B-4EF4-8719-12613771FF98}"/>
          </ac:spMkLst>
        </pc:spChg>
        <pc:spChg chg="add del">
          <ac:chgData name="Martin Nečaský" userId="4d5b1f2d-d072-4f2f-b575-b96d99ede51e" providerId="ADAL" clId="{E3352EBA-EE1E-4929-8507-43B8F9A16C31}" dt="2021-09-28T13:46:25.671" v="7" actId="26606"/>
          <ac:spMkLst>
            <pc:docMk/>
            <pc:sldMk cId="3760240420" sldId="256"/>
            <ac:spMk id="18" creationId="{A5AD6500-BB62-4AAC-9D2F-C10DDC90CBB1}"/>
          </ac:spMkLst>
        </pc:spChg>
        <pc:spChg chg="add del">
          <ac:chgData name="Martin Nečaský" userId="4d5b1f2d-d072-4f2f-b575-b96d99ede51e" providerId="ADAL" clId="{E3352EBA-EE1E-4929-8507-43B8F9A16C31}" dt="2021-09-28T13:46:25.671" v="7" actId="26606"/>
          <ac:spMkLst>
            <pc:docMk/>
            <pc:sldMk cId="3760240420" sldId="256"/>
            <ac:spMk id="19" creationId="{7C54E824-C0F4-480B-BC88-689F50C45FBD}"/>
          </ac:spMkLst>
        </pc:spChg>
        <pc:spChg chg="add del">
          <ac:chgData name="Martin Nečaský" userId="4d5b1f2d-d072-4f2f-b575-b96d99ede51e" providerId="ADAL" clId="{E3352EBA-EE1E-4929-8507-43B8F9A16C31}" dt="2021-09-28T13:46:25.671" v="7" actId="26606"/>
          <ac:spMkLst>
            <pc:docMk/>
            <pc:sldMk cId="3760240420" sldId="256"/>
            <ac:spMk id="20" creationId="{58DEA6A1-FC5C-4E6E-BBBF-7E472949B394}"/>
          </ac:spMkLst>
        </pc:spChg>
        <pc:spChg chg="add">
          <ac:chgData name="Martin Nečaský" userId="4d5b1f2d-d072-4f2f-b575-b96d99ede51e" providerId="ADAL" clId="{E3352EBA-EE1E-4929-8507-43B8F9A16C31}" dt="2021-09-28T13:46:25.686" v="8" actId="26606"/>
          <ac:spMkLst>
            <pc:docMk/>
            <pc:sldMk cId="3760240420" sldId="256"/>
            <ac:spMk id="22" creationId="{10F24D38-B79E-44B4-830E-043F45D96DC2}"/>
          </ac:spMkLst>
        </pc:spChg>
        <pc:cxnChg chg="add del">
          <ac:chgData name="Martin Nečaský" userId="4d5b1f2d-d072-4f2f-b575-b96d99ede51e" providerId="ADAL" clId="{E3352EBA-EE1E-4929-8507-43B8F9A16C31}" dt="2021-09-28T13:46:08.390" v="3" actId="26606"/>
          <ac:cxnSpMkLst>
            <pc:docMk/>
            <pc:sldMk cId="3760240420" sldId="256"/>
            <ac:cxnSpMk id="12" creationId="{5021601D-2758-4B15-A31C-FDA184C51B3A}"/>
          </ac:cxnSpMkLst>
        </pc:cxnChg>
        <pc:cxnChg chg="add del">
          <ac:chgData name="Martin Nečaský" userId="4d5b1f2d-d072-4f2f-b575-b96d99ede51e" providerId="ADAL" clId="{E3352EBA-EE1E-4929-8507-43B8F9A16C31}" dt="2021-09-28T13:46:16.176" v="5" actId="26606"/>
          <ac:cxnSpMkLst>
            <pc:docMk/>
            <pc:sldMk cId="3760240420" sldId="256"/>
            <ac:cxnSpMk id="15" creationId="{FC469874-256B-45B3-A79C-7591B4BA1ECC}"/>
          </ac:cxnSpMkLst>
        </pc:cxnChg>
        <pc:cxnChg chg="add">
          <ac:chgData name="Martin Nečaský" userId="4d5b1f2d-d072-4f2f-b575-b96d99ede51e" providerId="ADAL" clId="{E3352EBA-EE1E-4929-8507-43B8F9A16C31}" dt="2021-09-28T13:46:25.686" v="8" actId="26606"/>
          <ac:cxnSpMkLst>
            <pc:docMk/>
            <pc:sldMk cId="3760240420" sldId="256"/>
            <ac:cxnSpMk id="23" creationId="{FC469874-256B-45B3-A79C-7591B4BA1ECC}"/>
          </ac:cxnSpMkLst>
        </pc:cxnChg>
      </pc:sldChg>
      <pc:sldChg chg="addSp delSp modSp mod delDesignElem chgLayout">
        <pc:chgData name="Martin Nečaský" userId="4d5b1f2d-d072-4f2f-b575-b96d99ede51e" providerId="ADAL" clId="{E3352EBA-EE1E-4929-8507-43B8F9A16C31}" dt="2021-09-28T13:55:50.677" v="383" actId="700"/>
        <pc:sldMkLst>
          <pc:docMk/>
          <pc:sldMk cId="891162076" sldId="260"/>
        </pc:sldMkLst>
        <pc:spChg chg="add del mod ord">
          <ac:chgData name="Martin Nečaský" userId="4d5b1f2d-d072-4f2f-b575-b96d99ede51e" providerId="ADAL" clId="{E3352EBA-EE1E-4929-8507-43B8F9A16C31}" dt="2021-09-28T13:55:50.677" v="383" actId="700"/>
          <ac:spMkLst>
            <pc:docMk/>
            <pc:sldMk cId="891162076" sldId="260"/>
            <ac:spMk id="2" creationId="{B849AA74-8691-4BE0-A4E1-6F75EE7689A5}"/>
          </ac:spMkLst>
        </pc:spChg>
        <pc:spChg chg="mod ord">
          <ac:chgData name="Martin Nečaský" userId="4d5b1f2d-d072-4f2f-b575-b96d99ede51e" providerId="ADAL" clId="{E3352EBA-EE1E-4929-8507-43B8F9A16C31}" dt="2021-09-28T13:55:50.677" v="383" actId="700"/>
          <ac:spMkLst>
            <pc:docMk/>
            <pc:sldMk cId="891162076" sldId="260"/>
            <ac:spMk id="13" creationId="{DC1535F5-3541-4F90-BDE8-457163459628}"/>
          </ac:spMkLst>
        </pc:spChg>
        <pc:spChg chg="add del">
          <ac:chgData name="Martin Nečaský" userId="4d5b1f2d-d072-4f2f-b575-b96d99ede51e" providerId="ADAL" clId="{E3352EBA-EE1E-4929-8507-43B8F9A16C31}" dt="2021-09-28T13:55:50.677" v="383" actId="700"/>
          <ac:spMkLst>
            <pc:docMk/>
            <pc:sldMk cId="891162076" sldId="260"/>
            <ac:spMk id="32" creationId="{A9616D99-AEFB-4C95-84EF-5DEC698D92A7}"/>
          </ac:spMkLst>
        </pc:spChg>
        <pc:spChg chg="add del">
          <ac:chgData name="Martin Nečaský" userId="4d5b1f2d-d072-4f2f-b575-b96d99ede51e" providerId="ADAL" clId="{E3352EBA-EE1E-4929-8507-43B8F9A16C31}" dt="2021-09-28T13:55:50.677" v="383" actId="700"/>
          <ac:spMkLst>
            <pc:docMk/>
            <pc:sldMk cId="891162076" sldId="260"/>
            <ac:spMk id="34" creationId="{D0F97023-F626-4FC5-8C2D-753B5C7F4606}"/>
          </ac:spMkLst>
        </pc:spChg>
        <pc:picChg chg="add del">
          <ac:chgData name="Martin Nečaský" userId="4d5b1f2d-d072-4f2f-b575-b96d99ede51e" providerId="ADAL" clId="{E3352EBA-EE1E-4929-8507-43B8F9A16C31}" dt="2021-09-28T13:55:49.851" v="382" actId="478"/>
          <ac:picMkLst>
            <pc:docMk/>
            <pc:sldMk cId="891162076" sldId="260"/>
            <ac:picMk id="7" creationId="{B060BBCF-2A95-4A0D-A05A-E48AF6309BB0}"/>
          </ac:picMkLst>
        </pc:picChg>
      </pc:sldChg>
      <pc:sldChg chg="addSp delSp modSp mod">
        <pc:chgData name="Martin Nečaský" userId="4d5b1f2d-d072-4f2f-b575-b96d99ede51e" providerId="ADAL" clId="{E3352EBA-EE1E-4929-8507-43B8F9A16C31}" dt="2021-09-28T18:42:58.602" v="1214" actId="113"/>
        <pc:sldMkLst>
          <pc:docMk/>
          <pc:sldMk cId="473727840" sldId="261"/>
        </pc:sldMkLst>
        <pc:spChg chg="mod">
          <ac:chgData name="Martin Nečaský" userId="4d5b1f2d-d072-4f2f-b575-b96d99ede51e" providerId="ADAL" clId="{E3352EBA-EE1E-4929-8507-43B8F9A16C31}" dt="2021-09-28T18:42:58.602" v="1214" actId="113"/>
          <ac:spMkLst>
            <pc:docMk/>
            <pc:sldMk cId="473727840" sldId="261"/>
            <ac:spMk id="3" creationId="{93D2E857-98F3-437E-B5D9-615699BA5069}"/>
          </ac:spMkLst>
        </pc:spChg>
        <pc:picChg chg="add del">
          <ac:chgData name="Martin Nečaský" userId="4d5b1f2d-d072-4f2f-b575-b96d99ede51e" providerId="ADAL" clId="{E3352EBA-EE1E-4929-8507-43B8F9A16C31}" dt="2021-09-28T15:24:56.538" v="851" actId="478"/>
          <ac:picMkLst>
            <pc:docMk/>
            <pc:sldMk cId="473727840" sldId="261"/>
            <ac:picMk id="9" creationId="{FAAA6F9E-F409-4C25-B9E2-C1EDE947CC99}"/>
          </ac:picMkLst>
        </pc:picChg>
      </pc:sldChg>
      <pc:sldChg chg="modSp mod">
        <pc:chgData name="Martin Nečaský" userId="4d5b1f2d-d072-4f2f-b575-b96d99ede51e" providerId="ADAL" clId="{E3352EBA-EE1E-4929-8507-43B8F9A16C31}" dt="2021-09-28T18:43:23.737" v="1251" actId="113"/>
        <pc:sldMkLst>
          <pc:docMk/>
          <pc:sldMk cId="1263868580" sldId="262"/>
        </pc:sldMkLst>
        <pc:spChg chg="mod">
          <ac:chgData name="Martin Nečaský" userId="4d5b1f2d-d072-4f2f-b575-b96d99ede51e" providerId="ADAL" clId="{E3352EBA-EE1E-4929-8507-43B8F9A16C31}" dt="2021-09-28T18:43:23.737" v="1251" actId="113"/>
          <ac:spMkLst>
            <pc:docMk/>
            <pc:sldMk cId="1263868580" sldId="262"/>
            <ac:spMk id="3" creationId="{93D2E857-98F3-437E-B5D9-615699BA5069}"/>
          </ac:spMkLst>
        </pc:spChg>
      </pc:sldChg>
      <pc:sldChg chg="modSp mod">
        <pc:chgData name="Martin Nečaský" userId="4d5b1f2d-d072-4f2f-b575-b96d99ede51e" providerId="ADAL" clId="{E3352EBA-EE1E-4929-8507-43B8F9A16C31}" dt="2021-09-28T18:45:21.379" v="1301" actId="113"/>
        <pc:sldMkLst>
          <pc:docMk/>
          <pc:sldMk cId="3688440114" sldId="264"/>
        </pc:sldMkLst>
        <pc:spChg chg="mod">
          <ac:chgData name="Martin Nečaský" userId="4d5b1f2d-d072-4f2f-b575-b96d99ede51e" providerId="ADAL" clId="{E3352EBA-EE1E-4929-8507-43B8F9A16C31}" dt="2021-09-28T18:45:21.379" v="1301" actId="113"/>
          <ac:spMkLst>
            <pc:docMk/>
            <pc:sldMk cId="3688440114" sldId="264"/>
            <ac:spMk id="3" creationId="{93D2E857-98F3-437E-B5D9-615699BA5069}"/>
          </ac:spMkLst>
        </pc:spChg>
      </pc:sldChg>
      <pc:sldChg chg="modSp mod">
        <pc:chgData name="Martin Nečaský" userId="4d5b1f2d-d072-4f2f-b575-b96d99ede51e" providerId="ADAL" clId="{E3352EBA-EE1E-4929-8507-43B8F9A16C31}" dt="2021-09-28T18:57:22.982" v="1360" actId="20577"/>
        <pc:sldMkLst>
          <pc:docMk/>
          <pc:sldMk cId="2239111103" sldId="265"/>
        </pc:sldMkLst>
        <pc:spChg chg="mod">
          <ac:chgData name="Martin Nečaský" userId="4d5b1f2d-d072-4f2f-b575-b96d99ede51e" providerId="ADAL" clId="{E3352EBA-EE1E-4929-8507-43B8F9A16C31}" dt="2021-09-28T18:57:22.982" v="1360" actId="20577"/>
          <ac:spMkLst>
            <pc:docMk/>
            <pc:sldMk cId="2239111103" sldId="265"/>
            <ac:spMk id="3" creationId="{93D2E857-98F3-437E-B5D9-615699BA5069}"/>
          </ac:spMkLst>
        </pc:spChg>
      </pc:sldChg>
      <pc:sldChg chg="del">
        <pc:chgData name="Martin Nečaský" userId="4d5b1f2d-d072-4f2f-b575-b96d99ede51e" providerId="ADAL" clId="{E3352EBA-EE1E-4929-8507-43B8F9A16C31}" dt="2021-09-28T18:56:04.022" v="1323" actId="47"/>
        <pc:sldMkLst>
          <pc:docMk/>
          <pc:sldMk cId="160412813" sldId="266"/>
        </pc:sldMkLst>
      </pc:sldChg>
      <pc:sldChg chg="addSp delSp modSp mod delDesignElem chgLayout">
        <pc:chgData name="Martin Nečaský" userId="4d5b1f2d-d072-4f2f-b575-b96d99ede51e" providerId="ADAL" clId="{E3352EBA-EE1E-4929-8507-43B8F9A16C31}" dt="2021-09-28T14:01:12.854" v="526" actId="14100"/>
        <pc:sldMkLst>
          <pc:docMk/>
          <pc:sldMk cId="1539998020" sldId="267"/>
        </pc:sldMkLst>
        <pc:spChg chg="mod ord">
          <ac:chgData name="Martin Nečaský" userId="4d5b1f2d-d072-4f2f-b575-b96d99ede51e" providerId="ADAL" clId="{E3352EBA-EE1E-4929-8507-43B8F9A16C31}" dt="2021-09-28T13:56:54.298" v="398" actId="26606"/>
          <ac:spMkLst>
            <pc:docMk/>
            <pc:sldMk cId="1539998020" sldId="267"/>
            <ac:spMk id="2" creationId="{25ABAEB6-7E59-485B-963B-379BEBFA8565}"/>
          </ac:spMkLst>
        </pc:spChg>
        <pc:spChg chg="mod ord">
          <ac:chgData name="Martin Nečaský" userId="4d5b1f2d-d072-4f2f-b575-b96d99ede51e" providerId="ADAL" clId="{E3352EBA-EE1E-4929-8507-43B8F9A16C31}" dt="2021-09-28T13:56:54.298" v="398" actId="26606"/>
          <ac:spMkLst>
            <pc:docMk/>
            <pc:sldMk cId="1539998020" sldId="267"/>
            <ac:spMk id="3" creationId="{6494EAD4-8311-483F-84FC-1EF438BE7883}"/>
          </ac:spMkLst>
        </pc:spChg>
        <pc:spChg chg="add mod">
          <ac:chgData name="Martin Nečaský" userId="4d5b1f2d-d072-4f2f-b575-b96d99ede51e" providerId="ADAL" clId="{E3352EBA-EE1E-4929-8507-43B8F9A16C31}" dt="2021-09-28T13:59:29.289" v="489" actId="12789"/>
          <ac:spMkLst>
            <pc:docMk/>
            <pc:sldMk cId="1539998020" sldId="267"/>
            <ac:spMk id="4" creationId="{349F55D8-B100-424B-A7EC-A6D39E909D13}"/>
          </ac:spMkLst>
        </pc:spChg>
        <pc:spChg chg="del">
          <ac:chgData name="Martin Nečaský" userId="4d5b1f2d-d072-4f2f-b575-b96d99ede51e" providerId="ADAL" clId="{E3352EBA-EE1E-4929-8507-43B8F9A16C31}" dt="2021-09-28T13:56:28.580" v="389" actId="700"/>
          <ac:spMkLst>
            <pc:docMk/>
            <pc:sldMk cId="1539998020" sldId="267"/>
            <ac:spMk id="12" creationId="{59A309A7-1751-4ABE-A3C1-EEC40366AD89}"/>
          </ac:spMkLst>
        </pc:spChg>
        <pc:spChg chg="del">
          <ac:chgData name="Martin Nečaský" userId="4d5b1f2d-d072-4f2f-b575-b96d99ede51e" providerId="ADAL" clId="{E3352EBA-EE1E-4929-8507-43B8F9A16C31}" dt="2021-09-28T13:56:28.580" v="389" actId="700"/>
          <ac:spMkLst>
            <pc:docMk/>
            <pc:sldMk cId="1539998020" sldId="267"/>
            <ac:spMk id="14" creationId="{967D8EB6-EAE1-4F9C-B398-83321E287204}"/>
          </ac:spMkLst>
        </pc:spChg>
        <pc:spChg chg="add mod">
          <ac:chgData name="Martin Nečaský" userId="4d5b1f2d-d072-4f2f-b575-b96d99ede51e" providerId="ADAL" clId="{E3352EBA-EE1E-4929-8507-43B8F9A16C31}" dt="2021-09-28T13:59:34.583" v="490" actId="465"/>
          <ac:spMkLst>
            <pc:docMk/>
            <pc:sldMk cId="1539998020" sldId="267"/>
            <ac:spMk id="29" creationId="{8E275486-9809-41A2-B44B-81C07B1B65BB}"/>
          </ac:spMkLst>
        </pc:spChg>
        <pc:spChg chg="add mod">
          <ac:chgData name="Martin Nečaský" userId="4d5b1f2d-d072-4f2f-b575-b96d99ede51e" providerId="ADAL" clId="{E3352EBA-EE1E-4929-8507-43B8F9A16C31}" dt="2021-09-28T13:59:39.265" v="491" actId="13822"/>
          <ac:spMkLst>
            <pc:docMk/>
            <pc:sldMk cId="1539998020" sldId="267"/>
            <ac:spMk id="30" creationId="{3EE3AD8D-F867-408A-B5AA-F7CD5D8B46B1}"/>
          </ac:spMkLst>
        </pc:spChg>
        <pc:spChg chg="add mod">
          <ac:chgData name="Martin Nečaský" userId="4d5b1f2d-d072-4f2f-b575-b96d99ede51e" providerId="ADAL" clId="{E3352EBA-EE1E-4929-8507-43B8F9A16C31}" dt="2021-09-28T13:59:52.056" v="498" actId="14100"/>
          <ac:spMkLst>
            <pc:docMk/>
            <pc:sldMk cId="1539998020" sldId="267"/>
            <ac:spMk id="31" creationId="{FB2C0B8B-9E92-40CE-8032-478B14F898A2}"/>
          </ac:spMkLst>
        </pc:spChg>
        <pc:spChg chg="add mod">
          <ac:chgData name="Martin Nečaský" userId="4d5b1f2d-d072-4f2f-b575-b96d99ede51e" providerId="ADAL" clId="{E3352EBA-EE1E-4929-8507-43B8F9A16C31}" dt="2021-09-28T14:00:28.328" v="508" actId="1076"/>
          <ac:spMkLst>
            <pc:docMk/>
            <pc:sldMk cId="1539998020" sldId="267"/>
            <ac:spMk id="40" creationId="{5A373B7C-3699-4E75-8438-03D85A824152}"/>
          </ac:spMkLst>
        </pc:spChg>
        <pc:spChg chg="add mod">
          <ac:chgData name="Martin Nečaský" userId="4d5b1f2d-d072-4f2f-b575-b96d99ede51e" providerId="ADAL" clId="{E3352EBA-EE1E-4929-8507-43B8F9A16C31}" dt="2021-09-28T14:00:35.550" v="510" actId="1076"/>
          <ac:spMkLst>
            <pc:docMk/>
            <pc:sldMk cId="1539998020" sldId="267"/>
            <ac:spMk id="41" creationId="{1F23F804-99B0-447B-B7E8-310F5D24A6E4}"/>
          </ac:spMkLst>
        </pc:spChg>
        <pc:spChg chg="add mod">
          <ac:chgData name="Martin Nečaský" userId="4d5b1f2d-d072-4f2f-b575-b96d99ede51e" providerId="ADAL" clId="{E3352EBA-EE1E-4929-8507-43B8F9A16C31}" dt="2021-09-28T14:00:53.302" v="518" actId="1076"/>
          <ac:spMkLst>
            <pc:docMk/>
            <pc:sldMk cId="1539998020" sldId="267"/>
            <ac:spMk id="48" creationId="{F628EE7A-70C1-492E-8189-1DF065CA1B4A}"/>
          </ac:spMkLst>
        </pc:spChg>
        <pc:spChg chg="add mod">
          <ac:chgData name="Martin Nečaský" userId="4d5b1f2d-d072-4f2f-b575-b96d99ede51e" providerId="ADAL" clId="{E3352EBA-EE1E-4929-8507-43B8F9A16C31}" dt="2021-09-28T14:01:02.574" v="520" actId="1076"/>
          <ac:spMkLst>
            <pc:docMk/>
            <pc:sldMk cId="1539998020" sldId="267"/>
            <ac:spMk id="49" creationId="{6D8021C6-5446-4E34-B601-6150BBE06E27}"/>
          </ac:spMkLst>
        </pc:spChg>
        <pc:spChg chg="add del">
          <ac:chgData name="Martin Nečaský" userId="4d5b1f2d-d072-4f2f-b575-b96d99ede51e" providerId="ADAL" clId="{E3352EBA-EE1E-4929-8507-43B8F9A16C31}" dt="2021-09-28T13:56:34.016" v="391" actId="26606"/>
          <ac:spMkLst>
            <pc:docMk/>
            <pc:sldMk cId="1539998020" sldId="267"/>
            <ac:spMk id="71" creationId="{5E39A796-BE83-48B1-B33F-35C4A32AAB57}"/>
          </ac:spMkLst>
        </pc:spChg>
        <pc:spChg chg="add del">
          <ac:chgData name="Martin Nečaský" userId="4d5b1f2d-d072-4f2f-b575-b96d99ede51e" providerId="ADAL" clId="{E3352EBA-EE1E-4929-8507-43B8F9A16C31}" dt="2021-09-28T13:56:34.016" v="391" actId="26606"/>
          <ac:spMkLst>
            <pc:docMk/>
            <pc:sldMk cId="1539998020" sldId="267"/>
            <ac:spMk id="73" creationId="{72F84B47-E267-4194-8194-831DB7B5547F}"/>
          </ac:spMkLst>
        </pc:spChg>
        <pc:spChg chg="add">
          <ac:chgData name="Martin Nečaský" userId="4d5b1f2d-d072-4f2f-b575-b96d99ede51e" providerId="ADAL" clId="{E3352EBA-EE1E-4929-8507-43B8F9A16C31}" dt="2021-09-28T13:56:54.298" v="398" actId="26606"/>
          <ac:spMkLst>
            <pc:docMk/>
            <pc:sldMk cId="1539998020" sldId="267"/>
            <ac:spMk id="75" creationId="{73ED6512-6858-4552-B699-9A97FE9A4EA2}"/>
          </ac:spMkLst>
        </pc:spChg>
        <pc:spChg chg="add del">
          <ac:chgData name="Martin Nečaský" userId="4d5b1f2d-d072-4f2f-b575-b96d99ede51e" providerId="ADAL" clId="{E3352EBA-EE1E-4929-8507-43B8F9A16C31}" dt="2021-09-28T13:56:41.081" v="393" actId="26606"/>
          <ac:spMkLst>
            <pc:docMk/>
            <pc:sldMk cId="1539998020" sldId="267"/>
            <ac:spMk id="1028" creationId="{FF9B822F-893E-44C8-963C-64F50ACECBB2}"/>
          </ac:spMkLst>
        </pc:spChg>
        <pc:spChg chg="add del">
          <ac:chgData name="Martin Nečaský" userId="4d5b1f2d-d072-4f2f-b575-b96d99ede51e" providerId="ADAL" clId="{E3352EBA-EE1E-4929-8507-43B8F9A16C31}" dt="2021-09-28T13:56:41.081" v="393" actId="26606"/>
          <ac:spMkLst>
            <pc:docMk/>
            <pc:sldMk cId="1539998020" sldId="267"/>
            <ac:spMk id="1029" creationId="{EBF87945-A001-489F-9D9B-7D9435F0B9CA}"/>
          </ac:spMkLst>
        </pc:spChg>
        <pc:spChg chg="add del">
          <ac:chgData name="Martin Nečaský" userId="4d5b1f2d-d072-4f2f-b575-b96d99ede51e" providerId="ADAL" clId="{E3352EBA-EE1E-4929-8507-43B8F9A16C31}" dt="2021-09-28T13:56:48.454" v="395" actId="26606"/>
          <ac:spMkLst>
            <pc:docMk/>
            <pc:sldMk cId="1539998020" sldId="267"/>
            <ac:spMk id="1031" creationId="{2B566528-1B12-4246-9431-5C2D7D081168}"/>
          </ac:spMkLst>
        </pc:spChg>
        <pc:spChg chg="add del">
          <ac:chgData name="Martin Nečaský" userId="4d5b1f2d-d072-4f2f-b575-b96d99ede51e" providerId="ADAL" clId="{E3352EBA-EE1E-4929-8507-43B8F9A16C31}" dt="2021-09-28T13:56:54.288" v="397" actId="26606"/>
          <ac:spMkLst>
            <pc:docMk/>
            <pc:sldMk cId="1539998020" sldId="267"/>
            <ac:spMk id="1034" creationId="{2B566528-1B12-4246-9431-5C2D7D081168}"/>
          </ac:spMkLst>
        </pc:spChg>
        <pc:spChg chg="add">
          <ac:chgData name="Martin Nečaský" userId="4d5b1f2d-d072-4f2f-b575-b96d99ede51e" providerId="ADAL" clId="{E3352EBA-EE1E-4929-8507-43B8F9A16C31}" dt="2021-09-28T13:56:54.298" v="398" actId="26606"/>
          <ac:spMkLst>
            <pc:docMk/>
            <pc:sldMk cId="1539998020" sldId="267"/>
            <ac:spMk id="1042" creationId="{4038CB10-1F5C-4D54-9DF7-12586DE5B007}"/>
          </ac:spMkLst>
        </pc:spChg>
        <pc:spChg chg="add">
          <ac:chgData name="Martin Nečaský" userId="4d5b1f2d-d072-4f2f-b575-b96d99ede51e" providerId="ADAL" clId="{E3352EBA-EE1E-4929-8507-43B8F9A16C31}" dt="2021-09-28T13:56:54.298" v="398" actId="26606"/>
          <ac:spMkLst>
            <pc:docMk/>
            <pc:sldMk cId="1539998020" sldId="267"/>
            <ac:spMk id="1043" creationId="{36D30126-6314-4A93-B27E-5C66CF781924}"/>
          </ac:spMkLst>
        </pc:spChg>
        <pc:grpChg chg="add del">
          <ac:chgData name="Martin Nečaský" userId="4d5b1f2d-d072-4f2f-b575-b96d99ede51e" providerId="ADAL" clId="{E3352EBA-EE1E-4929-8507-43B8F9A16C31}" dt="2021-09-28T13:56:48.454" v="395" actId="26606"/>
          <ac:grpSpMkLst>
            <pc:docMk/>
            <pc:sldMk cId="1539998020" sldId="267"/>
            <ac:grpSpMk id="77" creationId="{5995D10D-E9C9-47DB-AE7E-801FEF38F5C9}"/>
          </ac:grpSpMkLst>
        </pc:grpChg>
        <pc:grpChg chg="add del">
          <ac:chgData name="Martin Nečaský" userId="4d5b1f2d-d072-4f2f-b575-b96d99ede51e" providerId="ADAL" clId="{E3352EBA-EE1E-4929-8507-43B8F9A16C31}" dt="2021-09-28T13:56:48.454" v="395" actId="26606"/>
          <ac:grpSpMkLst>
            <pc:docMk/>
            <pc:sldMk cId="1539998020" sldId="267"/>
            <ac:grpSpMk id="1032" creationId="{828A5161-06F1-46CF-8AD7-844680A59E13}"/>
          </ac:grpSpMkLst>
        </pc:grpChg>
        <pc:grpChg chg="add del">
          <ac:chgData name="Martin Nečaský" userId="4d5b1f2d-d072-4f2f-b575-b96d99ede51e" providerId="ADAL" clId="{E3352EBA-EE1E-4929-8507-43B8F9A16C31}" dt="2021-09-28T13:56:54.288" v="397" actId="26606"/>
          <ac:grpSpMkLst>
            <pc:docMk/>
            <pc:sldMk cId="1539998020" sldId="267"/>
            <ac:grpSpMk id="1035" creationId="{287F69AB-2350-44E3-9076-00265B93F313}"/>
          </ac:grpSpMkLst>
        </pc:grpChg>
        <pc:grpChg chg="add del">
          <ac:chgData name="Martin Nečaský" userId="4d5b1f2d-d072-4f2f-b575-b96d99ede51e" providerId="ADAL" clId="{E3352EBA-EE1E-4929-8507-43B8F9A16C31}" dt="2021-09-28T13:56:54.288" v="397" actId="26606"/>
          <ac:grpSpMkLst>
            <pc:docMk/>
            <pc:sldMk cId="1539998020" sldId="267"/>
            <ac:grpSpMk id="1038" creationId="{3EA7D759-6BEF-4CBD-A325-BCFA77832B3F}"/>
          </ac:grpSpMkLst>
        </pc:grpChg>
        <pc:picChg chg="del">
          <ac:chgData name="Martin Nečaský" userId="4d5b1f2d-d072-4f2f-b575-b96d99ede51e" providerId="ADAL" clId="{E3352EBA-EE1E-4929-8507-43B8F9A16C31}" dt="2021-09-28T13:56:16.902" v="386" actId="478"/>
          <ac:picMkLst>
            <pc:docMk/>
            <pc:sldMk cId="1539998020" sldId="267"/>
            <ac:picMk id="7" creationId="{FFB342F5-A389-4D2B-8781-83D6B2783350}"/>
          </ac:picMkLst>
        </pc:picChg>
        <pc:picChg chg="add del mod ord">
          <ac:chgData name="Martin Nečaský" userId="4d5b1f2d-d072-4f2f-b575-b96d99ede51e" providerId="ADAL" clId="{E3352EBA-EE1E-4929-8507-43B8F9A16C31}" dt="2021-09-28T13:57:03.395" v="399" actId="478"/>
          <ac:picMkLst>
            <pc:docMk/>
            <pc:sldMk cId="1539998020" sldId="267"/>
            <ac:picMk id="1026" creationId="{3BFFA78E-BAE0-468B-AB2C-128B5E49A025}"/>
          </ac:picMkLst>
        </pc:picChg>
        <pc:cxnChg chg="add mod">
          <ac:chgData name="Martin Nečaský" userId="4d5b1f2d-d072-4f2f-b575-b96d99ede51e" providerId="ADAL" clId="{E3352EBA-EE1E-4929-8507-43B8F9A16C31}" dt="2021-09-28T14:00:10.095" v="500" actId="17032"/>
          <ac:cxnSpMkLst>
            <pc:docMk/>
            <pc:sldMk cId="1539998020" sldId="267"/>
            <ac:cxnSpMk id="6" creationId="{CB31D16D-AC72-4675-B21B-7C6044C6B5BF}"/>
          </ac:cxnSpMkLst>
        </pc:cxnChg>
        <pc:cxnChg chg="add mod">
          <ac:chgData name="Martin Nečaský" userId="4d5b1f2d-d072-4f2f-b575-b96d99ede51e" providerId="ADAL" clId="{E3352EBA-EE1E-4929-8507-43B8F9A16C31}" dt="2021-09-28T14:00:17.110" v="503" actId="14100"/>
          <ac:cxnSpMkLst>
            <pc:docMk/>
            <pc:sldMk cId="1539998020" sldId="267"/>
            <ac:cxnSpMk id="34" creationId="{0B5EEA75-0462-45C6-A8C6-90D89FE15837}"/>
          </ac:cxnSpMkLst>
        </pc:cxnChg>
        <pc:cxnChg chg="add mod">
          <ac:chgData name="Martin Nečaský" userId="4d5b1f2d-d072-4f2f-b575-b96d99ede51e" providerId="ADAL" clId="{E3352EBA-EE1E-4929-8507-43B8F9A16C31}" dt="2021-09-28T14:00:21.802" v="506" actId="14100"/>
          <ac:cxnSpMkLst>
            <pc:docMk/>
            <pc:sldMk cId="1539998020" sldId="267"/>
            <ac:cxnSpMk id="37" creationId="{596DA5C7-97C1-43EC-AB03-785DB006961B}"/>
          </ac:cxnSpMkLst>
        </pc:cxnChg>
        <pc:cxnChg chg="add mod">
          <ac:chgData name="Martin Nečaský" userId="4d5b1f2d-d072-4f2f-b575-b96d99ede51e" providerId="ADAL" clId="{E3352EBA-EE1E-4929-8507-43B8F9A16C31}" dt="2021-09-28T14:00:42.658" v="513" actId="14100"/>
          <ac:cxnSpMkLst>
            <pc:docMk/>
            <pc:sldMk cId="1539998020" sldId="267"/>
            <ac:cxnSpMk id="42" creationId="{284382B0-AE33-48B4-B4E4-B975D253687A}"/>
          </ac:cxnSpMkLst>
        </pc:cxnChg>
        <pc:cxnChg chg="add mod">
          <ac:chgData name="Martin Nečaský" userId="4d5b1f2d-d072-4f2f-b575-b96d99ede51e" providerId="ADAL" clId="{E3352EBA-EE1E-4929-8507-43B8F9A16C31}" dt="2021-09-28T14:00:47.653" v="516" actId="14100"/>
          <ac:cxnSpMkLst>
            <pc:docMk/>
            <pc:sldMk cId="1539998020" sldId="267"/>
            <ac:cxnSpMk id="45" creationId="{C2BCB71E-CB29-46F4-AAE3-E06DF64782C4}"/>
          </ac:cxnSpMkLst>
        </pc:cxnChg>
        <pc:cxnChg chg="add mod">
          <ac:chgData name="Martin Nečaský" userId="4d5b1f2d-d072-4f2f-b575-b96d99ede51e" providerId="ADAL" clId="{E3352EBA-EE1E-4929-8507-43B8F9A16C31}" dt="2021-09-28T14:01:08.601" v="523" actId="14100"/>
          <ac:cxnSpMkLst>
            <pc:docMk/>
            <pc:sldMk cId="1539998020" sldId="267"/>
            <ac:cxnSpMk id="50" creationId="{38B5E607-23FC-41A1-B173-17F77A7EB626}"/>
          </ac:cxnSpMkLst>
        </pc:cxnChg>
        <pc:cxnChg chg="add mod">
          <ac:chgData name="Martin Nečaský" userId="4d5b1f2d-d072-4f2f-b575-b96d99ede51e" providerId="ADAL" clId="{E3352EBA-EE1E-4929-8507-43B8F9A16C31}" dt="2021-09-28T14:01:12.854" v="526" actId="14100"/>
          <ac:cxnSpMkLst>
            <pc:docMk/>
            <pc:sldMk cId="1539998020" sldId="267"/>
            <ac:cxnSpMk id="53" creationId="{68EAB01D-7F18-42D1-802F-D125C1270D50}"/>
          </ac:cxnSpMkLst>
        </pc:cxnChg>
      </pc:sldChg>
      <pc:sldChg chg="del">
        <pc:chgData name="Martin Nečaský" userId="4d5b1f2d-d072-4f2f-b575-b96d99ede51e" providerId="ADAL" clId="{E3352EBA-EE1E-4929-8507-43B8F9A16C31}" dt="2021-09-28T18:56:11.152" v="1324" actId="47"/>
        <pc:sldMkLst>
          <pc:docMk/>
          <pc:sldMk cId="4194353314" sldId="268"/>
        </pc:sldMkLst>
      </pc:sldChg>
      <pc:sldChg chg="del">
        <pc:chgData name="Martin Nečaský" userId="4d5b1f2d-d072-4f2f-b575-b96d99ede51e" providerId="ADAL" clId="{E3352EBA-EE1E-4929-8507-43B8F9A16C31}" dt="2021-09-28T18:56:11.152" v="1324" actId="47"/>
        <pc:sldMkLst>
          <pc:docMk/>
          <pc:sldMk cId="3440559809" sldId="269"/>
        </pc:sldMkLst>
      </pc:sldChg>
      <pc:sldChg chg="new del">
        <pc:chgData name="Martin Nečaský" userId="4d5b1f2d-d072-4f2f-b575-b96d99ede51e" providerId="ADAL" clId="{E3352EBA-EE1E-4929-8507-43B8F9A16C31}" dt="2021-09-28T13:45:57.594" v="1" actId="47"/>
        <pc:sldMkLst>
          <pc:docMk/>
          <pc:sldMk cId="1126115642" sldId="270"/>
        </pc:sldMkLst>
      </pc:sldChg>
      <pc:sldChg chg="addSp delSp modSp add mod setBg modClrScheme delDesignElem chgLayout">
        <pc:chgData name="Martin Nečaský" userId="4d5b1f2d-d072-4f2f-b575-b96d99ede51e" providerId="ADAL" clId="{E3352EBA-EE1E-4929-8507-43B8F9A16C31}" dt="2021-09-28T13:53:33.145" v="378"/>
        <pc:sldMkLst>
          <pc:docMk/>
          <pc:sldMk cId="2765019572" sldId="270"/>
        </pc:sldMkLst>
        <pc:spChg chg="del">
          <ac:chgData name="Martin Nečaský" userId="4d5b1f2d-d072-4f2f-b575-b96d99ede51e" providerId="ADAL" clId="{E3352EBA-EE1E-4929-8507-43B8F9A16C31}" dt="2021-09-28T13:47:22.141" v="35" actId="478"/>
          <ac:spMkLst>
            <pc:docMk/>
            <pc:sldMk cId="2765019572" sldId="270"/>
            <ac:spMk id="2" creationId="{FA8D1E95-495F-4E36-B9E5-FA0A58AA222E}"/>
          </ac:spMkLst>
        </pc:spChg>
        <pc:spChg chg="del">
          <ac:chgData name="Martin Nečaský" userId="4d5b1f2d-d072-4f2f-b575-b96d99ede51e" providerId="ADAL" clId="{E3352EBA-EE1E-4929-8507-43B8F9A16C31}" dt="2021-09-28T13:47:22.141" v="35" actId="478"/>
          <ac:spMkLst>
            <pc:docMk/>
            <pc:sldMk cId="2765019572" sldId="270"/>
            <ac:spMk id="3" creationId="{DA1C7E3E-9034-4C1F-A8F1-7212A539D568}"/>
          </ac:spMkLst>
        </pc:spChg>
        <pc:spChg chg="add del mod">
          <ac:chgData name="Martin Nečaský" userId="4d5b1f2d-d072-4f2f-b575-b96d99ede51e" providerId="ADAL" clId="{E3352EBA-EE1E-4929-8507-43B8F9A16C31}" dt="2021-09-28T13:50:02.056" v="247" actId="478"/>
          <ac:spMkLst>
            <pc:docMk/>
            <pc:sldMk cId="2765019572" sldId="270"/>
            <ac:spMk id="5" creationId="{15862D3A-B02F-4E08-994E-1FEDFC36E724}"/>
          </ac:spMkLst>
        </pc:spChg>
        <pc:spChg chg="add del mod">
          <ac:chgData name="Martin Nečaský" userId="4d5b1f2d-d072-4f2f-b575-b96d99ede51e" providerId="ADAL" clId="{E3352EBA-EE1E-4929-8507-43B8F9A16C31}" dt="2021-09-28T13:47:32.887" v="54" actId="478"/>
          <ac:spMkLst>
            <pc:docMk/>
            <pc:sldMk cId="2765019572" sldId="270"/>
            <ac:spMk id="7" creationId="{755CA884-22F0-49BB-9E3B-62FC6A88273A}"/>
          </ac:spMkLst>
        </pc:spChg>
        <pc:spChg chg="add del mod">
          <ac:chgData name="Martin Nečaský" userId="4d5b1f2d-d072-4f2f-b575-b96d99ede51e" providerId="ADAL" clId="{E3352EBA-EE1E-4929-8507-43B8F9A16C31}" dt="2021-09-28T13:50:05.158" v="248" actId="478"/>
          <ac:spMkLst>
            <pc:docMk/>
            <pc:sldMk cId="2765019572" sldId="270"/>
            <ac:spMk id="9" creationId="{65FA6661-61B6-4731-9EA3-289CD69B4CE0}"/>
          </ac:spMkLst>
        </pc:spChg>
        <pc:spChg chg="add del mod">
          <ac:chgData name="Martin Nečaský" userId="4d5b1f2d-d072-4f2f-b575-b96d99ede51e" providerId="ADAL" clId="{E3352EBA-EE1E-4929-8507-43B8F9A16C31}" dt="2021-09-28T13:50:42.246" v="250" actId="478"/>
          <ac:spMkLst>
            <pc:docMk/>
            <pc:sldMk cId="2765019572" sldId="270"/>
            <ac:spMk id="10" creationId="{C54840B7-9749-44FF-9CB9-1AB5DDB73564}"/>
          </ac:spMkLst>
        </pc:spChg>
        <pc:spChg chg="add del mod">
          <ac:chgData name="Martin Nečaský" userId="4d5b1f2d-d072-4f2f-b575-b96d99ede51e" providerId="ADAL" clId="{E3352EBA-EE1E-4929-8507-43B8F9A16C31}" dt="2021-09-28T13:51:43.246" v="374" actId="26606"/>
          <ac:spMkLst>
            <pc:docMk/>
            <pc:sldMk cId="2765019572" sldId="270"/>
            <ac:spMk id="11" creationId="{F41C510A-70E1-47C8-9BD5-5F703C6D21D4}"/>
          </ac:spMkLst>
        </pc:spChg>
        <pc:spChg chg="add del">
          <ac:chgData name="Martin Nečaský" userId="4d5b1f2d-d072-4f2f-b575-b96d99ede51e" providerId="ADAL" clId="{E3352EBA-EE1E-4929-8507-43B8F9A16C31}" dt="2021-09-28T13:51:43.224" v="373" actId="26606"/>
          <ac:spMkLst>
            <pc:docMk/>
            <pc:sldMk cId="2765019572" sldId="270"/>
            <ac:spMk id="17" creationId="{AE2B703B-46F9-481A-A605-82E2A828C4FA}"/>
          </ac:spMkLst>
        </pc:spChg>
        <pc:spChg chg="add del">
          <ac:chgData name="Martin Nečaský" userId="4d5b1f2d-d072-4f2f-b575-b96d99ede51e" providerId="ADAL" clId="{E3352EBA-EE1E-4929-8507-43B8F9A16C31}" dt="2021-09-28T13:51:43.224" v="373" actId="26606"/>
          <ac:spMkLst>
            <pc:docMk/>
            <pc:sldMk cId="2765019572" sldId="270"/>
            <ac:spMk id="19" creationId="{F13BE4D7-0C3D-4906-B230-A1C5B4665CCF}"/>
          </ac:spMkLst>
        </pc:spChg>
        <pc:spChg chg="del">
          <ac:chgData name="Martin Nečaský" userId="4d5b1f2d-d072-4f2f-b575-b96d99ede51e" providerId="ADAL" clId="{E3352EBA-EE1E-4929-8507-43B8F9A16C31}" dt="2021-09-28T13:47:13.060" v="34"/>
          <ac:spMkLst>
            <pc:docMk/>
            <pc:sldMk cId="2765019572" sldId="270"/>
            <ac:spMk id="22" creationId="{10F24D38-B79E-44B4-830E-043F45D96DC2}"/>
          </ac:spMkLst>
        </pc:spChg>
        <pc:graphicFrameChg chg="add del">
          <ac:chgData name="Martin Nečaský" userId="4d5b1f2d-d072-4f2f-b575-b96d99ede51e" providerId="ADAL" clId="{E3352EBA-EE1E-4929-8507-43B8F9A16C31}" dt="2021-09-28T13:51:43.224" v="373" actId="26606"/>
          <ac:graphicFrameMkLst>
            <pc:docMk/>
            <pc:sldMk cId="2765019572" sldId="270"/>
            <ac:graphicFrameMk id="13" creationId="{1746A9FA-15D0-4663-89F6-F7886EC783AB}"/>
          </ac:graphicFrameMkLst>
        </pc:graphicFrameChg>
        <pc:graphicFrameChg chg="add mod">
          <ac:chgData name="Martin Nečaský" userId="4d5b1f2d-d072-4f2f-b575-b96d99ede51e" providerId="ADAL" clId="{E3352EBA-EE1E-4929-8507-43B8F9A16C31}" dt="2021-09-28T13:53:33.145" v="378"/>
          <ac:graphicFrameMkLst>
            <pc:docMk/>
            <pc:sldMk cId="2765019572" sldId="270"/>
            <ac:graphicFrameMk id="21" creationId="{41DCEC15-AB9F-4555-A482-C2D4185234D9}"/>
          </ac:graphicFrameMkLst>
        </pc:graphicFrameChg>
        <pc:cxnChg chg="del">
          <ac:chgData name="Martin Nečaský" userId="4d5b1f2d-d072-4f2f-b575-b96d99ede51e" providerId="ADAL" clId="{E3352EBA-EE1E-4929-8507-43B8F9A16C31}" dt="2021-09-28T13:47:13.060" v="34"/>
          <ac:cxnSpMkLst>
            <pc:docMk/>
            <pc:sldMk cId="2765019572" sldId="270"/>
            <ac:cxnSpMk id="23" creationId="{FC469874-256B-45B3-A79C-7591B4BA1ECC}"/>
          </ac:cxnSpMkLst>
        </pc:cxnChg>
      </pc:sldChg>
      <pc:sldChg chg="addSp delSp modSp new mod">
        <pc:chgData name="Martin Nečaský" userId="4d5b1f2d-d072-4f2f-b575-b96d99ede51e" providerId="ADAL" clId="{E3352EBA-EE1E-4929-8507-43B8F9A16C31}" dt="2021-09-28T18:58:00.750" v="1452" actId="20577"/>
        <pc:sldMkLst>
          <pc:docMk/>
          <pc:sldMk cId="2650556228" sldId="271"/>
        </pc:sldMkLst>
        <pc:spChg chg="mod">
          <ac:chgData name="Martin Nečaský" userId="4d5b1f2d-d072-4f2f-b575-b96d99ede51e" providerId="ADAL" clId="{E3352EBA-EE1E-4929-8507-43B8F9A16C31}" dt="2021-09-28T15:16:28.119" v="540" actId="20577"/>
          <ac:spMkLst>
            <pc:docMk/>
            <pc:sldMk cId="2650556228" sldId="271"/>
            <ac:spMk id="2" creationId="{2E934D30-B3D8-4B54-A811-90FA0DEE3580}"/>
          </ac:spMkLst>
        </pc:spChg>
        <pc:spChg chg="del mod">
          <ac:chgData name="Martin Nečaský" userId="4d5b1f2d-d072-4f2f-b575-b96d99ede51e" providerId="ADAL" clId="{E3352EBA-EE1E-4929-8507-43B8F9A16C31}" dt="2021-09-28T15:23:29.279" v="845" actId="26606"/>
          <ac:spMkLst>
            <pc:docMk/>
            <pc:sldMk cId="2650556228" sldId="271"/>
            <ac:spMk id="3" creationId="{B74B1744-D211-4D95-8430-E7D0CDB8F27C}"/>
          </ac:spMkLst>
        </pc:spChg>
        <pc:graphicFrameChg chg="add mod">
          <ac:chgData name="Martin Nečaský" userId="4d5b1f2d-d072-4f2f-b575-b96d99ede51e" providerId="ADAL" clId="{E3352EBA-EE1E-4929-8507-43B8F9A16C31}" dt="2021-09-28T18:58:00.750" v="1452" actId="20577"/>
          <ac:graphicFrameMkLst>
            <pc:docMk/>
            <pc:sldMk cId="2650556228" sldId="271"/>
            <ac:graphicFrameMk id="5" creationId="{F1ED6220-B39D-48BF-B806-5199B8AD5206}"/>
          </ac:graphicFrameMkLst>
        </pc:graphicFrameChg>
      </pc:sldChg>
      <pc:sldChg chg="addSp modSp new mod">
        <pc:chgData name="Martin Nečaský" userId="4d5b1f2d-d072-4f2f-b575-b96d99ede51e" providerId="ADAL" clId="{E3352EBA-EE1E-4929-8507-43B8F9A16C31}" dt="2021-09-28T16:08:37.548" v="1096" actId="20577"/>
        <pc:sldMkLst>
          <pc:docMk/>
          <pc:sldMk cId="2180141828" sldId="272"/>
        </pc:sldMkLst>
        <pc:spChg chg="mod">
          <ac:chgData name="Martin Nečaský" userId="4d5b1f2d-d072-4f2f-b575-b96d99ede51e" providerId="ADAL" clId="{E3352EBA-EE1E-4929-8507-43B8F9A16C31}" dt="2021-09-28T15:54:50.428" v="868" actId="20577"/>
          <ac:spMkLst>
            <pc:docMk/>
            <pc:sldMk cId="2180141828" sldId="272"/>
            <ac:spMk id="2" creationId="{C3EC6B6B-2A07-4957-8F69-C071E3830A72}"/>
          </ac:spMkLst>
        </pc:spChg>
        <pc:spChg chg="mod">
          <ac:chgData name="Martin Nečaský" userId="4d5b1f2d-d072-4f2f-b575-b96d99ede51e" providerId="ADAL" clId="{E3352EBA-EE1E-4929-8507-43B8F9A16C31}" dt="2021-09-28T16:08:37.548" v="1096" actId="20577"/>
          <ac:spMkLst>
            <pc:docMk/>
            <pc:sldMk cId="2180141828" sldId="272"/>
            <ac:spMk id="3" creationId="{36CE822C-1319-4101-87DC-FACC56540F7E}"/>
          </ac:spMkLst>
        </pc:spChg>
        <pc:spChg chg="add mod">
          <ac:chgData name="Martin Nečaský" userId="4d5b1f2d-d072-4f2f-b575-b96d99ede51e" providerId="ADAL" clId="{E3352EBA-EE1E-4929-8507-43B8F9A16C31}" dt="2021-09-28T16:07:32.079" v="981" actId="1076"/>
          <ac:spMkLst>
            <pc:docMk/>
            <pc:sldMk cId="2180141828" sldId="272"/>
            <ac:spMk id="4" creationId="{7C0F3C1A-D7A6-46E8-BE35-07F3A078D640}"/>
          </ac:spMkLst>
        </pc:spChg>
        <pc:picChg chg="add mod">
          <ac:chgData name="Martin Nečaský" userId="4d5b1f2d-d072-4f2f-b575-b96d99ede51e" providerId="ADAL" clId="{E3352EBA-EE1E-4929-8507-43B8F9A16C31}" dt="2021-09-28T16:07:33.069" v="982" actId="1076"/>
          <ac:picMkLst>
            <pc:docMk/>
            <pc:sldMk cId="2180141828" sldId="272"/>
            <ac:picMk id="6" creationId="{B16E0334-ED80-4B31-9E16-735FA2FC971C}"/>
          </ac:picMkLst>
        </pc:picChg>
        <pc:cxnChg chg="add">
          <ac:chgData name="Martin Nečaský" userId="4d5b1f2d-d072-4f2f-b575-b96d99ede51e" providerId="ADAL" clId="{E3352EBA-EE1E-4929-8507-43B8F9A16C31}" dt="2021-09-28T16:07:45.143" v="983" actId="11529"/>
          <ac:cxnSpMkLst>
            <pc:docMk/>
            <pc:sldMk cId="2180141828" sldId="272"/>
            <ac:cxnSpMk id="8" creationId="{75DF0EF6-5D3C-4018-B29C-0EC6A2F8A0F7}"/>
          </ac:cxnSpMkLst>
        </pc:cxnChg>
      </pc:sldChg>
      <pc:sldChg chg="addSp delSp modSp new mod setBg">
        <pc:chgData name="Martin Nečaský" userId="4d5b1f2d-d072-4f2f-b575-b96d99ede51e" providerId="ADAL" clId="{E3352EBA-EE1E-4929-8507-43B8F9A16C31}" dt="2021-09-28T18:42:22.249" v="1154" actId="1076"/>
        <pc:sldMkLst>
          <pc:docMk/>
          <pc:sldMk cId="2904947015" sldId="273"/>
        </pc:sldMkLst>
        <pc:spChg chg="del">
          <ac:chgData name="Martin Nečaský" userId="4d5b1f2d-d072-4f2f-b575-b96d99ede51e" providerId="ADAL" clId="{E3352EBA-EE1E-4929-8507-43B8F9A16C31}" dt="2021-09-28T16:30:20.690" v="1099" actId="478"/>
          <ac:spMkLst>
            <pc:docMk/>
            <pc:sldMk cId="2904947015" sldId="273"/>
            <ac:spMk id="2" creationId="{66941EF9-2742-41AC-948A-3C63ABB22028}"/>
          </ac:spMkLst>
        </pc:spChg>
        <pc:spChg chg="del">
          <ac:chgData name="Martin Nečaský" userId="4d5b1f2d-d072-4f2f-b575-b96d99ede51e" providerId="ADAL" clId="{E3352EBA-EE1E-4929-8507-43B8F9A16C31}" dt="2021-09-28T16:30:19.641" v="1098" actId="478"/>
          <ac:spMkLst>
            <pc:docMk/>
            <pc:sldMk cId="2904947015" sldId="273"/>
            <ac:spMk id="3" creationId="{C3D30BD1-7948-485F-9BB8-26D4D2E55423}"/>
          </ac:spMkLst>
        </pc:spChg>
        <pc:spChg chg="add">
          <ac:chgData name="Martin Nečaský" userId="4d5b1f2d-d072-4f2f-b575-b96d99ede51e" providerId="ADAL" clId="{E3352EBA-EE1E-4929-8507-43B8F9A16C31}" dt="2021-09-28T16:30:42.229" v="1101" actId="26606"/>
          <ac:spMkLst>
            <pc:docMk/>
            <pc:sldMk cId="2904947015" sldId="273"/>
            <ac:spMk id="10" creationId="{42A4FC2C-047E-45A5-965D-8E1E3BF09BC6}"/>
          </ac:spMkLst>
        </pc:spChg>
        <pc:picChg chg="add del mod">
          <ac:chgData name="Martin Nečaský" userId="4d5b1f2d-d072-4f2f-b575-b96d99ede51e" providerId="ADAL" clId="{E3352EBA-EE1E-4929-8507-43B8F9A16C31}" dt="2021-09-28T18:01:12.416" v="1102" actId="478"/>
          <ac:picMkLst>
            <pc:docMk/>
            <pc:sldMk cId="2904947015" sldId="273"/>
            <ac:picMk id="5" creationId="{45CDD0C2-B92A-431F-A076-7CBF20CED6C4}"/>
          </ac:picMkLst>
        </pc:picChg>
        <pc:picChg chg="add del mod modCrop">
          <ac:chgData name="Martin Nečaský" userId="4d5b1f2d-d072-4f2f-b575-b96d99ede51e" providerId="ADAL" clId="{E3352EBA-EE1E-4929-8507-43B8F9A16C31}" dt="2021-09-28T18:41:04.368" v="1143" actId="478"/>
          <ac:picMkLst>
            <pc:docMk/>
            <pc:sldMk cId="2904947015" sldId="273"/>
            <ac:picMk id="7" creationId="{24C3F9C2-CDF2-4D8E-8FC9-6EA25E1ED9CC}"/>
          </ac:picMkLst>
        </pc:picChg>
        <pc:picChg chg="add mod modCrop">
          <ac:chgData name="Martin Nečaský" userId="4d5b1f2d-d072-4f2f-b575-b96d99ede51e" providerId="ADAL" clId="{E3352EBA-EE1E-4929-8507-43B8F9A16C31}" dt="2021-09-28T18:02:56.705" v="1118" actId="1440"/>
          <ac:picMkLst>
            <pc:docMk/>
            <pc:sldMk cId="2904947015" sldId="273"/>
            <ac:picMk id="9" creationId="{E556944A-11F1-4B6C-8C50-E9A2C1FF944E}"/>
          </ac:picMkLst>
        </pc:picChg>
        <pc:picChg chg="add mod modCrop">
          <ac:chgData name="Martin Nečaský" userId="4d5b1f2d-d072-4f2f-b575-b96d99ede51e" providerId="ADAL" clId="{E3352EBA-EE1E-4929-8507-43B8F9A16C31}" dt="2021-09-28T18:42:22.249" v="1154" actId="1076"/>
          <ac:picMkLst>
            <pc:docMk/>
            <pc:sldMk cId="2904947015" sldId="273"/>
            <ac:picMk id="12" creationId="{8FBA934F-D07F-4B60-A854-7F9112D146D3}"/>
          </ac:picMkLst>
        </pc:picChg>
      </pc:sldChg>
      <pc:sldChg chg="addSp delSp modSp new mod">
        <pc:chgData name="Martin Nečaský" userId="4d5b1f2d-d072-4f2f-b575-b96d99ede51e" providerId="ADAL" clId="{E3352EBA-EE1E-4929-8507-43B8F9A16C31}" dt="2021-09-28T18:44:26.681" v="1261" actId="1076"/>
        <pc:sldMkLst>
          <pc:docMk/>
          <pc:sldMk cId="953052618" sldId="274"/>
        </pc:sldMkLst>
        <pc:spChg chg="del">
          <ac:chgData name="Martin Nečaský" userId="4d5b1f2d-d072-4f2f-b575-b96d99ede51e" providerId="ADAL" clId="{E3352EBA-EE1E-4929-8507-43B8F9A16C31}" dt="2021-09-28T18:03:28.386" v="1122" actId="478"/>
          <ac:spMkLst>
            <pc:docMk/>
            <pc:sldMk cId="953052618" sldId="274"/>
            <ac:spMk id="2" creationId="{3E12E461-2176-4222-B111-C3E9D65B7978}"/>
          </ac:spMkLst>
        </pc:spChg>
        <pc:spChg chg="del">
          <ac:chgData name="Martin Nečaský" userId="4d5b1f2d-d072-4f2f-b575-b96d99ede51e" providerId="ADAL" clId="{E3352EBA-EE1E-4929-8507-43B8F9A16C31}" dt="2021-09-28T18:03:27.251" v="1121" actId="478"/>
          <ac:spMkLst>
            <pc:docMk/>
            <pc:sldMk cId="953052618" sldId="274"/>
            <ac:spMk id="3" creationId="{45D457FE-7B88-4633-9C26-4D98D96869AC}"/>
          </ac:spMkLst>
        </pc:spChg>
        <pc:picChg chg="add del mod modCrop">
          <ac:chgData name="Martin Nečaský" userId="4d5b1f2d-d072-4f2f-b575-b96d99ede51e" providerId="ADAL" clId="{E3352EBA-EE1E-4929-8507-43B8F9A16C31}" dt="2021-09-28T18:43:38.282" v="1252" actId="478"/>
          <ac:picMkLst>
            <pc:docMk/>
            <pc:sldMk cId="953052618" sldId="274"/>
            <ac:picMk id="5" creationId="{C96C7773-D755-445E-8BF4-CAD48D9851EE}"/>
          </ac:picMkLst>
        </pc:picChg>
        <pc:picChg chg="add mod">
          <ac:chgData name="Martin Nečaský" userId="4d5b1f2d-d072-4f2f-b575-b96d99ede51e" providerId="ADAL" clId="{E3352EBA-EE1E-4929-8507-43B8F9A16C31}" dt="2021-09-28T18:44:26.681" v="1261" actId="1076"/>
          <ac:picMkLst>
            <pc:docMk/>
            <pc:sldMk cId="953052618" sldId="274"/>
            <ac:picMk id="7" creationId="{DB4851A5-6356-4D78-96D9-8A47470A4AD0}"/>
          </ac:picMkLst>
        </pc:picChg>
        <pc:picChg chg="add mod modCrop">
          <ac:chgData name="Martin Nečaský" userId="4d5b1f2d-d072-4f2f-b575-b96d99ede51e" providerId="ADAL" clId="{E3352EBA-EE1E-4929-8507-43B8F9A16C31}" dt="2021-09-28T18:44:20.493" v="1260" actId="14100"/>
          <ac:picMkLst>
            <pc:docMk/>
            <pc:sldMk cId="953052618" sldId="274"/>
            <ac:picMk id="9" creationId="{D308DF3C-A7F9-4F0D-82B1-AF1B5F8B64AA}"/>
          </ac:picMkLst>
        </pc:picChg>
      </pc:sldChg>
      <pc:sldChg chg="addSp delSp modSp new mod">
        <pc:chgData name="Martin Nečaský" userId="4d5b1f2d-d072-4f2f-b575-b96d99ede51e" providerId="ADAL" clId="{E3352EBA-EE1E-4929-8507-43B8F9A16C31}" dt="2021-09-28T18:47:07.833" v="1321" actId="1076"/>
        <pc:sldMkLst>
          <pc:docMk/>
          <pc:sldMk cId="4149070441" sldId="275"/>
        </pc:sldMkLst>
        <pc:spChg chg="del">
          <ac:chgData name="Martin Nečaský" userId="4d5b1f2d-d072-4f2f-b575-b96d99ede51e" providerId="ADAL" clId="{E3352EBA-EE1E-4929-8507-43B8F9A16C31}" dt="2021-09-28T18:45:16.569" v="1300" actId="478"/>
          <ac:spMkLst>
            <pc:docMk/>
            <pc:sldMk cId="4149070441" sldId="275"/>
            <ac:spMk id="2" creationId="{08D3C58B-B661-4B2D-90E0-C116FABBA8F6}"/>
          </ac:spMkLst>
        </pc:spChg>
        <pc:spChg chg="del">
          <ac:chgData name="Martin Nečaský" userId="4d5b1f2d-d072-4f2f-b575-b96d99ede51e" providerId="ADAL" clId="{E3352EBA-EE1E-4929-8507-43B8F9A16C31}" dt="2021-09-28T18:45:14.453" v="1299" actId="478"/>
          <ac:spMkLst>
            <pc:docMk/>
            <pc:sldMk cId="4149070441" sldId="275"/>
            <ac:spMk id="3" creationId="{D9AE0147-2DB1-49A8-AAD0-983DCDC0676B}"/>
          </ac:spMkLst>
        </pc:spChg>
        <pc:picChg chg="add mod modCrop">
          <ac:chgData name="Martin Nečaský" userId="4d5b1f2d-d072-4f2f-b575-b96d99ede51e" providerId="ADAL" clId="{E3352EBA-EE1E-4929-8507-43B8F9A16C31}" dt="2021-09-28T18:47:07.833" v="1321" actId="1076"/>
          <ac:picMkLst>
            <pc:docMk/>
            <pc:sldMk cId="4149070441" sldId="275"/>
            <ac:picMk id="5" creationId="{9EC5EF3F-AFB8-4028-8F9D-A95D91E9E276}"/>
          </ac:picMkLst>
        </pc:picChg>
        <pc:picChg chg="add mod modCrop">
          <ac:chgData name="Martin Nečaský" userId="4d5b1f2d-d072-4f2f-b575-b96d99ede51e" providerId="ADAL" clId="{E3352EBA-EE1E-4929-8507-43B8F9A16C31}" dt="2021-09-28T18:47:07.833" v="1321" actId="1076"/>
          <ac:picMkLst>
            <pc:docMk/>
            <pc:sldMk cId="4149070441" sldId="275"/>
            <ac:picMk id="7" creationId="{187C684A-C210-49CE-A34D-E416B906D57D}"/>
          </ac:picMkLst>
        </pc:picChg>
      </pc:sldChg>
    </pc:docChg>
  </pc:docChgLst>
  <pc:docChgLst>
    <pc:chgData name="Martin Nečaský" userId="4d5b1f2d-d072-4f2f-b575-b96d99ede51e" providerId="ADAL" clId="{CA53A816-FE47-4E4C-B4B0-0FD7396CF95F}"/>
    <pc:docChg chg="modSld">
      <pc:chgData name="Martin Nečaský" userId="4d5b1f2d-d072-4f2f-b575-b96d99ede51e" providerId="ADAL" clId="{CA53A816-FE47-4E4C-B4B0-0FD7396CF95F}" dt="2022-09-22T07:52:01.578" v="1" actId="20577"/>
      <pc:docMkLst>
        <pc:docMk/>
      </pc:docMkLst>
      <pc:sldChg chg="modSp mod">
        <pc:chgData name="Martin Nečaský" userId="4d5b1f2d-d072-4f2f-b575-b96d99ede51e" providerId="ADAL" clId="{CA53A816-FE47-4E4C-B4B0-0FD7396CF95F}" dt="2022-09-22T07:52:01.578" v="1" actId="20577"/>
        <pc:sldMkLst>
          <pc:docMk/>
          <pc:sldMk cId="2865769705" sldId="293"/>
        </pc:sldMkLst>
        <pc:spChg chg="mod">
          <ac:chgData name="Martin Nečaský" userId="4d5b1f2d-d072-4f2f-b575-b96d99ede51e" providerId="ADAL" clId="{CA53A816-FE47-4E4C-B4B0-0FD7396CF95F}" dt="2022-09-22T07:52:01.578" v="1" actId="20577"/>
          <ac:spMkLst>
            <pc:docMk/>
            <pc:sldMk cId="2865769705" sldId="293"/>
            <ac:spMk id="4" creationId="{FC1EED29-8CA6-4EAB-ACEE-D0C7CE22EB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38066-01AF-4DFD-BA37-3BE8F32EECE3}" type="datetimeFigureOut">
              <a:rPr lang="cs-CZ" smtClean="0"/>
              <a:t>01.12.2022</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CC25B-0C92-47D8-A115-A2460BBCD1F0}" type="slidenum">
              <a:rPr lang="cs-CZ" smtClean="0"/>
              <a:t>‹#›</a:t>
            </a:fld>
            <a:endParaRPr lang="cs-CZ"/>
          </a:p>
        </p:txBody>
      </p:sp>
    </p:spTree>
    <p:extLst>
      <p:ext uri="{BB962C8B-B14F-4D97-AF65-F5344CB8AC3E}">
        <p14:creationId xmlns:p14="http://schemas.microsoft.com/office/powerpoint/2010/main" val="393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313CC25B-0C92-47D8-A115-A2460BBCD1F0}" type="slidenum">
              <a:rPr lang="cs-CZ" smtClean="0"/>
              <a:t>17</a:t>
            </a:fld>
            <a:endParaRPr lang="cs-CZ"/>
          </a:p>
        </p:txBody>
      </p:sp>
    </p:spTree>
    <p:extLst>
      <p:ext uri="{BB962C8B-B14F-4D97-AF65-F5344CB8AC3E}">
        <p14:creationId xmlns:p14="http://schemas.microsoft.com/office/powerpoint/2010/main" val="47201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313CC25B-0C92-47D8-A115-A2460BBCD1F0}" type="slidenum">
              <a:rPr lang="cs-CZ" smtClean="0"/>
              <a:t>18</a:t>
            </a:fld>
            <a:endParaRPr lang="cs-CZ"/>
          </a:p>
        </p:txBody>
      </p:sp>
    </p:spTree>
    <p:extLst>
      <p:ext uri="{BB962C8B-B14F-4D97-AF65-F5344CB8AC3E}">
        <p14:creationId xmlns:p14="http://schemas.microsoft.com/office/powerpoint/2010/main" val="1028811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313CC25B-0C92-47D8-A115-A2460BBCD1F0}" type="slidenum">
              <a:rPr lang="cs-CZ" smtClean="0"/>
              <a:t>19</a:t>
            </a:fld>
            <a:endParaRPr lang="cs-CZ"/>
          </a:p>
        </p:txBody>
      </p:sp>
    </p:spTree>
    <p:extLst>
      <p:ext uri="{BB962C8B-B14F-4D97-AF65-F5344CB8AC3E}">
        <p14:creationId xmlns:p14="http://schemas.microsoft.com/office/powerpoint/2010/main" val="136568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F38BBB8-855A-4C0D-B5F8-13AF1F94344F}"/>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802133E3-62DB-44AB-BCA6-5BFDEA0C1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70F40194-33DF-4736-8CE7-8FF056F31A50}"/>
              </a:ext>
            </a:extLst>
          </p:cNvPr>
          <p:cNvSpPr>
            <a:spLocks noGrp="1"/>
          </p:cNvSpPr>
          <p:nvPr>
            <p:ph type="dt" sz="half" idx="10"/>
          </p:nvPr>
        </p:nvSpPr>
        <p:spPr/>
        <p:txBody>
          <a:bodyPr/>
          <a:lstStyle/>
          <a:p>
            <a:fld id="{F9CCF7B2-07EA-48DA-AF49-7E009FE95A56}" type="datetimeFigureOut">
              <a:rPr lang="cs-CZ" smtClean="0"/>
              <a:t>01.12.2022</a:t>
            </a:fld>
            <a:endParaRPr lang="cs-CZ"/>
          </a:p>
        </p:txBody>
      </p:sp>
      <p:sp>
        <p:nvSpPr>
          <p:cNvPr id="5" name="Zástupný symbol pro zápatí 4">
            <a:extLst>
              <a:ext uri="{FF2B5EF4-FFF2-40B4-BE49-F238E27FC236}">
                <a16:creationId xmlns:a16="http://schemas.microsoft.com/office/drawing/2014/main" id="{01A2D6FE-8C2F-4C0D-AC46-480645EB1D1E}"/>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BC54803A-163D-42CB-A7F4-BEF4B7A43831}"/>
              </a:ext>
            </a:extLst>
          </p:cNvPr>
          <p:cNvSpPr>
            <a:spLocks noGrp="1"/>
          </p:cNvSpPr>
          <p:nvPr>
            <p:ph type="sldNum" sz="quarter" idx="12"/>
          </p:nvPr>
        </p:nvSpPr>
        <p:spPr/>
        <p:txBody>
          <a:bodyPr/>
          <a:lstStyle/>
          <a:p>
            <a:fld id="{84C1C645-F752-4288-95BA-AE034A9CF3F0}" type="slidenum">
              <a:rPr lang="cs-CZ" smtClean="0"/>
              <a:t>‹#›</a:t>
            </a:fld>
            <a:endParaRPr lang="cs-CZ"/>
          </a:p>
        </p:txBody>
      </p:sp>
    </p:spTree>
    <p:extLst>
      <p:ext uri="{BB962C8B-B14F-4D97-AF65-F5344CB8AC3E}">
        <p14:creationId xmlns:p14="http://schemas.microsoft.com/office/powerpoint/2010/main" val="4269037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3B33D9A-6A7D-4CF3-A6BE-2CAF8C6219B7}"/>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A6A59F7B-7778-45A1-9FD7-14E5860D1D0D}"/>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634A40AA-42FD-44FE-B6A4-0A1109744065}"/>
              </a:ext>
            </a:extLst>
          </p:cNvPr>
          <p:cNvSpPr>
            <a:spLocks noGrp="1"/>
          </p:cNvSpPr>
          <p:nvPr>
            <p:ph type="dt" sz="half" idx="10"/>
          </p:nvPr>
        </p:nvSpPr>
        <p:spPr/>
        <p:txBody>
          <a:bodyPr/>
          <a:lstStyle/>
          <a:p>
            <a:fld id="{F9CCF7B2-07EA-48DA-AF49-7E009FE95A56}" type="datetimeFigureOut">
              <a:rPr lang="cs-CZ" smtClean="0"/>
              <a:t>01.12.2022</a:t>
            </a:fld>
            <a:endParaRPr lang="cs-CZ"/>
          </a:p>
        </p:txBody>
      </p:sp>
      <p:sp>
        <p:nvSpPr>
          <p:cNvPr id="5" name="Zástupný symbol pro zápatí 4">
            <a:extLst>
              <a:ext uri="{FF2B5EF4-FFF2-40B4-BE49-F238E27FC236}">
                <a16:creationId xmlns:a16="http://schemas.microsoft.com/office/drawing/2014/main" id="{A82DFDC3-BC52-4B7B-806B-6316D33ABA45}"/>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776F7BE8-2675-4334-8B06-09F6E03BF801}"/>
              </a:ext>
            </a:extLst>
          </p:cNvPr>
          <p:cNvSpPr>
            <a:spLocks noGrp="1"/>
          </p:cNvSpPr>
          <p:nvPr>
            <p:ph type="sldNum" sz="quarter" idx="12"/>
          </p:nvPr>
        </p:nvSpPr>
        <p:spPr/>
        <p:txBody>
          <a:bodyPr/>
          <a:lstStyle/>
          <a:p>
            <a:fld id="{84C1C645-F752-4288-95BA-AE034A9CF3F0}" type="slidenum">
              <a:rPr lang="cs-CZ" smtClean="0"/>
              <a:t>‹#›</a:t>
            </a:fld>
            <a:endParaRPr lang="cs-CZ"/>
          </a:p>
        </p:txBody>
      </p:sp>
    </p:spTree>
    <p:extLst>
      <p:ext uri="{BB962C8B-B14F-4D97-AF65-F5344CB8AC3E}">
        <p14:creationId xmlns:p14="http://schemas.microsoft.com/office/powerpoint/2010/main" val="306374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8D80F06B-E489-4EDC-AFD8-8F45761D93E1}"/>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E3C18EB7-65AE-4C6D-8404-86C5B57F5860}"/>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F0D11842-E13E-4528-A896-0ECDBEEF9B03}"/>
              </a:ext>
            </a:extLst>
          </p:cNvPr>
          <p:cNvSpPr>
            <a:spLocks noGrp="1"/>
          </p:cNvSpPr>
          <p:nvPr>
            <p:ph type="dt" sz="half" idx="10"/>
          </p:nvPr>
        </p:nvSpPr>
        <p:spPr/>
        <p:txBody>
          <a:bodyPr/>
          <a:lstStyle/>
          <a:p>
            <a:fld id="{F9CCF7B2-07EA-48DA-AF49-7E009FE95A56}" type="datetimeFigureOut">
              <a:rPr lang="cs-CZ" smtClean="0"/>
              <a:t>01.12.2022</a:t>
            </a:fld>
            <a:endParaRPr lang="cs-CZ"/>
          </a:p>
        </p:txBody>
      </p:sp>
      <p:sp>
        <p:nvSpPr>
          <p:cNvPr id="5" name="Zástupný symbol pro zápatí 4">
            <a:extLst>
              <a:ext uri="{FF2B5EF4-FFF2-40B4-BE49-F238E27FC236}">
                <a16:creationId xmlns:a16="http://schemas.microsoft.com/office/drawing/2014/main" id="{21B9A818-BC49-49D5-AD45-E2A88E1598AA}"/>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B487AF46-B7A4-40D6-9EEB-28D102027889}"/>
              </a:ext>
            </a:extLst>
          </p:cNvPr>
          <p:cNvSpPr>
            <a:spLocks noGrp="1"/>
          </p:cNvSpPr>
          <p:nvPr>
            <p:ph type="sldNum" sz="quarter" idx="12"/>
          </p:nvPr>
        </p:nvSpPr>
        <p:spPr/>
        <p:txBody>
          <a:bodyPr/>
          <a:lstStyle/>
          <a:p>
            <a:fld id="{84C1C645-F752-4288-95BA-AE034A9CF3F0}" type="slidenum">
              <a:rPr lang="cs-CZ" smtClean="0"/>
              <a:t>‹#›</a:t>
            </a:fld>
            <a:endParaRPr lang="cs-CZ"/>
          </a:p>
        </p:txBody>
      </p:sp>
    </p:spTree>
    <p:extLst>
      <p:ext uri="{BB962C8B-B14F-4D97-AF65-F5344CB8AC3E}">
        <p14:creationId xmlns:p14="http://schemas.microsoft.com/office/powerpoint/2010/main" val="196617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51DE9C0-34FD-4E6E-8C40-E871E35E3D1C}"/>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3051383A-050E-4890-8344-D03474C955A7}"/>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72FD19E8-0660-48B8-AAB5-2A4F04F4283F}"/>
              </a:ext>
            </a:extLst>
          </p:cNvPr>
          <p:cNvSpPr>
            <a:spLocks noGrp="1"/>
          </p:cNvSpPr>
          <p:nvPr>
            <p:ph type="dt" sz="half" idx="10"/>
          </p:nvPr>
        </p:nvSpPr>
        <p:spPr/>
        <p:txBody>
          <a:bodyPr/>
          <a:lstStyle/>
          <a:p>
            <a:fld id="{F9CCF7B2-07EA-48DA-AF49-7E009FE95A56}" type="datetimeFigureOut">
              <a:rPr lang="cs-CZ" smtClean="0"/>
              <a:t>01.12.2022</a:t>
            </a:fld>
            <a:endParaRPr lang="cs-CZ"/>
          </a:p>
        </p:txBody>
      </p:sp>
      <p:sp>
        <p:nvSpPr>
          <p:cNvPr id="5" name="Zástupný symbol pro zápatí 4">
            <a:extLst>
              <a:ext uri="{FF2B5EF4-FFF2-40B4-BE49-F238E27FC236}">
                <a16:creationId xmlns:a16="http://schemas.microsoft.com/office/drawing/2014/main" id="{F208EFB9-29DC-4B8B-9510-C05DC2C7242E}"/>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0562F6A2-C9C5-4C68-84A0-64A39B3B59D2}"/>
              </a:ext>
            </a:extLst>
          </p:cNvPr>
          <p:cNvSpPr>
            <a:spLocks noGrp="1"/>
          </p:cNvSpPr>
          <p:nvPr>
            <p:ph type="sldNum" sz="quarter" idx="12"/>
          </p:nvPr>
        </p:nvSpPr>
        <p:spPr/>
        <p:txBody>
          <a:bodyPr/>
          <a:lstStyle/>
          <a:p>
            <a:fld id="{84C1C645-F752-4288-95BA-AE034A9CF3F0}" type="slidenum">
              <a:rPr lang="cs-CZ" smtClean="0"/>
              <a:t>‹#›</a:t>
            </a:fld>
            <a:endParaRPr lang="cs-CZ"/>
          </a:p>
        </p:txBody>
      </p:sp>
    </p:spTree>
    <p:extLst>
      <p:ext uri="{BB962C8B-B14F-4D97-AF65-F5344CB8AC3E}">
        <p14:creationId xmlns:p14="http://schemas.microsoft.com/office/powerpoint/2010/main" val="394109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B6DFC86-04B3-4194-AC6A-4C07DCEF607E}"/>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73DBE6D5-AD27-4008-BF1F-F76F08D0C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63F093D0-6AEC-448D-B97E-E10D28E9B613}"/>
              </a:ext>
            </a:extLst>
          </p:cNvPr>
          <p:cNvSpPr>
            <a:spLocks noGrp="1"/>
          </p:cNvSpPr>
          <p:nvPr>
            <p:ph type="dt" sz="half" idx="10"/>
          </p:nvPr>
        </p:nvSpPr>
        <p:spPr/>
        <p:txBody>
          <a:bodyPr/>
          <a:lstStyle/>
          <a:p>
            <a:fld id="{F9CCF7B2-07EA-48DA-AF49-7E009FE95A56}" type="datetimeFigureOut">
              <a:rPr lang="cs-CZ" smtClean="0"/>
              <a:t>01.12.2022</a:t>
            </a:fld>
            <a:endParaRPr lang="cs-CZ"/>
          </a:p>
        </p:txBody>
      </p:sp>
      <p:sp>
        <p:nvSpPr>
          <p:cNvPr id="5" name="Zástupný symbol pro zápatí 4">
            <a:extLst>
              <a:ext uri="{FF2B5EF4-FFF2-40B4-BE49-F238E27FC236}">
                <a16:creationId xmlns:a16="http://schemas.microsoft.com/office/drawing/2014/main" id="{13513374-CF5D-444C-B542-F7867356A7DC}"/>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BD1EA838-9E93-491C-B555-9697E0DF3B79}"/>
              </a:ext>
            </a:extLst>
          </p:cNvPr>
          <p:cNvSpPr>
            <a:spLocks noGrp="1"/>
          </p:cNvSpPr>
          <p:nvPr>
            <p:ph type="sldNum" sz="quarter" idx="12"/>
          </p:nvPr>
        </p:nvSpPr>
        <p:spPr/>
        <p:txBody>
          <a:bodyPr/>
          <a:lstStyle/>
          <a:p>
            <a:fld id="{84C1C645-F752-4288-95BA-AE034A9CF3F0}" type="slidenum">
              <a:rPr lang="cs-CZ" smtClean="0"/>
              <a:t>‹#›</a:t>
            </a:fld>
            <a:endParaRPr lang="cs-CZ"/>
          </a:p>
        </p:txBody>
      </p:sp>
    </p:spTree>
    <p:extLst>
      <p:ext uri="{BB962C8B-B14F-4D97-AF65-F5344CB8AC3E}">
        <p14:creationId xmlns:p14="http://schemas.microsoft.com/office/powerpoint/2010/main" val="184628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2DCC0F1-B2DD-49B1-BC6C-88FB160E6F6B}"/>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60C92815-E9F4-4D48-A7D3-5EDC8922216F}"/>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8942CB95-A2A2-4569-99CD-7CE64E23AEB6}"/>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BD81DF79-DFF5-464B-AC3E-E7A093798F36}"/>
              </a:ext>
            </a:extLst>
          </p:cNvPr>
          <p:cNvSpPr>
            <a:spLocks noGrp="1"/>
          </p:cNvSpPr>
          <p:nvPr>
            <p:ph type="dt" sz="half" idx="10"/>
          </p:nvPr>
        </p:nvSpPr>
        <p:spPr/>
        <p:txBody>
          <a:bodyPr/>
          <a:lstStyle/>
          <a:p>
            <a:fld id="{F9CCF7B2-07EA-48DA-AF49-7E009FE95A56}" type="datetimeFigureOut">
              <a:rPr lang="cs-CZ" smtClean="0"/>
              <a:t>01.12.2022</a:t>
            </a:fld>
            <a:endParaRPr lang="cs-CZ"/>
          </a:p>
        </p:txBody>
      </p:sp>
      <p:sp>
        <p:nvSpPr>
          <p:cNvPr id="6" name="Zástupný symbol pro zápatí 5">
            <a:extLst>
              <a:ext uri="{FF2B5EF4-FFF2-40B4-BE49-F238E27FC236}">
                <a16:creationId xmlns:a16="http://schemas.microsoft.com/office/drawing/2014/main" id="{B7204640-695C-4ABC-8D98-021A1B350A95}"/>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0C0C37CE-766D-4A70-91FB-90965FC02981}"/>
              </a:ext>
            </a:extLst>
          </p:cNvPr>
          <p:cNvSpPr>
            <a:spLocks noGrp="1"/>
          </p:cNvSpPr>
          <p:nvPr>
            <p:ph type="sldNum" sz="quarter" idx="12"/>
          </p:nvPr>
        </p:nvSpPr>
        <p:spPr/>
        <p:txBody>
          <a:bodyPr/>
          <a:lstStyle/>
          <a:p>
            <a:fld id="{84C1C645-F752-4288-95BA-AE034A9CF3F0}" type="slidenum">
              <a:rPr lang="cs-CZ" smtClean="0"/>
              <a:t>‹#›</a:t>
            </a:fld>
            <a:endParaRPr lang="cs-CZ"/>
          </a:p>
        </p:txBody>
      </p:sp>
    </p:spTree>
    <p:extLst>
      <p:ext uri="{BB962C8B-B14F-4D97-AF65-F5344CB8AC3E}">
        <p14:creationId xmlns:p14="http://schemas.microsoft.com/office/powerpoint/2010/main" val="404941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28ED7CE-3873-441D-8C23-BA3F37F48CB9}"/>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4306C649-00CC-404C-B92E-D7A9A7B38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49088678-D015-4E20-AB34-383E31DE9D61}"/>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8EF64915-74BC-46CF-BE1E-D9D9D0E20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B18ED954-5931-41EA-B973-CE943CE56574}"/>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0C6DB691-E07C-4D17-A2B7-3A42B4EF2738}"/>
              </a:ext>
            </a:extLst>
          </p:cNvPr>
          <p:cNvSpPr>
            <a:spLocks noGrp="1"/>
          </p:cNvSpPr>
          <p:nvPr>
            <p:ph type="dt" sz="half" idx="10"/>
          </p:nvPr>
        </p:nvSpPr>
        <p:spPr/>
        <p:txBody>
          <a:bodyPr/>
          <a:lstStyle/>
          <a:p>
            <a:fld id="{F9CCF7B2-07EA-48DA-AF49-7E009FE95A56}" type="datetimeFigureOut">
              <a:rPr lang="cs-CZ" smtClean="0"/>
              <a:t>01.12.2022</a:t>
            </a:fld>
            <a:endParaRPr lang="cs-CZ"/>
          </a:p>
        </p:txBody>
      </p:sp>
      <p:sp>
        <p:nvSpPr>
          <p:cNvPr id="8" name="Zástupný symbol pro zápatí 7">
            <a:extLst>
              <a:ext uri="{FF2B5EF4-FFF2-40B4-BE49-F238E27FC236}">
                <a16:creationId xmlns:a16="http://schemas.microsoft.com/office/drawing/2014/main" id="{BE182DE9-CFDA-4634-997F-7AC4F19F8EF1}"/>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045069F3-AF67-412B-8F8A-50CF3BE9B194}"/>
              </a:ext>
            </a:extLst>
          </p:cNvPr>
          <p:cNvSpPr>
            <a:spLocks noGrp="1"/>
          </p:cNvSpPr>
          <p:nvPr>
            <p:ph type="sldNum" sz="quarter" idx="12"/>
          </p:nvPr>
        </p:nvSpPr>
        <p:spPr/>
        <p:txBody>
          <a:bodyPr/>
          <a:lstStyle/>
          <a:p>
            <a:fld id="{84C1C645-F752-4288-95BA-AE034A9CF3F0}" type="slidenum">
              <a:rPr lang="cs-CZ" smtClean="0"/>
              <a:t>‹#›</a:t>
            </a:fld>
            <a:endParaRPr lang="cs-CZ"/>
          </a:p>
        </p:txBody>
      </p:sp>
    </p:spTree>
    <p:extLst>
      <p:ext uri="{BB962C8B-B14F-4D97-AF65-F5344CB8AC3E}">
        <p14:creationId xmlns:p14="http://schemas.microsoft.com/office/powerpoint/2010/main" val="261893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F7D7FAD-663F-4008-92C5-2A134E106C1C}"/>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75D22E95-4B25-4AE0-90A4-A8C6D8B52AA9}"/>
              </a:ext>
            </a:extLst>
          </p:cNvPr>
          <p:cNvSpPr>
            <a:spLocks noGrp="1"/>
          </p:cNvSpPr>
          <p:nvPr>
            <p:ph type="dt" sz="half" idx="10"/>
          </p:nvPr>
        </p:nvSpPr>
        <p:spPr/>
        <p:txBody>
          <a:bodyPr/>
          <a:lstStyle/>
          <a:p>
            <a:fld id="{F9CCF7B2-07EA-48DA-AF49-7E009FE95A56}" type="datetimeFigureOut">
              <a:rPr lang="cs-CZ" smtClean="0"/>
              <a:t>01.12.2022</a:t>
            </a:fld>
            <a:endParaRPr lang="cs-CZ"/>
          </a:p>
        </p:txBody>
      </p:sp>
      <p:sp>
        <p:nvSpPr>
          <p:cNvPr id="4" name="Zástupný symbol pro zápatí 3">
            <a:extLst>
              <a:ext uri="{FF2B5EF4-FFF2-40B4-BE49-F238E27FC236}">
                <a16:creationId xmlns:a16="http://schemas.microsoft.com/office/drawing/2014/main" id="{823AEA16-9B36-46A6-B196-E686F3F9906F}"/>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C2D250D1-0083-4124-9BE0-FA95B20C6A06}"/>
              </a:ext>
            </a:extLst>
          </p:cNvPr>
          <p:cNvSpPr>
            <a:spLocks noGrp="1"/>
          </p:cNvSpPr>
          <p:nvPr>
            <p:ph type="sldNum" sz="quarter" idx="12"/>
          </p:nvPr>
        </p:nvSpPr>
        <p:spPr/>
        <p:txBody>
          <a:bodyPr/>
          <a:lstStyle/>
          <a:p>
            <a:fld id="{84C1C645-F752-4288-95BA-AE034A9CF3F0}" type="slidenum">
              <a:rPr lang="cs-CZ" smtClean="0"/>
              <a:t>‹#›</a:t>
            </a:fld>
            <a:endParaRPr lang="cs-CZ"/>
          </a:p>
        </p:txBody>
      </p:sp>
    </p:spTree>
    <p:extLst>
      <p:ext uri="{BB962C8B-B14F-4D97-AF65-F5344CB8AC3E}">
        <p14:creationId xmlns:p14="http://schemas.microsoft.com/office/powerpoint/2010/main" val="370316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E22FBD08-BCFB-4A16-A6CA-06119E913A57}"/>
              </a:ext>
            </a:extLst>
          </p:cNvPr>
          <p:cNvSpPr>
            <a:spLocks noGrp="1"/>
          </p:cNvSpPr>
          <p:nvPr>
            <p:ph type="dt" sz="half" idx="10"/>
          </p:nvPr>
        </p:nvSpPr>
        <p:spPr/>
        <p:txBody>
          <a:bodyPr/>
          <a:lstStyle/>
          <a:p>
            <a:fld id="{F9CCF7B2-07EA-48DA-AF49-7E009FE95A56}" type="datetimeFigureOut">
              <a:rPr lang="cs-CZ" smtClean="0"/>
              <a:t>01.12.2022</a:t>
            </a:fld>
            <a:endParaRPr lang="cs-CZ"/>
          </a:p>
        </p:txBody>
      </p:sp>
      <p:sp>
        <p:nvSpPr>
          <p:cNvPr id="3" name="Zástupný symbol pro zápatí 2">
            <a:extLst>
              <a:ext uri="{FF2B5EF4-FFF2-40B4-BE49-F238E27FC236}">
                <a16:creationId xmlns:a16="http://schemas.microsoft.com/office/drawing/2014/main" id="{5467ACD4-E74D-4DFE-8846-86E447B5FF00}"/>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7225697F-232C-4F0A-825B-C85503F83C91}"/>
              </a:ext>
            </a:extLst>
          </p:cNvPr>
          <p:cNvSpPr>
            <a:spLocks noGrp="1"/>
          </p:cNvSpPr>
          <p:nvPr>
            <p:ph type="sldNum" sz="quarter" idx="12"/>
          </p:nvPr>
        </p:nvSpPr>
        <p:spPr/>
        <p:txBody>
          <a:bodyPr/>
          <a:lstStyle/>
          <a:p>
            <a:fld id="{84C1C645-F752-4288-95BA-AE034A9CF3F0}" type="slidenum">
              <a:rPr lang="cs-CZ" smtClean="0"/>
              <a:t>‹#›</a:t>
            </a:fld>
            <a:endParaRPr lang="cs-CZ"/>
          </a:p>
        </p:txBody>
      </p:sp>
    </p:spTree>
    <p:extLst>
      <p:ext uri="{BB962C8B-B14F-4D97-AF65-F5344CB8AC3E}">
        <p14:creationId xmlns:p14="http://schemas.microsoft.com/office/powerpoint/2010/main" val="98228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5DEF5B0-1159-4C59-AAC1-ECA0E7599C3D}"/>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93E4AED6-10B0-42D4-A9D2-BB06A3113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8102D26F-800B-46DE-8EE3-C36CF85F9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F05C415F-550D-40B9-8783-C643AED58C3E}"/>
              </a:ext>
            </a:extLst>
          </p:cNvPr>
          <p:cNvSpPr>
            <a:spLocks noGrp="1"/>
          </p:cNvSpPr>
          <p:nvPr>
            <p:ph type="dt" sz="half" idx="10"/>
          </p:nvPr>
        </p:nvSpPr>
        <p:spPr/>
        <p:txBody>
          <a:bodyPr/>
          <a:lstStyle/>
          <a:p>
            <a:fld id="{F9CCF7B2-07EA-48DA-AF49-7E009FE95A56}" type="datetimeFigureOut">
              <a:rPr lang="cs-CZ" smtClean="0"/>
              <a:t>01.12.2022</a:t>
            </a:fld>
            <a:endParaRPr lang="cs-CZ"/>
          </a:p>
        </p:txBody>
      </p:sp>
      <p:sp>
        <p:nvSpPr>
          <p:cNvPr id="6" name="Zástupný symbol pro zápatí 5">
            <a:extLst>
              <a:ext uri="{FF2B5EF4-FFF2-40B4-BE49-F238E27FC236}">
                <a16:creationId xmlns:a16="http://schemas.microsoft.com/office/drawing/2014/main" id="{F993173C-5BAF-41B5-803D-7D56ED983262}"/>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C6E4FD95-95B1-446A-8563-735726C5DFF6}"/>
              </a:ext>
            </a:extLst>
          </p:cNvPr>
          <p:cNvSpPr>
            <a:spLocks noGrp="1"/>
          </p:cNvSpPr>
          <p:nvPr>
            <p:ph type="sldNum" sz="quarter" idx="12"/>
          </p:nvPr>
        </p:nvSpPr>
        <p:spPr/>
        <p:txBody>
          <a:bodyPr/>
          <a:lstStyle/>
          <a:p>
            <a:fld id="{84C1C645-F752-4288-95BA-AE034A9CF3F0}" type="slidenum">
              <a:rPr lang="cs-CZ" smtClean="0"/>
              <a:t>‹#›</a:t>
            </a:fld>
            <a:endParaRPr lang="cs-CZ"/>
          </a:p>
        </p:txBody>
      </p:sp>
    </p:spTree>
    <p:extLst>
      <p:ext uri="{BB962C8B-B14F-4D97-AF65-F5344CB8AC3E}">
        <p14:creationId xmlns:p14="http://schemas.microsoft.com/office/powerpoint/2010/main" val="162076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20537B6-4D73-40DF-8E15-BEEAFBF024B1}"/>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F56A1519-8E04-46B0-A7FB-ED8A37108F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C2854598-3993-4032-9BEC-80FDA035B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B1A11894-A541-4C49-9A96-0D2DA9C50DD3}"/>
              </a:ext>
            </a:extLst>
          </p:cNvPr>
          <p:cNvSpPr>
            <a:spLocks noGrp="1"/>
          </p:cNvSpPr>
          <p:nvPr>
            <p:ph type="dt" sz="half" idx="10"/>
          </p:nvPr>
        </p:nvSpPr>
        <p:spPr/>
        <p:txBody>
          <a:bodyPr/>
          <a:lstStyle/>
          <a:p>
            <a:fld id="{F9CCF7B2-07EA-48DA-AF49-7E009FE95A56}" type="datetimeFigureOut">
              <a:rPr lang="cs-CZ" smtClean="0"/>
              <a:t>01.12.2022</a:t>
            </a:fld>
            <a:endParaRPr lang="cs-CZ"/>
          </a:p>
        </p:txBody>
      </p:sp>
      <p:sp>
        <p:nvSpPr>
          <p:cNvPr id="6" name="Zástupný symbol pro zápatí 5">
            <a:extLst>
              <a:ext uri="{FF2B5EF4-FFF2-40B4-BE49-F238E27FC236}">
                <a16:creationId xmlns:a16="http://schemas.microsoft.com/office/drawing/2014/main" id="{D4DA7011-9DDE-4B06-BC2A-8B7ED55520EC}"/>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FE55CE7E-1335-4FA6-AC5A-1BD37BF32E8C}"/>
              </a:ext>
            </a:extLst>
          </p:cNvPr>
          <p:cNvSpPr>
            <a:spLocks noGrp="1"/>
          </p:cNvSpPr>
          <p:nvPr>
            <p:ph type="sldNum" sz="quarter" idx="12"/>
          </p:nvPr>
        </p:nvSpPr>
        <p:spPr/>
        <p:txBody>
          <a:bodyPr/>
          <a:lstStyle/>
          <a:p>
            <a:fld id="{84C1C645-F752-4288-95BA-AE034A9CF3F0}" type="slidenum">
              <a:rPr lang="cs-CZ" smtClean="0"/>
              <a:t>‹#›</a:t>
            </a:fld>
            <a:endParaRPr lang="cs-CZ"/>
          </a:p>
        </p:txBody>
      </p:sp>
    </p:spTree>
    <p:extLst>
      <p:ext uri="{BB962C8B-B14F-4D97-AF65-F5344CB8AC3E}">
        <p14:creationId xmlns:p14="http://schemas.microsoft.com/office/powerpoint/2010/main" val="170820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F69E597-D3B4-4DCC-A22C-4806252A15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84A4631B-DE17-4DE8-8463-19E2755375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928AE225-A6BB-4A2D-B4E5-0E4A8DF36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CF7B2-07EA-48DA-AF49-7E009FE95A56}" type="datetimeFigureOut">
              <a:rPr lang="cs-CZ" smtClean="0"/>
              <a:t>01.12.2022</a:t>
            </a:fld>
            <a:endParaRPr lang="cs-CZ"/>
          </a:p>
        </p:txBody>
      </p:sp>
      <p:sp>
        <p:nvSpPr>
          <p:cNvPr id="5" name="Zástupný symbol pro zápatí 4">
            <a:extLst>
              <a:ext uri="{FF2B5EF4-FFF2-40B4-BE49-F238E27FC236}">
                <a16:creationId xmlns:a16="http://schemas.microsoft.com/office/drawing/2014/main" id="{82B1C8B2-3C29-4EFE-BA62-5942A6E72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DA269978-1099-4631-A052-D3A385B19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1C645-F752-4288-95BA-AE034A9CF3F0}" type="slidenum">
              <a:rPr lang="cs-CZ" smtClean="0"/>
              <a:t>‹#›</a:t>
            </a:fld>
            <a:endParaRPr lang="cs-CZ"/>
          </a:p>
        </p:txBody>
      </p:sp>
    </p:spTree>
    <p:extLst>
      <p:ext uri="{BB962C8B-B14F-4D97-AF65-F5344CB8AC3E}">
        <p14:creationId xmlns:p14="http://schemas.microsoft.com/office/powerpoint/2010/main" val="395065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si.mff.cuni.cz/"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A8D1E95-495F-4E36-B9E5-FA0A58AA222E}"/>
              </a:ext>
            </a:extLst>
          </p:cNvPr>
          <p:cNvSpPr>
            <a:spLocks noGrp="1"/>
          </p:cNvSpPr>
          <p:nvPr>
            <p:ph type="ctrTitle"/>
          </p:nvPr>
        </p:nvSpPr>
        <p:spPr>
          <a:xfrm>
            <a:off x="1166649" y="721805"/>
            <a:ext cx="10258732" cy="2147520"/>
          </a:xfrm>
        </p:spPr>
        <p:txBody>
          <a:bodyPr vert="horz" lIns="91440" tIns="45720" rIns="91440" bIns="45720" rtlCol="0" anchor="b">
            <a:normAutofit/>
          </a:bodyPr>
          <a:lstStyle/>
          <a:p>
            <a:pPr algn="l">
              <a:spcAft>
                <a:spcPts val="1800"/>
              </a:spcAft>
            </a:pPr>
            <a:r>
              <a:rPr lang="en-US" sz="4700" kern="1200" dirty="0">
                <a:solidFill>
                  <a:schemeClr val="tx1"/>
                </a:solidFill>
                <a:latin typeface="+mj-lt"/>
                <a:ea typeface="+mj-ea"/>
                <a:cs typeface="+mj-cs"/>
              </a:rPr>
              <a:t>Software System Architectures (NSWI130)</a:t>
            </a:r>
            <a:br>
              <a:rPr lang="en-US" sz="4700" kern="1200" dirty="0">
                <a:solidFill>
                  <a:schemeClr val="tx1"/>
                </a:solidFill>
                <a:latin typeface="+mj-lt"/>
                <a:ea typeface="+mj-ea"/>
                <a:cs typeface="+mj-cs"/>
              </a:rPr>
            </a:br>
            <a:r>
              <a:rPr lang="en-US" sz="4700" kern="1200" dirty="0">
                <a:solidFill>
                  <a:schemeClr val="tx1"/>
                </a:solidFill>
                <a:latin typeface="+mj-lt"/>
                <a:ea typeface="+mj-ea"/>
                <a:cs typeface="+mj-cs"/>
              </a:rPr>
              <a:t>Quality attributes in C4 model</a:t>
            </a:r>
          </a:p>
        </p:txBody>
      </p:sp>
      <p:grpSp>
        <p:nvGrpSpPr>
          <p:cNvPr id="34" name="Group 33">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35"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odnadpis 2">
            <a:extLst>
              <a:ext uri="{FF2B5EF4-FFF2-40B4-BE49-F238E27FC236}">
                <a16:creationId xmlns:a16="http://schemas.microsoft.com/office/drawing/2014/main" id="{DA1C7E3E-9034-4C1F-A8F1-7212A539D568}"/>
              </a:ext>
            </a:extLst>
          </p:cNvPr>
          <p:cNvSpPr>
            <a:spLocks noGrp="1"/>
          </p:cNvSpPr>
          <p:nvPr>
            <p:ph type="subTitle" idx="1"/>
          </p:nvPr>
        </p:nvSpPr>
        <p:spPr>
          <a:xfrm>
            <a:off x="1166649" y="3509010"/>
            <a:ext cx="10258733" cy="3057328"/>
          </a:xfrm>
        </p:spPr>
        <p:txBody>
          <a:bodyPr vert="horz" lIns="91440" tIns="45720" rIns="91440" bIns="45720" rtlCol="0" anchor="ctr">
            <a:normAutofit/>
          </a:bodyPr>
          <a:lstStyle/>
          <a:p>
            <a:pPr indent="-228600" algn="l">
              <a:buFont typeface="Arial" panose="020B0604020202020204" pitchFamily="34" charset="0"/>
              <a:buChar char="•"/>
            </a:pPr>
            <a:r>
              <a:rPr lang="en-US" sz="2000"/>
              <a:t>Martin Nečaský, Ph.D.</a:t>
            </a:r>
          </a:p>
          <a:p>
            <a:pPr indent="-228600" algn="l">
              <a:buFont typeface="Arial" panose="020B0604020202020204" pitchFamily="34" charset="0"/>
              <a:buChar char="•"/>
            </a:pPr>
            <a:r>
              <a:rPr lang="en-US" sz="2000">
                <a:hlinkClick r:id="rId2"/>
              </a:rPr>
              <a:t>Department of Software Engineering</a:t>
            </a:r>
            <a:endParaRPr lang="en-US" sz="2000"/>
          </a:p>
          <a:p>
            <a:pPr indent="-228600" algn="l">
              <a:buFont typeface="Arial" panose="020B0604020202020204" pitchFamily="34" charset="0"/>
              <a:buChar char="•"/>
            </a:pPr>
            <a:r>
              <a:rPr lang="en-US" sz="2000"/>
              <a:t>Faculty of Mathematics and Physics</a:t>
            </a:r>
          </a:p>
          <a:p>
            <a:pPr indent="-228600" algn="l">
              <a:buFont typeface="Arial" panose="020B0604020202020204" pitchFamily="34" charset="0"/>
              <a:buChar char="•"/>
            </a:pPr>
            <a:r>
              <a:rPr lang="en-US" sz="2000"/>
              <a:t>Charles University in Prague</a:t>
            </a:r>
          </a:p>
        </p:txBody>
      </p:sp>
    </p:spTree>
    <p:extLst>
      <p:ext uri="{BB962C8B-B14F-4D97-AF65-F5344CB8AC3E}">
        <p14:creationId xmlns:p14="http://schemas.microsoft.com/office/powerpoint/2010/main" val="376024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000000"/>
                </a:solidFill>
                <a:effectLst/>
                <a:uLnTx/>
                <a:uFillTx/>
                <a:latin typeface="Calibri Light" panose="020F0302020204030204"/>
                <a:ea typeface="+mj-ea"/>
                <a:cs typeface="+mj-cs"/>
              </a:rPr>
              <a:t>Availability – solution of monitoring (C4 model)</a:t>
            </a:r>
            <a:endParaRPr lang="cs-CZ" dirty="0"/>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System monitor can be a container with own implementation which </a:t>
            </a:r>
            <a:r>
              <a:rPr lang="en-US" sz="3600"/>
              <a:t>is then deployed</a:t>
            </a:r>
            <a:r>
              <a:rPr lang="en-US" sz="3600" dirty="0"/>
              <a:t>.</a:t>
            </a:r>
            <a:endParaRPr lang="cs-CZ" sz="3600" dirty="0"/>
          </a:p>
        </p:txBody>
      </p:sp>
      <p:sp>
        <p:nvSpPr>
          <p:cNvPr id="4" name="Zástupný obsah 3">
            <a:extLst>
              <a:ext uri="{FF2B5EF4-FFF2-40B4-BE49-F238E27FC236}">
                <a16:creationId xmlns:a16="http://schemas.microsoft.com/office/drawing/2014/main" id="{FC1EED29-8CA6-4EAB-ACEE-D0C7CE22EB01}"/>
              </a:ext>
            </a:extLst>
          </p:cNvPr>
          <p:cNvSpPr txBox="1">
            <a:spLocks/>
          </p:cNvSpPr>
          <p:nvPr/>
        </p:nvSpPr>
        <p:spPr>
          <a:xfrm>
            <a:off x="710214" y="3142695"/>
            <a:ext cx="11212498" cy="351555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Consolas" panose="020B0609020204030204" pitchFamily="49" charset="0"/>
              </a:rPr>
              <a:t>model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systemMonitor</a:t>
            </a:r>
            <a:r>
              <a:rPr lang="en-US" sz="2400" dirty="0">
                <a:latin typeface="Consolas" panose="020B0609020204030204" pitchFamily="49" charset="0"/>
              </a:rPr>
              <a:t> = container "System Monitor" "" "</a:t>
            </a:r>
            <a:r>
              <a:rPr lang="en-US" sz="2400" dirty="0" err="1">
                <a:latin typeface="Consolas" panose="020B0609020204030204" pitchFamily="49" charset="0"/>
              </a:rPr>
              <a:t>.Net</a:t>
            </a:r>
            <a:r>
              <a:rPr lang="en-US" sz="2400" dirty="0">
                <a:latin typeface="Consolas" panose="020B0609020204030204" pitchFamily="49" charset="0"/>
              </a:rPr>
              <a:t>“</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systemMonitorDb</a:t>
            </a:r>
            <a:r>
              <a:rPr lang="en-US" sz="2400" dirty="0">
                <a:latin typeface="Consolas" panose="020B0609020204030204" pitchFamily="49" charset="0"/>
              </a:rPr>
              <a:t> = container "System Monitor Database" "" "Relational database"</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deploymentNode</a:t>
            </a:r>
            <a:r>
              <a:rPr lang="en-US" sz="2400" dirty="0">
                <a:latin typeface="Consolas" panose="020B0609020204030204" pitchFamily="49" charset="0"/>
              </a:rPr>
              <a:t> "NODC-</a:t>
            </a:r>
            <a:r>
              <a:rPr lang="en-US" sz="2400" dirty="0" err="1">
                <a:latin typeface="Consolas" panose="020B0609020204030204" pitchFamily="49" charset="0"/>
              </a:rPr>
              <a:t>upaas</a:t>
            </a:r>
            <a:r>
              <a:rPr lang="en-US" sz="2400" dirty="0">
                <a:latin typeface="Consolas" panose="020B0609020204030204" pitchFamily="49" charset="0"/>
              </a:rPr>
              <a:t>-monitor"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deploymentNode</a:t>
            </a:r>
            <a:r>
              <a:rPr lang="en-US" sz="2400" dirty="0">
                <a:latin typeface="Consolas" panose="020B0609020204030204" pitchFamily="49" charset="0"/>
              </a:rPr>
              <a:t> "</a:t>
            </a:r>
            <a:r>
              <a:rPr lang="en-US" sz="2400" dirty="0" err="1">
                <a:latin typeface="Consolas" panose="020B0609020204030204" pitchFamily="49" charset="0"/>
              </a:rPr>
              <a:t>.Net</a:t>
            </a: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monitor = </a:t>
            </a:r>
            <a:r>
              <a:rPr lang="en-US" sz="2400" dirty="0" err="1">
                <a:latin typeface="Consolas" panose="020B0609020204030204" pitchFamily="49" charset="0"/>
              </a:rPr>
              <a:t>containerInstance</a:t>
            </a:r>
            <a:r>
              <a:rPr lang="en-US" sz="2400" dirty="0">
                <a:latin typeface="Consolas" panose="020B0609020204030204" pitchFamily="49" charset="0"/>
              </a:rPr>
              <a:t> </a:t>
            </a:r>
            <a:r>
              <a:rPr lang="en-US" sz="2400" dirty="0" err="1">
                <a:latin typeface="Consolas" panose="020B0609020204030204" pitchFamily="49" charset="0"/>
              </a:rPr>
              <a:t>systemMonitor</a:t>
            </a: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r>
              <a:rPr lang="en-US" sz="2400" dirty="0" err="1">
                <a:latin typeface="Consolas" panose="020B0609020204030204" pitchFamily="49" charset="0"/>
              </a:rPr>
              <a:t>monitorDb</a:t>
            </a:r>
            <a:r>
              <a:rPr lang="en-US" sz="2400" dirty="0">
                <a:latin typeface="Consolas" panose="020B0609020204030204" pitchFamily="49" charset="0"/>
              </a:rPr>
              <a:t> = </a:t>
            </a:r>
            <a:r>
              <a:rPr lang="en-US" sz="2400" dirty="0" err="1">
                <a:latin typeface="Consolas" panose="020B0609020204030204" pitchFamily="49" charset="0"/>
              </a:rPr>
              <a:t>containerInstance</a:t>
            </a:r>
            <a:r>
              <a:rPr lang="en-US" sz="2400" dirty="0">
                <a:latin typeface="Consolas" panose="020B0609020204030204" pitchFamily="49" charset="0"/>
              </a:rPr>
              <a:t> </a:t>
            </a:r>
            <a:r>
              <a:rPr lang="en-US" sz="2400" dirty="0" err="1">
                <a:latin typeface="Consolas" panose="020B0609020204030204" pitchFamily="49" charset="0"/>
              </a:rPr>
              <a:t>systemMonitorDb</a:t>
            </a:r>
            <a:endParaRPr lang="en-US" sz="2400" dirty="0">
              <a:latin typeface="Consolas" panose="020B0609020204030204" pitchFamily="49" charset="0"/>
            </a:endParaRP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a:t>
            </a:r>
          </a:p>
        </p:txBody>
      </p:sp>
    </p:spTree>
    <p:extLst>
      <p:ext uri="{BB962C8B-B14F-4D97-AF65-F5344CB8AC3E}">
        <p14:creationId xmlns:p14="http://schemas.microsoft.com/office/powerpoint/2010/main" val="174437532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Nadpis 6">
            <a:extLst>
              <a:ext uri="{FF2B5EF4-FFF2-40B4-BE49-F238E27FC236}">
                <a16:creationId xmlns:a16="http://schemas.microsoft.com/office/drawing/2014/main" id="{9D8EB91E-F0BC-4B50-A748-174184EB74BF}"/>
              </a:ext>
            </a:extLst>
          </p:cNvPr>
          <p:cNvSpPr>
            <a:spLocks noGrp="1"/>
          </p:cNvSpPr>
          <p:nvPr>
            <p:ph type="title"/>
          </p:nvPr>
        </p:nvSpPr>
        <p:spPr/>
        <p:txBody>
          <a:bodyPr/>
          <a:lstStyle/>
          <a:p>
            <a:r>
              <a:rPr lang="cs-CZ" dirty="0" err="1"/>
              <a:t>sampleworkspace</a:t>
            </a:r>
            <a:r>
              <a:rPr lang="en-US" dirty="0"/>
              <a:t>12</a:t>
            </a:r>
            <a:r>
              <a:rPr lang="cs-CZ" dirty="0"/>
              <a:t>.dsl</a:t>
            </a:r>
          </a:p>
        </p:txBody>
      </p:sp>
    </p:spTree>
    <p:extLst>
      <p:ext uri="{BB962C8B-B14F-4D97-AF65-F5344CB8AC3E}">
        <p14:creationId xmlns:p14="http://schemas.microsoft.com/office/powerpoint/2010/main" val="123689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normAutofit/>
          </a:bodyPr>
          <a:lstStyle/>
          <a:p>
            <a:r>
              <a:rPr lang="en-US" sz="4000" dirty="0"/>
              <a:t>Availability – solution of recovery (C4 model)</a:t>
            </a:r>
            <a:endParaRPr lang="cs-CZ" sz="4000" dirty="0"/>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Database replication – given database system usually provides some replication features</a:t>
            </a:r>
          </a:p>
          <a:p>
            <a:r>
              <a:rPr lang="cs-CZ" sz="3600" dirty="0"/>
              <a:t>e</a:t>
            </a:r>
            <a:r>
              <a:rPr lang="en-US" sz="3600" dirty="0"/>
              <a:t>.g. CouchDB - https://docs.couchdb.org/en/stable/replication/intro.html</a:t>
            </a:r>
            <a:endParaRPr lang="cs-CZ" sz="3600" dirty="0"/>
          </a:p>
        </p:txBody>
      </p:sp>
    </p:spTree>
    <p:extLst>
      <p:ext uri="{BB962C8B-B14F-4D97-AF65-F5344CB8AC3E}">
        <p14:creationId xmlns:p14="http://schemas.microsoft.com/office/powerpoint/2010/main" val="52816256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normAutofit/>
          </a:bodyPr>
          <a:lstStyle/>
          <a:p>
            <a:r>
              <a:rPr lang="en-US" sz="4000" dirty="0"/>
              <a:t>Availability – solution of recovery (C4 model)</a:t>
            </a:r>
            <a:endParaRPr lang="cs-CZ" sz="4000" dirty="0"/>
          </a:p>
        </p:txBody>
      </p:sp>
      <p:sp>
        <p:nvSpPr>
          <p:cNvPr id="4" name="Zástupný obsah 3">
            <a:extLst>
              <a:ext uri="{FF2B5EF4-FFF2-40B4-BE49-F238E27FC236}">
                <a16:creationId xmlns:a16="http://schemas.microsoft.com/office/drawing/2014/main" id="{FC1EED29-8CA6-4EAB-ACEE-D0C7CE22EB01}"/>
              </a:ext>
            </a:extLst>
          </p:cNvPr>
          <p:cNvSpPr txBox="1">
            <a:spLocks/>
          </p:cNvSpPr>
          <p:nvPr/>
        </p:nvSpPr>
        <p:spPr>
          <a:xfrm>
            <a:off x="838200" y="1690688"/>
            <a:ext cx="10515600" cy="450199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Consolas" panose="020B0609020204030204" pitchFamily="49" charset="0"/>
              </a:rPr>
              <a:t>model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deploymentEnvironment</a:t>
            </a:r>
            <a:r>
              <a:rPr lang="en-US" sz="2400" dirty="0">
                <a:latin typeface="Consolas" panose="020B0609020204030204" pitchFamily="49" charset="0"/>
              </a:rPr>
              <a:t> "Live"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deploymentNode</a:t>
            </a:r>
            <a:r>
              <a:rPr lang="en-US" sz="2400" dirty="0">
                <a:latin typeface="Consolas" panose="020B0609020204030204" pitchFamily="49" charset="0"/>
              </a:rPr>
              <a:t> "NODC UPAAS"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deploymentNode</a:t>
            </a:r>
            <a:r>
              <a:rPr lang="en-US" sz="2400" dirty="0">
                <a:latin typeface="Consolas" panose="020B0609020204030204" pitchFamily="49" charset="0"/>
              </a:rPr>
              <a:t> "Apache CouchDB Cluster"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deploymentNode</a:t>
            </a:r>
            <a:r>
              <a:rPr lang="en-US" sz="2400" dirty="0">
                <a:latin typeface="Consolas" panose="020B0609020204030204" pitchFamily="49" charset="0"/>
              </a:rPr>
              <a:t> "NODC-</a:t>
            </a:r>
            <a:r>
              <a:rPr lang="en-US" sz="2400" dirty="0" err="1">
                <a:latin typeface="Consolas" panose="020B0609020204030204" pitchFamily="49" charset="0"/>
              </a:rPr>
              <a:t>upaas</a:t>
            </a:r>
            <a:r>
              <a:rPr lang="en-US" sz="2400" dirty="0">
                <a:latin typeface="Consolas" panose="020B0609020204030204" pitchFamily="49" charset="0"/>
              </a:rPr>
              <a:t>-storage" "" "Ubuntu 18.04 LTS" "" 2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deploymentNode</a:t>
            </a:r>
            <a:r>
              <a:rPr lang="en-US" sz="2400" dirty="0">
                <a:latin typeface="Consolas" panose="020B0609020204030204" pitchFamily="49" charset="0"/>
              </a:rPr>
              <a:t> "Apache CouchDB" "" "Apache CouchDB 3.*"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recordStorageInstance</a:t>
            </a:r>
            <a:r>
              <a:rPr lang="en-US" sz="2400" dirty="0">
                <a:latin typeface="Consolas" panose="020B0609020204030204" pitchFamily="49" charset="0"/>
              </a:rPr>
              <a:t> = </a:t>
            </a:r>
            <a:r>
              <a:rPr lang="en-US" sz="2400" dirty="0" err="1">
                <a:latin typeface="Consolas" panose="020B0609020204030204" pitchFamily="49" charset="0"/>
              </a:rPr>
              <a:t>containerInstance</a:t>
            </a:r>
            <a:r>
              <a:rPr lang="en-US" sz="2400" dirty="0">
                <a:latin typeface="Consolas" panose="020B0609020204030204" pitchFamily="49" charset="0"/>
              </a:rPr>
              <a:t> </a:t>
            </a:r>
            <a:r>
              <a:rPr lang="en-US" sz="2400" dirty="0" err="1">
                <a:latin typeface="Consolas" panose="020B0609020204030204" pitchFamily="49" charset="0"/>
              </a:rPr>
              <a:t>recordStorage</a:t>
            </a:r>
            <a:endParaRPr lang="en-US" sz="2400" dirty="0">
              <a:latin typeface="Consolas" panose="020B0609020204030204" pitchFamily="49" charset="0"/>
            </a:endParaRP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a:t>
            </a:r>
          </a:p>
        </p:txBody>
      </p:sp>
    </p:spTree>
    <p:extLst>
      <p:ext uri="{BB962C8B-B14F-4D97-AF65-F5344CB8AC3E}">
        <p14:creationId xmlns:p14="http://schemas.microsoft.com/office/powerpoint/2010/main" val="308706259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Nadpis 6">
            <a:extLst>
              <a:ext uri="{FF2B5EF4-FFF2-40B4-BE49-F238E27FC236}">
                <a16:creationId xmlns:a16="http://schemas.microsoft.com/office/drawing/2014/main" id="{9D8EB91E-F0BC-4B50-A748-174184EB74BF}"/>
              </a:ext>
            </a:extLst>
          </p:cNvPr>
          <p:cNvSpPr>
            <a:spLocks noGrp="1"/>
          </p:cNvSpPr>
          <p:nvPr>
            <p:ph type="title"/>
          </p:nvPr>
        </p:nvSpPr>
        <p:spPr/>
        <p:txBody>
          <a:bodyPr/>
          <a:lstStyle/>
          <a:p>
            <a:r>
              <a:rPr lang="cs-CZ" dirty="0" err="1"/>
              <a:t>sampleworkspace</a:t>
            </a:r>
            <a:r>
              <a:rPr lang="en-US" dirty="0"/>
              <a:t>1</a:t>
            </a:r>
            <a:r>
              <a:rPr lang="cs-CZ" dirty="0"/>
              <a:t>3.dsl</a:t>
            </a:r>
          </a:p>
        </p:txBody>
      </p:sp>
    </p:spTree>
    <p:extLst>
      <p:ext uri="{BB962C8B-B14F-4D97-AF65-F5344CB8AC3E}">
        <p14:creationId xmlns:p14="http://schemas.microsoft.com/office/powerpoint/2010/main" val="2542135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en-US" dirty="0"/>
              <a:t>Modifiability</a:t>
            </a:r>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Change is the only constant in the universe.</a:t>
            </a:r>
          </a:p>
          <a:p>
            <a:r>
              <a:rPr lang="en-US" sz="3600" dirty="0"/>
              <a:t>It is ubiquitous in the software lifecycle.</a:t>
            </a:r>
            <a:endParaRPr lang="cs-CZ" sz="3600" dirty="0"/>
          </a:p>
          <a:p>
            <a:r>
              <a:rPr lang="en-US" sz="3600" dirty="0"/>
              <a:t>Our interest in modifiability centers on the cost and risk of making changes.</a:t>
            </a:r>
          </a:p>
        </p:txBody>
      </p:sp>
    </p:spTree>
    <p:extLst>
      <p:ext uri="{BB962C8B-B14F-4D97-AF65-F5344CB8AC3E}">
        <p14:creationId xmlns:p14="http://schemas.microsoft.com/office/powerpoint/2010/main" val="319049067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en-US" dirty="0"/>
              <a:t>Modifiability - scenario</a:t>
            </a:r>
            <a:endParaRPr lang="cs-CZ" dirty="0"/>
          </a:p>
        </p:txBody>
      </p:sp>
      <p:grpSp>
        <p:nvGrpSpPr>
          <p:cNvPr id="3" name="Skupina 2">
            <a:extLst>
              <a:ext uri="{FF2B5EF4-FFF2-40B4-BE49-F238E27FC236}">
                <a16:creationId xmlns:a16="http://schemas.microsoft.com/office/drawing/2014/main" id="{6EDAB5C5-970F-4EE2-B5EF-F1B1868277B7}"/>
              </a:ext>
            </a:extLst>
          </p:cNvPr>
          <p:cNvGrpSpPr/>
          <p:nvPr/>
        </p:nvGrpSpPr>
        <p:grpSpPr>
          <a:xfrm>
            <a:off x="1793784" y="1767001"/>
            <a:ext cx="8604431" cy="3323998"/>
            <a:chOff x="467544" y="2172200"/>
            <a:chExt cx="8604431" cy="3323998"/>
          </a:xfrm>
        </p:grpSpPr>
        <p:sp>
          <p:nvSpPr>
            <p:cNvPr id="14" name="Google Shape;276;p6">
              <a:extLst>
                <a:ext uri="{FF2B5EF4-FFF2-40B4-BE49-F238E27FC236}">
                  <a16:creationId xmlns:a16="http://schemas.microsoft.com/office/drawing/2014/main" id="{CA348E85-BB25-4626-84C5-5A55ED51ECFD}"/>
                </a:ext>
              </a:extLst>
            </p:cNvPr>
            <p:cNvSpPr/>
            <p:nvPr/>
          </p:nvSpPr>
          <p:spPr>
            <a:xfrm>
              <a:off x="467544" y="2960948"/>
              <a:ext cx="792088" cy="864096"/>
            </a:xfrm>
            <a:prstGeom prst="smileyFace">
              <a:avLst>
                <a:gd name="adj" fmla="val 4653"/>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278;p6">
              <a:extLst>
                <a:ext uri="{FF2B5EF4-FFF2-40B4-BE49-F238E27FC236}">
                  <a16:creationId xmlns:a16="http://schemas.microsoft.com/office/drawing/2014/main" id="{10C7182D-D220-41DF-9015-0495D8C00CA3}"/>
                </a:ext>
              </a:extLst>
            </p:cNvPr>
            <p:cNvSpPr/>
            <p:nvPr/>
          </p:nvSpPr>
          <p:spPr>
            <a:xfrm>
              <a:off x="3635896" y="2820309"/>
              <a:ext cx="1728192" cy="1145375"/>
            </a:xfrm>
            <a:prstGeom prst="roundRect">
              <a:avLst>
                <a:gd name="adj" fmla="val 16667"/>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Artifact:</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National Open Data Catalog</a:t>
              </a:r>
              <a:endParaRPr sz="1800">
                <a:solidFill>
                  <a:schemeClr val="dk1"/>
                </a:solidFill>
                <a:latin typeface="Calibri"/>
                <a:ea typeface="Calibri"/>
                <a:cs typeface="Calibri"/>
                <a:sym typeface="Calibri"/>
              </a:endParaRPr>
            </a:p>
          </p:txBody>
        </p:sp>
        <p:cxnSp>
          <p:nvCxnSpPr>
            <p:cNvPr id="16" name="Google Shape;279;p6">
              <a:extLst>
                <a:ext uri="{FF2B5EF4-FFF2-40B4-BE49-F238E27FC236}">
                  <a16:creationId xmlns:a16="http://schemas.microsoft.com/office/drawing/2014/main" id="{570675EF-9287-4B32-AC4D-61894F7ECA1B}"/>
                </a:ext>
              </a:extLst>
            </p:cNvPr>
            <p:cNvCxnSpPr>
              <a:stCxn id="14" idx="6"/>
              <a:endCxn id="15" idx="1"/>
            </p:cNvCxnSpPr>
            <p:nvPr/>
          </p:nvCxnSpPr>
          <p:spPr>
            <a:xfrm>
              <a:off x="1259632" y="3392996"/>
              <a:ext cx="2376300" cy="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80;p6">
              <a:extLst>
                <a:ext uri="{FF2B5EF4-FFF2-40B4-BE49-F238E27FC236}">
                  <a16:creationId xmlns:a16="http://schemas.microsoft.com/office/drawing/2014/main" id="{2553C135-5A1D-4EBB-8FFF-CF2772364FF9}"/>
                </a:ext>
              </a:extLst>
            </p:cNvPr>
            <p:cNvSpPr txBox="1"/>
            <p:nvPr/>
          </p:nvSpPr>
          <p:spPr>
            <a:xfrm>
              <a:off x="1691680" y="2792832"/>
              <a:ext cx="1512168" cy="1200329"/>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Stimulus:</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Introduces a new dataset property</a:t>
              </a:r>
              <a:endParaRPr sz="1800">
                <a:solidFill>
                  <a:schemeClr val="dk1"/>
                </a:solidFill>
                <a:latin typeface="Calibri"/>
                <a:ea typeface="Calibri"/>
                <a:cs typeface="Calibri"/>
                <a:sym typeface="Calibri"/>
              </a:endParaRPr>
            </a:p>
          </p:txBody>
        </p:sp>
        <p:pic>
          <p:nvPicPr>
            <p:cNvPr id="28" name="Google Shape;281;p6" descr="C:\Users\martin\AppData\Local\Microsoft\Windows\Temporary Internet Files\Content.IE5\X98KVA7G\MC900441730[1].png">
              <a:extLst>
                <a:ext uri="{FF2B5EF4-FFF2-40B4-BE49-F238E27FC236}">
                  <a16:creationId xmlns:a16="http://schemas.microsoft.com/office/drawing/2014/main" id="{1299E8D2-AA48-4D9C-AAD5-EC746BA9D3B5}"/>
                </a:ext>
              </a:extLst>
            </p:cNvPr>
            <p:cNvPicPr preferRelativeResize="0"/>
            <p:nvPr/>
          </p:nvPicPr>
          <p:blipFill rotWithShape="1">
            <a:blip r:embed="rId3">
              <a:alphaModFix/>
            </a:blip>
            <a:srcRect/>
            <a:stretch/>
          </p:blipFill>
          <p:spPr>
            <a:xfrm>
              <a:off x="7382408" y="2783024"/>
              <a:ext cx="1219944" cy="1219944"/>
            </a:xfrm>
            <a:prstGeom prst="rect">
              <a:avLst/>
            </a:prstGeom>
            <a:noFill/>
            <a:ln>
              <a:noFill/>
            </a:ln>
          </p:spPr>
        </p:pic>
        <p:cxnSp>
          <p:nvCxnSpPr>
            <p:cNvPr id="29" name="Google Shape;282;p6">
              <a:extLst>
                <a:ext uri="{FF2B5EF4-FFF2-40B4-BE49-F238E27FC236}">
                  <a16:creationId xmlns:a16="http://schemas.microsoft.com/office/drawing/2014/main" id="{C6773242-66B4-4D31-915A-95A1DC5F5C9B}"/>
                </a:ext>
              </a:extLst>
            </p:cNvPr>
            <p:cNvCxnSpPr>
              <a:stCxn id="15" idx="3"/>
              <a:endCxn id="28" idx="1"/>
            </p:cNvCxnSpPr>
            <p:nvPr/>
          </p:nvCxnSpPr>
          <p:spPr>
            <a:xfrm>
              <a:off x="5364088" y="3392997"/>
              <a:ext cx="2018400" cy="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647"/>
                </a:srgbClr>
              </a:outerShdw>
            </a:effectLst>
          </p:spPr>
        </p:cxnSp>
        <p:sp>
          <p:nvSpPr>
            <p:cNvPr id="30" name="Google Shape;283;p6">
              <a:extLst>
                <a:ext uri="{FF2B5EF4-FFF2-40B4-BE49-F238E27FC236}">
                  <a16:creationId xmlns:a16="http://schemas.microsoft.com/office/drawing/2014/main" id="{A481CAF6-3434-4234-9163-99B0008280FC}"/>
                </a:ext>
              </a:extLst>
            </p:cNvPr>
            <p:cNvSpPr txBox="1"/>
            <p:nvPr/>
          </p:nvSpPr>
          <p:spPr>
            <a:xfrm>
              <a:off x="3743908" y="4089846"/>
              <a:ext cx="1512168" cy="923330"/>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Environment:</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Design time</a:t>
              </a:r>
              <a:endParaRPr sz="1800">
                <a:solidFill>
                  <a:schemeClr val="dk1"/>
                </a:solidFill>
                <a:latin typeface="Calibri"/>
                <a:ea typeface="Calibri"/>
                <a:cs typeface="Calibri"/>
                <a:sym typeface="Calibri"/>
              </a:endParaRPr>
            </a:p>
          </p:txBody>
        </p:sp>
        <p:sp>
          <p:nvSpPr>
            <p:cNvPr id="31" name="Google Shape;284;p6">
              <a:extLst>
                <a:ext uri="{FF2B5EF4-FFF2-40B4-BE49-F238E27FC236}">
                  <a16:creationId xmlns:a16="http://schemas.microsoft.com/office/drawing/2014/main" id="{EA1D293B-5758-42E0-A814-80E85724B2D0}"/>
                </a:ext>
              </a:extLst>
            </p:cNvPr>
            <p:cNvSpPr txBox="1"/>
            <p:nvPr/>
          </p:nvSpPr>
          <p:spPr>
            <a:xfrm>
              <a:off x="5580100" y="2172200"/>
              <a:ext cx="1368300" cy="2672700"/>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Response:</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All modules extended with the new property.</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New release tested and deployed.</a:t>
              </a:r>
              <a:endParaRPr sz="1800">
                <a:solidFill>
                  <a:schemeClr val="dk1"/>
                </a:solidFill>
                <a:latin typeface="Calibri"/>
                <a:ea typeface="Calibri"/>
                <a:cs typeface="Calibri"/>
                <a:sym typeface="Calibri"/>
              </a:endParaRPr>
            </a:p>
          </p:txBody>
        </p:sp>
        <p:sp>
          <p:nvSpPr>
            <p:cNvPr id="32" name="Google Shape;285;p6">
              <a:extLst>
                <a:ext uri="{FF2B5EF4-FFF2-40B4-BE49-F238E27FC236}">
                  <a16:creationId xmlns:a16="http://schemas.microsoft.com/office/drawing/2014/main" id="{1EE0FFBB-D1A1-475C-8FC8-E91374DF50B5}"/>
                </a:ext>
              </a:extLst>
            </p:cNvPr>
            <p:cNvSpPr txBox="1"/>
            <p:nvPr/>
          </p:nvSpPr>
          <p:spPr>
            <a:xfrm>
              <a:off x="7020275" y="3986298"/>
              <a:ext cx="2051700" cy="1509900"/>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Measure: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MDs time cost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Data source and domain logic affected only.</a:t>
              </a: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3457463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normAutofit/>
          </a:bodyPr>
          <a:lstStyle/>
          <a:p>
            <a:r>
              <a:rPr lang="en-US" sz="4000" dirty="0"/>
              <a:t>Modifiability – solution of cohesion</a:t>
            </a:r>
            <a:r>
              <a:rPr lang="cs-CZ" sz="4000" dirty="0"/>
              <a:t> </a:t>
            </a:r>
            <a:r>
              <a:rPr lang="en-US" sz="4000" dirty="0"/>
              <a:t>(C4 model)</a:t>
            </a:r>
            <a:endParaRPr lang="cs-CZ" sz="4000" dirty="0"/>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Component view of the NODC server container from our running example aims at increasing </a:t>
            </a:r>
            <a:r>
              <a:rPr lang="en-US" sz="3600" b="1" dirty="0"/>
              <a:t>cohesion</a:t>
            </a:r>
            <a:r>
              <a:rPr lang="en-US" sz="3600" dirty="0"/>
              <a:t>. How?</a:t>
            </a:r>
          </a:p>
          <a:p>
            <a:pPr lvl="1"/>
            <a:r>
              <a:rPr lang="en-US" sz="3200" dirty="0"/>
              <a:t>Separation of infrastructural responsibilities (APIs and gateways), business responsibilities (controllers) and model responsibilities.</a:t>
            </a:r>
          </a:p>
        </p:txBody>
      </p:sp>
    </p:spTree>
    <p:extLst>
      <p:ext uri="{BB962C8B-B14F-4D97-AF65-F5344CB8AC3E}">
        <p14:creationId xmlns:p14="http://schemas.microsoft.com/office/powerpoint/2010/main" val="75491676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normAutofit/>
          </a:bodyPr>
          <a:lstStyle/>
          <a:p>
            <a:r>
              <a:rPr lang="en-US" sz="4000" dirty="0"/>
              <a:t>Modifiability – solution of cohesion</a:t>
            </a:r>
            <a:r>
              <a:rPr lang="cs-CZ" sz="4000" dirty="0"/>
              <a:t> </a:t>
            </a:r>
            <a:r>
              <a:rPr lang="en-US" sz="4000" dirty="0"/>
              <a:t>(C4 model)</a:t>
            </a:r>
            <a:endParaRPr lang="cs-CZ" sz="4000" dirty="0"/>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Component view of the NODC server container from our running example aims at decreasing </a:t>
            </a:r>
            <a:r>
              <a:rPr lang="en-US" sz="3600" b="1" dirty="0"/>
              <a:t>coupling</a:t>
            </a:r>
            <a:r>
              <a:rPr lang="en-US" sz="3600" dirty="0"/>
              <a:t>. How?</a:t>
            </a:r>
          </a:p>
          <a:p>
            <a:pPr lvl="1"/>
            <a:r>
              <a:rPr lang="en-US" sz="3200" dirty="0"/>
              <a:t>Layering of infrastructural responsibilities (APIs and gateways), business responsibilities (controllers) and model responsibilities.</a:t>
            </a:r>
          </a:p>
          <a:p>
            <a:pPr lvl="1"/>
            <a:r>
              <a:rPr lang="en-US" sz="3200" dirty="0"/>
              <a:t>Infrastructural layer cannot access domain model layer</a:t>
            </a:r>
          </a:p>
          <a:p>
            <a:pPr lvl="1"/>
            <a:r>
              <a:rPr lang="en-US" sz="3200" dirty="0"/>
              <a:t>Domain layer cannot access anything</a:t>
            </a:r>
          </a:p>
        </p:txBody>
      </p:sp>
    </p:spTree>
    <p:extLst>
      <p:ext uri="{BB962C8B-B14F-4D97-AF65-F5344CB8AC3E}">
        <p14:creationId xmlns:p14="http://schemas.microsoft.com/office/powerpoint/2010/main" val="352386264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normAutofit/>
          </a:bodyPr>
          <a:lstStyle/>
          <a:p>
            <a:r>
              <a:rPr lang="en-US" sz="4000" dirty="0"/>
              <a:t>Modifiability – intersystem coupling (C4 model)</a:t>
            </a:r>
            <a:endParaRPr lang="cs-CZ" sz="4000" dirty="0"/>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lnSpcReduction="10000"/>
          </a:bodyPr>
          <a:lstStyle/>
          <a:p>
            <a:r>
              <a:rPr lang="en-US" sz="3600" dirty="0"/>
              <a:t>Consider a new situation – NODC is accessed by a government reporting system which reports on the current state of individual government organizations</a:t>
            </a:r>
            <a:endParaRPr lang="cs-CZ" sz="3600" dirty="0"/>
          </a:p>
          <a:p>
            <a:r>
              <a:rPr lang="en-US" sz="3600" dirty="0"/>
              <a:t>How to reduce coupling between NODC and the reporting system?</a:t>
            </a:r>
          </a:p>
          <a:p>
            <a:r>
              <a:rPr lang="en-US" sz="3600" dirty="0"/>
              <a:t>NODC has a query interface to all metadata in the catalog.</a:t>
            </a:r>
          </a:p>
          <a:p>
            <a:pPr lvl="1"/>
            <a:r>
              <a:rPr lang="en-US" sz="3200" dirty="0"/>
              <a:t>Advantages? The reporting system can read anything.</a:t>
            </a:r>
          </a:p>
          <a:p>
            <a:pPr lvl="1"/>
            <a:r>
              <a:rPr lang="en-US" sz="3200" dirty="0"/>
              <a:t>Disadvantages? The reporting system creates couplings.</a:t>
            </a:r>
          </a:p>
        </p:txBody>
      </p:sp>
    </p:spTree>
    <p:extLst>
      <p:ext uri="{BB962C8B-B14F-4D97-AF65-F5344CB8AC3E}">
        <p14:creationId xmlns:p14="http://schemas.microsoft.com/office/powerpoint/2010/main" val="33100996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en-US" dirty="0"/>
              <a:t>Availability</a:t>
            </a:r>
            <a:endParaRPr lang="cs-CZ" dirty="0"/>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refers to a property of software that it is there and ready to carry out its task when users need it</a:t>
            </a:r>
          </a:p>
          <a:p>
            <a:pPr lvl="1"/>
            <a:r>
              <a:rPr lang="en-US" sz="3200" dirty="0"/>
              <a:t>ability to mask problems</a:t>
            </a:r>
          </a:p>
          <a:p>
            <a:pPr lvl="1"/>
            <a:r>
              <a:rPr lang="en-US" sz="3200" dirty="0"/>
              <a:t>ability to repair problems</a:t>
            </a:r>
          </a:p>
          <a:p>
            <a:endParaRPr lang="cs-CZ" sz="3600" dirty="0"/>
          </a:p>
        </p:txBody>
      </p:sp>
    </p:spTree>
    <p:extLst>
      <p:ext uri="{BB962C8B-B14F-4D97-AF65-F5344CB8AC3E}">
        <p14:creationId xmlns:p14="http://schemas.microsoft.com/office/powerpoint/2010/main" val="8694427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Nadpis 6">
            <a:extLst>
              <a:ext uri="{FF2B5EF4-FFF2-40B4-BE49-F238E27FC236}">
                <a16:creationId xmlns:a16="http://schemas.microsoft.com/office/drawing/2014/main" id="{9D8EB91E-F0BC-4B50-A748-174184EB74BF}"/>
              </a:ext>
            </a:extLst>
          </p:cNvPr>
          <p:cNvSpPr>
            <a:spLocks noGrp="1"/>
          </p:cNvSpPr>
          <p:nvPr>
            <p:ph type="title"/>
          </p:nvPr>
        </p:nvSpPr>
        <p:spPr/>
        <p:txBody>
          <a:bodyPr/>
          <a:lstStyle/>
          <a:p>
            <a:r>
              <a:rPr lang="en-US" dirty="0"/>
              <a:t>compare:</a:t>
            </a:r>
            <a:br>
              <a:rPr lang="en-US" dirty="0"/>
            </a:br>
            <a:r>
              <a:rPr lang="cs-CZ" dirty="0" err="1"/>
              <a:t>sampleworkspace</a:t>
            </a:r>
            <a:r>
              <a:rPr lang="en-US" dirty="0"/>
              <a:t>14</a:t>
            </a:r>
            <a:r>
              <a:rPr lang="cs-CZ" dirty="0"/>
              <a:t>.</a:t>
            </a:r>
            <a:r>
              <a:rPr lang="cs-CZ" dirty="0" err="1"/>
              <a:t>dsl</a:t>
            </a:r>
            <a:br>
              <a:rPr lang="en-US" dirty="0"/>
            </a:br>
            <a:r>
              <a:rPr lang="cs-CZ" dirty="0" err="1"/>
              <a:t>sampleworkspace</a:t>
            </a:r>
            <a:r>
              <a:rPr lang="en-US"/>
              <a:t>15</a:t>
            </a:r>
            <a:r>
              <a:rPr lang="cs-CZ"/>
              <a:t>.</a:t>
            </a:r>
            <a:r>
              <a:rPr lang="cs-CZ" dirty="0" err="1"/>
              <a:t>dsl</a:t>
            </a:r>
            <a:endParaRPr lang="cs-CZ" dirty="0"/>
          </a:p>
        </p:txBody>
      </p:sp>
    </p:spTree>
    <p:extLst>
      <p:ext uri="{BB962C8B-B14F-4D97-AF65-F5344CB8AC3E}">
        <p14:creationId xmlns:p14="http://schemas.microsoft.com/office/powerpoint/2010/main" val="1097604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cs-CZ" dirty="0"/>
              <a:t>Performance</a:t>
            </a:r>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performance is measure of how long it takes system to respond to events</a:t>
            </a:r>
            <a:endParaRPr lang="cs-CZ" sz="3600" dirty="0"/>
          </a:p>
        </p:txBody>
      </p:sp>
    </p:spTree>
    <p:extLst>
      <p:ext uri="{BB962C8B-B14F-4D97-AF65-F5344CB8AC3E}">
        <p14:creationId xmlns:p14="http://schemas.microsoft.com/office/powerpoint/2010/main" val="34872939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en-US" dirty="0"/>
              <a:t>Performance - scenario</a:t>
            </a:r>
            <a:endParaRPr lang="cs-CZ" dirty="0"/>
          </a:p>
        </p:txBody>
      </p:sp>
      <p:grpSp>
        <p:nvGrpSpPr>
          <p:cNvPr id="3" name="Skupina 2">
            <a:extLst>
              <a:ext uri="{FF2B5EF4-FFF2-40B4-BE49-F238E27FC236}">
                <a16:creationId xmlns:a16="http://schemas.microsoft.com/office/drawing/2014/main" id="{152C20B0-6BE7-4EEB-BD5C-7F8452EE1CFB}"/>
              </a:ext>
            </a:extLst>
          </p:cNvPr>
          <p:cNvGrpSpPr/>
          <p:nvPr/>
        </p:nvGrpSpPr>
        <p:grpSpPr>
          <a:xfrm>
            <a:off x="1847528" y="2495057"/>
            <a:ext cx="8496944" cy="3057846"/>
            <a:chOff x="1741982" y="2441791"/>
            <a:chExt cx="8496944" cy="3057846"/>
          </a:xfrm>
        </p:grpSpPr>
        <p:sp>
          <p:nvSpPr>
            <p:cNvPr id="17" name="Google Shape;190;p7">
              <a:extLst>
                <a:ext uri="{FF2B5EF4-FFF2-40B4-BE49-F238E27FC236}">
                  <a16:creationId xmlns:a16="http://schemas.microsoft.com/office/drawing/2014/main" id="{355C007E-6C96-48AF-B166-06B153B7F1B2}"/>
                </a:ext>
              </a:extLst>
            </p:cNvPr>
            <p:cNvSpPr/>
            <p:nvPr/>
          </p:nvSpPr>
          <p:spPr>
            <a:xfrm>
              <a:off x="2030014" y="2996952"/>
              <a:ext cx="792088" cy="864096"/>
            </a:xfrm>
            <a:prstGeom prst="smileyFace">
              <a:avLst>
                <a:gd name="adj" fmla="val 4653"/>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8" name="Google Shape;191;p7">
              <a:extLst>
                <a:ext uri="{FF2B5EF4-FFF2-40B4-BE49-F238E27FC236}">
                  <a16:creationId xmlns:a16="http://schemas.microsoft.com/office/drawing/2014/main" id="{689D745C-CDDB-4C3B-834E-2C11738FEBA5}"/>
                </a:ext>
              </a:extLst>
            </p:cNvPr>
            <p:cNvSpPr txBox="1"/>
            <p:nvPr/>
          </p:nvSpPr>
          <p:spPr>
            <a:xfrm>
              <a:off x="1741982" y="3981834"/>
              <a:ext cx="1368152" cy="646331"/>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Calibri"/>
                  <a:ea typeface="Calibri"/>
                  <a:cs typeface="Calibri"/>
                  <a:sym typeface="Calibri"/>
                </a:rPr>
                <a:t>Source:</a:t>
              </a:r>
              <a:endParaRPr dirty="0"/>
            </a:p>
            <a:p>
              <a:pPr marL="0" marR="0" lvl="0" indent="0" algn="ctr" rtl="0">
                <a:spcBef>
                  <a:spcPts val="0"/>
                </a:spcBef>
                <a:spcAft>
                  <a:spcPts val="0"/>
                </a:spcAft>
                <a:buNone/>
              </a:pPr>
              <a:r>
                <a:rPr lang="cs-CZ" sz="1800" dirty="0" err="1">
                  <a:solidFill>
                    <a:schemeClr val="dk1"/>
                  </a:solidFill>
                  <a:latin typeface="Calibri"/>
                  <a:ea typeface="Calibri"/>
                  <a:cs typeface="Calibri"/>
                  <a:sym typeface="Calibri"/>
                </a:rPr>
                <a:t>Gov</a:t>
              </a:r>
              <a:r>
                <a:rPr lang="cs-CZ" sz="18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Users</a:t>
              </a:r>
              <a:endParaRPr sz="1800" dirty="0">
                <a:solidFill>
                  <a:schemeClr val="dk1"/>
                </a:solidFill>
                <a:latin typeface="Calibri"/>
                <a:ea typeface="Calibri"/>
                <a:cs typeface="Calibri"/>
                <a:sym typeface="Calibri"/>
              </a:endParaRPr>
            </a:p>
          </p:txBody>
        </p:sp>
        <p:sp>
          <p:nvSpPr>
            <p:cNvPr id="19" name="Google Shape;192;p7">
              <a:extLst>
                <a:ext uri="{FF2B5EF4-FFF2-40B4-BE49-F238E27FC236}">
                  <a16:creationId xmlns:a16="http://schemas.microsoft.com/office/drawing/2014/main" id="{98CDFFD0-C0FD-44BA-B580-6CE4395DCF1C}"/>
                </a:ext>
              </a:extLst>
            </p:cNvPr>
            <p:cNvSpPr/>
            <p:nvPr/>
          </p:nvSpPr>
          <p:spPr>
            <a:xfrm>
              <a:off x="5198366" y="2856313"/>
              <a:ext cx="1728192" cy="1145375"/>
            </a:xfrm>
            <a:prstGeom prst="roundRect">
              <a:avLst>
                <a:gd name="adj" fmla="val 16667"/>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Artifact:</a:t>
              </a:r>
              <a:endParaRPr dirty="0"/>
            </a:p>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National open data catalog</a:t>
              </a:r>
              <a:endParaRPr sz="1800" dirty="0">
                <a:solidFill>
                  <a:schemeClr val="dk1"/>
                </a:solidFill>
                <a:latin typeface="Calibri"/>
                <a:ea typeface="Calibri"/>
                <a:cs typeface="Calibri"/>
                <a:sym typeface="Calibri"/>
              </a:endParaRPr>
            </a:p>
          </p:txBody>
        </p:sp>
        <p:cxnSp>
          <p:nvCxnSpPr>
            <p:cNvPr id="20" name="Google Shape;193;p7">
              <a:extLst>
                <a:ext uri="{FF2B5EF4-FFF2-40B4-BE49-F238E27FC236}">
                  <a16:creationId xmlns:a16="http://schemas.microsoft.com/office/drawing/2014/main" id="{DE0E5B9F-CFB4-498B-A558-B472F13051AC}"/>
                </a:ext>
              </a:extLst>
            </p:cNvPr>
            <p:cNvCxnSpPr>
              <a:stCxn id="17" idx="6"/>
              <a:endCxn id="19" idx="1"/>
            </p:cNvCxnSpPr>
            <p:nvPr/>
          </p:nvCxnSpPr>
          <p:spPr>
            <a:xfrm>
              <a:off x="2822102" y="3429000"/>
              <a:ext cx="2376300" cy="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194;p7">
              <a:extLst>
                <a:ext uri="{FF2B5EF4-FFF2-40B4-BE49-F238E27FC236}">
                  <a16:creationId xmlns:a16="http://schemas.microsoft.com/office/drawing/2014/main" id="{15066F55-8673-47EC-B783-9AF595F017E3}"/>
                </a:ext>
              </a:extLst>
            </p:cNvPr>
            <p:cNvSpPr txBox="1"/>
            <p:nvPr/>
          </p:nvSpPr>
          <p:spPr>
            <a:xfrm>
              <a:off x="3254145" y="2506904"/>
              <a:ext cx="1512300" cy="2121300"/>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Stimulus:</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Search datasets</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stochastically 60 txs per minute</a:t>
              </a:r>
              <a:endParaRPr sz="1800">
                <a:solidFill>
                  <a:schemeClr val="dk1"/>
                </a:solidFill>
                <a:latin typeface="Calibri"/>
                <a:ea typeface="Calibri"/>
                <a:cs typeface="Calibri"/>
                <a:sym typeface="Calibri"/>
              </a:endParaRPr>
            </a:p>
          </p:txBody>
        </p:sp>
        <p:pic>
          <p:nvPicPr>
            <p:cNvPr id="22" name="Google Shape;195;p7" descr="C:\Users\martin\AppData\Local\Microsoft\Windows\Temporary Internet Files\Content.IE5\X98KVA7G\MC900441730[1].png">
              <a:extLst>
                <a:ext uri="{FF2B5EF4-FFF2-40B4-BE49-F238E27FC236}">
                  <a16:creationId xmlns:a16="http://schemas.microsoft.com/office/drawing/2014/main" id="{74A724AE-31EE-4A6D-9A88-5C5CC337D1D6}"/>
                </a:ext>
              </a:extLst>
            </p:cNvPr>
            <p:cNvPicPr preferRelativeResize="0"/>
            <p:nvPr/>
          </p:nvPicPr>
          <p:blipFill rotWithShape="1">
            <a:blip r:embed="rId3">
              <a:alphaModFix/>
            </a:blip>
            <a:srcRect/>
            <a:stretch/>
          </p:blipFill>
          <p:spPr>
            <a:xfrm>
              <a:off x="8944878" y="2819028"/>
              <a:ext cx="1219944" cy="1219944"/>
            </a:xfrm>
            <a:prstGeom prst="rect">
              <a:avLst/>
            </a:prstGeom>
            <a:noFill/>
            <a:ln>
              <a:noFill/>
            </a:ln>
          </p:spPr>
        </p:pic>
        <p:cxnSp>
          <p:nvCxnSpPr>
            <p:cNvPr id="23" name="Google Shape;196;p7">
              <a:extLst>
                <a:ext uri="{FF2B5EF4-FFF2-40B4-BE49-F238E27FC236}">
                  <a16:creationId xmlns:a16="http://schemas.microsoft.com/office/drawing/2014/main" id="{B832CCFB-298B-4B08-A69A-5E3D87521B69}"/>
                </a:ext>
              </a:extLst>
            </p:cNvPr>
            <p:cNvCxnSpPr>
              <a:stCxn id="19" idx="3"/>
              <a:endCxn id="22" idx="1"/>
            </p:cNvCxnSpPr>
            <p:nvPr/>
          </p:nvCxnSpPr>
          <p:spPr>
            <a:xfrm>
              <a:off x="6926558" y="3429001"/>
              <a:ext cx="2018400" cy="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Google Shape;197;p7">
              <a:extLst>
                <a:ext uri="{FF2B5EF4-FFF2-40B4-BE49-F238E27FC236}">
                  <a16:creationId xmlns:a16="http://schemas.microsoft.com/office/drawing/2014/main" id="{7F0D2C28-7D37-4B25-B6D9-60C17E1104DA}"/>
                </a:ext>
              </a:extLst>
            </p:cNvPr>
            <p:cNvSpPr txBox="1"/>
            <p:nvPr/>
          </p:nvSpPr>
          <p:spPr>
            <a:xfrm>
              <a:off x="5306378" y="4125850"/>
              <a:ext cx="1512168" cy="923330"/>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Environment:</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Under normal operations</a:t>
              </a:r>
              <a:endParaRPr sz="1800">
                <a:solidFill>
                  <a:schemeClr val="dk1"/>
                </a:solidFill>
                <a:latin typeface="Calibri"/>
                <a:ea typeface="Calibri"/>
                <a:cs typeface="Calibri"/>
                <a:sym typeface="Calibri"/>
              </a:endParaRPr>
            </a:p>
          </p:txBody>
        </p:sp>
        <p:sp>
          <p:nvSpPr>
            <p:cNvPr id="25" name="Google Shape;198;p7">
              <a:extLst>
                <a:ext uri="{FF2B5EF4-FFF2-40B4-BE49-F238E27FC236}">
                  <a16:creationId xmlns:a16="http://schemas.microsoft.com/office/drawing/2014/main" id="{2DF2453B-1742-4A50-9831-88292331765A}"/>
                </a:ext>
              </a:extLst>
            </p:cNvPr>
            <p:cNvSpPr txBox="1"/>
            <p:nvPr/>
          </p:nvSpPr>
          <p:spPr>
            <a:xfrm>
              <a:off x="7214590" y="2441791"/>
              <a:ext cx="1368152" cy="1200329"/>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Response:</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Transactions are processed</a:t>
              </a:r>
              <a:endParaRPr/>
            </a:p>
          </p:txBody>
        </p:sp>
        <p:sp>
          <p:nvSpPr>
            <p:cNvPr id="26" name="Google Shape;199;p7">
              <a:extLst>
                <a:ext uri="{FF2B5EF4-FFF2-40B4-BE49-F238E27FC236}">
                  <a16:creationId xmlns:a16="http://schemas.microsoft.com/office/drawing/2014/main" id="{E9D75CAD-4888-4DBF-ACF8-7634B490BB57}"/>
                </a:ext>
              </a:extLst>
            </p:cNvPr>
            <p:cNvSpPr txBox="1"/>
            <p:nvPr/>
          </p:nvSpPr>
          <p:spPr>
            <a:xfrm>
              <a:off x="8870774" y="4022309"/>
              <a:ext cx="1368152" cy="1477328"/>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Measure: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With average latency of 1 secs</a:t>
              </a: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6771950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B77EA43-47D4-4173-BF86-0B77A1A36A49}"/>
              </a:ext>
            </a:extLst>
          </p:cNvPr>
          <p:cNvSpPr>
            <a:spLocks noGrp="1"/>
          </p:cNvSpPr>
          <p:nvPr>
            <p:ph type="title"/>
          </p:nvPr>
        </p:nvSpPr>
        <p:spPr/>
        <p:txBody>
          <a:bodyPr/>
          <a:lstStyle/>
          <a:p>
            <a:r>
              <a:rPr lang="cs-CZ" dirty="0"/>
              <a:t>sampleworkspace16.dsl (live </a:t>
            </a:r>
            <a:r>
              <a:rPr lang="cs-CZ" dirty="0" err="1"/>
              <a:t>deployment</a:t>
            </a:r>
            <a:r>
              <a:rPr lang="cs-CZ" dirty="0"/>
              <a:t>)</a:t>
            </a:r>
          </a:p>
        </p:txBody>
      </p:sp>
      <p:sp>
        <p:nvSpPr>
          <p:cNvPr id="3" name="Zástupný obsah 2">
            <a:extLst>
              <a:ext uri="{FF2B5EF4-FFF2-40B4-BE49-F238E27FC236}">
                <a16:creationId xmlns:a16="http://schemas.microsoft.com/office/drawing/2014/main" id="{95C26AEA-08F7-4F48-A761-7CFBDD4D74F8}"/>
              </a:ext>
            </a:extLst>
          </p:cNvPr>
          <p:cNvSpPr>
            <a:spLocks noGrp="1"/>
          </p:cNvSpPr>
          <p:nvPr>
            <p:ph idx="1"/>
          </p:nvPr>
        </p:nvSpPr>
        <p:spPr/>
        <p:txBody>
          <a:bodyPr>
            <a:normAutofit fontScale="92500" lnSpcReduction="10000"/>
          </a:bodyPr>
          <a:lstStyle/>
          <a:p>
            <a:r>
              <a:rPr lang="en-US" dirty="0"/>
              <a:t>prioritize events</a:t>
            </a:r>
          </a:p>
          <a:p>
            <a:pPr lvl="1"/>
            <a:r>
              <a:rPr lang="en-US" dirty="0"/>
              <a:t>events from normal </a:t>
            </a:r>
            <a:r>
              <a:rPr lang="cs-CZ" dirty="0"/>
              <a:t>and </a:t>
            </a:r>
            <a:r>
              <a:rPr lang="en-US" dirty="0"/>
              <a:t>government</a:t>
            </a:r>
            <a:r>
              <a:rPr lang="cs-CZ" dirty="0"/>
              <a:t>al </a:t>
            </a:r>
            <a:r>
              <a:rPr lang="en-US" dirty="0"/>
              <a:t>users are on different queue</a:t>
            </a:r>
            <a:r>
              <a:rPr lang="cs-CZ" dirty="0"/>
              <a:t>s</a:t>
            </a:r>
          </a:p>
          <a:p>
            <a:r>
              <a:rPr lang="en-US" dirty="0"/>
              <a:t>increased resources tactic</a:t>
            </a:r>
          </a:p>
          <a:p>
            <a:pPr lvl="1"/>
            <a:r>
              <a:rPr lang="en-US" dirty="0"/>
              <a:t>more instances of NODC Server with a load balancer to serve governmental users</a:t>
            </a:r>
          </a:p>
          <a:p>
            <a:pPr lvl="1"/>
            <a:endParaRPr lang="en-US" dirty="0"/>
          </a:p>
          <a:p>
            <a:r>
              <a:rPr lang="en-US" dirty="0"/>
              <a:t>Not related to the scenario:</a:t>
            </a:r>
          </a:p>
          <a:p>
            <a:pPr lvl="1"/>
            <a:r>
              <a:rPr lang="en-US" dirty="0"/>
              <a:t>Increased resources tactic</a:t>
            </a:r>
          </a:p>
          <a:p>
            <a:pPr lvl="2"/>
            <a:r>
              <a:rPr lang="en-US" dirty="0"/>
              <a:t>Metadata </a:t>
            </a:r>
            <a:r>
              <a:rPr lang="en-US" dirty="0" err="1"/>
              <a:t>harvestor</a:t>
            </a:r>
            <a:r>
              <a:rPr lang="en-US" dirty="0"/>
              <a:t> has 4 instances running in parallel</a:t>
            </a:r>
          </a:p>
          <a:p>
            <a:pPr lvl="1"/>
            <a:r>
              <a:rPr lang="en-US" dirty="0"/>
              <a:t>Better search algorithm, caching</a:t>
            </a:r>
          </a:p>
          <a:p>
            <a:pPr lvl="2"/>
            <a:r>
              <a:rPr lang="en-US" dirty="0"/>
              <a:t>Metadata index</a:t>
            </a:r>
          </a:p>
          <a:p>
            <a:pPr lvl="1"/>
            <a:r>
              <a:rPr lang="en-US" dirty="0"/>
              <a:t>Caching</a:t>
            </a:r>
          </a:p>
          <a:p>
            <a:pPr lvl="2"/>
            <a:r>
              <a:rPr lang="en-US" dirty="0"/>
              <a:t>Metadata storage</a:t>
            </a:r>
          </a:p>
        </p:txBody>
      </p:sp>
    </p:spTree>
    <p:extLst>
      <p:ext uri="{BB962C8B-B14F-4D97-AF65-F5344CB8AC3E}">
        <p14:creationId xmlns:p14="http://schemas.microsoft.com/office/powerpoint/2010/main" val="2417542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cs-CZ" dirty="0" err="1"/>
              <a:t>Scalability</a:t>
            </a:r>
            <a:r>
              <a:rPr lang="en-US" dirty="0"/>
              <a:t> - scenario</a:t>
            </a:r>
            <a:endParaRPr lang="cs-CZ" dirty="0"/>
          </a:p>
        </p:txBody>
      </p:sp>
      <p:grpSp>
        <p:nvGrpSpPr>
          <p:cNvPr id="4" name="Skupina 3">
            <a:extLst>
              <a:ext uri="{FF2B5EF4-FFF2-40B4-BE49-F238E27FC236}">
                <a16:creationId xmlns:a16="http://schemas.microsoft.com/office/drawing/2014/main" id="{8BDA2FD9-9935-4DD5-B705-CC2EDEF84586}"/>
              </a:ext>
            </a:extLst>
          </p:cNvPr>
          <p:cNvGrpSpPr/>
          <p:nvPr/>
        </p:nvGrpSpPr>
        <p:grpSpPr>
          <a:xfrm>
            <a:off x="1775520" y="2125305"/>
            <a:ext cx="8640960" cy="2607389"/>
            <a:chOff x="1847528" y="2157212"/>
            <a:chExt cx="8640960" cy="2607389"/>
          </a:xfrm>
        </p:grpSpPr>
        <p:sp>
          <p:nvSpPr>
            <p:cNvPr id="17" name="Google Shape;322;p5">
              <a:extLst>
                <a:ext uri="{FF2B5EF4-FFF2-40B4-BE49-F238E27FC236}">
                  <a16:creationId xmlns:a16="http://schemas.microsoft.com/office/drawing/2014/main" id="{B3CD5ED6-6B8B-45B6-8CE8-C03BB76E771D}"/>
                </a:ext>
              </a:extLst>
            </p:cNvPr>
            <p:cNvSpPr/>
            <p:nvPr/>
          </p:nvSpPr>
          <p:spPr>
            <a:xfrm>
              <a:off x="2135560" y="2712373"/>
              <a:ext cx="792088" cy="864096"/>
            </a:xfrm>
            <a:prstGeom prst="smileyFace">
              <a:avLst>
                <a:gd name="adj" fmla="val 4653"/>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323;p5">
              <a:extLst>
                <a:ext uri="{FF2B5EF4-FFF2-40B4-BE49-F238E27FC236}">
                  <a16:creationId xmlns:a16="http://schemas.microsoft.com/office/drawing/2014/main" id="{2586B404-349E-4216-B2F5-19DD21A48E7D}"/>
                </a:ext>
              </a:extLst>
            </p:cNvPr>
            <p:cNvSpPr txBox="1"/>
            <p:nvPr/>
          </p:nvSpPr>
          <p:spPr>
            <a:xfrm>
              <a:off x="1847528" y="3697255"/>
              <a:ext cx="1368152" cy="646331"/>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Source:</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Admin</a:t>
              </a:r>
              <a:endParaRPr sz="1800">
                <a:solidFill>
                  <a:schemeClr val="dk1"/>
                </a:solidFill>
                <a:latin typeface="Calibri"/>
                <a:ea typeface="Calibri"/>
                <a:cs typeface="Calibri"/>
                <a:sym typeface="Calibri"/>
              </a:endParaRPr>
            </a:p>
          </p:txBody>
        </p:sp>
        <p:sp>
          <p:nvSpPr>
            <p:cNvPr id="19" name="Google Shape;324;p5">
              <a:extLst>
                <a:ext uri="{FF2B5EF4-FFF2-40B4-BE49-F238E27FC236}">
                  <a16:creationId xmlns:a16="http://schemas.microsoft.com/office/drawing/2014/main" id="{57494207-1538-484C-ACAF-8D247AEBB5EB}"/>
                </a:ext>
              </a:extLst>
            </p:cNvPr>
            <p:cNvSpPr/>
            <p:nvPr/>
          </p:nvSpPr>
          <p:spPr>
            <a:xfrm>
              <a:off x="5303912" y="2571734"/>
              <a:ext cx="1728192" cy="1145375"/>
            </a:xfrm>
            <a:prstGeom prst="roundRect">
              <a:avLst>
                <a:gd name="adj" fmla="val 16667"/>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Artifact:</a:t>
              </a:r>
              <a:endParaRPr dirty="0"/>
            </a:p>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Public API component</a:t>
              </a:r>
              <a:endParaRPr sz="1800" dirty="0">
                <a:solidFill>
                  <a:schemeClr val="dk1"/>
                </a:solidFill>
                <a:latin typeface="Calibri"/>
                <a:ea typeface="Calibri"/>
                <a:cs typeface="Calibri"/>
                <a:sym typeface="Calibri"/>
              </a:endParaRPr>
            </a:p>
          </p:txBody>
        </p:sp>
        <p:cxnSp>
          <p:nvCxnSpPr>
            <p:cNvPr id="20" name="Google Shape;325;p5">
              <a:extLst>
                <a:ext uri="{FF2B5EF4-FFF2-40B4-BE49-F238E27FC236}">
                  <a16:creationId xmlns:a16="http://schemas.microsoft.com/office/drawing/2014/main" id="{647A943B-8A06-42E1-804F-B8FD1A921A64}"/>
                </a:ext>
              </a:extLst>
            </p:cNvPr>
            <p:cNvCxnSpPr>
              <a:stCxn id="17" idx="6"/>
              <a:endCxn id="19" idx="1"/>
            </p:cNvCxnSpPr>
            <p:nvPr/>
          </p:nvCxnSpPr>
          <p:spPr>
            <a:xfrm>
              <a:off x="2927648" y="3144421"/>
              <a:ext cx="2376300" cy="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326;p5">
              <a:extLst>
                <a:ext uri="{FF2B5EF4-FFF2-40B4-BE49-F238E27FC236}">
                  <a16:creationId xmlns:a16="http://schemas.microsoft.com/office/drawing/2014/main" id="{6C79316C-CE79-4B9B-B239-F4827BD2F941}"/>
                </a:ext>
              </a:extLst>
            </p:cNvPr>
            <p:cNvSpPr txBox="1"/>
            <p:nvPr/>
          </p:nvSpPr>
          <p:spPr>
            <a:xfrm>
              <a:off x="3359696" y="2544257"/>
              <a:ext cx="1512168" cy="923330"/>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Stimulus:</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Increase QpS</a:t>
              </a:r>
              <a:endParaRPr sz="1800">
                <a:solidFill>
                  <a:schemeClr val="dk1"/>
                </a:solidFill>
                <a:latin typeface="Calibri"/>
                <a:ea typeface="Calibri"/>
                <a:cs typeface="Calibri"/>
                <a:sym typeface="Calibri"/>
              </a:endParaRPr>
            </a:p>
          </p:txBody>
        </p:sp>
        <p:pic>
          <p:nvPicPr>
            <p:cNvPr id="22" name="Google Shape;327;p5" descr="C:\Users\martin\AppData\Local\Microsoft\Windows\Temporary Internet Files\Content.IE5\X98KVA7G\MC900441730[1].png">
              <a:extLst>
                <a:ext uri="{FF2B5EF4-FFF2-40B4-BE49-F238E27FC236}">
                  <a16:creationId xmlns:a16="http://schemas.microsoft.com/office/drawing/2014/main" id="{A06CA297-8D7B-48BE-8751-13FBA77CD58D}"/>
                </a:ext>
              </a:extLst>
            </p:cNvPr>
            <p:cNvPicPr preferRelativeResize="0"/>
            <p:nvPr/>
          </p:nvPicPr>
          <p:blipFill rotWithShape="1">
            <a:blip r:embed="rId3">
              <a:alphaModFix/>
            </a:blip>
            <a:srcRect/>
            <a:stretch/>
          </p:blipFill>
          <p:spPr>
            <a:xfrm>
              <a:off x="9050424" y="2534449"/>
              <a:ext cx="1219944" cy="1219944"/>
            </a:xfrm>
            <a:prstGeom prst="rect">
              <a:avLst/>
            </a:prstGeom>
            <a:noFill/>
            <a:ln>
              <a:noFill/>
            </a:ln>
          </p:spPr>
        </p:pic>
        <p:cxnSp>
          <p:nvCxnSpPr>
            <p:cNvPr id="23" name="Google Shape;328;p5">
              <a:extLst>
                <a:ext uri="{FF2B5EF4-FFF2-40B4-BE49-F238E27FC236}">
                  <a16:creationId xmlns:a16="http://schemas.microsoft.com/office/drawing/2014/main" id="{65B0EA58-CF54-4BC7-917F-A5F5CC299A71}"/>
                </a:ext>
              </a:extLst>
            </p:cNvPr>
            <p:cNvCxnSpPr>
              <a:stCxn id="19" idx="3"/>
              <a:endCxn id="22" idx="1"/>
            </p:cNvCxnSpPr>
            <p:nvPr/>
          </p:nvCxnSpPr>
          <p:spPr>
            <a:xfrm>
              <a:off x="7032104" y="3144422"/>
              <a:ext cx="2018400" cy="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Google Shape;329;p5">
              <a:extLst>
                <a:ext uri="{FF2B5EF4-FFF2-40B4-BE49-F238E27FC236}">
                  <a16:creationId xmlns:a16="http://schemas.microsoft.com/office/drawing/2014/main" id="{B908479F-09A5-402C-9759-78CC6E20D995}"/>
                </a:ext>
              </a:extLst>
            </p:cNvPr>
            <p:cNvSpPr txBox="1"/>
            <p:nvPr/>
          </p:nvSpPr>
          <p:spPr>
            <a:xfrm>
              <a:off x="5411924" y="3841271"/>
              <a:ext cx="1512168" cy="923330"/>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Environment:</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Run-time</a:t>
              </a:r>
              <a:endParaRPr sz="1800">
                <a:solidFill>
                  <a:schemeClr val="dk1"/>
                </a:solidFill>
                <a:latin typeface="Calibri"/>
                <a:ea typeface="Calibri"/>
                <a:cs typeface="Calibri"/>
                <a:sym typeface="Calibri"/>
              </a:endParaRPr>
            </a:p>
          </p:txBody>
        </p:sp>
        <p:sp>
          <p:nvSpPr>
            <p:cNvPr id="25" name="Google Shape;330;p5">
              <a:extLst>
                <a:ext uri="{FF2B5EF4-FFF2-40B4-BE49-F238E27FC236}">
                  <a16:creationId xmlns:a16="http://schemas.microsoft.com/office/drawing/2014/main" id="{287AF6D0-F0FF-4DFB-B2E2-C1ADFA65F163}"/>
                </a:ext>
              </a:extLst>
            </p:cNvPr>
            <p:cNvSpPr txBox="1"/>
            <p:nvPr/>
          </p:nvSpPr>
          <p:spPr>
            <a:xfrm>
              <a:off x="7320136" y="2157212"/>
              <a:ext cx="1368152" cy="1200329"/>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Response:</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Public API is scaled up</a:t>
              </a:r>
              <a:endParaRPr sz="1800">
                <a:solidFill>
                  <a:schemeClr val="dk1"/>
                </a:solidFill>
                <a:latin typeface="Calibri"/>
                <a:ea typeface="Calibri"/>
                <a:cs typeface="Calibri"/>
                <a:sym typeface="Calibri"/>
              </a:endParaRPr>
            </a:p>
          </p:txBody>
        </p:sp>
        <p:sp>
          <p:nvSpPr>
            <p:cNvPr id="26" name="Google Shape;331;p5">
              <a:extLst>
                <a:ext uri="{FF2B5EF4-FFF2-40B4-BE49-F238E27FC236}">
                  <a16:creationId xmlns:a16="http://schemas.microsoft.com/office/drawing/2014/main" id="{ED16CFBF-DD14-498C-9878-3F3A4A7BFDD7}"/>
                </a:ext>
              </a:extLst>
            </p:cNvPr>
            <p:cNvSpPr txBox="1"/>
            <p:nvPr/>
          </p:nvSpPr>
          <p:spPr>
            <a:xfrm>
              <a:off x="8976320" y="3737730"/>
              <a:ext cx="1512168" cy="923289"/>
            </a:xfrm>
            <a:prstGeom prst="rect">
              <a:avLst/>
            </a:prstGeom>
            <a:solidFill>
              <a:srgbClr val="EAF1D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Measure: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 1 calendar day.</a:t>
              </a: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7172580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normAutofit/>
          </a:bodyPr>
          <a:lstStyle/>
          <a:p>
            <a:r>
              <a:rPr lang="cs-CZ" sz="4000" dirty="0" err="1"/>
              <a:t>Scalability</a:t>
            </a:r>
            <a:r>
              <a:rPr lang="en-US" sz="4000" dirty="0"/>
              <a:t> – solution of </a:t>
            </a:r>
            <a:r>
              <a:rPr lang="cs-CZ" sz="4000" dirty="0" err="1"/>
              <a:t>scaling</a:t>
            </a:r>
            <a:r>
              <a:rPr lang="cs-CZ" sz="4000" dirty="0"/>
              <a:t> </a:t>
            </a:r>
            <a:r>
              <a:rPr lang="en-US" sz="4000" dirty="0"/>
              <a:t>(C4 model)</a:t>
            </a:r>
            <a:endParaRPr lang="cs-CZ" sz="4000" dirty="0"/>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redundancy + infrastructural nodes (i.e. load balancers)</a:t>
            </a:r>
          </a:p>
          <a:p>
            <a:r>
              <a:rPr lang="en-US" sz="3600" dirty="0"/>
              <a:t>see previous sample workspaces for load balancing requests from end-user’</a:t>
            </a:r>
            <a:r>
              <a:rPr lang="cs-CZ" sz="3600" dirty="0"/>
              <a:t>s</a:t>
            </a:r>
            <a:r>
              <a:rPr lang="en-US" sz="3600" dirty="0"/>
              <a:t> devices (container view)</a:t>
            </a:r>
            <a:endParaRPr lang="en-US" sz="3200" dirty="0"/>
          </a:p>
          <a:p>
            <a:r>
              <a:rPr lang="en-US" sz="3600" dirty="0"/>
              <a:t>modifiability is related to but not the same as scalability (one of the next lectures)</a:t>
            </a:r>
            <a:endParaRPr lang="cs-CZ" sz="3600" dirty="0"/>
          </a:p>
        </p:txBody>
      </p:sp>
    </p:spTree>
    <p:extLst>
      <p:ext uri="{BB962C8B-B14F-4D97-AF65-F5344CB8AC3E}">
        <p14:creationId xmlns:p14="http://schemas.microsoft.com/office/powerpoint/2010/main" val="162908557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cs-CZ" dirty="0" err="1"/>
              <a:t>Security</a:t>
            </a:r>
            <a:endParaRPr lang="cs-CZ" dirty="0"/>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measure of ability to protect data and information from unauthorized </a:t>
            </a:r>
            <a:r>
              <a:rPr lang="en-US" sz="3600" dirty="0" err="1"/>
              <a:t>acces</a:t>
            </a:r>
            <a:r>
              <a:rPr lang="cs-CZ" sz="3600" dirty="0"/>
              <a:t>s</a:t>
            </a:r>
            <a:endParaRPr lang="en-US" sz="3600" dirty="0"/>
          </a:p>
        </p:txBody>
      </p:sp>
    </p:spTree>
    <p:extLst>
      <p:ext uri="{BB962C8B-B14F-4D97-AF65-F5344CB8AC3E}">
        <p14:creationId xmlns:p14="http://schemas.microsoft.com/office/powerpoint/2010/main" val="202832472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cs-CZ" dirty="0" err="1"/>
              <a:t>Security</a:t>
            </a:r>
            <a:r>
              <a:rPr lang="en-US" dirty="0"/>
              <a:t> - scenario</a:t>
            </a:r>
            <a:endParaRPr lang="cs-CZ" dirty="0"/>
          </a:p>
        </p:txBody>
      </p:sp>
      <p:grpSp>
        <p:nvGrpSpPr>
          <p:cNvPr id="4" name="Skupina 3">
            <a:extLst>
              <a:ext uri="{FF2B5EF4-FFF2-40B4-BE49-F238E27FC236}">
                <a16:creationId xmlns:a16="http://schemas.microsoft.com/office/drawing/2014/main" id="{0B4ED7CA-8519-4AC4-8AF8-240DDE9C5172}"/>
              </a:ext>
            </a:extLst>
          </p:cNvPr>
          <p:cNvGrpSpPr/>
          <p:nvPr/>
        </p:nvGrpSpPr>
        <p:grpSpPr>
          <a:xfrm>
            <a:off x="1666412" y="1920404"/>
            <a:ext cx="8859175" cy="4086475"/>
            <a:chOff x="179500" y="2488575"/>
            <a:chExt cx="8859175" cy="4086475"/>
          </a:xfrm>
        </p:grpSpPr>
        <p:sp>
          <p:nvSpPr>
            <p:cNvPr id="14" name="Google Shape;210;gab388b5f11_0_202">
              <a:extLst>
                <a:ext uri="{FF2B5EF4-FFF2-40B4-BE49-F238E27FC236}">
                  <a16:creationId xmlns:a16="http://schemas.microsoft.com/office/drawing/2014/main" id="{90F67AF1-BC1E-429D-99AC-8E67915D70C0}"/>
                </a:ext>
              </a:extLst>
            </p:cNvPr>
            <p:cNvSpPr/>
            <p:nvPr/>
          </p:nvSpPr>
          <p:spPr>
            <a:xfrm>
              <a:off x="467544" y="2960948"/>
              <a:ext cx="792000" cy="864000"/>
            </a:xfrm>
            <a:prstGeom prst="smileyFace">
              <a:avLst>
                <a:gd name="adj" fmla="val 4653"/>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sm" len="sm"/>
              <a:tailEnd type="none" w="sm" len="sm"/>
            </a:ln>
            <a:effectLst>
              <a:outerShdw blurRad="40000" dist="20000" dir="5400000" rotWithShape="0">
                <a:srgbClr val="000000">
                  <a:alpha val="372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211;gab388b5f11_0_202">
              <a:extLst>
                <a:ext uri="{FF2B5EF4-FFF2-40B4-BE49-F238E27FC236}">
                  <a16:creationId xmlns:a16="http://schemas.microsoft.com/office/drawing/2014/main" id="{C50D4D57-82FD-4DEA-AE8D-D045E9E43F50}"/>
                </a:ext>
              </a:extLst>
            </p:cNvPr>
            <p:cNvSpPr txBox="1"/>
            <p:nvPr/>
          </p:nvSpPr>
          <p:spPr>
            <a:xfrm>
              <a:off x="179500" y="3945823"/>
              <a:ext cx="1368300" cy="13275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Source: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Known external catalog</a:t>
              </a:r>
              <a:endParaRPr sz="1800" b="0" i="0" u="none" strike="noStrike" cap="none">
                <a:solidFill>
                  <a:schemeClr val="dk1"/>
                </a:solidFill>
                <a:latin typeface="Calibri"/>
                <a:ea typeface="Calibri"/>
                <a:cs typeface="Calibri"/>
                <a:sym typeface="Calibri"/>
              </a:endParaRPr>
            </a:p>
          </p:txBody>
        </p:sp>
        <p:sp>
          <p:nvSpPr>
            <p:cNvPr id="16" name="Google Shape;212;gab388b5f11_0_202">
              <a:extLst>
                <a:ext uri="{FF2B5EF4-FFF2-40B4-BE49-F238E27FC236}">
                  <a16:creationId xmlns:a16="http://schemas.microsoft.com/office/drawing/2014/main" id="{5FFDA8E2-5817-403C-A6D8-2468BA1295B0}"/>
                </a:ext>
              </a:extLst>
            </p:cNvPr>
            <p:cNvSpPr/>
            <p:nvPr/>
          </p:nvSpPr>
          <p:spPr>
            <a:xfrm>
              <a:off x="3635896" y="2820309"/>
              <a:ext cx="1728300" cy="11454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sm" len="sm"/>
              <a:tailEnd type="none" w="sm" len="sm"/>
            </a:ln>
            <a:effectLst>
              <a:outerShdw blurRad="40000" dist="20000" dir="5400000" rotWithShape="0">
                <a:srgbClr val="000000">
                  <a:alpha val="3725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Artifact: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Harvesting service</a:t>
              </a:r>
              <a:endParaRPr sz="1800" b="0" i="0" u="none" strike="noStrike" cap="none">
                <a:solidFill>
                  <a:schemeClr val="dk1"/>
                </a:solidFill>
                <a:latin typeface="Calibri"/>
                <a:ea typeface="Calibri"/>
                <a:cs typeface="Calibri"/>
                <a:sym typeface="Calibri"/>
              </a:endParaRPr>
            </a:p>
          </p:txBody>
        </p:sp>
        <p:cxnSp>
          <p:nvCxnSpPr>
            <p:cNvPr id="27" name="Google Shape;213;gab388b5f11_0_202">
              <a:extLst>
                <a:ext uri="{FF2B5EF4-FFF2-40B4-BE49-F238E27FC236}">
                  <a16:creationId xmlns:a16="http://schemas.microsoft.com/office/drawing/2014/main" id="{AF711E00-88E4-4E97-BE2E-FED045D17A5B}"/>
                </a:ext>
              </a:extLst>
            </p:cNvPr>
            <p:cNvCxnSpPr>
              <a:stCxn id="14" idx="6"/>
              <a:endCxn id="16" idx="1"/>
            </p:cNvCxnSpPr>
            <p:nvPr/>
          </p:nvCxnSpPr>
          <p:spPr>
            <a:xfrm>
              <a:off x="1259544" y="3392948"/>
              <a:ext cx="2376300" cy="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250"/>
                </a:srgbClr>
              </a:outerShdw>
            </a:effectLst>
          </p:spPr>
        </p:cxnSp>
        <p:sp>
          <p:nvSpPr>
            <p:cNvPr id="28" name="Google Shape;214;gab388b5f11_0_202">
              <a:extLst>
                <a:ext uri="{FF2B5EF4-FFF2-40B4-BE49-F238E27FC236}">
                  <a16:creationId xmlns:a16="http://schemas.microsoft.com/office/drawing/2014/main" id="{2C7125A6-866E-46D2-AD7A-80E74D8D6577}"/>
                </a:ext>
              </a:extLst>
            </p:cNvPr>
            <p:cNvSpPr txBox="1"/>
            <p:nvPr/>
          </p:nvSpPr>
          <p:spPr>
            <a:xfrm>
              <a:off x="1691675" y="2488575"/>
              <a:ext cx="1512300" cy="29166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Stimulus: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Request to catalog high number of odd datasets to make harvesting service unavailable</a:t>
              </a:r>
              <a:endParaRPr sz="1800" b="0" i="0" u="none" strike="noStrike" cap="none">
                <a:solidFill>
                  <a:schemeClr val="dk1"/>
                </a:solidFill>
                <a:latin typeface="Calibri"/>
                <a:ea typeface="Calibri"/>
                <a:cs typeface="Calibri"/>
                <a:sym typeface="Calibri"/>
              </a:endParaRPr>
            </a:p>
          </p:txBody>
        </p:sp>
        <p:pic>
          <p:nvPicPr>
            <p:cNvPr id="29" name="Google Shape;215;gab388b5f11_0_202" descr="C:\Users\martin\AppData\Local\Microsoft\Windows\Temporary Internet Files\Content.IE5\X98KVA7G\MC900441730[1].png">
              <a:extLst>
                <a:ext uri="{FF2B5EF4-FFF2-40B4-BE49-F238E27FC236}">
                  <a16:creationId xmlns:a16="http://schemas.microsoft.com/office/drawing/2014/main" id="{77A77135-7C3B-4273-8A0A-F3C52FF901A5}"/>
                </a:ext>
              </a:extLst>
            </p:cNvPr>
            <p:cNvPicPr preferRelativeResize="0"/>
            <p:nvPr/>
          </p:nvPicPr>
          <p:blipFill rotWithShape="1">
            <a:blip r:embed="rId3">
              <a:alphaModFix/>
            </a:blip>
            <a:srcRect/>
            <a:stretch/>
          </p:blipFill>
          <p:spPr>
            <a:xfrm>
              <a:off x="7382408" y="2783024"/>
              <a:ext cx="1219944" cy="1219944"/>
            </a:xfrm>
            <a:prstGeom prst="rect">
              <a:avLst/>
            </a:prstGeom>
            <a:noFill/>
            <a:ln>
              <a:noFill/>
            </a:ln>
          </p:spPr>
        </p:pic>
        <p:cxnSp>
          <p:nvCxnSpPr>
            <p:cNvPr id="30" name="Google Shape;216;gab388b5f11_0_202">
              <a:extLst>
                <a:ext uri="{FF2B5EF4-FFF2-40B4-BE49-F238E27FC236}">
                  <a16:creationId xmlns:a16="http://schemas.microsoft.com/office/drawing/2014/main" id="{09E89DF6-611C-4C07-B01C-5579A95C1582}"/>
                </a:ext>
              </a:extLst>
            </p:cNvPr>
            <p:cNvCxnSpPr>
              <a:stCxn id="16" idx="3"/>
              <a:endCxn id="29" idx="1"/>
            </p:cNvCxnSpPr>
            <p:nvPr/>
          </p:nvCxnSpPr>
          <p:spPr>
            <a:xfrm>
              <a:off x="5364196" y="3393009"/>
              <a:ext cx="2018100" cy="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250"/>
                </a:srgbClr>
              </a:outerShdw>
            </a:effectLst>
          </p:spPr>
        </p:cxnSp>
        <p:sp>
          <p:nvSpPr>
            <p:cNvPr id="31" name="Google Shape;217;gab388b5f11_0_202">
              <a:extLst>
                <a:ext uri="{FF2B5EF4-FFF2-40B4-BE49-F238E27FC236}">
                  <a16:creationId xmlns:a16="http://schemas.microsoft.com/office/drawing/2014/main" id="{37775446-CD0B-48A7-91BA-F50F70C3E2F8}"/>
                </a:ext>
              </a:extLst>
            </p:cNvPr>
            <p:cNvSpPr txBox="1"/>
            <p:nvPr/>
          </p:nvSpPr>
          <p:spPr>
            <a:xfrm>
              <a:off x="3743908" y="4089846"/>
              <a:ext cx="1512300" cy="9234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Environment: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open to internet</a:t>
              </a:r>
              <a:endParaRPr sz="1800" b="0" i="0" u="none" strike="noStrike" cap="none">
                <a:solidFill>
                  <a:schemeClr val="dk1"/>
                </a:solidFill>
                <a:latin typeface="Calibri"/>
                <a:ea typeface="Calibri"/>
                <a:cs typeface="Calibri"/>
                <a:sym typeface="Calibri"/>
              </a:endParaRPr>
            </a:p>
          </p:txBody>
        </p:sp>
        <p:sp>
          <p:nvSpPr>
            <p:cNvPr id="32" name="Google Shape;218;gab388b5f11_0_202">
              <a:extLst>
                <a:ext uri="{FF2B5EF4-FFF2-40B4-BE49-F238E27FC236}">
                  <a16:creationId xmlns:a16="http://schemas.microsoft.com/office/drawing/2014/main" id="{E43D8B5E-6071-49F2-98AD-B2FC341A8B43}"/>
                </a:ext>
              </a:extLst>
            </p:cNvPr>
            <p:cNvSpPr txBox="1"/>
            <p:nvPr/>
          </p:nvSpPr>
          <p:spPr>
            <a:xfrm>
              <a:off x="5432788" y="2556425"/>
              <a:ext cx="1516800" cy="15786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Response: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Harvesting other external catalogs not affected</a:t>
              </a:r>
              <a:endParaRPr sz="1800" b="0" i="0" u="none" strike="noStrike" cap="none">
                <a:solidFill>
                  <a:schemeClr val="dk1"/>
                </a:solidFill>
                <a:latin typeface="Calibri"/>
                <a:ea typeface="Calibri"/>
                <a:cs typeface="Calibri"/>
                <a:sym typeface="Calibri"/>
              </a:endParaRPr>
            </a:p>
          </p:txBody>
        </p:sp>
        <p:sp>
          <p:nvSpPr>
            <p:cNvPr id="33" name="Google Shape;219;gab388b5f11_0_202">
              <a:extLst>
                <a:ext uri="{FF2B5EF4-FFF2-40B4-BE49-F238E27FC236}">
                  <a16:creationId xmlns:a16="http://schemas.microsoft.com/office/drawing/2014/main" id="{2BCD92EE-1678-4212-99BE-D23C5FC40A1B}"/>
                </a:ext>
              </a:extLst>
            </p:cNvPr>
            <p:cNvSpPr txBox="1"/>
            <p:nvPr/>
          </p:nvSpPr>
          <p:spPr>
            <a:xfrm>
              <a:off x="7018175" y="3329950"/>
              <a:ext cx="2020500" cy="32451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Measure: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latin typeface="Calibri"/>
                  <a:ea typeface="Calibri"/>
                  <a:cs typeface="Calibri"/>
                  <a:sym typeface="Calibri"/>
                </a:rPr>
                <a:t>DoS detected during the attacked harvesting task,</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latin typeface="Calibri"/>
                  <a:ea typeface="Calibri"/>
                  <a:cs typeface="Calibri"/>
                  <a:sym typeface="Calibri"/>
                </a:rPr>
                <a:t>external catalog recorded in the audit trail,</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a:solidFill>
                    <a:schemeClr val="dk1"/>
                  </a:solidFill>
                  <a:latin typeface="Calibri"/>
                  <a:ea typeface="Calibri"/>
                  <a:cs typeface="Calibri"/>
                  <a:sym typeface="Calibri"/>
                </a:rPr>
                <a:t>national open data catalog and local catalog administrators notified</a:t>
              </a:r>
              <a:endParaRPr sz="16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94436674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B77EA43-47D4-4173-BF86-0B77A1A36A49}"/>
              </a:ext>
            </a:extLst>
          </p:cNvPr>
          <p:cNvSpPr>
            <a:spLocks noGrp="1"/>
          </p:cNvSpPr>
          <p:nvPr>
            <p:ph type="title"/>
          </p:nvPr>
        </p:nvSpPr>
        <p:spPr/>
        <p:txBody>
          <a:bodyPr/>
          <a:lstStyle/>
          <a:p>
            <a:r>
              <a:rPr lang="cs-CZ" dirty="0"/>
              <a:t>sampleworkspace16.dsl</a:t>
            </a:r>
          </a:p>
        </p:txBody>
      </p:sp>
      <p:sp>
        <p:nvSpPr>
          <p:cNvPr id="3" name="Zástupný obsah 2">
            <a:extLst>
              <a:ext uri="{FF2B5EF4-FFF2-40B4-BE49-F238E27FC236}">
                <a16:creationId xmlns:a16="http://schemas.microsoft.com/office/drawing/2014/main" id="{95C26AEA-08F7-4F48-A761-7CFBDD4D74F8}"/>
              </a:ext>
            </a:extLst>
          </p:cNvPr>
          <p:cNvSpPr>
            <a:spLocks noGrp="1"/>
          </p:cNvSpPr>
          <p:nvPr>
            <p:ph idx="1"/>
          </p:nvPr>
        </p:nvSpPr>
        <p:spPr/>
        <p:txBody>
          <a:bodyPr>
            <a:normAutofit/>
          </a:bodyPr>
          <a:lstStyle/>
          <a:p>
            <a:r>
              <a:rPr lang="en-US" dirty="0"/>
              <a:t>#NODC_Container_View &gt; Metadata </a:t>
            </a:r>
            <a:r>
              <a:rPr lang="en-US" dirty="0" err="1"/>
              <a:t>Harvestor</a:t>
            </a:r>
            <a:endParaRPr lang="en-US" dirty="0"/>
          </a:p>
          <a:p>
            <a:pPr lvl="1"/>
            <a:r>
              <a:rPr lang="en-US" dirty="0"/>
              <a:t>logs to the Registry of local open data catalog</a:t>
            </a:r>
          </a:p>
          <a:p>
            <a:pPr lvl="1"/>
            <a:r>
              <a:rPr lang="en-US" dirty="0"/>
              <a:t>notifies NODC and LODC admins</a:t>
            </a:r>
          </a:p>
          <a:p>
            <a:r>
              <a:rPr lang="en-US" dirty="0"/>
              <a:t>#Harvesting_Container_Security_Dynamic_View</a:t>
            </a:r>
          </a:p>
          <a:p>
            <a:pPr lvl="1"/>
            <a:r>
              <a:rPr lang="en-US" dirty="0"/>
              <a:t>suggests when the logging and notifications happen</a:t>
            </a:r>
          </a:p>
        </p:txBody>
      </p:sp>
    </p:spTree>
    <p:extLst>
      <p:ext uri="{BB962C8B-B14F-4D97-AF65-F5344CB8AC3E}">
        <p14:creationId xmlns:p14="http://schemas.microsoft.com/office/powerpoint/2010/main" val="4197786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en-US" dirty="0"/>
              <a:t>Interoperability</a:t>
            </a:r>
            <a:endParaRPr lang="cs-CZ" dirty="0"/>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degree to which two or more systems can usefully exchange meaningful information via their interfaces in a given context.</a:t>
            </a:r>
          </a:p>
        </p:txBody>
      </p:sp>
    </p:spTree>
    <p:extLst>
      <p:ext uri="{BB962C8B-B14F-4D97-AF65-F5344CB8AC3E}">
        <p14:creationId xmlns:p14="http://schemas.microsoft.com/office/powerpoint/2010/main" val="26336373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en-US" dirty="0"/>
              <a:t>Availability - scenario</a:t>
            </a:r>
            <a:endParaRPr lang="cs-CZ" dirty="0"/>
          </a:p>
        </p:txBody>
      </p:sp>
      <p:grpSp>
        <p:nvGrpSpPr>
          <p:cNvPr id="5" name="Skupina 4">
            <a:extLst>
              <a:ext uri="{FF2B5EF4-FFF2-40B4-BE49-F238E27FC236}">
                <a16:creationId xmlns:a16="http://schemas.microsoft.com/office/drawing/2014/main" id="{DF6C5120-6EB7-4B0A-A22A-6340275A4AB2}"/>
              </a:ext>
            </a:extLst>
          </p:cNvPr>
          <p:cNvGrpSpPr/>
          <p:nvPr/>
        </p:nvGrpSpPr>
        <p:grpSpPr>
          <a:xfrm>
            <a:off x="1699837" y="2555675"/>
            <a:ext cx="8792325" cy="1746650"/>
            <a:chOff x="1494116" y="2612025"/>
            <a:chExt cx="8792325" cy="1746650"/>
          </a:xfrm>
        </p:grpSpPr>
        <p:sp>
          <p:nvSpPr>
            <p:cNvPr id="7" name="Google Shape;281;ga4cc992a32_0_45">
              <a:extLst>
                <a:ext uri="{FF2B5EF4-FFF2-40B4-BE49-F238E27FC236}">
                  <a16:creationId xmlns:a16="http://schemas.microsoft.com/office/drawing/2014/main" id="{48DAB209-FA0E-4634-8DDF-B435856FCFE9}"/>
                </a:ext>
              </a:extLst>
            </p:cNvPr>
            <p:cNvSpPr/>
            <p:nvPr/>
          </p:nvSpPr>
          <p:spPr>
            <a:xfrm>
              <a:off x="1720545" y="2687252"/>
              <a:ext cx="792000" cy="864000"/>
            </a:xfrm>
            <a:prstGeom prst="smileyFace">
              <a:avLst>
                <a:gd name="adj" fmla="val 4653"/>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Google Shape;282;ga4cc992a32_0_45">
              <a:extLst>
                <a:ext uri="{FF2B5EF4-FFF2-40B4-BE49-F238E27FC236}">
                  <a16:creationId xmlns:a16="http://schemas.microsoft.com/office/drawing/2014/main" id="{898162CD-EEAE-4E08-B402-1A3333839309}"/>
                </a:ext>
              </a:extLst>
            </p:cNvPr>
            <p:cNvSpPr txBox="1"/>
            <p:nvPr/>
          </p:nvSpPr>
          <p:spPr>
            <a:xfrm>
              <a:off x="1494116" y="3651875"/>
              <a:ext cx="1236600" cy="7068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chemeClr val="dk1"/>
                  </a:solidFill>
                  <a:latin typeface="Arial"/>
                  <a:ea typeface="Arial"/>
                  <a:cs typeface="Arial"/>
                  <a:sym typeface="Arial"/>
                </a:rPr>
                <a:t>Source:</a:t>
              </a:r>
              <a:endParaRPr sz="1500"/>
            </a:p>
            <a:p>
              <a:pPr marL="0" marR="0" lvl="0" indent="0" algn="ctr" rtl="0">
                <a:spcBef>
                  <a:spcPts val="0"/>
                </a:spcBef>
                <a:spcAft>
                  <a:spcPts val="0"/>
                </a:spcAft>
                <a:buNone/>
              </a:pPr>
              <a:r>
                <a:rPr lang="en-US" sz="1500">
                  <a:solidFill>
                    <a:schemeClr val="dk1"/>
                  </a:solidFill>
                </a:rPr>
                <a:t>Backend service</a:t>
              </a:r>
              <a:endParaRPr sz="1500">
                <a:solidFill>
                  <a:schemeClr val="dk1"/>
                </a:solidFill>
                <a:latin typeface="Arial"/>
                <a:ea typeface="Arial"/>
                <a:cs typeface="Arial"/>
                <a:sym typeface="Arial"/>
              </a:endParaRPr>
            </a:p>
          </p:txBody>
        </p:sp>
        <p:cxnSp>
          <p:nvCxnSpPr>
            <p:cNvPr id="9" name="Google Shape;283;ga4cc992a32_0_45">
              <a:extLst>
                <a:ext uri="{FF2B5EF4-FFF2-40B4-BE49-F238E27FC236}">
                  <a16:creationId xmlns:a16="http://schemas.microsoft.com/office/drawing/2014/main" id="{5DD97EA3-2AB8-4722-9663-6291C9E9AA1F}"/>
                </a:ext>
              </a:extLst>
            </p:cNvPr>
            <p:cNvCxnSpPr>
              <a:stCxn id="7" idx="6"/>
              <a:endCxn id="16" idx="1"/>
            </p:cNvCxnSpPr>
            <p:nvPr/>
          </p:nvCxnSpPr>
          <p:spPr>
            <a:xfrm>
              <a:off x="2512545" y="3119252"/>
              <a:ext cx="2275500" cy="210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650"/>
                </a:srgbClr>
              </a:outerShdw>
            </a:effectLst>
          </p:spPr>
        </p:cxnSp>
        <p:sp>
          <p:nvSpPr>
            <p:cNvPr id="10" name="Google Shape;285;ga4cc992a32_0_45">
              <a:extLst>
                <a:ext uri="{FF2B5EF4-FFF2-40B4-BE49-F238E27FC236}">
                  <a16:creationId xmlns:a16="http://schemas.microsoft.com/office/drawing/2014/main" id="{881AA1A1-7FDE-4F10-AC59-06A81BB16B9F}"/>
                </a:ext>
              </a:extLst>
            </p:cNvPr>
            <p:cNvSpPr txBox="1"/>
            <p:nvPr/>
          </p:nvSpPr>
          <p:spPr>
            <a:xfrm>
              <a:off x="2894341" y="2612025"/>
              <a:ext cx="1512000" cy="10146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dirty="0">
                  <a:solidFill>
                    <a:schemeClr val="dk1"/>
                  </a:solidFill>
                  <a:latin typeface="Arial"/>
                  <a:ea typeface="Arial"/>
                  <a:cs typeface="Arial"/>
                  <a:sym typeface="Arial"/>
                </a:rPr>
                <a:t>Stimulus:</a:t>
              </a:r>
              <a:endParaRPr sz="1500" dirty="0"/>
            </a:p>
            <a:p>
              <a:pPr marL="0" marR="0" lvl="0" indent="0" algn="ctr" rtl="0">
                <a:spcBef>
                  <a:spcPts val="0"/>
                </a:spcBef>
                <a:spcAft>
                  <a:spcPts val="0"/>
                </a:spcAft>
                <a:buNone/>
              </a:pPr>
              <a:r>
                <a:rPr lang="en-US" sz="1500" dirty="0">
                  <a:solidFill>
                    <a:schemeClr val="dk1"/>
                  </a:solidFill>
                  <a:latin typeface="Arial"/>
                  <a:ea typeface="Arial"/>
                  <a:cs typeface="Arial"/>
                  <a:sym typeface="Arial"/>
                </a:rPr>
                <a:t>Unable to </a:t>
              </a:r>
              <a:r>
                <a:rPr lang="en-US" sz="1500" dirty="0">
                  <a:solidFill>
                    <a:schemeClr val="dk1"/>
                  </a:solidFill>
                </a:rPr>
                <a:t>search</a:t>
              </a:r>
              <a:endParaRPr sz="1500" dirty="0">
                <a:solidFill>
                  <a:schemeClr val="dk1"/>
                </a:solidFill>
                <a:latin typeface="Arial"/>
                <a:ea typeface="Arial"/>
                <a:cs typeface="Arial"/>
                <a:sym typeface="Arial"/>
              </a:endParaRPr>
            </a:p>
            <a:p>
              <a:pPr marL="0" marR="0" lvl="0" indent="0" algn="ctr" rtl="0">
                <a:spcBef>
                  <a:spcPts val="0"/>
                </a:spcBef>
                <a:spcAft>
                  <a:spcPts val="0"/>
                </a:spcAft>
                <a:buNone/>
              </a:pPr>
              <a:r>
                <a:rPr lang="en-US" sz="1500" dirty="0">
                  <a:solidFill>
                    <a:schemeClr val="dk1"/>
                  </a:solidFill>
                </a:rPr>
                <a:t>(omission)</a:t>
              </a:r>
              <a:endParaRPr sz="1500" dirty="0">
                <a:solidFill>
                  <a:schemeClr val="dk1"/>
                </a:solidFill>
              </a:endParaRPr>
            </a:p>
          </p:txBody>
        </p:sp>
        <p:pic>
          <p:nvPicPr>
            <p:cNvPr id="11" name="Google Shape;286;ga4cc992a32_0_45" descr="C:\Users\martin\AppData\Local\Microsoft\Windows\Temporary Internet Files\Content.IE5\X98KVA7G\MC900441730[1].png">
              <a:extLst>
                <a:ext uri="{FF2B5EF4-FFF2-40B4-BE49-F238E27FC236}">
                  <a16:creationId xmlns:a16="http://schemas.microsoft.com/office/drawing/2014/main" id="{66CF024A-0A42-4B4F-8BF3-F70C2832FD84}"/>
                </a:ext>
              </a:extLst>
            </p:cNvPr>
            <p:cNvPicPr preferRelativeResize="0"/>
            <p:nvPr/>
          </p:nvPicPr>
          <p:blipFill rotWithShape="1">
            <a:blip r:embed="rId3">
              <a:alphaModFix/>
            </a:blip>
            <a:srcRect/>
            <a:stretch/>
          </p:blipFill>
          <p:spPr>
            <a:xfrm>
              <a:off x="8831387" y="2659303"/>
              <a:ext cx="914400" cy="914400"/>
            </a:xfrm>
            <a:prstGeom prst="rect">
              <a:avLst/>
            </a:prstGeom>
            <a:noFill/>
            <a:ln>
              <a:noFill/>
            </a:ln>
          </p:spPr>
        </p:pic>
        <p:cxnSp>
          <p:nvCxnSpPr>
            <p:cNvPr id="12" name="Google Shape;287;ga4cc992a32_0_45">
              <a:extLst>
                <a:ext uri="{FF2B5EF4-FFF2-40B4-BE49-F238E27FC236}">
                  <a16:creationId xmlns:a16="http://schemas.microsoft.com/office/drawing/2014/main" id="{948D08EC-C5FC-4CAF-952F-EA15D241A15A}"/>
                </a:ext>
              </a:extLst>
            </p:cNvPr>
            <p:cNvCxnSpPr>
              <a:stCxn id="16" idx="3"/>
              <a:endCxn id="11" idx="1"/>
            </p:cNvCxnSpPr>
            <p:nvPr/>
          </p:nvCxnSpPr>
          <p:spPr>
            <a:xfrm rot="10800000" flipH="1">
              <a:off x="6516341" y="3116488"/>
              <a:ext cx="2315100" cy="480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650"/>
                </a:srgbClr>
              </a:outerShdw>
            </a:effectLst>
          </p:spPr>
        </p:cxnSp>
        <p:sp>
          <p:nvSpPr>
            <p:cNvPr id="13" name="Google Shape;288;ga4cc992a32_0_45">
              <a:extLst>
                <a:ext uri="{FF2B5EF4-FFF2-40B4-BE49-F238E27FC236}">
                  <a16:creationId xmlns:a16="http://schemas.microsoft.com/office/drawing/2014/main" id="{23556D1A-7FF8-4C34-89F7-F660FEFA817B}"/>
                </a:ext>
              </a:extLst>
            </p:cNvPr>
            <p:cNvSpPr txBox="1"/>
            <p:nvPr/>
          </p:nvSpPr>
          <p:spPr>
            <a:xfrm>
              <a:off x="4728941" y="3651924"/>
              <a:ext cx="1846500" cy="5847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chemeClr val="dk1"/>
                  </a:solidFill>
                  <a:latin typeface="Arial"/>
                  <a:ea typeface="Arial"/>
                  <a:cs typeface="Arial"/>
                  <a:sym typeface="Arial"/>
                </a:rPr>
                <a:t>Environment:</a:t>
              </a:r>
              <a:endParaRPr sz="1500"/>
            </a:p>
            <a:p>
              <a:pPr marL="0" marR="0" lvl="0" indent="0" algn="ctr" rtl="0">
                <a:spcBef>
                  <a:spcPts val="0"/>
                </a:spcBef>
                <a:spcAft>
                  <a:spcPts val="0"/>
                </a:spcAft>
                <a:buNone/>
              </a:pPr>
              <a:r>
                <a:rPr lang="en-US" sz="1500">
                  <a:solidFill>
                    <a:schemeClr val="dk1"/>
                  </a:solidFill>
                  <a:latin typeface="Arial"/>
                  <a:ea typeface="Arial"/>
                  <a:cs typeface="Arial"/>
                  <a:sym typeface="Arial"/>
                </a:rPr>
                <a:t>Normal</a:t>
              </a:r>
              <a:r>
                <a:rPr lang="en-US" sz="1500">
                  <a:solidFill>
                    <a:schemeClr val="dk1"/>
                  </a:solidFill>
                </a:rPr>
                <a:t> </a:t>
              </a:r>
              <a:r>
                <a:rPr lang="en-US" sz="1500">
                  <a:solidFill>
                    <a:schemeClr val="dk1"/>
                  </a:solidFill>
                  <a:latin typeface="Arial"/>
                  <a:ea typeface="Arial"/>
                  <a:cs typeface="Arial"/>
                  <a:sym typeface="Arial"/>
                </a:rPr>
                <a:t>operation</a:t>
              </a:r>
              <a:endParaRPr sz="1500">
                <a:solidFill>
                  <a:schemeClr val="dk1"/>
                </a:solidFill>
                <a:latin typeface="Arial"/>
                <a:ea typeface="Arial"/>
                <a:cs typeface="Arial"/>
                <a:sym typeface="Arial"/>
              </a:endParaRPr>
            </a:p>
          </p:txBody>
        </p:sp>
        <p:sp>
          <p:nvSpPr>
            <p:cNvPr id="14" name="Google Shape;289;ga4cc992a32_0_45">
              <a:extLst>
                <a:ext uri="{FF2B5EF4-FFF2-40B4-BE49-F238E27FC236}">
                  <a16:creationId xmlns:a16="http://schemas.microsoft.com/office/drawing/2014/main" id="{CDA115AA-2F06-4833-992B-CB21C11AA1E1}"/>
                </a:ext>
              </a:extLst>
            </p:cNvPr>
            <p:cNvSpPr txBox="1"/>
            <p:nvPr/>
          </p:nvSpPr>
          <p:spPr>
            <a:xfrm>
              <a:off x="6917716" y="2684500"/>
              <a:ext cx="1512300" cy="8640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chemeClr val="dk1"/>
                  </a:solidFill>
                  <a:latin typeface="Arial"/>
                  <a:ea typeface="Arial"/>
                  <a:cs typeface="Arial"/>
                  <a:sym typeface="Arial"/>
                </a:rPr>
                <a:t>Response:</a:t>
              </a:r>
              <a:endParaRPr sz="1500"/>
            </a:p>
            <a:p>
              <a:pPr marL="0" marR="0" lvl="0" indent="0" algn="ctr" rtl="0">
                <a:spcBef>
                  <a:spcPts val="0"/>
                </a:spcBef>
                <a:spcAft>
                  <a:spcPts val="0"/>
                </a:spcAft>
                <a:buNone/>
              </a:pPr>
              <a:r>
                <a:rPr lang="en-US" sz="1500">
                  <a:solidFill>
                    <a:schemeClr val="dk1"/>
                  </a:solidFill>
                </a:rPr>
                <a:t>mask, log</a:t>
              </a:r>
              <a:endParaRPr sz="1500">
                <a:solidFill>
                  <a:schemeClr val="dk1"/>
                </a:solidFill>
              </a:endParaRPr>
            </a:p>
          </p:txBody>
        </p:sp>
        <p:sp>
          <p:nvSpPr>
            <p:cNvPr id="15" name="Google Shape;290;ga4cc992a32_0_45">
              <a:extLst>
                <a:ext uri="{FF2B5EF4-FFF2-40B4-BE49-F238E27FC236}">
                  <a16:creationId xmlns:a16="http://schemas.microsoft.com/office/drawing/2014/main" id="{44B6FF72-4D75-45B7-94F9-F9BA7E04EC89}"/>
                </a:ext>
              </a:extLst>
            </p:cNvPr>
            <p:cNvSpPr txBox="1"/>
            <p:nvPr/>
          </p:nvSpPr>
          <p:spPr>
            <a:xfrm>
              <a:off x="8256041" y="3626575"/>
              <a:ext cx="2030400" cy="7068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chemeClr val="dk1"/>
                  </a:solidFill>
                  <a:latin typeface="Arial"/>
                  <a:ea typeface="Arial"/>
                  <a:cs typeface="Arial"/>
                  <a:sym typeface="Arial"/>
                </a:rPr>
                <a:t>Measure:</a:t>
              </a:r>
              <a:endParaRPr sz="1500"/>
            </a:p>
            <a:p>
              <a:pPr marL="0" marR="0" lvl="0" indent="0" algn="l" rtl="0">
                <a:spcBef>
                  <a:spcPts val="0"/>
                </a:spcBef>
                <a:spcAft>
                  <a:spcPts val="0"/>
                </a:spcAft>
                <a:buNone/>
              </a:pPr>
              <a:r>
                <a:rPr lang="en-US" sz="1500">
                  <a:solidFill>
                    <a:schemeClr val="dk1"/>
                  </a:solidFill>
                  <a:latin typeface="Arial"/>
                  <a:ea typeface="Arial"/>
                  <a:cs typeface="Arial"/>
                  <a:sym typeface="Arial"/>
                </a:rPr>
                <a:t>No downtime</a:t>
              </a:r>
              <a:endParaRPr sz="1500">
                <a:solidFill>
                  <a:schemeClr val="dk1"/>
                </a:solidFill>
              </a:endParaRPr>
            </a:p>
          </p:txBody>
        </p:sp>
        <p:sp>
          <p:nvSpPr>
            <p:cNvPr id="16" name="Google Shape;284;ga4cc992a32_0_45">
              <a:extLst>
                <a:ext uri="{FF2B5EF4-FFF2-40B4-BE49-F238E27FC236}">
                  <a16:creationId xmlns:a16="http://schemas.microsoft.com/office/drawing/2014/main" id="{7B4C909C-70A1-4D91-A3E0-F7D4CC23E215}"/>
                </a:ext>
              </a:extLst>
            </p:cNvPr>
            <p:cNvSpPr/>
            <p:nvPr/>
          </p:nvSpPr>
          <p:spPr>
            <a:xfrm>
              <a:off x="4788041" y="2689288"/>
              <a:ext cx="1728300" cy="8640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chemeClr val="dk1"/>
                  </a:solidFill>
                  <a:latin typeface="Arial"/>
                  <a:ea typeface="Arial"/>
                  <a:cs typeface="Arial"/>
                  <a:sym typeface="Arial"/>
                </a:rPr>
                <a:t>Artifact:</a:t>
              </a:r>
              <a:endParaRPr sz="1500"/>
            </a:p>
            <a:p>
              <a:pPr marL="0" marR="0" lvl="0" indent="0" algn="ctr" rtl="0">
                <a:spcBef>
                  <a:spcPts val="0"/>
                </a:spcBef>
                <a:spcAft>
                  <a:spcPts val="0"/>
                </a:spcAft>
                <a:buNone/>
              </a:pPr>
              <a:r>
                <a:rPr lang="en-US" sz="1500">
                  <a:solidFill>
                    <a:schemeClr val="dk1"/>
                  </a:solidFill>
                </a:rPr>
                <a:t>Solr</a:t>
              </a:r>
              <a:endParaRPr sz="15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4944035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en-US" dirty="0"/>
              <a:t>Interoperability - scenario</a:t>
            </a:r>
            <a:endParaRPr lang="cs-CZ" dirty="0"/>
          </a:p>
        </p:txBody>
      </p:sp>
      <p:grpSp>
        <p:nvGrpSpPr>
          <p:cNvPr id="3" name="Skupina 2">
            <a:extLst>
              <a:ext uri="{FF2B5EF4-FFF2-40B4-BE49-F238E27FC236}">
                <a16:creationId xmlns:a16="http://schemas.microsoft.com/office/drawing/2014/main" id="{2A4BEDC0-4174-4118-9FBA-4F25FACAC0AC}"/>
              </a:ext>
            </a:extLst>
          </p:cNvPr>
          <p:cNvGrpSpPr/>
          <p:nvPr/>
        </p:nvGrpSpPr>
        <p:grpSpPr>
          <a:xfrm>
            <a:off x="1919536" y="1690688"/>
            <a:ext cx="8497092" cy="4268980"/>
            <a:chOff x="179512" y="1748625"/>
            <a:chExt cx="8497092" cy="4268980"/>
          </a:xfrm>
        </p:grpSpPr>
        <p:sp>
          <p:nvSpPr>
            <p:cNvPr id="17" name="Google Shape;225;gab6856aede_0_191">
              <a:extLst>
                <a:ext uri="{FF2B5EF4-FFF2-40B4-BE49-F238E27FC236}">
                  <a16:creationId xmlns:a16="http://schemas.microsoft.com/office/drawing/2014/main" id="{2D8263E0-F467-4B04-8B82-4874E1CCC09E}"/>
                </a:ext>
              </a:extLst>
            </p:cNvPr>
            <p:cNvSpPr/>
            <p:nvPr/>
          </p:nvSpPr>
          <p:spPr>
            <a:xfrm>
              <a:off x="467544" y="2960948"/>
              <a:ext cx="792000" cy="864000"/>
            </a:xfrm>
            <a:prstGeom prst="smileyFace">
              <a:avLst>
                <a:gd name="adj" fmla="val 4653"/>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8" name="Google Shape;226;gab6856aede_0_191">
              <a:extLst>
                <a:ext uri="{FF2B5EF4-FFF2-40B4-BE49-F238E27FC236}">
                  <a16:creationId xmlns:a16="http://schemas.microsoft.com/office/drawing/2014/main" id="{B3E3AE1D-B9CB-4D41-AEBA-80E1A64BC08E}"/>
                </a:ext>
              </a:extLst>
            </p:cNvPr>
            <p:cNvSpPr txBox="1"/>
            <p:nvPr/>
          </p:nvSpPr>
          <p:spPr>
            <a:xfrm>
              <a:off x="179512" y="3945830"/>
              <a:ext cx="1368300" cy="12003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a:solidFill>
                    <a:schemeClr val="dk1"/>
                  </a:solidFill>
                  <a:latin typeface="Calibri"/>
                  <a:ea typeface="Calibri"/>
                  <a:cs typeface="Calibri"/>
                  <a:sym typeface="Calibri"/>
                </a:rPr>
                <a:t>Source:</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Local Open Data Catalog</a:t>
              </a:r>
              <a:endParaRPr sz="1800">
                <a:solidFill>
                  <a:schemeClr val="dk1"/>
                </a:solidFill>
                <a:latin typeface="Calibri"/>
                <a:ea typeface="Calibri"/>
                <a:cs typeface="Calibri"/>
                <a:sym typeface="Calibri"/>
              </a:endParaRPr>
            </a:p>
          </p:txBody>
        </p:sp>
        <p:sp>
          <p:nvSpPr>
            <p:cNvPr id="19" name="Google Shape;227;gab6856aede_0_191">
              <a:extLst>
                <a:ext uri="{FF2B5EF4-FFF2-40B4-BE49-F238E27FC236}">
                  <a16:creationId xmlns:a16="http://schemas.microsoft.com/office/drawing/2014/main" id="{F8D13A91-B85B-47D0-89AB-A43B9B00A24E}"/>
                </a:ext>
              </a:extLst>
            </p:cNvPr>
            <p:cNvSpPr/>
            <p:nvPr/>
          </p:nvSpPr>
          <p:spPr>
            <a:xfrm>
              <a:off x="3491875" y="2697926"/>
              <a:ext cx="2016300" cy="13902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Artifact:</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National Open Data Catalog</a:t>
              </a:r>
              <a:endParaRPr sz="1800">
                <a:solidFill>
                  <a:schemeClr val="dk1"/>
                </a:solidFill>
                <a:latin typeface="Calibri"/>
                <a:ea typeface="Calibri"/>
                <a:cs typeface="Calibri"/>
                <a:sym typeface="Calibri"/>
              </a:endParaRPr>
            </a:p>
          </p:txBody>
        </p:sp>
        <p:cxnSp>
          <p:nvCxnSpPr>
            <p:cNvPr id="20" name="Google Shape;228;gab6856aede_0_191">
              <a:extLst>
                <a:ext uri="{FF2B5EF4-FFF2-40B4-BE49-F238E27FC236}">
                  <a16:creationId xmlns:a16="http://schemas.microsoft.com/office/drawing/2014/main" id="{6CAF685B-D44C-40AB-A73F-6EE15EA19720}"/>
                </a:ext>
              </a:extLst>
            </p:cNvPr>
            <p:cNvCxnSpPr>
              <a:stCxn id="17" idx="6"/>
              <a:endCxn id="19" idx="1"/>
            </p:cNvCxnSpPr>
            <p:nvPr/>
          </p:nvCxnSpPr>
          <p:spPr>
            <a:xfrm>
              <a:off x="1259544" y="3392948"/>
              <a:ext cx="2232300" cy="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650"/>
                </a:srgbClr>
              </a:outerShdw>
            </a:effectLst>
          </p:spPr>
        </p:cxnSp>
        <p:sp>
          <p:nvSpPr>
            <p:cNvPr id="21" name="Google Shape;229;gab6856aede_0_191">
              <a:extLst>
                <a:ext uri="{FF2B5EF4-FFF2-40B4-BE49-F238E27FC236}">
                  <a16:creationId xmlns:a16="http://schemas.microsoft.com/office/drawing/2014/main" id="{61256DCF-A627-4DE5-8A6D-6E09EAFD50DD}"/>
                </a:ext>
              </a:extLst>
            </p:cNvPr>
            <p:cNvSpPr txBox="1"/>
            <p:nvPr/>
          </p:nvSpPr>
          <p:spPr>
            <a:xfrm>
              <a:off x="1691675" y="2792825"/>
              <a:ext cx="1512300" cy="12201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Stimulus:</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Dataset records</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exchange</a:t>
              </a:r>
              <a:endParaRPr sz="1800">
                <a:solidFill>
                  <a:schemeClr val="dk1"/>
                </a:solidFill>
                <a:latin typeface="Calibri"/>
                <a:ea typeface="Calibri"/>
                <a:cs typeface="Calibri"/>
                <a:sym typeface="Calibri"/>
              </a:endParaRPr>
            </a:p>
          </p:txBody>
        </p:sp>
        <p:pic>
          <p:nvPicPr>
            <p:cNvPr id="22" name="Google Shape;230;gab6856aede_0_191" descr="C:\Users\martin\AppData\Local\Microsoft\Windows\Temporary Internet Files\Content.IE5\X98KVA7G\MC900441730[1].png">
              <a:extLst>
                <a:ext uri="{FF2B5EF4-FFF2-40B4-BE49-F238E27FC236}">
                  <a16:creationId xmlns:a16="http://schemas.microsoft.com/office/drawing/2014/main" id="{DA8C750B-9E4D-42D0-BFD9-75E279659DAB}"/>
                </a:ext>
              </a:extLst>
            </p:cNvPr>
            <p:cNvPicPr preferRelativeResize="0"/>
            <p:nvPr/>
          </p:nvPicPr>
          <p:blipFill rotWithShape="1">
            <a:blip r:embed="rId3">
              <a:alphaModFix/>
            </a:blip>
            <a:srcRect/>
            <a:stretch/>
          </p:blipFill>
          <p:spPr>
            <a:xfrm>
              <a:off x="7382408" y="2783024"/>
              <a:ext cx="1219944" cy="1219944"/>
            </a:xfrm>
            <a:prstGeom prst="rect">
              <a:avLst/>
            </a:prstGeom>
            <a:noFill/>
            <a:ln>
              <a:noFill/>
            </a:ln>
          </p:spPr>
        </p:pic>
        <p:cxnSp>
          <p:nvCxnSpPr>
            <p:cNvPr id="23" name="Google Shape;231;gab6856aede_0_191">
              <a:extLst>
                <a:ext uri="{FF2B5EF4-FFF2-40B4-BE49-F238E27FC236}">
                  <a16:creationId xmlns:a16="http://schemas.microsoft.com/office/drawing/2014/main" id="{8AD30E8E-2D7B-4A79-BBC1-A7BA1D67D05D}"/>
                </a:ext>
              </a:extLst>
            </p:cNvPr>
            <p:cNvCxnSpPr>
              <a:stCxn id="19" idx="3"/>
              <a:endCxn id="22" idx="1"/>
            </p:cNvCxnSpPr>
            <p:nvPr/>
          </p:nvCxnSpPr>
          <p:spPr>
            <a:xfrm>
              <a:off x="5508175" y="3393026"/>
              <a:ext cx="1874100" cy="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32;gab6856aede_0_191">
              <a:extLst>
                <a:ext uri="{FF2B5EF4-FFF2-40B4-BE49-F238E27FC236}">
                  <a16:creationId xmlns:a16="http://schemas.microsoft.com/office/drawing/2014/main" id="{22E34B85-3E26-4C26-8E91-FBF7151152B9}"/>
                </a:ext>
              </a:extLst>
            </p:cNvPr>
            <p:cNvSpPr txBox="1"/>
            <p:nvPr/>
          </p:nvSpPr>
          <p:spPr>
            <a:xfrm>
              <a:off x="3743950" y="4203051"/>
              <a:ext cx="1512300" cy="15702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Environment:</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LODC unknown prior to NODC run- time</a:t>
              </a:r>
              <a:endParaRPr sz="1800">
                <a:solidFill>
                  <a:schemeClr val="dk1"/>
                </a:solidFill>
                <a:latin typeface="Calibri"/>
                <a:ea typeface="Calibri"/>
                <a:cs typeface="Calibri"/>
                <a:sym typeface="Calibri"/>
              </a:endParaRPr>
            </a:p>
          </p:txBody>
        </p:sp>
        <p:sp>
          <p:nvSpPr>
            <p:cNvPr id="25" name="Google Shape;233;gab6856aede_0_191">
              <a:extLst>
                <a:ext uri="{FF2B5EF4-FFF2-40B4-BE49-F238E27FC236}">
                  <a16:creationId xmlns:a16="http://schemas.microsoft.com/office/drawing/2014/main" id="{97CB3F34-1ECC-40C2-A9FE-999C44A70D31}"/>
                </a:ext>
              </a:extLst>
            </p:cNvPr>
            <p:cNvSpPr txBox="1"/>
            <p:nvPr/>
          </p:nvSpPr>
          <p:spPr>
            <a:xfrm>
              <a:off x="5635175" y="1748625"/>
              <a:ext cx="1368300" cy="34773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Response:</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NODC combines local dataset records with other LODCs and provides search features on top of them to users</a:t>
              </a:r>
              <a:endParaRPr/>
            </a:p>
          </p:txBody>
        </p:sp>
        <p:sp>
          <p:nvSpPr>
            <p:cNvPr id="26" name="Google Shape;234;gab6856aede_0_191">
              <a:extLst>
                <a:ext uri="{FF2B5EF4-FFF2-40B4-BE49-F238E27FC236}">
                  <a16:creationId xmlns:a16="http://schemas.microsoft.com/office/drawing/2014/main" id="{083C786E-7112-4270-8B58-002F06118719}"/>
                </a:ext>
              </a:extLst>
            </p:cNvPr>
            <p:cNvSpPr txBox="1"/>
            <p:nvPr/>
          </p:nvSpPr>
          <p:spPr>
            <a:xfrm>
              <a:off x="7308304" y="3986305"/>
              <a:ext cx="1368300" cy="20313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Measure: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LODC information included with a probability of 100 %</a:t>
              </a: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379547436"/>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en-US" dirty="0"/>
              <a:t>Interoperability – directory service tactic</a:t>
            </a:r>
            <a:endParaRPr lang="cs-CZ" dirty="0"/>
          </a:p>
        </p:txBody>
      </p:sp>
      <p:grpSp>
        <p:nvGrpSpPr>
          <p:cNvPr id="4" name="Skupina 3">
            <a:extLst>
              <a:ext uri="{FF2B5EF4-FFF2-40B4-BE49-F238E27FC236}">
                <a16:creationId xmlns:a16="http://schemas.microsoft.com/office/drawing/2014/main" id="{87B22DCC-D95A-4D22-AFE5-9D70017E1167}"/>
              </a:ext>
            </a:extLst>
          </p:cNvPr>
          <p:cNvGrpSpPr/>
          <p:nvPr/>
        </p:nvGrpSpPr>
        <p:grpSpPr>
          <a:xfrm>
            <a:off x="2290025" y="2200948"/>
            <a:ext cx="7611950" cy="3543300"/>
            <a:chOff x="336675" y="2041150"/>
            <a:chExt cx="7611950" cy="3543300"/>
          </a:xfrm>
          <a:solidFill>
            <a:schemeClr val="bg1">
              <a:lumMod val="95000"/>
            </a:schemeClr>
          </a:solidFill>
        </p:grpSpPr>
        <p:sp>
          <p:nvSpPr>
            <p:cNvPr id="14" name="Google Shape;262;gab6856aede_0_231">
              <a:extLst>
                <a:ext uri="{FF2B5EF4-FFF2-40B4-BE49-F238E27FC236}">
                  <a16:creationId xmlns:a16="http://schemas.microsoft.com/office/drawing/2014/main" id="{D7986C5B-3DFF-4B03-8193-320FD63FD70F}"/>
                </a:ext>
              </a:extLst>
            </p:cNvPr>
            <p:cNvSpPr/>
            <p:nvPr/>
          </p:nvSpPr>
          <p:spPr>
            <a:xfrm>
              <a:off x="336675" y="2041150"/>
              <a:ext cx="1952700" cy="3543300"/>
            </a:xfrm>
            <a:prstGeom prst="rect">
              <a:avLst/>
            </a:prstGeom>
            <a:grpFill/>
            <a:ln w="19050" cap="flat" cmpd="sng">
              <a:solidFill>
                <a:srgbClr val="D3F2B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National Open Data Catalog</a:t>
              </a:r>
              <a:endParaRPr sz="1800"/>
            </a:p>
          </p:txBody>
        </p:sp>
        <p:sp>
          <p:nvSpPr>
            <p:cNvPr id="15" name="Google Shape;263;gab6856aede_0_231">
              <a:extLst>
                <a:ext uri="{FF2B5EF4-FFF2-40B4-BE49-F238E27FC236}">
                  <a16:creationId xmlns:a16="http://schemas.microsoft.com/office/drawing/2014/main" id="{0FFA4EFD-15B4-48BF-877D-7CE0FC5195ED}"/>
                </a:ext>
              </a:extLst>
            </p:cNvPr>
            <p:cNvSpPr/>
            <p:nvPr/>
          </p:nvSpPr>
          <p:spPr>
            <a:xfrm>
              <a:off x="4702425" y="4488050"/>
              <a:ext cx="1512600" cy="728700"/>
            </a:xfrm>
            <a:prstGeom prst="rect">
              <a:avLst/>
            </a:prstGeom>
            <a:grpFill/>
            <a:ln w="19050" cap="flat" cmpd="sng">
              <a:solidFill>
                <a:srgbClr val="D3F2B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a:t>Local Open</a:t>
              </a:r>
              <a:endParaRPr sz="1600"/>
            </a:p>
            <a:p>
              <a:pPr marL="0" lvl="0" indent="0" algn="ctr" rtl="0">
                <a:spcBef>
                  <a:spcPts val="0"/>
                </a:spcBef>
                <a:spcAft>
                  <a:spcPts val="0"/>
                </a:spcAft>
                <a:buNone/>
              </a:pPr>
              <a:r>
                <a:rPr lang="en-US" sz="1600"/>
                <a:t>Data Catalog</a:t>
              </a:r>
              <a:endParaRPr sz="1600"/>
            </a:p>
          </p:txBody>
        </p:sp>
        <p:sp>
          <p:nvSpPr>
            <p:cNvPr id="16" name="Google Shape;264;gab6856aede_0_231">
              <a:extLst>
                <a:ext uri="{FF2B5EF4-FFF2-40B4-BE49-F238E27FC236}">
                  <a16:creationId xmlns:a16="http://schemas.microsoft.com/office/drawing/2014/main" id="{E596C7D8-7B92-4BFC-8FE4-184F259A259E}"/>
                </a:ext>
              </a:extLst>
            </p:cNvPr>
            <p:cNvSpPr/>
            <p:nvPr/>
          </p:nvSpPr>
          <p:spPr>
            <a:xfrm>
              <a:off x="4702425" y="3493875"/>
              <a:ext cx="1512600" cy="728700"/>
            </a:xfrm>
            <a:prstGeom prst="rect">
              <a:avLst/>
            </a:prstGeom>
            <a:grpFill/>
            <a:ln w="19050" cap="flat" cmpd="sng">
              <a:solidFill>
                <a:srgbClr val="D3F2B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a:t>Local Open</a:t>
              </a:r>
              <a:endParaRPr sz="1600"/>
            </a:p>
            <a:p>
              <a:pPr marL="0" lvl="0" indent="0" algn="ctr" rtl="0">
                <a:spcBef>
                  <a:spcPts val="0"/>
                </a:spcBef>
                <a:spcAft>
                  <a:spcPts val="0"/>
                </a:spcAft>
                <a:buNone/>
              </a:pPr>
              <a:r>
                <a:rPr lang="en-US" sz="1600"/>
                <a:t>Data Catalog</a:t>
              </a:r>
              <a:endParaRPr sz="1600"/>
            </a:p>
          </p:txBody>
        </p:sp>
        <p:sp>
          <p:nvSpPr>
            <p:cNvPr id="27" name="Google Shape;265;gab6856aede_0_231">
              <a:extLst>
                <a:ext uri="{FF2B5EF4-FFF2-40B4-BE49-F238E27FC236}">
                  <a16:creationId xmlns:a16="http://schemas.microsoft.com/office/drawing/2014/main" id="{6B412537-354F-4B8E-B1B1-32B3E2EB3D13}"/>
                </a:ext>
              </a:extLst>
            </p:cNvPr>
            <p:cNvSpPr/>
            <p:nvPr/>
          </p:nvSpPr>
          <p:spPr>
            <a:xfrm>
              <a:off x="4482375" y="2041150"/>
              <a:ext cx="1952700" cy="981000"/>
            </a:xfrm>
            <a:prstGeom prst="rect">
              <a:avLst/>
            </a:prstGeom>
            <a:grpFill/>
            <a:ln w="19050" cap="flat" cmpd="sng">
              <a:solidFill>
                <a:srgbClr val="D3F2B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Local Open Data Catalogs Directory Service</a:t>
              </a:r>
              <a:endParaRPr sz="1800"/>
            </a:p>
          </p:txBody>
        </p:sp>
        <p:sp>
          <p:nvSpPr>
            <p:cNvPr id="28" name="Google Shape;266;gab6856aede_0_231">
              <a:extLst>
                <a:ext uri="{FF2B5EF4-FFF2-40B4-BE49-F238E27FC236}">
                  <a16:creationId xmlns:a16="http://schemas.microsoft.com/office/drawing/2014/main" id="{37907082-512C-4137-86A5-5ED2DD28BD84}"/>
                </a:ext>
              </a:extLst>
            </p:cNvPr>
            <p:cNvSpPr/>
            <p:nvPr/>
          </p:nvSpPr>
          <p:spPr>
            <a:xfrm>
              <a:off x="2289375" y="2440150"/>
              <a:ext cx="2193000" cy="183000"/>
            </a:xfrm>
            <a:prstGeom prst="rightArrow">
              <a:avLst>
                <a:gd name="adj1" fmla="val 50000"/>
                <a:gd name="adj2" fmla="val 50000"/>
              </a:avLst>
            </a:prstGeom>
            <a:grpFill/>
            <a:ln w="19050" cap="flat" cmpd="sng">
              <a:solidFill>
                <a:srgbClr val="D3F2B6"/>
              </a:solidFill>
              <a:prstDash val="solid"/>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a:p>
          </p:txBody>
        </p:sp>
        <p:sp>
          <p:nvSpPr>
            <p:cNvPr id="29" name="Google Shape;267;gab6856aede_0_231">
              <a:extLst>
                <a:ext uri="{FF2B5EF4-FFF2-40B4-BE49-F238E27FC236}">
                  <a16:creationId xmlns:a16="http://schemas.microsoft.com/office/drawing/2014/main" id="{0EABC7E3-1C2D-4A17-A1E0-218E1FE2D125}"/>
                </a:ext>
              </a:extLst>
            </p:cNvPr>
            <p:cNvSpPr/>
            <p:nvPr/>
          </p:nvSpPr>
          <p:spPr>
            <a:xfrm rot="5400000" flipH="1">
              <a:off x="6010275" y="2919525"/>
              <a:ext cx="1161900" cy="752400"/>
            </a:xfrm>
            <a:prstGeom prst="uturnArrow">
              <a:avLst>
                <a:gd name="adj1" fmla="val 10755"/>
                <a:gd name="adj2" fmla="val 13297"/>
                <a:gd name="adj3" fmla="val 11517"/>
                <a:gd name="adj4" fmla="val 43750"/>
                <a:gd name="adj5" fmla="val 69611"/>
              </a:avLst>
            </a:prstGeom>
            <a:grpFill/>
            <a:ln w="19050" cap="flat" cmpd="sng">
              <a:solidFill>
                <a:srgbClr val="D3F2B6"/>
              </a:solidFill>
              <a:prstDash val="solid"/>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a:p>
          </p:txBody>
        </p:sp>
        <p:sp>
          <p:nvSpPr>
            <p:cNvPr id="30" name="Google Shape;268;gab6856aede_0_231">
              <a:extLst>
                <a:ext uri="{FF2B5EF4-FFF2-40B4-BE49-F238E27FC236}">
                  <a16:creationId xmlns:a16="http://schemas.microsoft.com/office/drawing/2014/main" id="{C939AE85-18C7-4FA9-805A-BDDC40F3BE42}"/>
                </a:ext>
              </a:extLst>
            </p:cNvPr>
            <p:cNvSpPr/>
            <p:nvPr/>
          </p:nvSpPr>
          <p:spPr>
            <a:xfrm rot="5400000" flipH="1">
              <a:off x="5719775" y="2657475"/>
              <a:ext cx="2724000" cy="1733700"/>
            </a:xfrm>
            <a:prstGeom prst="uturnArrow">
              <a:avLst>
                <a:gd name="adj1" fmla="val 4394"/>
                <a:gd name="adj2" fmla="val 5764"/>
                <a:gd name="adj3" fmla="val 5098"/>
                <a:gd name="adj4" fmla="val 43750"/>
                <a:gd name="adj5" fmla="val 86806"/>
              </a:avLst>
            </a:prstGeom>
            <a:grpFill/>
            <a:ln w="19050" cap="flat" cmpd="sng">
              <a:solidFill>
                <a:srgbClr val="D3F2B6"/>
              </a:solidFill>
              <a:prstDash val="solid"/>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a:p>
          </p:txBody>
        </p:sp>
        <p:sp>
          <p:nvSpPr>
            <p:cNvPr id="31" name="Google Shape;269;gab6856aede_0_231">
              <a:extLst>
                <a:ext uri="{FF2B5EF4-FFF2-40B4-BE49-F238E27FC236}">
                  <a16:creationId xmlns:a16="http://schemas.microsoft.com/office/drawing/2014/main" id="{3E3707B7-9C70-4915-B3F9-E34F936AE915}"/>
                </a:ext>
              </a:extLst>
            </p:cNvPr>
            <p:cNvSpPr txBox="1"/>
            <p:nvPr/>
          </p:nvSpPr>
          <p:spPr>
            <a:xfrm>
              <a:off x="2409525" y="2200275"/>
              <a:ext cx="1952700" cy="2949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solidFill>
                    <a:schemeClr val="dk1"/>
                  </a:solidFill>
                </a:rPr>
                <a:t>Get Local Catalogs Locations</a:t>
              </a:r>
              <a:endParaRPr>
                <a:solidFill>
                  <a:schemeClr val="dk1"/>
                </a:solidFill>
              </a:endParaRPr>
            </a:p>
          </p:txBody>
        </p:sp>
        <p:sp>
          <p:nvSpPr>
            <p:cNvPr id="32" name="Google Shape;270;gab6856aede_0_231">
              <a:extLst>
                <a:ext uri="{FF2B5EF4-FFF2-40B4-BE49-F238E27FC236}">
                  <a16:creationId xmlns:a16="http://schemas.microsoft.com/office/drawing/2014/main" id="{CAE5ACD2-C7A7-462F-B048-BAD284B09B66}"/>
                </a:ext>
              </a:extLst>
            </p:cNvPr>
            <p:cNvSpPr txBox="1"/>
            <p:nvPr/>
          </p:nvSpPr>
          <p:spPr>
            <a:xfrm>
              <a:off x="7042875" y="3148275"/>
              <a:ext cx="824400" cy="2949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solidFill>
                    <a:schemeClr val="dk1"/>
                  </a:solidFill>
                </a:rPr>
                <a:t>Register</a:t>
              </a:r>
              <a:endParaRPr>
                <a:solidFill>
                  <a:schemeClr val="dk1"/>
                </a:solidFill>
              </a:endParaRPr>
            </a:p>
          </p:txBody>
        </p:sp>
        <p:sp>
          <p:nvSpPr>
            <p:cNvPr id="33" name="Google Shape;271;gab6856aede_0_231">
              <a:extLst>
                <a:ext uri="{FF2B5EF4-FFF2-40B4-BE49-F238E27FC236}">
                  <a16:creationId xmlns:a16="http://schemas.microsoft.com/office/drawing/2014/main" id="{4EE8B11C-97C9-4631-AAD3-73C13B5F0521}"/>
                </a:ext>
              </a:extLst>
            </p:cNvPr>
            <p:cNvSpPr/>
            <p:nvPr/>
          </p:nvSpPr>
          <p:spPr>
            <a:xfrm>
              <a:off x="2289375" y="3766725"/>
              <a:ext cx="2412900" cy="183000"/>
            </a:xfrm>
            <a:prstGeom prst="rightArrow">
              <a:avLst>
                <a:gd name="adj1" fmla="val 50000"/>
                <a:gd name="adj2" fmla="val 50000"/>
              </a:avLst>
            </a:prstGeom>
            <a:grpFill/>
            <a:ln w="19050" cap="flat" cmpd="sng">
              <a:solidFill>
                <a:srgbClr val="D3F2B6"/>
              </a:solidFill>
              <a:prstDash val="solid"/>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a:p>
          </p:txBody>
        </p:sp>
        <p:sp>
          <p:nvSpPr>
            <p:cNvPr id="34" name="Google Shape;272;gab6856aede_0_231">
              <a:extLst>
                <a:ext uri="{FF2B5EF4-FFF2-40B4-BE49-F238E27FC236}">
                  <a16:creationId xmlns:a16="http://schemas.microsoft.com/office/drawing/2014/main" id="{20C0443F-6CD1-4AB5-9947-D83FAABBAF42}"/>
                </a:ext>
              </a:extLst>
            </p:cNvPr>
            <p:cNvSpPr/>
            <p:nvPr/>
          </p:nvSpPr>
          <p:spPr>
            <a:xfrm>
              <a:off x="2289375" y="4760900"/>
              <a:ext cx="2412900" cy="183000"/>
            </a:xfrm>
            <a:prstGeom prst="rightArrow">
              <a:avLst>
                <a:gd name="adj1" fmla="val 50000"/>
                <a:gd name="adj2" fmla="val 50000"/>
              </a:avLst>
            </a:prstGeom>
            <a:grpFill/>
            <a:ln w="19050" cap="flat" cmpd="sng">
              <a:solidFill>
                <a:srgbClr val="D3F2B6"/>
              </a:solidFill>
              <a:prstDash val="solid"/>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a:p>
          </p:txBody>
        </p:sp>
        <p:sp>
          <p:nvSpPr>
            <p:cNvPr id="35" name="Google Shape;273;gab6856aede_0_231">
              <a:extLst>
                <a:ext uri="{FF2B5EF4-FFF2-40B4-BE49-F238E27FC236}">
                  <a16:creationId xmlns:a16="http://schemas.microsoft.com/office/drawing/2014/main" id="{A3F85273-5FF6-4F87-805B-591FC6591D56}"/>
                </a:ext>
              </a:extLst>
            </p:cNvPr>
            <p:cNvSpPr txBox="1"/>
            <p:nvPr/>
          </p:nvSpPr>
          <p:spPr>
            <a:xfrm>
              <a:off x="2519550" y="4193150"/>
              <a:ext cx="1952700" cy="2949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solidFill>
                    <a:schemeClr val="dk1"/>
                  </a:solidFill>
                </a:rPr>
                <a:t>Harvest</a:t>
              </a:r>
              <a:endParaRPr>
                <a:solidFill>
                  <a:schemeClr val="dk1"/>
                </a:solidFill>
              </a:endParaRPr>
            </a:p>
          </p:txBody>
        </p:sp>
      </p:grpSp>
    </p:spTree>
    <p:extLst>
      <p:ext uri="{BB962C8B-B14F-4D97-AF65-F5344CB8AC3E}">
        <p14:creationId xmlns:p14="http://schemas.microsoft.com/office/powerpoint/2010/main" val="226211902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B77EA43-47D4-4173-BF86-0B77A1A36A49}"/>
              </a:ext>
            </a:extLst>
          </p:cNvPr>
          <p:cNvSpPr>
            <a:spLocks noGrp="1"/>
          </p:cNvSpPr>
          <p:nvPr>
            <p:ph type="title"/>
          </p:nvPr>
        </p:nvSpPr>
        <p:spPr/>
        <p:txBody>
          <a:bodyPr/>
          <a:lstStyle/>
          <a:p>
            <a:r>
              <a:rPr lang="cs-CZ" dirty="0"/>
              <a:t>sampleworkspace16.dsl</a:t>
            </a:r>
          </a:p>
        </p:txBody>
      </p:sp>
      <p:sp>
        <p:nvSpPr>
          <p:cNvPr id="3" name="Zástupný obsah 2">
            <a:extLst>
              <a:ext uri="{FF2B5EF4-FFF2-40B4-BE49-F238E27FC236}">
                <a16:creationId xmlns:a16="http://schemas.microsoft.com/office/drawing/2014/main" id="{95C26AEA-08F7-4F48-A761-7CFBDD4D74F8}"/>
              </a:ext>
            </a:extLst>
          </p:cNvPr>
          <p:cNvSpPr>
            <a:spLocks noGrp="1"/>
          </p:cNvSpPr>
          <p:nvPr>
            <p:ph idx="1"/>
          </p:nvPr>
        </p:nvSpPr>
        <p:spPr/>
        <p:txBody>
          <a:bodyPr>
            <a:normAutofit/>
          </a:bodyPr>
          <a:lstStyle/>
          <a:p>
            <a:r>
              <a:rPr lang="en-US" dirty="0"/>
              <a:t>#NODC_Container_View &gt; Registry of local open data catalogs is a directory service</a:t>
            </a:r>
          </a:p>
          <a:p>
            <a:r>
              <a:rPr lang="en-US" dirty="0"/>
              <a:t>Specifies the DCAT-AP standard for exchanging metadata records between the Metadata </a:t>
            </a:r>
            <a:r>
              <a:rPr lang="en-US" dirty="0" err="1"/>
              <a:t>Harvestor</a:t>
            </a:r>
            <a:r>
              <a:rPr lang="en-US" dirty="0"/>
              <a:t> and LODCs to achieve syntactic and semantic interoperability</a:t>
            </a:r>
          </a:p>
        </p:txBody>
      </p:sp>
    </p:spTree>
    <p:extLst>
      <p:ext uri="{BB962C8B-B14F-4D97-AF65-F5344CB8AC3E}">
        <p14:creationId xmlns:p14="http://schemas.microsoft.com/office/powerpoint/2010/main" val="3864180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en-US" dirty="0"/>
              <a:t>Usability</a:t>
            </a:r>
            <a:endParaRPr lang="cs-CZ" dirty="0"/>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concerned with how easy it is for the user to accomplish a desired task and the kind of user support the system provides</a:t>
            </a:r>
          </a:p>
        </p:txBody>
      </p:sp>
    </p:spTree>
    <p:extLst>
      <p:ext uri="{BB962C8B-B14F-4D97-AF65-F5344CB8AC3E}">
        <p14:creationId xmlns:p14="http://schemas.microsoft.com/office/powerpoint/2010/main" val="2559295052"/>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cs-CZ" dirty="0" err="1"/>
              <a:t>Usability</a:t>
            </a:r>
            <a:r>
              <a:rPr lang="en-US" dirty="0"/>
              <a:t> - scenario</a:t>
            </a:r>
            <a:endParaRPr lang="cs-CZ" dirty="0"/>
          </a:p>
        </p:txBody>
      </p:sp>
      <p:grpSp>
        <p:nvGrpSpPr>
          <p:cNvPr id="4" name="Skupina 3">
            <a:extLst>
              <a:ext uri="{FF2B5EF4-FFF2-40B4-BE49-F238E27FC236}">
                <a16:creationId xmlns:a16="http://schemas.microsoft.com/office/drawing/2014/main" id="{025B7D2A-8E99-4804-A3EF-BEB24E6AFC88}"/>
              </a:ext>
            </a:extLst>
          </p:cNvPr>
          <p:cNvGrpSpPr/>
          <p:nvPr/>
        </p:nvGrpSpPr>
        <p:grpSpPr>
          <a:xfrm>
            <a:off x="1697006" y="2423530"/>
            <a:ext cx="8797988" cy="2607125"/>
            <a:chOff x="179512" y="2405775"/>
            <a:chExt cx="8797988" cy="2607125"/>
          </a:xfrm>
        </p:grpSpPr>
        <p:sp>
          <p:nvSpPr>
            <p:cNvPr id="14" name="Google Shape;211;gad87a4ae3c_0_148">
              <a:extLst>
                <a:ext uri="{FF2B5EF4-FFF2-40B4-BE49-F238E27FC236}">
                  <a16:creationId xmlns:a16="http://schemas.microsoft.com/office/drawing/2014/main" id="{1814F4D4-D82C-48C0-ADED-9AF0C10F464E}"/>
                </a:ext>
              </a:extLst>
            </p:cNvPr>
            <p:cNvSpPr/>
            <p:nvPr/>
          </p:nvSpPr>
          <p:spPr>
            <a:xfrm>
              <a:off x="467544" y="2960948"/>
              <a:ext cx="792000" cy="864000"/>
            </a:xfrm>
            <a:prstGeom prst="smileyFace">
              <a:avLst>
                <a:gd name="adj" fmla="val 4653"/>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sm" len="sm"/>
              <a:tailEnd type="none" w="sm" len="sm"/>
            </a:ln>
            <a:effectLst>
              <a:outerShdw blurRad="40000" dist="20000" dir="5400000" rotWithShape="0">
                <a:srgbClr val="000000">
                  <a:alpha val="372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212;gad87a4ae3c_0_148">
              <a:extLst>
                <a:ext uri="{FF2B5EF4-FFF2-40B4-BE49-F238E27FC236}">
                  <a16:creationId xmlns:a16="http://schemas.microsoft.com/office/drawing/2014/main" id="{52361C23-383A-4EB8-9100-1A203D6D9618}"/>
                </a:ext>
              </a:extLst>
            </p:cNvPr>
            <p:cNvSpPr txBox="1"/>
            <p:nvPr/>
          </p:nvSpPr>
          <p:spPr>
            <a:xfrm>
              <a:off x="179512" y="3945830"/>
              <a:ext cx="1368300" cy="6462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Source: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User</a:t>
              </a:r>
              <a:endParaRPr sz="1800" b="0" i="0" u="none" strike="noStrike" cap="none">
                <a:solidFill>
                  <a:schemeClr val="dk1"/>
                </a:solidFill>
                <a:latin typeface="Calibri"/>
                <a:ea typeface="Calibri"/>
                <a:cs typeface="Calibri"/>
                <a:sym typeface="Calibri"/>
              </a:endParaRPr>
            </a:p>
          </p:txBody>
        </p:sp>
        <p:sp>
          <p:nvSpPr>
            <p:cNvPr id="16" name="Google Shape;213;gad87a4ae3c_0_148">
              <a:extLst>
                <a:ext uri="{FF2B5EF4-FFF2-40B4-BE49-F238E27FC236}">
                  <a16:creationId xmlns:a16="http://schemas.microsoft.com/office/drawing/2014/main" id="{16E55FCB-830F-4CDA-85D0-1EF8BDC8886F}"/>
                </a:ext>
              </a:extLst>
            </p:cNvPr>
            <p:cNvSpPr/>
            <p:nvPr/>
          </p:nvSpPr>
          <p:spPr>
            <a:xfrm>
              <a:off x="3491880" y="2820309"/>
              <a:ext cx="2016300" cy="11454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sm" len="sm"/>
              <a:tailEnd type="none" w="sm" len="sm"/>
            </a:ln>
            <a:effectLst>
              <a:outerShdw blurRad="40000" dist="20000" dir="5400000" rotWithShape="0">
                <a:srgbClr val="000000">
                  <a:alpha val="3725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Artifact: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Dataset registration</a:t>
              </a:r>
              <a:endParaRPr sz="1800" b="0" i="0" u="none" strike="noStrike" cap="none">
                <a:solidFill>
                  <a:schemeClr val="dk1"/>
                </a:solidFill>
                <a:latin typeface="Calibri"/>
                <a:ea typeface="Calibri"/>
                <a:cs typeface="Calibri"/>
                <a:sym typeface="Calibri"/>
              </a:endParaRPr>
            </a:p>
          </p:txBody>
        </p:sp>
        <p:cxnSp>
          <p:nvCxnSpPr>
            <p:cNvPr id="27" name="Google Shape;214;gad87a4ae3c_0_148">
              <a:extLst>
                <a:ext uri="{FF2B5EF4-FFF2-40B4-BE49-F238E27FC236}">
                  <a16:creationId xmlns:a16="http://schemas.microsoft.com/office/drawing/2014/main" id="{0B53EEE4-A67C-4795-905A-C3ED6D266FA6}"/>
                </a:ext>
              </a:extLst>
            </p:cNvPr>
            <p:cNvCxnSpPr>
              <a:stCxn id="14" idx="6"/>
              <a:endCxn id="16" idx="1"/>
            </p:cNvCxnSpPr>
            <p:nvPr/>
          </p:nvCxnSpPr>
          <p:spPr>
            <a:xfrm>
              <a:off x="1259544" y="3392948"/>
              <a:ext cx="2232300" cy="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250"/>
                </a:srgbClr>
              </a:outerShdw>
            </a:effectLst>
          </p:spPr>
        </p:cxnSp>
        <p:sp>
          <p:nvSpPr>
            <p:cNvPr id="28" name="Google Shape;215;gad87a4ae3c_0_148">
              <a:extLst>
                <a:ext uri="{FF2B5EF4-FFF2-40B4-BE49-F238E27FC236}">
                  <a16:creationId xmlns:a16="http://schemas.microsoft.com/office/drawing/2014/main" id="{77A2C2A6-1F3F-45D0-B47B-931734B36780}"/>
                </a:ext>
              </a:extLst>
            </p:cNvPr>
            <p:cNvSpPr txBox="1"/>
            <p:nvPr/>
          </p:nvSpPr>
          <p:spPr>
            <a:xfrm>
              <a:off x="1691675" y="2701639"/>
              <a:ext cx="1512300" cy="13827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Stimulus: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Delete registrations of datasets</a:t>
              </a:r>
              <a:endParaRPr sz="1800" b="0" i="0" u="none" strike="noStrike" cap="none">
                <a:solidFill>
                  <a:schemeClr val="dk1"/>
                </a:solidFill>
                <a:latin typeface="Calibri"/>
                <a:ea typeface="Calibri"/>
                <a:cs typeface="Calibri"/>
                <a:sym typeface="Calibri"/>
              </a:endParaRPr>
            </a:p>
          </p:txBody>
        </p:sp>
        <p:pic>
          <p:nvPicPr>
            <p:cNvPr id="29" name="Google Shape;216;gad87a4ae3c_0_148" descr="C:\Users\martin\AppData\Local\Microsoft\Windows\Temporary Internet Files\Content.IE5\X98KVA7G\MC900441730[1].png">
              <a:extLst>
                <a:ext uri="{FF2B5EF4-FFF2-40B4-BE49-F238E27FC236}">
                  <a16:creationId xmlns:a16="http://schemas.microsoft.com/office/drawing/2014/main" id="{BD4B0D00-7CE0-41C2-A9F0-F0C169CCEEBE}"/>
                </a:ext>
              </a:extLst>
            </p:cNvPr>
            <p:cNvPicPr preferRelativeResize="0"/>
            <p:nvPr/>
          </p:nvPicPr>
          <p:blipFill rotWithShape="1">
            <a:blip r:embed="rId3">
              <a:alphaModFix/>
            </a:blip>
            <a:srcRect/>
            <a:stretch/>
          </p:blipFill>
          <p:spPr>
            <a:xfrm>
              <a:off x="7382408" y="2783024"/>
              <a:ext cx="1219944" cy="1219944"/>
            </a:xfrm>
            <a:prstGeom prst="rect">
              <a:avLst/>
            </a:prstGeom>
            <a:noFill/>
            <a:ln>
              <a:noFill/>
            </a:ln>
          </p:spPr>
        </p:pic>
        <p:cxnSp>
          <p:nvCxnSpPr>
            <p:cNvPr id="30" name="Google Shape;217;gad87a4ae3c_0_148">
              <a:extLst>
                <a:ext uri="{FF2B5EF4-FFF2-40B4-BE49-F238E27FC236}">
                  <a16:creationId xmlns:a16="http://schemas.microsoft.com/office/drawing/2014/main" id="{494917D2-14F9-4572-9C50-0BF201425286}"/>
                </a:ext>
              </a:extLst>
            </p:cNvPr>
            <p:cNvCxnSpPr>
              <a:stCxn id="16" idx="3"/>
              <a:endCxn id="29" idx="1"/>
            </p:cNvCxnSpPr>
            <p:nvPr/>
          </p:nvCxnSpPr>
          <p:spPr>
            <a:xfrm>
              <a:off x="5508180" y="3393009"/>
              <a:ext cx="1874100" cy="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250"/>
                </a:srgbClr>
              </a:outerShdw>
            </a:effectLst>
          </p:spPr>
        </p:cxnSp>
        <p:sp>
          <p:nvSpPr>
            <p:cNvPr id="31" name="Google Shape;218;gad87a4ae3c_0_148">
              <a:extLst>
                <a:ext uri="{FF2B5EF4-FFF2-40B4-BE49-F238E27FC236}">
                  <a16:creationId xmlns:a16="http://schemas.microsoft.com/office/drawing/2014/main" id="{43DA886C-B9E3-4914-8932-8ACC10002D1F}"/>
                </a:ext>
              </a:extLst>
            </p:cNvPr>
            <p:cNvSpPr txBox="1"/>
            <p:nvPr/>
          </p:nvSpPr>
          <p:spPr>
            <a:xfrm>
              <a:off x="3743908" y="4089846"/>
              <a:ext cx="1512300" cy="6462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Environment: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Runtime</a:t>
              </a:r>
              <a:endParaRPr sz="1800" b="0" i="0" u="none" strike="noStrike" cap="none">
                <a:solidFill>
                  <a:schemeClr val="dk1"/>
                </a:solidFill>
                <a:latin typeface="Calibri"/>
                <a:ea typeface="Calibri"/>
                <a:cs typeface="Calibri"/>
                <a:sym typeface="Calibri"/>
              </a:endParaRPr>
            </a:p>
          </p:txBody>
        </p:sp>
        <p:sp>
          <p:nvSpPr>
            <p:cNvPr id="32" name="Google Shape;219;gad87a4ae3c_0_148">
              <a:extLst>
                <a:ext uri="{FF2B5EF4-FFF2-40B4-BE49-F238E27FC236}">
                  <a16:creationId xmlns:a16="http://schemas.microsoft.com/office/drawing/2014/main" id="{C6FE7179-CB68-4EEB-99C4-35B2E70A3D6E}"/>
                </a:ext>
              </a:extLst>
            </p:cNvPr>
            <p:cNvSpPr txBox="1"/>
            <p:nvPr/>
          </p:nvSpPr>
          <p:spPr>
            <a:xfrm>
              <a:off x="5573500" y="2405775"/>
              <a:ext cx="1669200" cy="23304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Response: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system enables the user to delete datasets corresponding to entered search criteria</a:t>
              </a:r>
              <a:endParaRPr sz="1800">
                <a:solidFill>
                  <a:schemeClr val="dk1"/>
                </a:solidFill>
                <a:latin typeface="Calibri"/>
                <a:ea typeface="Calibri"/>
                <a:cs typeface="Calibri"/>
                <a:sym typeface="Calibri"/>
              </a:endParaRPr>
            </a:p>
          </p:txBody>
        </p:sp>
        <p:sp>
          <p:nvSpPr>
            <p:cNvPr id="33" name="Google Shape;220;gad87a4ae3c_0_148">
              <a:extLst>
                <a:ext uri="{FF2B5EF4-FFF2-40B4-BE49-F238E27FC236}">
                  <a16:creationId xmlns:a16="http://schemas.microsoft.com/office/drawing/2014/main" id="{1DE64B2D-37D5-43DE-BF97-8399D1781BED}"/>
                </a:ext>
              </a:extLst>
            </p:cNvPr>
            <p:cNvSpPr txBox="1"/>
            <p:nvPr/>
          </p:nvSpPr>
          <p:spPr>
            <a:xfrm>
              <a:off x="7308300" y="3986300"/>
              <a:ext cx="1669200" cy="1026600"/>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Measure: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within 30 seconds</a:t>
              </a: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28380478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B77EA43-47D4-4173-BF86-0B77A1A36A49}"/>
              </a:ext>
            </a:extLst>
          </p:cNvPr>
          <p:cNvSpPr>
            <a:spLocks noGrp="1"/>
          </p:cNvSpPr>
          <p:nvPr>
            <p:ph type="title"/>
          </p:nvPr>
        </p:nvSpPr>
        <p:spPr/>
        <p:txBody>
          <a:bodyPr/>
          <a:lstStyle/>
          <a:p>
            <a:r>
              <a:rPr lang="cs-CZ" dirty="0"/>
              <a:t>sampleworkspace16.dsl</a:t>
            </a:r>
          </a:p>
        </p:txBody>
      </p:sp>
      <p:sp>
        <p:nvSpPr>
          <p:cNvPr id="3" name="Zástupný obsah 2">
            <a:extLst>
              <a:ext uri="{FF2B5EF4-FFF2-40B4-BE49-F238E27FC236}">
                <a16:creationId xmlns:a16="http://schemas.microsoft.com/office/drawing/2014/main" id="{95C26AEA-08F7-4F48-A761-7CFBDD4D74F8}"/>
              </a:ext>
            </a:extLst>
          </p:cNvPr>
          <p:cNvSpPr>
            <a:spLocks noGrp="1"/>
          </p:cNvSpPr>
          <p:nvPr>
            <p:ph idx="1"/>
          </p:nvPr>
        </p:nvSpPr>
        <p:spPr/>
        <p:txBody>
          <a:bodyPr>
            <a:normAutofit/>
          </a:bodyPr>
          <a:lstStyle/>
          <a:p>
            <a:r>
              <a:rPr lang="en-US" dirty="0"/>
              <a:t>Think about the quality requirement w. r. t. our NODC architecture.</a:t>
            </a:r>
          </a:p>
          <a:p>
            <a:r>
              <a:rPr lang="en-US" dirty="0"/>
              <a:t>Is it supported somehow? Is it real to implement it?</a:t>
            </a:r>
          </a:p>
        </p:txBody>
      </p:sp>
    </p:spTree>
    <p:extLst>
      <p:ext uri="{BB962C8B-B14F-4D97-AF65-F5344CB8AC3E}">
        <p14:creationId xmlns:p14="http://schemas.microsoft.com/office/powerpoint/2010/main" val="2061647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B77EA43-47D4-4173-BF86-0B77A1A36A49}"/>
              </a:ext>
            </a:extLst>
          </p:cNvPr>
          <p:cNvSpPr>
            <a:spLocks noGrp="1"/>
          </p:cNvSpPr>
          <p:nvPr>
            <p:ph type="title"/>
          </p:nvPr>
        </p:nvSpPr>
        <p:spPr/>
        <p:txBody>
          <a:bodyPr/>
          <a:lstStyle/>
          <a:p>
            <a:r>
              <a:rPr lang="cs-CZ" dirty="0"/>
              <a:t>sampleworkspace16.dsl</a:t>
            </a:r>
          </a:p>
        </p:txBody>
      </p:sp>
      <p:sp>
        <p:nvSpPr>
          <p:cNvPr id="3" name="Zástupný obsah 2">
            <a:extLst>
              <a:ext uri="{FF2B5EF4-FFF2-40B4-BE49-F238E27FC236}">
                <a16:creationId xmlns:a16="http://schemas.microsoft.com/office/drawing/2014/main" id="{95C26AEA-08F7-4F48-A761-7CFBDD4D74F8}"/>
              </a:ext>
            </a:extLst>
          </p:cNvPr>
          <p:cNvSpPr>
            <a:spLocks noGrp="1"/>
          </p:cNvSpPr>
          <p:nvPr>
            <p:ph idx="1"/>
          </p:nvPr>
        </p:nvSpPr>
        <p:spPr/>
        <p:txBody>
          <a:bodyPr>
            <a:normAutofit/>
          </a:bodyPr>
          <a:lstStyle/>
          <a:p>
            <a:r>
              <a:rPr lang="en-US" dirty="0"/>
              <a:t>Possible answer : The current architecture does not support deleting datasets at all. This requirement is not about changing UI. The architecture itself disables such kind of requirement. It cannot be implemented without changing the architecture. It is possible to do it, but we would have to rebuild the basic building blocks of the system. It would cost a lot of resources and time.</a:t>
            </a:r>
          </a:p>
          <a:p>
            <a:r>
              <a:rPr lang="en-US" dirty="0"/>
              <a:t>This situation can happen – that there are architectural reasons for not implementing some requirements which seem functional. But they are architectural since the architecture disables them.</a:t>
            </a:r>
          </a:p>
        </p:txBody>
      </p:sp>
    </p:spTree>
    <p:extLst>
      <p:ext uri="{BB962C8B-B14F-4D97-AF65-F5344CB8AC3E}">
        <p14:creationId xmlns:p14="http://schemas.microsoft.com/office/powerpoint/2010/main" val="402132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en-US" dirty="0"/>
              <a:t>Availability - scenario</a:t>
            </a:r>
            <a:endParaRPr lang="cs-CZ" dirty="0"/>
          </a:p>
        </p:txBody>
      </p:sp>
      <p:grpSp>
        <p:nvGrpSpPr>
          <p:cNvPr id="3" name="Skupina 2">
            <a:extLst>
              <a:ext uri="{FF2B5EF4-FFF2-40B4-BE49-F238E27FC236}">
                <a16:creationId xmlns:a16="http://schemas.microsoft.com/office/drawing/2014/main" id="{D4088C9A-20F6-4613-BF9F-C5CE3BCB7E69}"/>
              </a:ext>
            </a:extLst>
          </p:cNvPr>
          <p:cNvGrpSpPr/>
          <p:nvPr/>
        </p:nvGrpSpPr>
        <p:grpSpPr>
          <a:xfrm>
            <a:off x="1699837" y="2555675"/>
            <a:ext cx="8792325" cy="1746650"/>
            <a:chOff x="1831466" y="2645895"/>
            <a:chExt cx="8792325" cy="1746650"/>
          </a:xfrm>
        </p:grpSpPr>
        <p:sp>
          <p:nvSpPr>
            <p:cNvPr id="17" name="Google Shape;315;ga4cc992a32_0_117">
              <a:extLst>
                <a:ext uri="{FF2B5EF4-FFF2-40B4-BE49-F238E27FC236}">
                  <a16:creationId xmlns:a16="http://schemas.microsoft.com/office/drawing/2014/main" id="{877AFA10-E643-4176-ABAB-6B33920AD5F0}"/>
                </a:ext>
              </a:extLst>
            </p:cNvPr>
            <p:cNvSpPr/>
            <p:nvPr/>
          </p:nvSpPr>
          <p:spPr>
            <a:xfrm>
              <a:off x="2057895" y="2721122"/>
              <a:ext cx="792000" cy="864000"/>
            </a:xfrm>
            <a:prstGeom prst="smileyFace">
              <a:avLst>
                <a:gd name="adj" fmla="val 4653"/>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8" name="Google Shape;316;ga4cc992a32_0_117">
              <a:extLst>
                <a:ext uri="{FF2B5EF4-FFF2-40B4-BE49-F238E27FC236}">
                  <a16:creationId xmlns:a16="http://schemas.microsoft.com/office/drawing/2014/main" id="{0F684681-8AA5-4DA1-B2C6-2F18A55EA8B2}"/>
                </a:ext>
              </a:extLst>
            </p:cNvPr>
            <p:cNvCxnSpPr>
              <a:stCxn id="17" idx="6"/>
              <a:endCxn id="25" idx="1"/>
            </p:cNvCxnSpPr>
            <p:nvPr/>
          </p:nvCxnSpPr>
          <p:spPr>
            <a:xfrm>
              <a:off x="2849895" y="3153122"/>
              <a:ext cx="2275500" cy="210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650"/>
                </a:srgbClr>
              </a:outerShdw>
            </a:effectLst>
          </p:spPr>
        </p:cxnSp>
        <p:sp>
          <p:nvSpPr>
            <p:cNvPr id="19" name="Google Shape;318;ga4cc992a32_0_117">
              <a:extLst>
                <a:ext uri="{FF2B5EF4-FFF2-40B4-BE49-F238E27FC236}">
                  <a16:creationId xmlns:a16="http://schemas.microsoft.com/office/drawing/2014/main" id="{1CCF735D-8C09-4D9A-A7D9-382D1E2BEEC8}"/>
                </a:ext>
              </a:extLst>
            </p:cNvPr>
            <p:cNvSpPr txBox="1"/>
            <p:nvPr/>
          </p:nvSpPr>
          <p:spPr>
            <a:xfrm>
              <a:off x="3231691" y="2645895"/>
              <a:ext cx="1512000" cy="12642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chemeClr val="dk1"/>
                  </a:solidFill>
                  <a:latin typeface="Arial"/>
                  <a:ea typeface="Arial"/>
                  <a:cs typeface="Arial"/>
                  <a:sym typeface="Arial"/>
                </a:rPr>
                <a:t>Stimulus:</a:t>
              </a:r>
              <a:endParaRPr sz="1500"/>
            </a:p>
            <a:p>
              <a:pPr marL="0" marR="0" lvl="0" indent="0" algn="ctr" rtl="0">
                <a:spcBef>
                  <a:spcPts val="0"/>
                </a:spcBef>
                <a:spcAft>
                  <a:spcPts val="0"/>
                </a:spcAft>
                <a:buNone/>
              </a:pPr>
              <a:r>
                <a:rPr lang="en-US" sz="1500">
                  <a:solidFill>
                    <a:schemeClr val="dk1"/>
                  </a:solidFill>
                  <a:latin typeface="Arial"/>
                  <a:ea typeface="Arial"/>
                  <a:cs typeface="Arial"/>
                  <a:sym typeface="Arial"/>
                </a:rPr>
                <a:t>Unable to </a:t>
              </a:r>
              <a:r>
                <a:rPr lang="en-US" sz="1500">
                  <a:solidFill>
                    <a:schemeClr val="dk1"/>
                  </a:solidFill>
                </a:rPr>
                <a:t>search</a:t>
              </a:r>
              <a:endParaRPr sz="1500">
                <a:solidFill>
                  <a:schemeClr val="dk1"/>
                </a:solidFill>
                <a:latin typeface="Arial"/>
                <a:ea typeface="Arial"/>
                <a:cs typeface="Arial"/>
                <a:sym typeface="Arial"/>
              </a:endParaRPr>
            </a:p>
            <a:p>
              <a:pPr marL="0" marR="0" lvl="0" indent="0" algn="ctr" rtl="0">
                <a:spcBef>
                  <a:spcPts val="0"/>
                </a:spcBef>
                <a:spcAft>
                  <a:spcPts val="0"/>
                </a:spcAft>
                <a:buNone/>
              </a:pPr>
              <a:r>
                <a:rPr lang="en-US" sz="1500">
                  <a:solidFill>
                    <a:schemeClr val="dk1"/>
                  </a:solidFill>
                </a:rPr>
                <a:t>(crash after 2 omissions)</a:t>
              </a:r>
              <a:endParaRPr sz="1500">
                <a:solidFill>
                  <a:schemeClr val="dk1"/>
                </a:solidFill>
              </a:endParaRPr>
            </a:p>
          </p:txBody>
        </p:sp>
        <p:pic>
          <p:nvPicPr>
            <p:cNvPr id="20" name="Google Shape;319;ga4cc992a32_0_117" descr="C:\Users\martin\AppData\Local\Microsoft\Windows\Temporary Internet Files\Content.IE5\X98KVA7G\MC900441730[1].png">
              <a:extLst>
                <a:ext uri="{FF2B5EF4-FFF2-40B4-BE49-F238E27FC236}">
                  <a16:creationId xmlns:a16="http://schemas.microsoft.com/office/drawing/2014/main" id="{E5A7183F-A6B0-4782-AF32-80B3F2CCA1E3}"/>
                </a:ext>
              </a:extLst>
            </p:cNvPr>
            <p:cNvPicPr preferRelativeResize="0"/>
            <p:nvPr/>
          </p:nvPicPr>
          <p:blipFill rotWithShape="1">
            <a:blip r:embed="rId3">
              <a:alphaModFix/>
            </a:blip>
            <a:srcRect/>
            <a:stretch/>
          </p:blipFill>
          <p:spPr>
            <a:xfrm>
              <a:off x="9168737" y="2693173"/>
              <a:ext cx="914400" cy="914400"/>
            </a:xfrm>
            <a:prstGeom prst="rect">
              <a:avLst/>
            </a:prstGeom>
            <a:noFill/>
            <a:ln>
              <a:noFill/>
            </a:ln>
          </p:spPr>
        </p:pic>
        <p:cxnSp>
          <p:nvCxnSpPr>
            <p:cNvPr id="21" name="Google Shape;320;ga4cc992a32_0_117">
              <a:extLst>
                <a:ext uri="{FF2B5EF4-FFF2-40B4-BE49-F238E27FC236}">
                  <a16:creationId xmlns:a16="http://schemas.microsoft.com/office/drawing/2014/main" id="{95359085-2815-4D4D-8EA3-347D684B7C8D}"/>
                </a:ext>
              </a:extLst>
            </p:cNvPr>
            <p:cNvCxnSpPr>
              <a:stCxn id="25" idx="3"/>
              <a:endCxn id="20" idx="1"/>
            </p:cNvCxnSpPr>
            <p:nvPr/>
          </p:nvCxnSpPr>
          <p:spPr>
            <a:xfrm rot="10800000" flipH="1">
              <a:off x="6853691" y="3150358"/>
              <a:ext cx="2315100" cy="4800"/>
            </a:xfrm>
            <a:prstGeom prst="straightConnector1">
              <a:avLst/>
            </a:prstGeom>
            <a:noFill/>
            <a:ln w="25400" cap="flat" cmpd="sng">
              <a:solidFill>
                <a:schemeClr val="accent3"/>
              </a:solidFill>
              <a:prstDash val="solid"/>
              <a:round/>
              <a:headEnd type="none" w="sm" len="sm"/>
              <a:tailEnd type="stealth" w="med" len="med"/>
            </a:ln>
            <a:effectLst>
              <a:outerShdw blurRad="40000" dist="20000" dir="5400000" rotWithShape="0">
                <a:srgbClr val="000000">
                  <a:alpha val="37650"/>
                </a:srgbClr>
              </a:outerShdw>
            </a:effectLst>
          </p:spPr>
        </p:cxnSp>
        <p:sp>
          <p:nvSpPr>
            <p:cNvPr id="22" name="Google Shape;321;ga4cc992a32_0_117">
              <a:extLst>
                <a:ext uri="{FF2B5EF4-FFF2-40B4-BE49-F238E27FC236}">
                  <a16:creationId xmlns:a16="http://schemas.microsoft.com/office/drawing/2014/main" id="{ACA81AC7-8576-41F1-9805-A287C3C82FEF}"/>
                </a:ext>
              </a:extLst>
            </p:cNvPr>
            <p:cNvSpPr txBox="1"/>
            <p:nvPr/>
          </p:nvSpPr>
          <p:spPr>
            <a:xfrm>
              <a:off x="5066291" y="3685794"/>
              <a:ext cx="1846500" cy="5847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chemeClr val="dk1"/>
                  </a:solidFill>
                  <a:latin typeface="Arial"/>
                  <a:ea typeface="Arial"/>
                  <a:cs typeface="Arial"/>
                  <a:sym typeface="Arial"/>
                </a:rPr>
                <a:t>Environment:</a:t>
              </a:r>
              <a:endParaRPr sz="1500"/>
            </a:p>
            <a:p>
              <a:pPr marL="0" marR="0" lvl="0" indent="0" algn="ctr" rtl="0">
                <a:spcBef>
                  <a:spcPts val="0"/>
                </a:spcBef>
                <a:spcAft>
                  <a:spcPts val="0"/>
                </a:spcAft>
                <a:buNone/>
              </a:pPr>
              <a:r>
                <a:rPr lang="en-US" sz="1500">
                  <a:solidFill>
                    <a:schemeClr val="dk1"/>
                  </a:solidFill>
                  <a:latin typeface="Arial"/>
                  <a:ea typeface="Arial"/>
                  <a:cs typeface="Arial"/>
                  <a:sym typeface="Arial"/>
                </a:rPr>
                <a:t>Normal</a:t>
              </a:r>
              <a:r>
                <a:rPr lang="en-US" sz="1500">
                  <a:solidFill>
                    <a:schemeClr val="dk1"/>
                  </a:solidFill>
                </a:rPr>
                <a:t> </a:t>
              </a:r>
              <a:r>
                <a:rPr lang="en-US" sz="1500">
                  <a:solidFill>
                    <a:schemeClr val="dk1"/>
                  </a:solidFill>
                  <a:latin typeface="Arial"/>
                  <a:ea typeface="Arial"/>
                  <a:cs typeface="Arial"/>
                  <a:sym typeface="Arial"/>
                </a:rPr>
                <a:t>operation</a:t>
              </a:r>
              <a:endParaRPr sz="1500">
                <a:solidFill>
                  <a:schemeClr val="dk1"/>
                </a:solidFill>
                <a:latin typeface="Arial"/>
                <a:ea typeface="Arial"/>
                <a:cs typeface="Arial"/>
                <a:sym typeface="Arial"/>
              </a:endParaRPr>
            </a:p>
          </p:txBody>
        </p:sp>
        <p:sp>
          <p:nvSpPr>
            <p:cNvPr id="23" name="Google Shape;322;ga4cc992a32_0_117">
              <a:extLst>
                <a:ext uri="{FF2B5EF4-FFF2-40B4-BE49-F238E27FC236}">
                  <a16:creationId xmlns:a16="http://schemas.microsoft.com/office/drawing/2014/main" id="{85DB6665-A4C2-4C7A-85D1-B790C8C1401D}"/>
                </a:ext>
              </a:extLst>
            </p:cNvPr>
            <p:cNvSpPr txBox="1"/>
            <p:nvPr/>
          </p:nvSpPr>
          <p:spPr>
            <a:xfrm>
              <a:off x="7255066" y="2718370"/>
              <a:ext cx="1512300" cy="8640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chemeClr val="dk1"/>
                  </a:solidFill>
                  <a:latin typeface="Arial"/>
                  <a:ea typeface="Arial"/>
                  <a:cs typeface="Arial"/>
                  <a:sym typeface="Arial"/>
                </a:rPr>
                <a:t>Response:</a:t>
              </a:r>
              <a:endParaRPr sz="1500"/>
            </a:p>
            <a:p>
              <a:pPr marL="0" marR="0" lvl="0" indent="0" algn="ctr" rtl="0">
                <a:spcBef>
                  <a:spcPts val="0"/>
                </a:spcBef>
                <a:spcAft>
                  <a:spcPts val="0"/>
                </a:spcAft>
                <a:buNone/>
              </a:pPr>
              <a:r>
                <a:rPr lang="en-US" sz="1500">
                  <a:solidFill>
                    <a:schemeClr val="dk1"/>
                  </a:solidFill>
                </a:rPr>
                <a:t>recover, log</a:t>
              </a:r>
              <a:endParaRPr sz="1500">
                <a:solidFill>
                  <a:schemeClr val="dk1"/>
                </a:solidFill>
              </a:endParaRPr>
            </a:p>
          </p:txBody>
        </p:sp>
        <p:sp>
          <p:nvSpPr>
            <p:cNvPr id="24" name="Google Shape;323;ga4cc992a32_0_117">
              <a:extLst>
                <a:ext uri="{FF2B5EF4-FFF2-40B4-BE49-F238E27FC236}">
                  <a16:creationId xmlns:a16="http://schemas.microsoft.com/office/drawing/2014/main" id="{AF8C107E-E2D2-4BA5-8D53-CC55110357E6}"/>
                </a:ext>
              </a:extLst>
            </p:cNvPr>
            <p:cNvSpPr txBox="1"/>
            <p:nvPr/>
          </p:nvSpPr>
          <p:spPr>
            <a:xfrm>
              <a:off x="8593391" y="3660445"/>
              <a:ext cx="2030400" cy="7068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chemeClr val="dk1"/>
                  </a:solidFill>
                  <a:latin typeface="Arial"/>
                  <a:ea typeface="Arial"/>
                  <a:cs typeface="Arial"/>
                  <a:sym typeface="Arial"/>
                </a:rPr>
                <a:t>Measure:</a:t>
              </a:r>
              <a:endParaRPr sz="1500"/>
            </a:p>
            <a:p>
              <a:pPr marL="0" marR="0" lvl="0" indent="0" algn="l" rtl="0">
                <a:spcBef>
                  <a:spcPts val="0"/>
                </a:spcBef>
                <a:spcAft>
                  <a:spcPts val="0"/>
                </a:spcAft>
                <a:buNone/>
              </a:pPr>
              <a:r>
                <a:rPr lang="en-US" sz="1500">
                  <a:solidFill>
                    <a:schemeClr val="dk1"/>
                  </a:solidFill>
                </a:rPr>
                <a:t>1s</a:t>
              </a:r>
              <a:r>
                <a:rPr lang="en-US" sz="1500">
                  <a:solidFill>
                    <a:schemeClr val="dk1"/>
                  </a:solidFill>
                  <a:latin typeface="Arial"/>
                  <a:ea typeface="Arial"/>
                  <a:cs typeface="Arial"/>
                  <a:sym typeface="Arial"/>
                </a:rPr>
                <a:t> downtime</a:t>
              </a:r>
              <a:endParaRPr sz="1500">
                <a:solidFill>
                  <a:schemeClr val="dk1"/>
                </a:solidFill>
              </a:endParaRPr>
            </a:p>
          </p:txBody>
        </p:sp>
        <p:sp>
          <p:nvSpPr>
            <p:cNvPr id="25" name="Google Shape;317;ga4cc992a32_0_117">
              <a:extLst>
                <a:ext uri="{FF2B5EF4-FFF2-40B4-BE49-F238E27FC236}">
                  <a16:creationId xmlns:a16="http://schemas.microsoft.com/office/drawing/2014/main" id="{CBBF1218-27A5-44CC-8BEA-75C7873D61E5}"/>
                </a:ext>
              </a:extLst>
            </p:cNvPr>
            <p:cNvSpPr/>
            <p:nvPr/>
          </p:nvSpPr>
          <p:spPr>
            <a:xfrm>
              <a:off x="5125391" y="2723158"/>
              <a:ext cx="1728300" cy="8640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chemeClr val="dk1"/>
                  </a:solidFill>
                  <a:latin typeface="Arial"/>
                  <a:ea typeface="Arial"/>
                  <a:cs typeface="Arial"/>
                  <a:sym typeface="Arial"/>
                </a:rPr>
                <a:t>Artifact:</a:t>
              </a:r>
              <a:endParaRPr sz="1500"/>
            </a:p>
            <a:p>
              <a:pPr marL="0" marR="0" lvl="0" indent="0" algn="ctr" rtl="0">
                <a:spcBef>
                  <a:spcPts val="0"/>
                </a:spcBef>
                <a:spcAft>
                  <a:spcPts val="0"/>
                </a:spcAft>
                <a:buNone/>
              </a:pPr>
              <a:r>
                <a:rPr lang="en-US" sz="1500">
                  <a:solidFill>
                    <a:schemeClr val="dk1"/>
                  </a:solidFill>
                </a:rPr>
                <a:t>Solr</a:t>
              </a:r>
              <a:endParaRPr sz="1500">
                <a:solidFill>
                  <a:schemeClr val="dk1"/>
                </a:solidFill>
                <a:latin typeface="Arial"/>
                <a:ea typeface="Arial"/>
                <a:cs typeface="Arial"/>
                <a:sym typeface="Arial"/>
              </a:endParaRPr>
            </a:p>
          </p:txBody>
        </p:sp>
        <p:sp>
          <p:nvSpPr>
            <p:cNvPr id="26" name="Google Shape;324;ga4cc992a32_0_117">
              <a:extLst>
                <a:ext uri="{FF2B5EF4-FFF2-40B4-BE49-F238E27FC236}">
                  <a16:creationId xmlns:a16="http://schemas.microsoft.com/office/drawing/2014/main" id="{AC950749-C663-462F-B40C-CCC010C1251C}"/>
                </a:ext>
              </a:extLst>
            </p:cNvPr>
            <p:cNvSpPr txBox="1"/>
            <p:nvPr/>
          </p:nvSpPr>
          <p:spPr>
            <a:xfrm>
              <a:off x="1831466" y="3685745"/>
              <a:ext cx="1236600" cy="7068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chemeClr val="dk1"/>
                  </a:solidFill>
                  <a:latin typeface="Arial"/>
                  <a:ea typeface="Arial"/>
                  <a:cs typeface="Arial"/>
                  <a:sym typeface="Arial"/>
                </a:rPr>
                <a:t>Source:</a:t>
              </a:r>
              <a:endParaRPr sz="1500"/>
            </a:p>
            <a:p>
              <a:pPr marL="0" marR="0" lvl="0" indent="0" algn="ctr" rtl="0">
                <a:spcBef>
                  <a:spcPts val="0"/>
                </a:spcBef>
                <a:spcAft>
                  <a:spcPts val="0"/>
                </a:spcAft>
                <a:buNone/>
              </a:pPr>
              <a:r>
                <a:rPr lang="en-US" sz="1500">
                  <a:solidFill>
                    <a:schemeClr val="dk1"/>
                  </a:solidFill>
                </a:rPr>
                <a:t>Backend service</a:t>
              </a:r>
              <a:endParaRPr sz="15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4944488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lang="en-US" dirty="0"/>
              <a:t>Availability – solution of monitoring</a:t>
            </a:r>
            <a:endParaRPr lang="cs-CZ" dirty="0"/>
          </a:p>
        </p:txBody>
      </p:sp>
      <p:sp>
        <p:nvSpPr>
          <p:cNvPr id="18" name="Google Shape;413;ga4cc992a32_0_216">
            <a:extLst>
              <a:ext uri="{FF2B5EF4-FFF2-40B4-BE49-F238E27FC236}">
                <a16:creationId xmlns:a16="http://schemas.microsoft.com/office/drawing/2014/main" id="{0FF3141B-A121-45DA-BDC5-C14C7156E194}"/>
              </a:ext>
            </a:extLst>
          </p:cNvPr>
          <p:cNvSpPr/>
          <p:nvPr/>
        </p:nvSpPr>
        <p:spPr>
          <a:xfrm>
            <a:off x="6870706" y="3699765"/>
            <a:ext cx="1264200" cy="956100"/>
          </a:xfrm>
          <a:prstGeom prst="rect">
            <a:avLst/>
          </a:prstGeom>
          <a:noFill/>
          <a:ln w="19050" cap="flat" cmpd="sng">
            <a:solidFill>
              <a:srgbClr val="D3F2B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800"/>
              <a:t>Solr</a:t>
            </a:r>
            <a:endParaRPr sz="1800"/>
          </a:p>
        </p:txBody>
      </p:sp>
      <p:sp>
        <p:nvSpPr>
          <p:cNvPr id="19" name="Google Shape;414;ga4cc992a32_0_216">
            <a:extLst>
              <a:ext uri="{FF2B5EF4-FFF2-40B4-BE49-F238E27FC236}">
                <a16:creationId xmlns:a16="http://schemas.microsoft.com/office/drawing/2014/main" id="{62F7701F-324C-4B4D-9C76-2E6040B01E16}"/>
              </a:ext>
            </a:extLst>
          </p:cNvPr>
          <p:cNvSpPr/>
          <p:nvPr/>
        </p:nvSpPr>
        <p:spPr>
          <a:xfrm>
            <a:off x="3957656" y="2563352"/>
            <a:ext cx="1534800" cy="2086200"/>
          </a:xfrm>
          <a:prstGeom prst="rect">
            <a:avLst/>
          </a:prstGeom>
          <a:noFill/>
          <a:ln w="19050" cap="flat" cmpd="sng">
            <a:solidFill>
              <a:srgbClr val="D3F2B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800"/>
              <a:t>System Monitor</a:t>
            </a:r>
            <a:endParaRPr sz="1800"/>
          </a:p>
        </p:txBody>
      </p:sp>
      <p:sp>
        <p:nvSpPr>
          <p:cNvPr id="20" name="Google Shape;415;ga4cc992a32_0_216">
            <a:extLst>
              <a:ext uri="{FF2B5EF4-FFF2-40B4-BE49-F238E27FC236}">
                <a16:creationId xmlns:a16="http://schemas.microsoft.com/office/drawing/2014/main" id="{D4EC91B2-2C69-4EEC-B7A8-209A702EB3E5}"/>
              </a:ext>
            </a:extLst>
          </p:cNvPr>
          <p:cNvSpPr/>
          <p:nvPr/>
        </p:nvSpPr>
        <p:spPr>
          <a:xfrm>
            <a:off x="5492481" y="3889665"/>
            <a:ext cx="1378200" cy="576300"/>
          </a:xfrm>
          <a:prstGeom prst="rightArrow">
            <a:avLst>
              <a:gd name="adj1" fmla="val 58805"/>
              <a:gd name="adj2" fmla="val 50000"/>
            </a:avLst>
          </a:prstGeom>
          <a:solidFill>
            <a:srgbClr val="FFFFFF"/>
          </a:solidFill>
          <a:ln w="19050" cap="flat" cmpd="sng">
            <a:solidFill>
              <a:srgbClr val="D3F2B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a:t>ping</a:t>
            </a:r>
            <a:endParaRPr/>
          </a:p>
        </p:txBody>
      </p:sp>
      <p:sp>
        <p:nvSpPr>
          <p:cNvPr id="21" name="Google Shape;416;ga4cc992a32_0_216">
            <a:extLst>
              <a:ext uri="{FF2B5EF4-FFF2-40B4-BE49-F238E27FC236}">
                <a16:creationId xmlns:a16="http://schemas.microsoft.com/office/drawing/2014/main" id="{7854A528-BDAD-44A1-BAC1-B70063477DE1}"/>
              </a:ext>
            </a:extLst>
          </p:cNvPr>
          <p:cNvSpPr/>
          <p:nvPr/>
        </p:nvSpPr>
        <p:spPr>
          <a:xfrm>
            <a:off x="6870706" y="2569690"/>
            <a:ext cx="1264200" cy="956100"/>
          </a:xfrm>
          <a:prstGeom prst="rect">
            <a:avLst/>
          </a:prstGeom>
          <a:noFill/>
          <a:ln w="19050" cap="flat" cmpd="sng">
            <a:solidFill>
              <a:srgbClr val="D3F2B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800"/>
              <a:t>CouchDb</a:t>
            </a:r>
            <a:endParaRPr sz="1800"/>
          </a:p>
        </p:txBody>
      </p:sp>
      <p:sp>
        <p:nvSpPr>
          <p:cNvPr id="22" name="Google Shape;417;ga4cc992a32_0_216">
            <a:extLst>
              <a:ext uri="{FF2B5EF4-FFF2-40B4-BE49-F238E27FC236}">
                <a16:creationId xmlns:a16="http://schemas.microsoft.com/office/drawing/2014/main" id="{DBBB9C74-6A81-4100-A6FB-226D7C495443}"/>
              </a:ext>
            </a:extLst>
          </p:cNvPr>
          <p:cNvSpPr/>
          <p:nvPr/>
        </p:nvSpPr>
        <p:spPr>
          <a:xfrm>
            <a:off x="5492481" y="2759590"/>
            <a:ext cx="1378200" cy="576300"/>
          </a:xfrm>
          <a:prstGeom prst="rightArrow">
            <a:avLst>
              <a:gd name="adj1" fmla="val 58805"/>
              <a:gd name="adj2" fmla="val 50000"/>
            </a:avLst>
          </a:prstGeom>
          <a:solidFill>
            <a:srgbClr val="FFFFFF"/>
          </a:solidFill>
          <a:ln w="19050" cap="flat" cmpd="sng">
            <a:solidFill>
              <a:srgbClr val="D3F2B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a:t>ping</a:t>
            </a:r>
            <a:endParaRPr/>
          </a:p>
        </p:txBody>
      </p:sp>
    </p:spTree>
    <p:extLst>
      <p:ext uri="{BB962C8B-B14F-4D97-AF65-F5344CB8AC3E}">
        <p14:creationId xmlns:p14="http://schemas.microsoft.com/office/powerpoint/2010/main" val="41058801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normAutofit/>
          </a:bodyPr>
          <a:lstStyle/>
          <a:p>
            <a:r>
              <a:rPr lang="en-US" sz="4000" dirty="0"/>
              <a:t>Availability – solution of monitoring (C4 model)</a:t>
            </a:r>
            <a:endParaRPr lang="cs-CZ" sz="4000" dirty="0"/>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System monitor can be an infrastructural node in the live deployment</a:t>
            </a:r>
            <a:endParaRPr lang="cs-CZ" sz="3600" dirty="0"/>
          </a:p>
        </p:txBody>
      </p:sp>
      <p:sp>
        <p:nvSpPr>
          <p:cNvPr id="4" name="Zástupný obsah 3">
            <a:extLst>
              <a:ext uri="{FF2B5EF4-FFF2-40B4-BE49-F238E27FC236}">
                <a16:creationId xmlns:a16="http://schemas.microsoft.com/office/drawing/2014/main" id="{FC1EED29-8CA6-4EAB-ACEE-D0C7CE22EB01}"/>
              </a:ext>
            </a:extLst>
          </p:cNvPr>
          <p:cNvSpPr txBox="1">
            <a:spLocks/>
          </p:cNvSpPr>
          <p:nvPr/>
        </p:nvSpPr>
        <p:spPr>
          <a:xfrm>
            <a:off x="1988599" y="3142695"/>
            <a:ext cx="8655728" cy="351555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Consolas" panose="020B0609020204030204" pitchFamily="49" charset="0"/>
              </a:rPr>
              <a:t>model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deploymentEnvironment</a:t>
            </a:r>
            <a:r>
              <a:rPr lang="en-US" sz="2400" dirty="0">
                <a:latin typeface="Consolas" panose="020B0609020204030204" pitchFamily="49" charset="0"/>
              </a:rPr>
              <a:t> "Live"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deploymentNode</a:t>
            </a:r>
            <a:r>
              <a:rPr lang="en-US" sz="2400" dirty="0">
                <a:latin typeface="Consolas" panose="020B0609020204030204" pitchFamily="49" charset="0"/>
              </a:rPr>
              <a:t> "NODC UPAAS"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deploymentNode</a:t>
            </a:r>
            <a:r>
              <a:rPr lang="en-US" sz="2400" dirty="0">
                <a:latin typeface="Consolas" panose="020B0609020204030204" pitchFamily="49" charset="0"/>
              </a:rPr>
              <a:t> "NODC-</a:t>
            </a:r>
            <a:r>
              <a:rPr lang="en-US" sz="2400" dirty="0" err="1">
                <a:latin typeface="Consolas" panose="020B0609020204030204" pitchFamily="49" charset="0"/>
              </a:rPr>
              <a:t>upaas</a:t>
            </a:r>
            <a:r>
              <a:rPr lang="en-US" sz="2400" dirty="0">
                <a:latin typeface="Consolas" panose="020B0609020204030204" pitchFamily="49" charset="0"/>
              </a:rPr>
              <a:t>-monitor" {</a:t>
            </a:r>
          </a:p>
          <a:p>
            <a:pPr marL="0" indent="0">
              <a:buFont typeface="Arial" panose="020B0604020202020204" pitchFamily="34" charset="0"/>
              <a:buNone/>
            </a:pPr>
            <a:r>
              <a:rPr lang="en-US" sz="2400" dirty="0">
                <a:latin typeface="Consolas" panose="020B0609020204030204" pitchFamily="49" charset="0"/>
              </a:rPr>
              <a:t>        </a:t>
            </a:r>
            <a:r>
              <a:rPr lang="en-US" sz="2400" b="1" dirty="0">
                <a:latin typeface="Consolas" panose="020B0609020204030204" pitchFamily="49" charset="0"/>
              </a:rPr>
              <a:t>monitor = </a:t>
            </a:r>
            <a:r>
              <a:rPr lang="en-US" sz="2400" b="1" dirty="0" err="1">
                <a:latin typeface="Consolas" panose="020B0609020204030204" pitchFamily="49" charset="0"/>
              </a:rPr>
              <a:t>infrastructureNode</a:t>
            </a:r>
            <a:r>
              <a:rPr lang="en-US" sz="2400" b="1" dirty="0">
                <a:latin typeface="Consolas" panose="020B0609020204030204" pitchFamily="49" charset="0"/>
              </a:rPr>
              <a:t> "System monitor" "" "Zabbix"</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monitor -&gt; </a:t>
            </a:r>
            <a:r>
              <a:rPr lang="en-US" sz="2400" dirty="0" err="1">
                <a:latin typeface="Consolas" panose="020B0609020204030204" pitchFamily="49" charset="0"/>
              </a:rPr>
              <a:t>recordIndexInstance</a:t>
            </a:r>
            <a:endParaRPr lang="en-US" sz="2400" dirty="0">
              <a:latin typeface="Consolas" panose="020B0609020204030204" pitchFamily="49" charset="0"/>
            </a:endParaRPr>
          </a:p>
          <a:p>
            <a:pPr marL="0" indent="0">
              <a:buFont typeface="Arial" panose="020B0604020202020204" pitchFamily="34" charset="0"/>
              <a:buNone/>
            </a:pPr>
            <a:r>
              <a:rPr lang="en-US" sz="2400" dirty="0">
                <a:latin typeface="Consolas" panose="020B0609020204030204" pitchFamily="49" charset="0"/>
              </a:rPr>
              <a:t>  monitor -&gt; </a:t>
            </a:r>
            <a:r>
              <a:rPr lang="en-US" sz="2400" dirty="0" err="1">
                <a:latin typeface="Consolas" panose="020B0609020204030204" pitchFamily="49" charset="0"/>
              </a:rPr>
              <a:t>recordStorageInstance</a:t>
            </a:r>
            <a:endParaRPr lang="en-US" sz="2400" dirty="0">
              <a:latin typeface="Consolas" panose="020B0609020204030204" pitchFamily="49" charset="0"/>
            </a:endParaRPr>
          </a:p>
          <a:p>
            <a:pPr marL="0" indent="0">
              <a:buFont typeface="Arial" panose="020B0604020202020204" pitchFamily="34" charset="0"/>
              <a:buNone/>
            </a:pPr>
            <a:r>
              <a:rPr lang="en-US" sz="2400" dirty="0">
                <a:latin typeface="Consolas" panose="020B0609020204030204" pitchFamily="49" charset="0"/>
              </a:rPr>
              <a:t>}</a:t>
            </a:r>
          </a:p>
        </p:txBody>
      </p:sp>
    </p:spTree>
    <p:extLst>
      <p:ext uri="{BB962C8B-B14F-4D97-AF65-F5344CB8AC3E}">
        <p14:creationId xmlns:p14="http://schemas.microsoft.com/office/powerpoint/2010/main" val="14692531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Nadpis 6">
            <a:extLst>
              <a:ext uri="{FF2B5EF4-FFF2-40B4-BE49-F238E27FC236}">
                <a16:creationId xmlns:a16="http://schemas.microsoft.com/office/drawing/2014/main" id="{9D8EB91E-F0BC-4B50-A748-174184EB74BF}"/>
              </a:ext>
            </a:extLst>
          </p:cNvPr>
          <p:cNvSpPr>
            <a:spLocks noGrp="1"/>
          </p:cNvSpPr>
          <p:nvPr>
            <p:ph type="title"/>
          </p:nvPr>
        </p:nvSpPr>
        <p:spPr/>
        <p:txBody>
          <a:bodyPr/>
          <a:lstStyle/>
          <a:p>
            <a:r>
              <a:rPr lang="cs-CZ" dirty="0" err="1"/>
              <a:t>sampleworkspace</a:t>
            </a:r>
            <a:r>
              <a:rPr lang="en-US" dirty="0"/>
              <a:t>10</a:t>
            </a:r>
            <a:r>
              <a:rPr lang="cs-CZ" dirty="0"/>
              <a:t>.dsl</a:t>
            </a:r>
          </a:p>
        </p:txBody>
      </p:sp>
    </p:spTree>
    <p:extLst>
      <p:ext uri="{BB962C8B-B14F-4D97-AF65-F5344CB8AC3E}">
        <p14:creationId xmlns:p14="http://schemas.microsoft.com/office/powerpoint/2010/main" val="304437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E104C6-7A92-4FC4-BF81-715C1A7A1527}"/>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000000"/>
                </a:solidFill>
                <a:effectLst/>
                <a:uLnTx/>
                <a:uFillTx/>
                <a:latin typeface="Calibri Light" panose="020F0302020204030204"/>
                <a:ea typeface="+mj-ea"/>
                <a:cs typeface="+mj-cs"/>
              </a:rPr>
              <a:t>Availability – solution of monitoring (C4 model)</a:t>
            </a:r>
            <a:endParaRPr lang="cs-CZ" dirty="0"/>
          </a:p>
        </p:txBody>
      </p:sp>
      <p:sp>
        <p:nvSpPr>
          <p:cNvPr id="6" name="Zástupný obsah 5">
            <a:extLst>
              <a:ext uri="{FF2B5EF4-FFF2-40B4-BE49-F238E27FC236}">
                <a16:creationId xmlns:a16="http://schemas.microsoft.com/office/drawing/2014/main" id="{ED4FC329-81A3-407C-81AF-33A64A394FB4}"/>
              </a:ext>
            </a:extLst>
          </p:cNvPr>
          <p:cNvSpPr>
            <a:spLocks noGrp="1"/>
          </p:cNvSpPr>
          <p:nvPr>
            <p:ph idx="1"/>
          </p:nvPr>
        </p:nvSpPr>
        <p:spPr/>
        <p:txBody>
          <a:bodyPr>
            <a:normAutofit/>
          </a:bodyPr>
          <a:lstStyle/>
          <a:p>
            <a:r>
              <a:rPr lang="en-US" sz="3600" dirty="0"/>
              <a:t>System monitor can be a container which reuses an existing solution, and which is then deployed.</a:t>
            </a:r>
            <a:endParaRPr lang="cs-CZ" sz="3600" dirty="0"/>
          </a:p>
        </p:txBody>
      </p:sp>
      <p:sp>
        <p:nvSpPr>
          <p:cNvPr id="4" name="Zástupný obsah 3">
            <a:extLst>
              <a:ext uri="{FF2B5EF4-FFF2-40B4-BE49-F238E27FC236}">
                <a16:creationId xmlns:a16="http://schemas.microsoft.com/office/drawing/2014/main" id="{FC1EED29-8CA6-4EAB-ACEE-D0C7CE22EB01}"/>
              </a:ext>
            </a:extLst>
          </p:cNvPr>
          <p:cNvSpPr txBox="1">
            <a:spLocks/>
          </p:cNvSpPr>
          <p:nvPr/>
        </p:nvSpPr>
        <p:spPr>
          <a:xfrm>
            <a:off x="710214" y="3142695"/>
            <a:ext cx="11212498" cy="351555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Consolas" panose="020B0609020204030204" pitchFamily="49" charset="0"/>
              </a:rPr>
              <a:t>model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systemMonitor</a:t>
            </a:r>
            <a:r>
              <a:rPr lang="en-US" sz="2400" dirty="0">
                <a:latin typeface="Consolas" panose="020B0609020204030204" pitchFamily="49" charset="0"/>
              </a:rPr>
              <a:t> = container "System Monitor" "" "</a:t>
            </a:r>
            <a:r>
              <a:rPr lang="en-US" sz="2400">
                <a:latin typeface="Consolas" panose="020B0609020204030204" pitchFamily="49" charset="0"/>
              </a:rPr>
              <a:t>Zabbix configuration"</a:t>
            </a:r>
            <a:endParaRPr lang="en-US" sz="2400" dirty="0">
              <a:latin typeface="Consolas" panose="020B0609020204030204" pitchFamily="49" charset="0"/>
            </a:endParaRP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deploymentNode</a:t>
            </a:r>
            <a:r>
              <a:rPr lang="en-US" sz="2400" dirty="0">
                <a:latin typeface="Consolas" panose="020B0609020204030204" pitchFamily="49" charset="0"/>
              </a:rPr>
              <a:t> "NODC-</a:t>
            </a:r>
            <a:r>
              <a:rPr lang="en-US" sz="2400" dirty="0" err="1">
                <a:latin typeface="Consolas" panose="020B0609020204030204" pitchFamily="49" charset="0"/>
              </a:rPr>
              <a:t>upaas</a:t>
            </a:r>
            <a:r>
              <a:rPr lang="en-US" sz="2400" dirty="0">
                <a:latin typeface="Consolas" panose="020B0609020204030204" pitchFamily="49" charset="0"/>
              </a:rPr>
              <a:t>-monitor"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deploymentNode</a:t>
            </a:r>
            <a:r>
              <a:rPr lang="en-US" sz="2400" dirty="0">
                <a:latin typeface="Consolas" panose="020B0609020204030204" pitchFamily="49" charset="0"/>
              </a:rPr>
              <a:t> "Zabbix" {</a:t>
            </a:r>
          </a:p>
          <a:p>
            <a:pPr marL="0" indent="0">
              <a:buFont typeface="Arial" panose="020B0604020202020204" pitchFamily="34" charset="0"/>
              <a:buNone/>
            </a:pPr>
            <a:r>
              <a:rPr lang="en-US" sz="2400" dirty="0">
                <a:latin typeface="Consolas" panose="020B0609020204030204" pitchFamily="49" charset="0"/>
              </a:rPr>
              <a:t>      monitor = </a:t>
            </a:r>
            <a:r>
              <a:rPr lang="en-US" sz="2400" dirty="0" err="1">
                <a:latin typeface="Consolas" panose="020B0609020204030204" pitchFamily="49" charset="0"/>
              </a:rPr>
              <a:t>containerInstance</a:t>
            </a:r>
            <a:r>
              <a:rPr lang="en-US" sz="2400" dirty="0">
                <a:latin typeface="Consolas" panose="020B0609020204030204" pitchFamily="49" charset="0"/>
              </a:rPr>
              <a:t> </a:t>
            </a:r>
            <a:r>
              <a:rPr lang="en-US" sz="2400" dirty="0" err="1">
                <a:latin typeface="Consolas" panose="020B0609020204030204" pitchFamily="49" charset="0"/>
              </a:rPr>
              <a:t>systemMonitor</a:t>
            </a:r>
            <a:endParaRPr lang="en-US" sz="2400" dirty="0">
              <a:latin typeface="Consolas" panose="020B0609020204030204" pitchFamily="49" charset="0"/>
            </a:endParaRP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a:t>
            </a:r>
          </a:p>
        </p:txBody>
      </p:sp>
    </p:spTree>
    <p:extLst>
      <p:ext uri="{BB962C8B-B14F-4D97-AF65-F5344CB8AC3E}">
        <p14:creationId xmlns:p14="http://schemas.microsoft.com/office/powerpoint/2010/main" val="286576970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Nadpis 6">
            <a:extLst>
              <a:ext uri="{FF2B5EF4-FFF2-40B4-BE49-F238E27FC236}">
                <a16:creationId xmlns:a16="http://schemas.microsoft.com/office/drawing/2014/main" id="{9D8EB91E-F0BC-4B50-A748-174184EB74BF}"/>
              </a:ext>
            </a:extLst>
          </p:cNvPr>
          <p:cNvSpPr>
            <a:spLocks noGrp="1"/>
          </p:cNvSpPr>
          <p:nvPr>
            <p:ph type="title"/>
          </p:nvPr>
        </p:nvSpPr>
        <p:spPr/>
        <p:txBody>
          <a:bodyPr/>
          <a:lstStyle/>
          <a:p>
            <a:r>
              <a:rPr lang="cs-CZ" dirty="0" err="1"/>
              <a:t>sampleworkspace</a:t>
            </a:r>
            <a:r>
              <a:rPr lang="en-US" dirty="0"/>
              <a:t>11</a:t>
            </a:r>
            <a:r>
              <a:rPr lang="cs-CZ" dirty="0"/>
              <a:t>.dsl</a:t>
            </a:r>
          </a:p>
        </p:txBody>
      </p:sp>
    </p:spTree>
    <p:extLst>
      <p:ext uri="{BB962C8B-B14F-4D97-AF65-F5344CB8AC3E}">
        <p14:creationId xmlns:p14="http://schemas.microsoft.com/office/powerpoint/2010/main" val="4027916952"/>
      </p:ext>
    </p:extLst>
  </p:cSld>
  <p:clrMapOvr>
    <a:masterClrMapping/>
  </p:clrMapOvr>
</p:sld>
</file>

<file path=ppt/theme/theme1.xml><?xml version="1.0" encoding="utf-8"?>
<a:theme xmlns:a="http://schemas.openxmlformats.org/drawingml/2006/main" name="Motiv Office">
  <a:themeElements>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0.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1.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2.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3.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4.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5.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6.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7.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8.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9.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0.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1.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2.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3.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4.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5.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3.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4.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5.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6.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7.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8.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9.xml><?xml version="1.0" encoding="utf-8"?>
<a:themeOverride xmlns:a="http://schemas.openxmlformats.org/drawingml/2006/main">
  <a:clrScheme name="Oranžová">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9709</TotalTime>
  <Words>1431</Words>
  <Application>Microsoft Office PowerPoint</Application>
  <PresentationFormat>Widescreen</PresentationFormat>
  <Paragraphs>256</Paragraphs>
  <Slides>36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Consolas</vt:lpstr>
      <vt:lpstr>Motiv Office</vt:lpstr>
      <vt:lpstr>Software System Architectures (NSWI130) Quality attributes in C4 model</vt:lpstr>
      <vt:lpstr>Availability</vt:lpstr>
      <vt:lpstr>Availability - scenario</vt:lpstr>
      <vt:lpstr>Availability - scenario</vt:lpstr>
      <vt:lpstr>Availability – solution of monitoring</vt:lpstr>
      <vt:lpstr>Availability – solution of monitoring (C4 model)</vt:lpstr>
      <vt:lpstr>sampleworkspace10.dsl</vt:lpstr>
      <vt:lpstr>Availability – solution of monitoring (C4 model)</vt:lpstr>
      <vt:lpstr>sampleworkspace11.dsl</vt:lpstr>
      <vt:lpstr>Availability – solution of monitoring (C4 model)</vt:lpstr>
      <vt:lpstr>sampleworkspace12.dsl</vt:lpstr>
      <vt:lpstr>Availability – solution of recovery (C4 model)</vt:lpstr>
      <vt:lpstr>Availability – solution of recovery (C4 model)</vt:lpstr>
      <vt:lpstr>sampleworkspace13.dsl</vt:lpstr>
      <vt:lpstr>Modifiability</vt:lpstr>
      <vt:lpstr>Modifiability - scenario</vt:lpstr>
      <vt:lpstr>Modifiability – solution of cohesion (C4 model)</vt:lpstr>
      <vt:lpstr>Modifiability – solution of cohesion (C4 model)</vt:lpstr>
      <vt:lpstr>Modifiability – intersystem coupling (C4 model)</vt:lpstr>
      <vt:lpstr>compare: sampleworkspace14.dsl sampleworkspace15.dsl</vt:lpstr>
      <vt:lpstr>Performance</vt:lpstr>
      <vt:lpstr>Performance - scenario</vt:lpstr>
      <vt:lpstr>sampleworkspace16.dsl (live deployment)</vt:lpstr>
      <vt:lpstr>Scalability - scenario</vt:lpstr>
      <vt:lpstr>Scalability – solution of scaling (C4 model)</vt:lpstr>
      <vt:lpstr>Security</vt:lpstr>
      <vt:lpstr>Security - scenario</vt:lpstr>
      <vt:lpstr>sampleworkspace16.dsl</vt:lpstr>
      <vt:lpstr>Interoperability</vt:lpstr>
      <vt:lpstr>Interoperability - scenario</vt:lpstr>
      <vt:lpstr>Interoperability – directory service tactic</vt:lpstr>
      <vt:lpstr>sampleworkspace16.dsl</vt:lpstr>
      <vt:lpstr>Usability</vt:lpstr>
      <vt:lpstr>Usability - scenario</vt:lpstr>
      <vt:lpstr>sampleworkspace16.dsl</vt:lpstr>
      <vt:lpstr>sampleworkspace16.dsl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System Architectures (NSWI130)</dc:title>
  <dc:creator>Martin Nečaský</dc:creator>
  <cp:lastModifiedBy>Martin Nečaský</cp:lastModifiedBy>
  <cp:revision>97</cp:revision>
  <dcterms:created xsi:type="dcterms:W3CDTF">2021-09-23T19:24:15Z</dcterms:created>
  <dcterms:modified xsi:type="dcterms:W3CDTF">2022-12-01T12:33:16Z</dcterms:modified>
</cp:coreProperties>
</file>