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71" r:id="rId7"/>
    <p:sldId id="263" r:id="rId8"/>
    <p:sldId id="266" r:id="rId9"/>
    <p:sldId id="267" r:id="rId10"/>
    <p:sldId id="270"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iu9IUuvb+LtEx152VCjAFhFQ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DA042-77AA-4BE9-83AD-692A6AEA3BA8}" v="1" dt="2022-09-22T10:37:3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836" y="108"/>
      </p:cViewPr>
      <p:guideLst>
        <p:guide orient="horz" pos="2160"/>
        <p:guide pos="2880"/>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Nečaský" userId="4d5b1f2d-d072-4f2f-b575-b96d99ede51e" providerId="ADAL" clId="{01495AC6-2B8B-4209-A801-59FB463C23EA}"/>
    <pc:docChg chg="modSld modMainMaster modNotesMaster">
      <pc:chgData name="Martin Nečaský" userId="4d5b1f2d-d072-4f2f-b575-b96d99ede51e" providerId="ADAL" clId="{01495AC6-2B8B-4209-A801-59FB463C23EA}" dt="2021-09-30T07:09:50.444" v="5" actId="108"/>
      <pc:docMkLst>
        <pc:docMk/>
      </pc:docMkLst>
      <pc:sldChg chg="modSp modNotes">
        <pc:chgData name="Martin Nečaský" userId="4d5b1f2d-d072-4f2f-b575-b96d99ede51e" providerId="ADAL" clId="{01495AC6-2B8B-4209-A801-59FB463C23EA}" dt="2021-09-29T09:29:09.560" v="2"/>
        <pc:sldMkLst>
          <pc:docMk/>
          <pc:sldMk cId="0" sldId="256"/>
        </pc:sldMkLst>
        <pc:spChg chg="mod">
          <ac:chgData name="Martin Nečaský" userId="4d5b1f2d-d072-4f2f-b575-b96d99ede51e" providerId="ADAL" clId="{01495AC6-2B8B-4209-A801-59FB463C23EA}" dt="2021-09-29T09:29:09.560" v="2"/>
          <ac:spMkLst>
            <pc:docMk/>
            <pc:sldMk cId="0" sldId="256"/>
            <ac:spMk id="39" creationId="{00000000-0000-0000-0000-000000000000}"/>
          </ac:spMkLst>
        </pc:spChg>
        <pc:spChg chg="mod">
          <ac:chgData name="Martin Nečaský" userId="4d5b1f2d-d072-4f2f-b575-b96d99ede51e" providerId="ADAL" clId="{01495AC6-2B8B-4209-A801-59FB463C23EA}" dt="2021-09-29T09:29:09.560" v="2"/>
          <ac:spMkLst>
            <pc:docMk/>
            <pc:sldMk cId="0" sldId="256"/>
            <ac:spMk id="40" creationId="{00000000-0000-0000-0000-000000000000}"/>
          </ac:spMkLst>
        </pc:spChg>
        <pc:spChg chg="mod">
          <ac:chgData name="Martin Nečaský" userId="4d5b1f2d-d072-4f2f-b575-b96d99ede51e" providerId="ADAL" clId="{01495AC6-2B8B-4209-A801-59FB463C23EA}" dt="2021-09-29T09:29:09.560" v="2"/>
          <ac:spMkLst>
            <pc:docMk/>
            <pc:sldMk cId="0" sldId="256"/>
            <ac:spMk id="41" creationId="{00000000-0000-0000-0000-000000000000}"/>
          </ac:spMkLst>
        </pc:spChg>
        <pc:spChg chg="mod">
          <ac:chgData name="Martin Nečaský" userId="4d5b1f2d-d072-4f2f-b575-b96d99ede51e" providerId="ADAL" clId="{01495AC6-2B8B-4209-A801-59FB463C23EA}" dt="2021-09-29T09:29:09.560" v="2"/>
          <ac:spMkLst>
            <pc:docMk/>
            <pc:sldMk cId="0" sldId="256"/>
            <ac:spMk id="42"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57"/>
        </pc:sldMkLst>
        <pc:spChg chg="mod">
          <ac:chgData name="Martin Nečaský" userId="4d5b1f2d-d072-4f2f-b575-b96d99ede51e" providerId="ADAL" clId="{01495AC6-2B8B-4209-A801-59FB463C23EA}" dt="2021-09-29T09:29:09.560" v="2"/>
          <ac:spMkLst>
            <pc:docMk/>
            <pc:sldMk cId="0" sldId="257"/>
            <ac:spMk id="48" creationId="{00000000-0000-0000-0000-000000000000}"/>
          </ac:spMkLst>
        </pc:spChg>
        <pc:spChg chg="mod">
          <ac:chgData name="Martin Nečaský" userId="4d5b1f2d-d072-4f2f-b575-b96d99ede51e" providerId="ADAL" clId="{01495AC6-2B8B-4209-A801-59FB463C23EA}" dt="2021-09-29T09:29:09.560" v="2"/>
          <ac:spMkLst>
            <pc:docMk/>
            <pc:sldMk cId="0" sldId="257"/>
            <ac:spMk id="49" creationId="{00000000-0000-0000-0000-000000000000}"/>
          </ac:spMkLst>
        </pc:spChg>
        <pc:spChg chg="mod">
          <ac:chgData name="Martin Nečaský" userId="4d5b1f2d-d072-4f2f-b575-b96d99ede51e" providerId="ADAL" clId="{01495AC6-2B8B-4209-A801-59FB463C23EA}" dt="2021-09-29T09:29:09.560" v="2"/>
          <ac:spMkLst>
            <pc:docMk/>
            <pc:sldMk cId="0" sldId="257"/>
            <ac:spMk id="50" creationId="{00000000-0000-0000-0000-000000000000}"/>
          </ac:spMkLst>
        </pc:spChg>
        <pc:spChg chg="mod">
          <ac:chgData name="Martin Nečaský" userId="4d5b1f2d-d072-4f2f-b575-b96d99ede51e" providerId="ADAL" clId="{01495AC6-2B8B-4209-A801-59FB463C23EA}" dt="2021-09-29T09:29:09.560" v="2"/>
          <ac:spMkLst>
            <pc:docMk/>
            <pc:sldMk cId="0" sldId="257"/>
            <ac:spMk id="51"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58"/>
        </pc:sldMkLst>
        <pc:spChg chg="mod">
          <ac:chgData name="Martin Nečaský" userId="4d5b1f2d-d072-4f2f-b575-b96d99ede51e" providerId="ADAL" clId="{01495AC6-2B8B-4209-A801-59FB463C23EA}" dt="2021-09-29T09:29:09.560" v="2"/>
          <ac:spMkLst>
            <pc:docMk/>
            <pc:sldMk cId="0" sldId="258"/>
            <ac:spMk id="57" creationId="{00000000-0000-0000-0000-000000000000}"/>
          </ac:spMkLst>
        </pc:spChg>
        <pc:spChg chg="mod">
          <ac:chgData name="Martin Nečaský" userId="4d5b1f2d-d072-4f2f-b575-b96d99ede51e" providerId="ADAL" clId="{01495AC6-2B8B-4209-A801-59FB463C23EA}" dt="2021-09-29T09:29:09.560" v="2"/>
          <ac:spMkLst>
            <pc:docMk/>
            <pc:sldMk cId="0" sldId="258"/>
            <ac:spMk id="58" creationId="{00000000-0000-0000-0000-000000000000}"/>
          </ac:spMkLst>
        </pc:spChg>
        <pc:spChg chg="mod">
          <ac:chgData name="Martin Nečaský" userId="4d5b1f2d-d072-4f2f-b575-b96d99ede51e" providerId="ADAL" clId="{01495AC6-2B8B-4209-A801-59FB463C23EA}" dt="2021-09-29T09:29:09.560" v="2"/>
          <ac:spMkLst>
            <pc:docMk/>
            <pc:sldMk cId="0" sldId="258"/>
            <ac:spMk id="59" creationId="{00000000-0000-0000-0000-000000000000}"/>
          </ac:spMkLst>
        </pc:spChg>
        <pc:spChg chg="mod">
          <ac:chgData name="Martin Nečaský" userId="4d5b1f2d-d072-4f2f-b575-b96d99ede51e" providerId="ADAL" clId="{01495AC6-2B8B-4209-A801-59FB463C23EA}" dt="2021-09-29T09:29:09.560" v="2"/>
          <ac:spMkLst>
            <pc:docMk/>
            <pc:sldMk cId="0" sldId="258"/>
            <ac:spMk id="60"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59"/>
        </pc:sldMkLst>
        <pc:spChg chg="mod">
          <ac:chgData name="Martin Nečaský" userId="4d5b1f2d-d072-4f2f-b575-b96d99ede51e" providerId="ADAL" clId="{01495AC6-2B8B-4209-A801-59FB463C23EA}" dt="2021-09-29T09:29:09.560" v="2"/>
          <ac:spMkLst>
            <pc:docMk/>
            <pc:sldMk cId="0" sldId="259"/>
            <ac:spMk id="66" creationId="{00000000-0000-0000-0000-000000000000}"/>
          </ac:spMkLst>
        </pc:spChg>
        <pc:spChg chg="mod">
          <ac:chgData name="Martin Nečaský" userId="4d5b1f2d-d072-4f2f-b575-b96d99ede51e" providerId="ADAL" clId="{01495AC6-2B8B-4209-A801-59FB463C23EA}" dt="2021-09-29T09:29:09.560" v="2"/>
          <ac:spMkLst>
            <pc:docMk/>
            <pc:sldMk cId="0" sldId="259"/>
            <ac:spMk id="67" creationId="{00000000-0000-0000-0000-000000000000}"/>
          </ac:spMkLst>
        </pc:spChg>
        <pc:spChg chg="mod">
          <ac:chgData name="Martin Nečaský" userId="4d5b1f2d-d072-4f2f-b575-b96d99ede51e" providerId="ADAL" clId="{01495AC6-2B8B-4209-A801-59FB463C23EA}" dt="2021-09-29T09:29:09.560" v="2"/>
          <ac:spMkLst>
            <pc:docMk/>
            <pc:sldMk cId="0" sldId="259"/>
            <ac:spMk id="68" creationId="{00000000-0000-0000-0000-000000000000}"/>
          </ac:spMkLst>
        </pc:spChg>
        <pc:spChg chg="mod">
          <ac:chgData name="Martin Nečaský" userId="4d5b1f2d-d072-4f2f-b575-b96d99ede51e" providerId="ADAL" clId="{01495AC6-2B8B-4209-A801-59FB463C23EA}" dt="2021-09-29T09:29:09.560" v="2"/>
          <ac:spMkLst>
            <pc:docMk/>
            <pc:sldMk cId="0" sldId="259"/>
            <ac:spMk id="69"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0"/>
        </pc:sldMkLst>
        <pc:spChg chg="mod">
          <ac:chgData name="Martin Nečaský" userId="4d5b1f2d-d072-4f2f-b575-b96d99ede51e" providerId="ADAL" clId="{01495AC6-2B8B-4209-A801-59FB463C23EA}" dt="2021-09-29T09:29:09.560" v="2"/>
          <ac:spMkLst>
            <pc:docMk/>
            <pc:sldMk cId="0" sldId="260"/>
            <ac:spMk id="74" creationId="{00000000-0000-0000-0000-000000000000}"/>
          </ac:spMkLst>
        </pc:spChg>
        <pc:spChg chg="mod">
          <ac:chgData name="Martin Nečaský" userId="4d5b1f2d-d072-4f2f-b575-b96d99ede51e" providerId="ADAL" clId="{01495AC6-2B8B-4209-A801-59FB463C23EA}" dt="2021-09-29T09:29:09.560" v="2"/>
          <ac:spMkLst>
            <pc:docMk/>
            <pc:sldMk cId="0" sldId="260"/>
            <ac:spMk id="75" creationId="{00000000-0000-0000-0000-000000000000}"/>
          </ac:spMkLst>
        </pc:spChg>
        <pc:spChg chg="mod">
          <ac:chgData name="Martin Nečaský" userId="4d5b1f2d-d072-4f2f-b575-b96d99ede51e" providerId="ADAL" clId="{01495AC6-2B8B-4209-A801-59FB463C23EA}" dt="2021-09-29T09:29:09.560" v="2"/>
          <ac:spMkLst>
            <pc:docMk/>
            <pc:sldMk cId="0" sldId="260"/>
            <ac:spMk id="76" creationId="{00000000-0000-0000-0000-000000000000}"/>
          </ac:spMkLst>
        </pc:spChg>
        <pc:spChg chg="mod">
          <ac:chgData name="Martin Nečaský" userId="4d5b1f2d-d072-4f2f-b575-b96d99ede51e" providerId="ADAL" clId="{01495AC6-2B8B-4209-A801-59FB463C23EA}" dt="2021-09-29T09:29:09.560" v="2"/>
          <ac:spMkLst>
            <pc:docMk/>
            <pc:sldMk cId="0" sldId="260"/>
            <ac:spMk id="77"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1"/>
        </pc:sldMkLst>
        <pc:spChg chg="mod">
          <ac:chgData name="Martin Nečaský" userId="4d5b1f2d-d072-4f2f-b575-b96d99ede51e" providerId="ADAL" clId="{01495AC6-2B8B-4209-A801-59FB463C23EA}" dt="2021-09-29T09:29:09.560" v="2"/>
          <ac:spMkLst>
            <pc:docMk/>
            <pc:sldMk cId="0" sldId="261"/>
            <ac:spMk id="82" creationId="{00000000-0000-0000-0000-000000000000}"/>
          </ac:spMkLst>
        </pc:spChg>
        <pc:spChg chg="mod">
          <ac:chgData name="Martin Nečaský" userId="4d5b1f2d-d072-4f2f-b575-b96d99ede51e" providerId="ADAL" clId="{01495AC6-2B8B-4209-A801-59FB463C23EA}" dt="2021-09-29T09:29:09.560" v="2"/>
          <ac:spMkLst>
            <pc:docMk/>
            <pc:sldMk cId="0" sldId="261"/>
            <ac:spMk id="83" creationId="{00000000-0000-0000-0000-000000000000}"/>
          </ac:spMkLst>
        </pc:spChg>
        <pc:spChg chg="mod">
          <ac:chgData name="Martin Nečaský" userId="4d5b1f2d-d072-4f2f-b575-b96d99ede51e" providerId="ADAL" clId="{01495AC6-2B8B-4209-A801-59FB463C23EA}" dt="2021-09-29T09:29:09.560" v="2"/>
          <ac:spMkLst>
            <pc:docMk/>
            <pc:sldMk cId="0" sldId="261"/>
            <ac:spMk id="84" creationId="{00000000-0000-0000-0000-000000000000}"/>
          </ac:spMkLst>
        </pc:spChg>
        <pc:spChg chg="mod">
          <ac:chgData name="Martin Nečaský" userId="4d5b1f2d-d072-4f2f-b575-b96d99ede51e" providerId="ADAL" clId="{01495AC6-2B8B-4209-A801-59FB463C23EA}" dt="2021-09-29T09:29:09.560" v="2"/>
          <ac:spMkLst>
            <pc:docMk/>
            <pc:sldMk cId="0" sldId="261"/>
            <ac:spMk id="85" creationId="{00000000-0000-0000-0000-000000000000}"/>
          </ac:spMkLst>
        </pc:spChg>
        <pc:spChg chg="mod">
          <ac:chgData name="Martin Nečaský" userId="4d5b1f2d-d072-4f2f-b575-b96d99ede51e" providerId="ADAL" clId="{01495AC6-2B8B-4209-A801-59FB463C23EA}" dt="2021-09-29T09:29:09.560" v="2"/>
          <ac:spMkLst>
            <pc:docMk/>
            <pc:sldMk cId="0" sldId="261"/>
            <ac:spMk id="86"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2"/>
        </pc:sldMkLst>
        <pc:spChg chg="mod">
          <ac:chgData name="Martin Nečaský" userId="4d5b1f2d-d072-4f2f-b575-b96d99ede51e" providerId="ADAL" clId="{01495AC6-2B8B-4209-A801-59FB463C23EA}" dt="2021-09-29T09:29:09.560" v="2"/>
          <ac:spMkLst>
            <pc:docMk/>
            <pc:sldMk cId="0" sldId="262"/>
            <ac:spMk id="91" creationId="{00000000-0000-0000-0000-000000000000}"/>
          </ac:spMkLst>
        </pc:spChg>
        <pc:spChg chg="mod">
          <ac:chgData name="Martin Nečaský" userId="4d5b1f2d-d072-4f2f-b575-b96d99ede51e" providerId="ADAL" clId="{01495AC6-2B8B-4209-A801-59FB463C23EA}" dt="2021-09-29T09:29:09.560" v="2"/>
          <ac:spMkLst>
            <pc:docMk/>
            <pc:sldMk cId="0" sldId="262"/>
            <ac:spMk id="92" creationId="{00000000-0000-0000-0000-000000000000}"/>
          </ac:spMkLst>
        </pc:spChg>
        <pc:spChg chg="mod">
          <ac:chgData name="Martin Nečaský" userId="4d5b1f2d-d072-4f2f-b575-b96d99ede51e" providerId="ADAL" clId="{01495AC6-2B8B-4209-A801-59FB463C23EA}" dt="2021-09-29T09:29:09.560" v="2"/>
          <ac:spMkLst>
            <pc:docMk/>
            <pc:sldMk cId="0" sldId="262"/>
            <ac:spMk id="93" creationId="{00000000-0000-0000-0000-000000000000}"/>
          </ac:spMkLst>
        </pc:spChg>
        <pc:spChg chg="mod">
          <ac:chgData name="Martin Nečaský" userId="4d5b1f2d-d072-4f2f-b575-b96d99ede51e" providerId="ADAL" clId="{01495AC6-2B8B-4209-A801-59FB463C23EA}" dt="2021-09-29T09:29:09.560" v="2"/>
          <ac:spMkLst>
            <pc:docMk/>
            <pc:sldMk cId="0" sldId="262"/>
            <ac:spMk id="94" creationId="{00000000-0000-0000-0000-000000000000}"/>
          </ac:spMkLst>
        </pc:spChg>
        <pc:spChg chg="mod">
          <ac:chgData name="Martin Nečaský" userId="4d5b1f2d-d072-4f2f-b575-b96d99ede51e" providerId="ADAL" clId="{01495AC6-2B8B-4209-A801-59FB463C23EA}" dt="2021-09-29T09:29:09.560" v="2"/>
          <ac:spMkLst>
            <pc:docMk/>
            <pc:sldMk cId="0" sldId="262"/>
            <ac:spMk id="95"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3"/>
        </pc:sldMkLst>
        <pc:spChg chg="mod">
          <ac:chgData name="Martin Nečaský" userId="4d5b1f2d-d072-4f2f-b575-b96d99ede51e" providerId="ADAL" clId="{01495AC6-2B8B-4209-A801-59FB463C23EA}" dt="2021-09-29T09:29:09.560" v="2"/>
          <ac:spMkLst>
            <pc:docMk/>
            <pc:sldMk cId="0" sldId="263"/>
            <ac:spMk id="100" creationId="{00000000-0000-0000-0000-000000000000}"/>
          </ac:spMkLst>
        </pc:spChg>
        <pc:spChg chg="mod">
          <ac:chgData name="Martin Nečaský" userId="4d5b1f2d-d072-4f2f-b575-b96d99ede51e" providerId="ADAL" clId="{01495AC6-2B8B-4209-A801-59FB463C23EA}" dt="2021-09-29T09:29:09.560" v="2"/>
          <ac:spMkLst>
            <pc:docMk/>
            <pc:sldMk cId="0" sldId="263"/>
            <ac:spMk id="101" creationId="{00000000-0000-0000-0000-000000000000}"/>
          </ac:spMkLst>
        </pc:spChg>
        <pc:spChg chg="mod">
          <ac:chgData name="Martin Nečaský" userId="4d5b1f2d-d072-4f2f-b575-b96d99ede51e" providerId="ADAL" clId="{01495AC6-2B8B-4209-A801-59FB463C23EA}" dt="2021-09-29T09:29:09.560" v="2"/>
          <ac:spMkLst>
            <pc:docMk/>
            <pc:sldMk cId="0" sldId="263"/>
            <ac:spMk id="102" creationId="{00000000-0000-0000-0000-000000000000}"/>
          </ac:spMkLst>
        </pc:spChg>
        <pc:spChg chg="mod">
          <ac:chgData name="Martin Nečaský" userId="4d5b1f2d-d072-4f2f-b575-b96d99ede51e" providerId="ADAL" clId="{01495AC6-2B8B-4209-A801-59FB463C23EA}" dt="2021-09-29T09:29:09.560" v="2"/>
          <ac:spMkLst>
            <pc:docMk/>
            <pc:sldMk cId="0" sldId="263"/>
            <ac:spMk id="103"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4"/>
        </pc:sldMkLst>
        <pc:spChg chg="mod">
          <ac:chgData name="Martin Nečaský" userId="4d5b1f2d-d072-4f2f-b575-b96d99ede51e" providerId="ADAL" clId="{01495AC6-2B8B-4209-A801-59FB463C23EA}" dt="2021-09-29T09:29:09.560" v="2"/>
          <ac:spMkLst>
            <pc:docMk/>
            <pc:sldMk cId="0" sldId="264"/>
            <ac:spMk id="108" creationId="{00000000-0000-0000-0000-000000000000}"/>
          </ac:spMkLst>
        </pc:spChg>
        <pc:spChg chg="mod">
          <ac:chgData name="Martin Nečaský" userId="4d5b1f2d-d072-4f2f-b575-b96d99ede51e" providerId="ADAL" clId="{01495AC6-2B8B-4209-A801-59FB463C23EA}" dt="2021-09-29T09:29:09.560" v="2"/>
          <ac:spMkLst>
            <pc:docMk/>
            <pc:sldMk cId="0" sldId="264"/>
            <ac:spMk id="109" creationId="{00000000-0000-0000-0000-000000000000}"/>
          </ac:spMkLst>
        </pc:spChg>
        <pc:spChg chg="mod">
          <ac:chgData name="Martin Nečaský" userId="4d5b1f2d-d072-4f2f-b575-b96d99ede51e" providerId="ADAL" clId="{01495AC6-2B8B-4209-A801-59FB463C23EA}" dt="2021-09-29T09:29:09.560" v="2"/>
          <ac:spMkLst>
            <pc:docMk/>
            <pc:sldMk cId="0" sldId="264"/>
            <ac:spMk id="110" creationId="{00000000-0000-0000-0000-000000000000}"/>
          </ac:spMkLst>
        </pc:spChg>
        <pc:spChg chg="mod">
          <ac:chgData name="Martin Nečaský" userId="4d5b1f2d-d072-4f2f-b575-b96d99ede51e" providerId="ADAL" clId="{01495AC6-2B8B-4209-A801-59FB463C23EA}" dt="2021-09-29T09:29:09.560" v="2"/>
          <ac:spMkLst>
            <pc:docMk/>
            <pc:sldMk cId="0" sldId="264"/>
            <ac:spMk id="111" creationId="{00000000-0000-0000-0000-000000000000}"/>
          </ac:spMkLst>
        </pc:spChg>
        <pc:spChg chg="mod">
          <ac:chgData name="Martin Nečaský" userId="4d5b1f2d-d072-4f2f-b575-b96d99ede51e" providerId="ADAL" clId="{01495AC6-2B8B-4209-A801-59FB463C23EA}" dt="2021-09-29T09:29:09.560" v="2"/>
          <ac:spMkLst>
            <pc:docMk/>
            <pc:sldMk cId="0" sldId="264"/>
            <ac:spMk id="112"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5"/>
        </pc:sldMkLst>
        <pc:spChg chg="mod">
          <ac:chgData name="Martin Nečaský" userId="4d5b1f2d-d072-4f2f-b575-b96d99ede51e" providerId="ADAL" clId="{01495AC6-2B8B-4209-A801-59FB463C23EA}" dt="2021-09-29T09:29:09.560" v="2"/>
          <ac:spMkLst>
            <pc:docMk/>
            <pc:sldMk cId="0" sldId="265"/>
            <ac:spMk id="117" creationId="{00000000-0000-0000-0000-000000000000}"/>
          </ac:spMkLst>
        </pc:spChg>
        <pc:spChg chg="mod">
          <ac:chgData name="Martin Nečaský" userId="4d5b1f2d-d072-4f2f-b575-b96d99ede51e" providerId="ADAL" clId="{01495AC6-2B8B-4209-A801-59FB463C23EA}" dt="2021-09-29T09:29:09.560" v="2"/>
          <ac:spMkLst>
            <pc:docMk/>
            <pc:sldMk cId="0" sldId="265"/>
            <ac:spMk id="118" creationId="{00000000-0000-0000-0000-000000000000}"/>
          </ac:spMkLst>
        </pc:spChg>
        <pc:spChg chg="mod">
          <ac:chgData name="Martin Nečaský" userId="4d5b1f2d-d072-4f2f-b575-b96d99ede51e" providerId="ADAL" clId="{01495AC6-2B8B-4209-A801-59FB463C23EA}" dt="2021-09-29T09:29:09.560" v="2"/>
          <ac:spMkLst>
            <pc:docMk/>
            <pc:sldMk cId="0" sldId="265"/>
            <ac:spMk id="119" creationId="{00000000-0000-0000-0000-000000000000}"/>
          </ac:spMkLst>
        </pc:spChg>
        <pc:spChg chg="mod">
          <ac:chgData name="Martin Nečaský" userId="4d5b1f2d-d072-4f2f-b575-b96d99ede51e" providerId="ADAL" clId="{01495AC6-2B8B-4209-A801-59FB463C23EA}" dt="2021-09-29T09:29:09.560" v="2"/>
          <ac:spMkLst>
            <pc:docMk/>
            <pc:sldMk cId="0" sldId="265"/>
            <ac:spMk id="120" creationId="{00000000-0000-0000-0000-000000000000}"/>
          </ac:spMkLst>
        </pc:spChg>
        <pc:spChg chg="mod">
          <ac:chgData name="Martin Nečaský" userId="4d5b1f2d-d072-4f2f-b575-b96d99ede51e" providerId="ADAL" clId="{01495AC6-2B8B-4209-A801-59FB463C23EA}" dt="2021-09-29T09:29:09.560" v="2"/>
          <ac:spMkLst>
            <pc:docMk/>
            <pc:sldMk cId="0" sldId="265"/>
            <ac:spMk id="121"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6"/>
        </pc:sldMkLst>
        <pc:spChg chg="mod">
          <ac:chgData name="Martin Nečaský" userId="4d5b1f2d-d072-4f2f-b575-b96d99ede51e" providerId="ADAL" clId="{01495AC6-2B8B-4209-A801-59FB463C23EA}" dt="2021-09-29T09:29:09.560" v="2"/>
          <ac:spMkLst>
            <pc:docMk/>
            <pc:sldMk cId="0" sldId="266"/>
            <ac:spMk id="127" creationId="{00000000-0000-0000-0000-000000000000}"/>
          </ac:spMkLst>
        </pc:spChg>
        <pc:spChg chg="mod">
          <ac:chgData name="Martin Nečaský" userId="4d5b1f2d-d072-4f2f-b575-b96d99ede51e" providerId="ADAL" clId="{01495AC6-2B8B-4209-A801-59FB463C23EA}" dt="2021-09-29T09:29:09.560" v="2"/>
          <ac:spMkLst>
            <pc:docMk/>
            <pc:sldMk cId="0" sldId="266"/>
            <ac:spMk id="128" creationId="{00000000-0000-0000-0000-000000000000}"/>
          </ac:spMkLst>
        </pc:spChg>
        <pc:spChg chg="mod">
          <ac:chgData name="Martin Nečaský" userId="4d5b1f2d-d072-4f2f-b575-b96d99ede51e" providerId="ADAL" clId="{01495AC6-2B8B-4209-A801-59FB463C23EA}" dt="2021-09-29T09:29:09.560" v="2"/>
          <ac:spMkLst>
            <pc:docMk/>
            <pc:sldMk cId="0" sldId="266"/>
            <ac:spMk id="129" creationId="{00000000-0000-0000-0000-000000000000}"/>
          </ac:spMkLst>
        </pc:spChg>
        <pc:spChg chg="mod">
          <ac:chgData name="Martin Nečaský" userId="4d5b1f2d-d072-4f2f-b575-b96d99ede51e" providerId="ADAL" clId="{01495AC6-2B8B-4209-A801-59FB463C23EA}" dt="2021-09-29T09:29:09.560" v="2"/>
          <ac:spMkLst>
            <pc:docMk/>
            <pc:sldMk cId="0" sldId="266"/>
            <ac:spMk id="130" creationId="{00000000-0000-0000-0000-000000000000}"/>
          </ac:spMkLst>
        </pc:spChg>
      </pc:sldChg>
      <pc:sldChg chg="modSp mod modNotes">
        <pc:chgData name="Martin Nečaský" userId="4d5b1f2d-d072-4f2f-b575-b96d99ede51e" providerId="ADAL" clId="{01495AC6-2B8B-4209-A801-59FB463C23EA}" dt="2021-09-30T07:09:50.444" v="5" actId="108"/>
        <pc:sldMkLst>
          <pc:docMk/>
          <pc:sldMk cId="0" sldId="267"/>
        </pc:sldMkLst>
        <pc:spChg chg="mod">
          <ac:chgData name="Martin Nečaský" userId="4d5b1f2d-d072-4f2f-b575-b96d99ede51e" providerId="ADAL" clId="{01495AC6-2B8B-4209-A801-59FB463C23EA}" dt="2021-09-29T09:29:09.560" v="2"/>
          <ac:spMkLst>
            <pc:docMk/>
            <pc:sldMk cId="0" sldId="267"/>
            <ac:spMk id="136" creationId="{00000000-0000-0000-0000-000000000000}"/>
          </ac:spMkLst>
        </pc:spChg>
        <pc:spChg chg="mod">
          <ac:chgData name="Martin Nečaský" userId="4d5b1f2d-d072-4f2f-b575-b96d99ede51e" providerId="ADAL" clId="{01495AC6-2B8B-4209-A801-59FB463C23EA}" dt="2021-09-30T07:09:50.444" v="5" actId="108"/>
          <ac:spMkLst>
            <pc:docMk/>
            <pc:sldMk cId="0" sldId="267"/>
            <ac:spMk id="137" creationId="{00000000-0000-0000-0000-000000000000}"/>
          </ac:spMkLst>
        </pc:spChg>
        <pc:spChg chg="mod">
          <ac:chgData name="Martin Nečaský" userId="4d5b1f2d-d072-4f2f-b575-b96d99ede51e" providerId="ADAL" clId="{01495AC6-2B8B-4209-A801-59FB463C23EA}" dt="2021-09-29T09:29:09.560" v="2"/>
          <ac:spMkLst>
            <pc:docMk/>
            <pc:sldMk cId="0" sldId="267"/>
            <ac:spMk id="138" creationId="{00000000-0000-0000-0000-000000000000}"/>
          </ac:spMkLst>
        </pc:spChg>
        <pc:spChg chg="mod">
          <ac:chgData name="Martin Nečaský" userId="4d5b1f2d-d072-4f2f-b575-b96d99ede51e" providerId="ADAL" clId="{01495AC6-2B8B-4209-A801-59FB463C23EA}" dt="2021-09-29T09:29:09.560" v="2"/>
          <ac:spMkLst>
            <pc:docMk/>
            <pc:sldMk cId="0" sldId="267"/>
            <ac:spMk id="139"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8"/>
        </pc:sldMkLst>
        <pc:spChg chg="mod">
          <ac:chgData name="Martin Nečaský" userId="4d5b1f2d-d072-4f2f-b575-b96d99ede51e" providerId="ADAL" clId="{01495AC6-2B8B-4209-A801-59FB463C23EA}" dt="2021-09-29T09:29:09.560" v="2"/>
          <ac:spMkLst>
            <pc:docMk/>
            <pc:sldMk cId="0" sldId="268"/>
            <ac:spMk id="144" creationId="{00000000-0000-0000-0000-000000000000}"/>
          </ac:spMkLst>
        </pc:spChg>
        <pc:spChg chg="mod">
          <ac:chgData name="Martin Nečaský" userId="4d5b1f2d-d072-4f2f-b575-b96d99ede51e" providerId="ADAL" clId="{01495AC6-2B8B-4209-A801-59FB463C23EA}" dt="2021-09-29T09:29:09.560" v="2"/>
          <ac:spMkLst>
            <pc:docMk/>
            <pc:sldMk cId="0" sldId="268"/>
            <ac:spMk id="145" creationId="{00000000-0000-0000-0000-000000000000}"/>
          </ac:spMkLst>
        </pc:spChg>
        <pc:spChg chg="mod">
          <ac:chgData name="Martin Nečaský" userId="4d5b1f2d-d072-4f2f-b575-b96d99ede51e" providerId="ADAL" clId="{01495AC6-2B8B-4209-A801-59FB463C23EA}" dt="2021-09-29T09:29:09.560" v="2"/>
          <ac:spMkLst>
            <pc:docMk/>
            <pc:sldMk cId="0" sldId="268"/>
            <ac:spMk id="146" creationId="{00000000-0000-0000-0000-000000000000}"/>
          </ac:spMkLst>
        </pc:spChg>
        <pc:spChg chg="mod">
          <ac:chgData name="Martin Nečaský" userId="4d5b1f2d-d072-4f2f-b575-b96d99ede51e" providerId="ADAL" clId="{01495AC6-2B8B-4209-A801-59FB463C23EA}" dt="2021-09-29T09:29:09.560" v="2"/>
          <ac:spMkLst>
            <pc:docMk/>
            <pc:sldMk cId="0" sldId="268"/>
            <ac:spMk id="147" creationId="{00000000-0000-0000-0000-000000000000}"/>
          </ac:spMkLst>
        </pc:spChg>
        <pc:spChg chg="mod">
          <ac:chgData name="Martin Nečaský" userId="4d5b1f2d-d072-4f2f-b575-b96d99ede51e" providerId="ADAL" clId="{01495AC6-2B8B-4209-A801-59FB463C23EA}" dt="2021-09-29T09:29:09.560" v="2"/>
          <ac:spMkLst>
            <pc:docMk/>
            <pc:sldMk cId="0" sldId="268"/>
            <ac:spMk id="148"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69"/>
        </pc:sldMkLst>
        <pc:spChg chg="mod">
          <ac:chgData name="Martin Nečaský" userId="4d5b1f2d-d072-4f2f-b575-b96d99ede51e" providerId="ADAL" clId="{01495AC6-2B8B-4209-A801-59FB463C23EA}" dt="2021-09-29T09:29:09.560" v="2"/>
          <ac:spMkLst>
            <pc:docMk/>
            <pc:sldMk cId="0" sldId="269"/>
            <ac:spMk id="153" creationId="{00000000-0000-0000-0000-000000000000}"/>
          </ac:spMkLst>
        </pc:spChg>
        <pc:spChg chg="mod">
          <ac:chgData name="Martin Nečaský" userId="4d5b1f2d-d072-4f2f-b575-b96d99ede51e" providerId="ADAL" clId="{01495AC6-2B8B-4209-A801-59FB463C23EA}" dt="2021-09-29T09:29:09.560" v="2"/>
          <ac:spMkLst>
            <pc:docMk/>
            <pc:sldMk cId="0" sldId="269"/>
            <ac:spMk id="154" creationId="{00000000-0000-0000-0000-000000000000}"/>
          </ac:spMkLst>
        </pc:spChg>
        <pc:spChg chg="mod">
          <ac:chgData name="Martin Nečaský" userId="4d5b1f2d-d072-4f2f-b575-b96d99ede51e" providerId="ADAL" clId="{01495AC6-2B8B-4209-A801-59FB463C23EA}" dt="2021-09-29T09:29:09.560" v="2"/>
          <ac:spMkLst>
            <pc:docMk/>
            <pc:sldMk cId="0" sldId="269"/>
            <ac:spMk id="155" creationId="{00000000-0000-0000-0000-000000000000}"/>
          </ac:spMkLst>
        </pc:spChg>
      </pc:sldChg>
      <pc:sldChg chg="modSp modNotes">
        <pc:chgData name="Martin Nečaský" userId="4d5b1f2d-d072-4f2f-b575-b96d99ede51e" providerId="ADAL" clId="{01495AC6-2B8B-4209-A801-59FB463C23EA}" dt="2021-09-29T09:29:09.560" v="2"/>
        <pc:sldMkLst>
          <pc:docMk/>
          <pc:sldMk cId="0" sldId="270"/>
        </pc:sldMkLst>
        <pc:spChg chg="mod">
          <ac:chgData name="Martin Nečaský" userId="4d5b1f2d-d072-4f2f-b575-b96d99ede51e" providerId="ADAL" clId="{01495AC6-2B8B-4209-A801-59FB463C23EA}" dt="2021-09-29T09:29:09.560" v="2"/>
          <ac:spMkLst>
            <pc:docMk/>
            <pc:sldMk cId="0" sldId="270"/>
            <ac:spMk id="161" creationId="{00000000-0000-0000-0000-000000000000}"/>
          </ac:spMkLst>
        </pc:spChg>
        <pc:spChg chg="mod">
          <ac:chgData name="Martin Nečaský" userId="4d5b1f2d-d072-4f2f-b575-b96d99ede51e" providerId="ADAL" clId="{01495AC6-2B8B-4209-A801-59FB463C23EA}" dt="2021-09-29T09:29:09.560" v="2"/>
          <ac:spMkLst>
            <pc:docMk/>
            <pc:sldMk cId="0" sldId="270"/>
            <ac:spMk id="162" creationId="{00000000-0000-0000-0000-000000000000}"/>
          </ac:spMkLst>
        </pc:spChg>
        <pc:spChg chg="mod">
          <ac:chgData name="Martin Nečaský" userId="4d5b1f2d-d072-4f2f-b575-b96d99ede51e" providerId="ADAL" clId="{01495AC6-2B8B-4209-A801-59FB463C23EA}" dt="2021-09-29T09:29:09.560" v="2"/>
          <ac:spMkLst>
            <pc:docMk/>
            <pc:sldMk cId="0" sldId="270"/>
            <ac:spMk id="163" creationId="{00000000-0000-0000-0000-000000000000}"/>
          </ac:spMkLst>
        </pc:spChg>
      </pc:sldChg>
      <pc:sldMasterChg chg="modSp modSldLayout">
        <pc:chgData name="Martin Nečaský" userId="4d5b1f2d-d072-4f2f-b575-b96d99ede51e" providerId="ADAL" clId="{01495AC6-2B8B-4209-A801-59FB463C23EA}" dt="2021-09-29T09:29:09.560" v="2"/>
        <pc:sldMasterMkLst>
          <pc:docMk/>
          <pc:sldMasterMk cId="0" sldId="2147483648"/>
        </pc:sldMasterMkLst>
        <pc:spChg chg="mod">
          <ac:chgData name="Martin Nečaský" userId="4d5b1f2d-d072-4f2f-b575-b96d99ede51e" providerId="ADAL" clId="{01495AC6-2B8B-4209-A801-59FB463C23EA}" dt="2021-09-29T09:29:09.560" v="2"/>
          <ac:spMkLst>
            <pc:docMk/>
            <pc:sldMasterMk cId="0" sldId="2147483648"/>
            <ac:spMk id="11" creationId="{00000000-0000-0000-0000-000000000000}"/>
          </ac:spMkLst>
        </pc:spChg>
        <pc:spChg chg="mod">
          <ac:chgData name="Martin Nečaský" userId="4d5b1f2d-d072-4f2f-b575-b96d99ede51e" providerId="ADAL" clId="{01495AC6-2B8B-4209-A801-59FB463C23EA}" dt="2021-09-29T09:29:09.560" v="2"/>
          <ac:spMkLst>
            <pc:docMk/>
            <pc:sldMasterMk cId="0" sldId="2147483648"/>
            <ac:spMk id="13" creationId="{00000000-0000-0000-0000-000000000000}"/>
          </ac:spMkLst>
        </pc:spChg>
        <pc:spChg chg="mod">
          <ac:chgData name="Martin Nečaský" userId="4d5b1f2d-d072-4f2f-b575-b96d99ede51e" providerId="ADAL" clId="{01495AC6-2B8B-4209-A801-59FB463C23EA}" dt="2021-09-29T09:29:09.560" v="2"/>
          <ac:spMkLst>
            <pc:docMk/>
            <pc:sldMasterMk cId="0" sldId="2147483648"/>
            <ac:spMk id="14" creationId="{00000000-0000-0000-0000-000000000000}"/>
          </ac:spMkLst>
        </pc:spChg>
        <pc:spChg chg="mod">
          <ac:chgData name="Martin Nečaský" userId="4d5b1f2d-d072-4f2f-b575-b96d99ede51e" providerId="ADAL" clId="{01495AC6-2B8B-4209-A801-59FB463C23EA}" dt="2021-09-29T09:29:09.560" v="2"/>
          <ac:spMkLst>
            <pc:docMk/>
            <pc:sldMasterMk cId="0" sldId="2147483648"/>
            <ac:spMk id="15" creationId="{00000000-0000-0000-0000-000000000000}"/>
          </ac:spMkLst>
        </pc:spChg>
        <pc:spChg chg="mod">
          <ac:chgData name="Martin Nečaský" userId="4d5b1f2d-d072-4f2f-b575-b96d99ede51e" providerId="ADAL" clId="{01495AC6-2B8B-4209-A801-59FB463C23EA}" dt="2021-09-29T09:29:09.560" v="2"/>
          <ac:spMkLst>
            <pc:docMk/>
            <pc:sldMasterMk cId="0" sldId="2147483648"/>
            <ac:spMk id="16" creationId="{00000000-0000-0000-0000-000000000000}"/>
          </ac:spMkLst>
        </pc:spChg>
        <pc:grpChg chg="mod">
          <ac:chgData name="Martin Nečaský" userId="4d5b1f2d-d072-4f2f-b575-b96d99ede51e" providerId="ADAL" clId="{01495AC6-2B8B-4209-A801-59FB463C23EA}" dt="2021-09-29T09:29:09.560" v="2"/>
          <ac:grpSpMkLst>
            <pc:docMk/>
            <pc:sldMasterMk cId="0" sldId="2147483648"/>
            <ac:grpSpMk id="10" creationId="{00000000-0000-0000-0000-000000000000}"/>
          </ac:grpSpMkLst>
        </pc:grpChg>
        <pc:picChg chg="mod">
          <ac:chgData name="Martin Nečaský" userId="4d5b1f2d-d072-4f2f-b575-b96d99ede51e" providerId="ADAL" clId="{01495AC6-2B8B-4209-A801-59FB463C23EA}" dt="2021-09-29T09:29:09.560" v="2"/>
          <ac:picMkLst>
            <pc:docMk/>
            <pc:sldMasterMk cId="0" sldId="2147483648"/>
            <ac:picMk id="12" creationId="{00000000-0000-0000-0000-000000000000}"/>
          </ac:picMkLst>
        </pc:picChg>
        <pc:picChg chg="mod">
          <ac:chgData name="Martin Nečaský" userId="4d5b1f2d-d072-4f2f-b575-b96d99ede51e" providerId="ADAL" clId="{01495AC6-2B8B-4209-A801-59FB463C23EA}" dt="2021-09-29T09:29:09.560" v="2"/>
          <ac:picMkLst>
            <pc:docMk/>
            <pc:sldMasterMk cId="0" sldId="2147483648"/>
            <ac:picMk id="17" creationId="{00000000-0000-0000-0000-000000000000}"/>
          </ac:picMkLst>
        </pc:picChg>
        <pc:sldLayoutChg chg="modSp">
          <pc:chgData name="Martin Nečaský" userId="4d5b1f2d-d072-4f2f-b575-b96d99ede51e" providerId="ADAL" clId="{01495AC6-2B8B-4209-A801-59FB463C23EA}" dt="2021-09-29T09:29:09.560" v="2"/>
          <pc:sldLayoutMkLst>
            <pc:docMk/>
            <pc:sldMasterMk cId="0" sldId="2147483648"/>
            <pc:sldLayoutMk cId="0" sldId="2147483649"/>
          </pc:sldLayoutMkLst>
          <pc:spChg chg="mod">
            <ac:chgData name="Martin Nečaský" userId="4d5b1f2d-d072-4f2f-b575-b96d99ede51e" providerId="ADAL" clId="{01495AC6-2B8B-4209-A801-59FB463C23EA}" dt="2021-09-29T09:29:09.560" v="2"/>
            <ac:spMkLst>
              <pc:docMk/>
              <pc:sldMasterMk cId="0" sldId="2147483648"/>
              <pc:sldLayoutMk cId="0" sldId="2147483649"/>
              <ac:spMk id="21"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49"/>
              <ac:spMk id="22"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49"/>
              <ac:spMk id="23"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49"/>
              <ac:spMk id="24" creationId="{00000000-0000-0000-0000-000000000000}"/>
            </ac:spMkLst>
          </pc:spChg>
          <pc:picChg chg="mod">
            <ac:chgData name="Martin Nečaský" userId="4d5b1f2d-d072-4f2f-b575-b96d99ede51e" providerId="ADAL" clId="{01495AC6-2B8B-4209-A801-59FB463C23EA}" dt="2021-09-29T09:29:09.560" v="2"/>
            <ac:picMkLst>
              <pc:docMk/>
              <pc:sldMasterMk cId="0" sldId="2147483648"/>
              <pc:sldLayoutMk cId="0" sldId="2147483649"/>
              <ac:picMk id="19" creationId="{00000000-0000-0000-0000-000000000000}"/>
            </ac:picMkLst>
          </pc:picChg>
          <pc:picChg chg="mod">
            <ac:chgData name="Martin Nečaský" userId="4d5b1f2d-d072-4f2f-b575-b96d99ede51e" providerId="ADAL" clId="{01495AC6-2B8B-4209-A801-59FB463C23EA}" dt="2021-09-29T09:29:09.560" v="2"/>
            <ac:picMkLst>
              <pc:docMk/>
              <pc:sldMasterMk cId="0" sldId="2147483648"/>
              <pc:sldLayoutMk cId="0" sldId="2147483649"/>
              <ac:picMk id="20" creationId="{00000000-0000-0000-0000-000000000000}"/>
            </ac:picMkLst>
          </pc:picChg>
        </pc:sldLayoutChg>
        <pc:sldLayoutChg chg="modSp">
          <pc:chgData name="Martin Nečaský" userId="4d5b1f2d-d072-4f2f-b575-b96d99ede51e" providerId="ADAL" clId="{01495AC6-2B8B-4209-A801-59FB463C23EA}" dt="2021-09-29T09:29:09.560" v="2"/>
          <pc:sldLayoutMkLst>
            <pc:docMk/>
            <pc:sldMasterMk cId="0" sldId="2147483648"/>
            <pc:sldLayoutMk cId="0" sldId="2147483650"/>
          </pc:sldLayoutMkLst>
          <pc:spChg chg="mod">
            <ac:chgData name="Martin Nečaský" userId="4d5b1f2d-d072-4f2f-b575-b96d99ede51e" providerId="ADAL" clId="{01495AC6-2B8B-4209-A801-59FB463C23EA}" dt="2021-09-29T09:29:09.560" v="2"/>
            <ac:spMkLst>
              <pc:docMk/>
              <pc:sldMasterMk cId="0" sldId="2147483648"/>
              <pc:sldLayoutMk cId="0" sldId="2147483650"/>
              <ac:spMk id="26"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0"/>
              <ac:spMk id="27"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0"/>
              <ac:spMk id="28"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0"/>
              <ac:spMk id="29" creationId="{00000000-0000-0000-0000-000000000000}"/>
            </ac:spMkLst>
          </pc:spChg>
        </pc:sldLayoutChg>
        <pc:sldLayoutChg chg="modSp">
          <pc:chgData name="Martin Nečaský" userId="4d5b1f2d-d072-4f2f-b575-b96d99ede51e" providerId="ADAL" clId="{01495AC6-2B8B-4209-A801-59FB463C23EA}" dt="2021-09-29T09:29:09.560" v="2"/>
          <pc:sldLayoutMkLst>
            <pc:docMk/>
            <pc:sldMasterMk cId="0" sldId="2147483648"/>
            <pc:sldLayoutMk cId="0" sldId="2147483651"/>
          </pc:sldLayoutMkLst>
          <pc:spChg chg="mod">
            <ac:chgData name="Martin Nečaský" userId="4d5b1f2d-d072-4f2f-b575-b96d99ede51e" providerId="ADAL" clId="{01495AC6-2B8B-4209-A801-59FB463C23EA}" dt="2021-09-29T09:29:09.560" v="2"/>
            <ac:spMkLst>
              <pc:docMk/>
              <pc:sldMasterMk cId="0" sldId="2147483648"/>
              <pc:sldLayoutMk cId="0" sldId="2147483651"/>
              <ac:spMk id="31"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1"/>
              <ac:spMk id="32"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1"/>
              <ac:spMk id="33" creationId="{00000000-0000-0000-0000-000000000000}"/>
            </ac:spMkLst>
          </pc:spChg>
          <pc:spChg chg="mod">
            <ac:chgData name="Martin Nečaský" userId="4d5b1f2d-d072-4f2f-b575-b96d99ede51e" providerId="ADAL" clId="{01495AC6-2B8B-4209-A801-59FB463C23EA}" dt="2021-09-29T09:29:09.560" v="2"/>
            <ac:spMkLst>
              <pc:docMk/>
              <pc:sldMasterMk cId="0" sldId="2147483648"/>
              <pc:sldLayoutMk cId="0" sldId="2147483651"/>
              <ac:spMk id="34" creationId="{00000000-0000-0000-0000-000000000000}"/>
            </ac:spMkLst>
          </pc:spChg>
        </pc:sldLayoutChg>
      </pc:sldMasterChg>
    </pc:docChg>
  </pc:docChgLst>
  <pc:docChgLst>
    <pc:chgData name="Martin Nečaský" userId="4d5b1f2d-d072-4f2f-b575-b96d99ede51e" providerId="ADAL" clId="{C62DA042-77AA-4BE9-83AD-692A6AEA3BA8}"/>
    <pc:docChg chg="undo custSel addSld delSld modSld">
      <pc:chgData name="Martin Nečaský" userId="4d5b1f2d-d072-4f2f-b575-b96d99ede51e" providerId="ADAL" clId="{C62DA042-77AA-4BE9-83AD-692A6AEA3BA8}" dt="2022-10-05T14:18:47.017" v="269" actId="20577"/>
      <pc:docMkLst>
        <pc:docMk/>
      </pc:docMkLst>
      <pc:sldChg chg="modSp mod">
        <pc:chgData name="Martin Nečaský" userId="4d5b1f2d-d072-4f2f-b575-b96d99ede51e" providerId="ADAL" clId="{C62DA042-77AA-4BE9-83AD-692A6AEA3BA8}" dt="2022-09-22T10:37:44.931" v="63" actId="27636"/>
        <pc:sldMkLst>
          <pc:docMk/>
          <pc:sldMk cId="0" sldId="257"/>
        </pc:sldMkLst>
        <pc:spChg chg="mod">
          <ac:chgData name="Martin Nečaský" userId="4d5b1f2d-d072-4f2f-b575-b96d99ede51e" providerId="ADAL" clId="{C62DA042-77AA-4BE9-83AD-692A6AEA3BA8}" dt="2022-09-22T10:37:44.931" v="63" actId="27636"/>
          <ac:spMkLst>
            <pc:docMk/>
            <pc:sldMk cId="0" sldId="257"/>
            <ac:spMk id="49" creationId="{00000000-0000-0000-0000-000000000000}"/>
          </ac:spMkLst>
        </pc:spChg>
      </pc:sldChg>
      <pc:sldChg chg="modSp mod">
        <pc:chgData name="Martin Nečaský" userId="4d5b1f2d-d072-4f2f-b575-b96d99ede51e" providerId="ADAL" clId="{C62DA042-77AA-4BE9-83AD-692A6AEA3BA8}" dt="2022-09-29T08:12:01.732" v="192" actId="20577"/>
        <pc:sldMkLst>
          <pc:docMk/>
          <pc:sldMk cId="0" sldId="259"/>
        </pc:sldMkLst>
        <pc:spChg chg="mod">
          <ac:chgData name="Martin Nečaský" userId="4d5b1f2d-d072-4f2f-b575-b96d99ede51e" providerId="ADAL" clId="{C62DA042-77AA-4BE9-83AD-692A6AEA3BA8}" dt="2022-09-29T08:12:01.732" v="192" actId="20577"/>
          <ac:spMkLst>
            <pc:docMk/>
            <pc:sldMk cId="0" sldId="259"/>
            <ac:spMk id="69" creationId="{00000000-0000-0000-0000-000000000000}"/>
          </ac:spMkLst>
        </pc:spChg>
      </pc:sldChg>
      <pc:sldChg chg="modSp mod">
        <pc:chgData name="Martin Nečaský" userId="4d5b1f2d-d072-4f2f-b575-b96d99ede51e" providerId="ADAL" clId="{C62DA042-77AA-4BE9-83AD-692A6AEA3BA8}" dt="2022-09-29T08:22:17.532" v="260" actId="113"/>
        <pc:sldMkLst>
          <pc:docMk/>
          <pc:sldMk cId="0" sldId="260"/>
        </pc:sldMkLst>
        <pc:spChg chg="mod">
          <ac:chgData name="Martin Nečaský" userId="4d5b1f2d-d072-4f2f-b575-b96d99ede51e" providerId="ADAL" clId="{C62DA042-77AA-4BE9-83AD-692A6AEA3BA8}" dt="2022-09-29T08:14:08.271" v="200" actId="20577"/>
          <ac:spMkLst>
            <pc:docMk/>
            <pc:sldMk cId="0" sldId="260"/>
            <ac:spMk id="74" creationId="{00000000-0000-0000-0000-000000000000}"/>
          </ac:spMkLst>
        </pc:spChg>
        <pc:spChg chg="mod">
          <ac:chgData name="Martin Nečaský" userId="4d5b1f2d-d072-4f2f-b575-b96d99ede51e" providerId="ADAL" clId="{C62DA042-77AA-4BE9-83AD-692A6AEA3BA8}" dt="2022-09-29T08:22:17.532" v="260" actId="113"/>
          <ac:spMkLst>
            <pc:docMk/>
            <pc:sldMk cId="0" sldId="260"/>
            <ac:spMk id="75" creationId="{00000000-0000-0000-0000-000000000000}"/>
          </ac:spMkLst>
        </pc:spChg>
      </pc:sldChg>
      <pc:sldChg chg="del">
        <pc:chgData name="Martin Nečaský" userId="4d5b1f2d-d072-4f2f-b575-b96d99ede51e" providerId="ADAL" clId="{C62DA042-77AA-4BE9-83AD-692A6AEA3BA8}" dt="2022-09-29T08:24:22.745" v="261" actId="47"/>
        <pc:sldMkLst>
          <pc:docMk/>
          <pc:sldMk cId="0" sldId="261"/>
        </pc:sldMkLst>
      </pc:sldChg>
      <pc:sldChg chg="del">
        <pc:chgData name="Martin Nečaský" userId="4d5b1f2d-d072-4f2f-b575-b96d99ede51e" providerId="ADAL" clId="{C62DA042-77AA-4BE9-83AD-692A6AEA3BA8}" dt="2022-09-29T08:24:22.745" v="261" actId="47"/>
        <pc:sldMkLst>
          <pc:docMk/>
          <pc:sldMk cId="0" sldId="262"/>
        </pc:sldMkLst>
      </pc:sldChg>
      <pc:sldChg chg="del">
        <pc:chgData name="Martin Nečaský" userId="4d5b1f2d-d072-4f2f-b575-b96d99ede51e" providerId="ADAL" clId="{C62DA042-77AA-4BE9-83AD-692A6AEA3BA8}" dt="2022-09-29T08:25:06.650" v="268" actId="47"/>
        <pc:sldMkLst>
          <pc:docMk/>
          <pc:sldMk cId="0" sldId="264"/>
        </pc:sldMkLst>
      </pc:sldChg>
      <pc:sldChg chg="del">
        <pc:chgData name="Martin Nečaský" userId="4d5b1f2d-d072-4f2f-b575-b96d99ede51e" providerId="ADAL" clId="{C62DA042-77AA-4BE9-83AD-692A6AEA3BA8}" dt="2022-09-29T08:24:25.482" v="262" actId="47"/>
        <pc:sldMkLst>
          <pc:docMk/>
          <pc:sldMk cId="0" sldId="265"/>
        </pc:sldMkLst>
      </pc:sldChg>
      <pc:sldChg chg="add del">
        <pc:chgData name="Martin Nečaský" userId="4d5b1f2d-d072-4f2f-b575-b96d99ede51e" providerId="ADAL" clId="{C62DA042-77AA-4BE9-83AD-692A6AEA3BA8}" dt="2022-09-29T08:25:00.853" v="266" actId="47"/>
        <pc:sldMkLst>
          <pc:docMk/>
          <pc:sldMk cId="0" sldId="266"/>
        </pc:sldMkLst>
      </pc:sldChg>
      <pc:sldChg chg="modSp mod">
        <pc:chgData name="Martin Nečaský" userId="4d5b1f2d-d072-4f2f-b575-b96d99ede51e" providerId="ADAL" clId="{C62DA042-77AA-4BE9-83AD-692A6AEA3BA8}" dt="2022-10-05T14:18:47.017" v="269" actId="20577"/>
        <pc:sldMkLst>
          <pc:docMk/>
          <pc:sldMk cId="0" sldId="267"/>
        </pc:sldMkLst>
        <pc:spChg chg="mod">
          <ac:chgData name="Martin Nečaský" userId="4d5b1f2d-d072-4f2f-b575-b96d99ede51e" providerId="ADAL" clId="{C62DA042-77AA-4BE9-83AD-692A6AEA3BA8}" dt="2022-10-05T14:18:47.017" v="269" actId="20577"/>
          <ac:spMkLst>
            <pc:docMk/>
            <pc:sldMk cId="0" sldId="267"/>
            <ac:spMk id="137" creationId="{00000000-0000-0000-0000-000000000000}"/>
          </ac:spMkLst>
        </pc:spChg>
      </pc:sldChg>
      <pc:sldChg chg="del">
        <pc:chgData name="Martin Nečaský" userId="4d5b1f2d-d072-4f2f-b575-b96d99ede51e" providerId="ADAL" clId="{C62DA042-77AA-4BE9-83AD-692A6AEA3BA8}" dt="2022-09-22T10:38:05.731" v="64" actId="47"/>
        <pc:sldMkLst>
          <pc:docMk/>
          <pc:sldMk cId="0" sldId="268"/>
        </pc:sldMkLst>
      </pc:sldChg>
      <pc:sldChg chg="add del">
        <pc:chgData name="Martin Nečaský" userId="4d5b1f2d-d072-4f2f-b575-b96d99ede51e" providerId="ADAL" clId="{C62DA042-77AA-4BE9-83AD-692A6AEA3BA8}" dt="2022-09-29T08:25:03.248" v="267" actId="47"/>
        <pc:sldMkLst>
          <pc:docMk/>
          <pc:sldMk cId="0" sldId="269"/>
        </pc:sldMkLst>
      </pc:sldChg>
      <pc:sldChg chg="add">
        <pc:chgData name="Martin Nečaský" userId="4d5b1f2d-d072-4f2f-b575-b96d99ede51e" providerId="ADAL" clId="{C62DA042-77AA-4BE9-83AD-692A6AEA3BA8}" dt="2022-09-29T08:14:05.223" v="198" actId="2890"/>
        <pc:sldMkLst>
          <pc:docMk/>
          <pc:sldMk cId="1643526535" sldId="271"/>
        </pc:sldMkLst>
      </pc:sldChg>
      <pc:sldChg chg="add del">
        <pc:chgData name="Martin Nečaský" userId="4d5b1f2d-d072-4f2f-b575-b96d99ede51e" providerId="ADAL" clId="{C62DA042-77AA-4BE9-83AD-692A6AEA3BA8}" dt="2022-09-29T08:21:46.034" v="208" actId="47"/>
        <pc:sldMkLst>
          <pc:docMk/>
          <pc:sldMk cId="296573095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86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9373e6c5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99373e6c5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Nemocnice chce jít do IoT. Neví, kde začít, identifikovala pár oblastí, kde by se to mohlo hodit a na co asi. Chtějí architektonickou studii na každou oblast zvlášť. Vyberou si jednu a tu budou dělat. Postupně ale budou nabalovat další, musí to být interoperabilní, bezpečný, spolehlivý, platformově-nezávislý a snadno modifikovatelný.</a:t>
            </a:r>
            <a:endParaRPr/>
          </a:p>
        </p:txBody>
      </p:sp>
      <p:sp>
        <p:nvSpPr>
          <p:cNvPr id="125" name="Google Shape;12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9373e6c59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99373e6c59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Nemocnice chce jít do IoT. Neví, kde začít, identifikovala pár oblastí, kde by se to mohlo hodit a na co asi. Chtějí architektonickou studii na každou oblast zvlášť. Vyberou si jednu a tu budou dělat. Postupně ale budou nabalovat další, musí to být interoperabilní, bezpečný, spolehlivý, platformově-nezávislý a snadno modifikovatelný.</a:t>
            </a:r>
            <a:endParaRPr/>
          </a:p>
        </p:txBody>
      </p:sp>
      <p:sp>
        <p:nvSpPr>
          <p:cNvPr id="134" name="Google Shape;134;g99373e6c59_0_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Úvodní snímek" type="title">
  <p:cSld name="TITLE">
    <p:spTree>
      <p:nvGrpSpPr>
        <p:cNvPr id="1" name="Shape 18"/>
        <p:cNvGrpSpPr/>
        <p:nvPr/>
      </p:nvGrpSpPr>
      <p:grpSpPr>
        <a:xfrm>
          <a:off x="0" y="0"/>
          <a:ext cx="0" cy="0"/>
          <a:chOff x="0" y="0"/>
          <a:chExt cx="0" cy="0"/>
        </a:xfrm>
      </p:grpSpPr>
      <p:pic>
        <p:nvPicPr>
          <p:cNvPr id="19" name="Google Shape;19;p10" descr="C:\Users\ani\Documents\GRAPHIC DESIGN\xml\šablona čistá-01.png"/>
          <p:cNvPicPr preferRelativeResize="0"/>
          <p:nvPr/>
        </p:nvPicPr>
        <p:blipFill rotWithShape="1">
          <a:blip r:embed="rId2">
            <a:alphaModFix/>
          </a:blip>
          <a:srcRect r="27302" b="41690"/>
          <a:stretch/>
        </p:blipFill>
        <p:spPr>
          <a:xfrm>
            <a:off x="1" y="0"/>
            <a:ext cx="5435600" cy="3270250"/>
          </a:xfrm>
          <a:prstGeom prst="rect">
            <a:avLst/>
          </a:prstGeom>
          <a:noFill/>
          <a:ln>
            <a:noFill/>
          </a:ln>
        </p:spPr>
      </p:pic>
      <p:pic>
        <p:nvPicPr>
          <p:cNvPr id="20" name="Google Shape;20;p10" descr="D:\Desktop\template\xwerg.png"/>
          <p:cNvPicPr preferRelativeResize="0"/>
          <p:nvPr/>
        </p:nvPicPr>
        <p:blipFill rotWithShape="1">
          <a:blip r:embed="rId3">
            <a:alphaModFix/>
          </a:blip>
          <a:srcRect/>
          <a:stretch/>
        </p:blipFill>
        <p:spPr>
          <a:xfrm>
            <a:off x="4932363" y="4076704"/>
            <a:ext cx="4202112" cy="2259013"/>
          </a:xfrm>
          <a:prstGeom prst="rect">
            <a:avLst/>
          </a:prstGeom>
          <a:noFill/>
          <a:ln>
            <a:noFill/>
          </a:ln>
          <a:effectLst>
            <a:outerShdw blurRad="190500" dist="38100" dir="2700000" sx="102000" sy="102000" algn="tl" rotWithShape="0">
              <a:srgbClr val="000000">
                <a:alpha val="61960"/>
              </a:srgbClr>
            </a:outerShdw>
          </a:effectLst>
        </p:spPr>
      </p:pic>
      <p:sp>
        <p:nvSpPr>
          <p:cNvPr id="21" name="Google Shape;21;p10"/>
          <p:cNvSpPr txBox="1">
            <a:spLocks noGrp="1"/>
          </p:cNvSpPr>
          <p:nvPr>
            <p:ph type="ctrTitle"/>
          </p:nvPr>
        </p:nvSpPr>
        <p:spPr>
          <a:xfrm>
            <a:off x="759600" y="1598400"/>
            <a:ext cx="7772400" cy="146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10"/>
          <p:cNvSpPr txBox="1">
            <a:spLocks noGrp="1"/>
          </p:cNvSpPr>
          <p:nvPr>
            <p:ph type="subTitle" idx="1"/>
          </p:nvPr>
        </p:nvSpPr>
        <p:spPr>
          <a:xfrm>
            <a:off x="1195200" y="3045600"/>
            <a:ext cx="6400800" cy="1752600"/>
          </a:xfrm>
          <a:prstGeom prst="rect">
            <a:avLst/>
          </a:prstGeom>
          <a:noFill/>
          <a:ln>
            <a:noFill/>
          </a:ln>
        </p:spPr>
        <p:txBody>
          <a:bodyPr spcFirstLastPara="1" wrap="square" lIns="91425" tIns="45700" rIns="91425" bIns="45700" anchor="t" anchorCtr="0">
            <a:noAutofit/>
          </a:bodyPr>
          <a:lstStyle>
            <a:lvl1pPr lvl="0" algn="l">
              <a:spcBef>
                <a:spcPts val="440"/>
              </a:spcBef>
              <a:spcAft>
                <a:spcPts val="0"/>
              </a:spcAft>
              <a:buSzPts val="1100"/>
              <a:buNone/>
              <a:defRPr sz="2200" b="1">
                <a:solidFill>
                  <a:srgbClr val="888888"/>
                </a:solidFill>
                <a:latin typeface="Arial"/>
                <a:ea typeface="Arial"/>
                <a:cs typeface="Arial"/>
                <a:sym typeface="Arial"/>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3" name="Google Shape;23;p10"/>
          <p:cNvSpPr txBox="1">
            <a:spLocks noGrp="1"/>
          </p:cNvSpPr>
          <p:nvPr>
            <p:ph type="ftr" idx="11"/>
          </p:nvPr>
        </p:nvSpPr>
        <p:spPr>
          <a:xfrm>
            <a:off x="2771777" y="6308729"/>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8274050" y="6308729"/>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i="0" u="none" strike="noStrike" cap="none">
                <a:solidFill>
                  <a:schemeClr val="lt1"/>
                </a:solidFill>
                <a:latin typeface="Calibri"/>
                <a:ea typeface="Calibri"/>
                <a:cs typeface="Calibri"/>
                <a:sym typeface="Calibri"/>
              </a:defRPr>
            </a:lvl1pPr>
            <a:lvl2pPr marL="0" lvl="1" indent="0" algn="l">
              <a:spcBef>
                <a:spcPts val="0"/>
              </a:spcBef>
              <a:spcAft>
                <a:spcPts val="0"/>
              </a:spcAft>
              <a:buNone/>
              <a:defRPr sz="1200" b="1" i="0" u="none" strike="noStrike" cap="none">
                <a:solidFill>
                  <a:schemeClr val="lt1"/>
                </a:solidFill>
                <a:latin typeface="Calibri"/>
                <a:ea typeface="Calibri"/>
                <a:cs typeface="Calibri"/>
                <a:sym typeface="Calibri"/>
              </a:defRPr>
            </a:lvl2pPr>
            <a:lvl3pPr marL="0" lvl="2" indent="0" algn="l">
              <a:spcBef>
                <a:spcPts val="0"/>
              </a:spcBef>
              <a:spcAft>
                <a:spcPts val="0"/>
              </a:spcAft>
              <a:buNone/>
              <a:defRPr sz="1200" b="1" i="0" u="none" strike="noStrike" cap="none">
                <a:solidFill>
                  <a:schemeClr val="lt1"/>
                </a:solidFill>
                <a:latin typeface="Calibri"/>
                <a:ea typeface="Calibri"/>
                <a:cs typeface="Calibri"/>
                <a:sym typeface="Calibri"/>
              </a:defRPr>
            </a:lvl3pPr>
            <a:lvl4pPr marL="0" lvl="3" indent="0" algn="l">
              <a:spcBef>
                <a:spcPts val="0"/>
              </a:spcBef>
              <a:spcAft>
                <a:spcPts val="0"/>
              </a:spcAft>
              <a:buNone/>
              <a:defRPr sz="1200" b="1" i="0" u="none" strike="noStrike" cap="none">
                <a:solidFill>
                  <a:schemeClr val="lt1"/>
                </a:solidFill>
                <a:latin typeface="Calibri"/>
                <a:ea typeface="Calibri"/>
                <a:cs typeface="Calibri"/>
                <a:sym typeface="Calibri"/>
              </a:defRPr>
            </a:lvl4pPr>
            <a:lvl5pPr marL="0" lvl="4" indent="0" algn="l">
              <a:spcBef>
                <a:spcPts val="0"/>
              </a:spcBef>
              <a:spcAft>
                <a:spcPts val="0"/>
              </a:spcAft>
              <a:buNone/>
              <a:defRPr sz="1200" b="1" i="0" u="none" strike="noStrike" cap="none">
                <a:solidFill>
                  <a:schemeClr val="lt1"/>
                </a:solidFill>
                <a:latin typeface="Calibri"/>
                <a:ea typeface="Calibri"/>
                <a:cs typeface="Calibri"/>
                <a:sym typeface="Calibri"/>
              </a:defRPr>
            </a:lvl5pPr>
            <a:lvl6pPr marL="0" lvl="5" indent="0" algn="l">
              <a:spcBef>
                <a:spcPts val="0"/>
              </a:spcBef>
              <a:spcAft>
                <a:spcPts val="0"/>
              </a:spcAft>
              <a:buNone/>
              <a:defRPr sz="1200" b="1" i="0" u="none" strike="noStrike" cap="none">
                <a:solidFill>
                  <a:schemeClr val="lt1"/>
                </a:solidFill>
                <a:latin typeface="Calibri"/>
                <a:ea typeface="Calibri"/>
                <a:cs typeface="Calibri"/>
                <a:sym typeface="Calibri"/>
              </a:defRPr>
            </a:lvl6pPr>
            <a:lvl7pPr marL="0" lvl="6" indent="0" algn="l">
              <a:spcBef>
                <a:spcPts val="0"/>
              </a:spcBef>
              <a:spcAft>
                <a:spcPts val="0"/>
              </a:spcAft>
              <a:buNone/>
              <a:defRPr sz="1200" b="1" i="0" u="none" strike="noStrike" cap="none">
                <a:solidFill>
                  <a:schemeClr val="lt1"/>
                </a:solidFill>
                <a:latin typeface="Calibri"/>
                <a:ea typeface="Calibri"/>
                <a:cs typeface="Calibri"/>
                <a:sym typeface="Calibri"/>
              </a:defRPr>
            </a:lvl7pPr>
            <a:lvl8pPr marL="0" lvl="7" indent="0" algn="l">
              <a:spcBef>
                <a:spcPts val="0"/>
              </a:spcBef>
              <a:spcAft>
                <a:spcPts val="0"/>
              </a:spcAft>
              <a:buNone/>
              <a:defRPr sz="1200" b="1" i="0" u="none" strike="noStrike" cap="none">
                <a:solidFill>
                  <a:schemeClr val="lt1"/>
                </a:solidFill>
                <a:latin typeface="Calibri"/>
                <a:ea typeface="Calibri"/>
                <a:cs typeface="Calibri"/>
                <a:sym typeface="Calibri"/>
              </a:defRPr>
            </a:lvl8pPr>
            <a:lvl9pPr marL="0" lvl="8" indent="0" algn="l">
              <a:spcBef>
                <a:spcPts val="0"/>
              </a:spcBef>
              <a:spcAft>
                <a:spcPts val="0"/>
              </a:spcAft>
              <a:buNone/>
              <a:defRPr sz="1200"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adpis a obsah"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457200" y="274642"/>
            <a:ext cx="82296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2771777" y="6308729"/>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274050" y="6308729"/>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i="0" u="none" strike="noStrike" cap="none">
                <a:solidFill>
                  <a:schemeClr val="lt1"/>
                </a:solidFill>
                <a:latin typeface="Calibri"/>
                <a:ea typeface="Calibri"/>
                <a:cs typeface="Calibri"/>
                <a:sym typeface="Calibri"/>
              </a:defRPr>
            </a:lvl1pPr>
            <a:lvl2pPr marL="0" lvl="1" indent="0" algn="l">
              <a:spcBef>
                <a:spcPts val="0"/>
              </a:spcBef>
              <a:spcAft>
                <a:spcPts val="0"/>
              </a:spcAft>
              <a:buNone/>
              <a:defRPr sz="1200" b="1" i="0" u="none" strike="noStrike" cap="none">
                <a:solidFill>
                  <a:schemeClr val="lt1"/>
                </a:solidFill>
                <a:latin typeface="Calibri"/>
                <a:ea typeface="Calibri"/>
                <a:cs typeface="Calibri"/>
                <a:sym typeface="Calibri"/>
              </a:defRPr>
            </a:lvl2pPr>
            <a:lvl3pPr marL="0" lvl="2" indent="0" algn="l">
              <a:spcBef>
                <a:spcPts val="0"/>
              </a:spcBef>
              <a:spcAft>
                <a:spcPts val="0"/>
              </a:spcAft>
              <a:buNone/>
              <a:defRPr sz="1200" b="1" i="0" u="none" strike="noStrike" cap="none">
                <a:solidFill>
                  <a:schemeClr val="lt1"/>
                </a:solidFill>
                <a:latin typeface="Calibri"/>
                <a:ea typeface="Calibri"/>
                <a:cs typeface="Calibri"/>
                <a:sym typeface="Calibri"/>
              </a:defRPr>
            </a:lvl3pPr>
            <a:lvl4pPr marL="0" lvl="3" indent="0" algn="l">
              <a:spcBef>
                <a:spcPts val="0"/>
              </a:spcBef>
              <a:spcAft>
                <a:spcPts val="0"/>
              </a:spcAft>
              <a:buNone/>
              <a:defRPr sz="1200" b="1" i="0" u="none" strike="noStrike" cap="none">
                <a:solidFill>
                  <a:schemeClr val="lt1"/>
                </a:solidFill>
                <a:latin typeface="Calibri"/>
                <a:ea typeface="Calibri"/>
                <a:cs typeface="Calibri"/>
                <a:sym typeface="Calibri"/>
              </a:defRPr>
            </a:lvl4pPr>
            <a:lvl5pPr marL="0" lvl="4" indent="0" algn="l">
              <a:spcBef>
                <a:spcPts val="0"/>
              </a:spcBef>
              <a:spcAft>
                <a:spcPts val="0"/>
              </a:spcAft>
              <a:buNone/>
              <a:defRPr sz="1200" b="1" i="0" u="none" strike="noStrike" cap="none">
                <a:solidFill>
                  <a:schemeClr val="lt1"/>
                </a:solidFill>
                <a:latin typeface="Calibri"/>
                <a:ea typeface="Calibri"/>
                <a:cs typeface="Calibri"/>
                <a:sym typeface="Calibri"/>
              </a:defRPr>
            </a:lvl5pPr>
            <a:lvl6pPr marL="0" lvl="5" indent="0" algn="l">
              <a:spcBef>
                <a:spcPts val="0"/>
              </a:spcBef>
              <a:spcAft>
                <a:spcPts val="0"/>
              </a:spcAft>
              <a:buNone/>
              <a:defRPr sz="1200" b="1" i="0" u="none" strike="noStrike" cap="none">
                <a:solidFill>
                  <a:schemeClr val="lt1"/>
                </a:solidFill>
                <a:latin typeface="Calibri"/>
                <a:ea typeface="Calibri"/>
                <a:cs typeface="Calibri"/>
                <a:sym typeface="Calibri"/>
              </a:defRPr>
            </a:lvl6pPr>
            <a:lvl7pPr marL="0" lvl="6" indent="0" algn="l">
              <a:spcBef>
                <a:spcPts val="0"/>
              </a:spcBef>
              <a:spcAft>
                <a:spcPts val="0"/>
              </a:spcAft>
              <a:buNone/>
              <a:defRPr sz="1200" b="1" i="0" u="none" strike="noStrike" cap="none">
                <a:solidFill>
                  <a:schemeClr val="lt1"/>
                </a:solidFill>
                <a:latin typeface="Calibri"/>
                <a:ea typeface="Calibri"/>
                <a:cs typeface="Calibri"/>
                <a:sym typeface="Calibri"/>
              </a:defRPr>
            </a:lvl7pPr>
            <a:lvl8pPr marL="0" lvl="7" indent="0" algn="l">
              <a:spcBef>
                <a:spcPts val="0"/>
              </a:spcBef>
              <a:spcAft>
                <a:spcPts val="0"/>
              </a:spcAft>
              <a:buNone/>
              <a:defRPr sz="1200" b="1" i="0" u="none" strike="noStrike" cap="none">
                <a:solidFill>
                  <a:schemeClr val="lt1"/>
                </a:solidFill>
                <a:latin typeface="Calibri"/>
                <a:ea typeface="Calibri"/>
                <a:cs typeface="Calibri"/>
                <a:sym typeface="Calibri"/>
              </a:defRPr>
            </a:lvl8pPr>
            <a:lvl9pPr marL="0" lvl="8" indent="0" algn="l">
              <a:spcBef>
                <a:spcPts val="0"/>
              </a:spcBef>
              <a:spcAft>
                <a:spcPts val="0"/>
              </a:spcAft>
              <a:buNone/>
              <a:defRPr sz="1200"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9" name="Google Shape;29;p11"/>
          <p:cNvSpPr txBox="1">
            <a:spLocks noGrp="1"/>
          </p:cNvSpPr>
          <p:nvPr>
            <p:ph type="body" idx="1"/>
          </p:nvPr>
        </p:nvSpPr>
        <p:spPr>
          <a:xfrm>
            <a:off x="457200" y="1125538"/>
            <a:ext cx="8229600" cy="5000700"/>
          </a:xfrm>
          <a:prstGeom prst="rect">
            <a:avLst/>
          </a:prstGeom>
          <a:noFill/>
          <a:ln>
            <a:noFill/>
          </a:ln>
        </p:spPr>
        <p:txBody>
          <a:bodyPr spcFirstLastPara="1" wrap="square" lIns="91425" tIns="45700" rIns="91425" bIns="45700" anchor="t" anchorCtr="0">
            <a:noAutofit/>
          </a:bodyPr>
          <a:lstStyle>
            <a:lvl1pPr marL="457189" marR="0" lvl="0" indent="-330192" algn="l" rtl="0">
              <a:spcBef>
                <a:spcPts val="640"/>
              </a:spcBef>
              <a:spcAft>
                <a:spcPts val="0"/>
              </a:spcAft>
              <a:buClr>
                <a:srgbClr val="8DC63F"/>
              </a:buClr>
              <a:buSzPts val="1600"/>
              <a:buFont typeface="Noto Sans Symbols"/>
              <a:buChar char="❑"/>
              <a:defRPr sz="3200" b="0" i="0" u="none" strike="noStrike" cap="none">
                <a:solidFill>
                  <a:schemeClr val="dk1"/>
                </a:solidFill>
                <a:latin typeface="Calibri"/>
                <a:ea typeface="Calibri"/>
                <a:cs typeface="Calibri"/>
                <a:sym typeface="Calibri"/>
              </a:defRPr>
            </a:lvl1pPr>
            <a:lvl2pPr marL="914377" marR="0" lvl="1" indent="-406390" algn="l" rtl="0">
              <a:spcBef>
                <a:spcPts val="560"/>
              </a:spcBef>
              <a:spcAft>
                <a:spcPts val="0"/>
              </a:spcAft>
              <a:buClr>
                <a:srgbClr val="8DC63F"/>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rgbClr val="8DC63F"/>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5pPr>
            <a:lvl6pPr marL="2743131"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áhlaví části" type="secHead">
  <p:cSld name="SECTION_HEADER">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SzPts val="1400"/>
              <a:buNone/>
              <a:defRPr sz="34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189" lvl="0" indent="-228594" algn="l">
              <a:spcBef>
                <a:spcPts val="360"/>
              </a:spcBef>
              <a:spcAft>
                <a:spcPts val="0"/>
              </a:spcAft>
              <a:buSzPts val="900"/>
              <a:buNone/>
              <a:defRPr sz="1800">
                <a:solidFill>
                  <a:srgbClr val="888888"/>
                </a:solidFill>
                <a:latin typeface="Arial"/>
                <a:ea typeface="Arial"/>
                <a:cs typeface="Arial"/>
                <a:sym typeface="Arial"/>
              </a:defRPr>
            </a:lvl1pPr>
            <a:lvl2pPr marL="914377" lvl="1" indent="-228594" algn="l">
              <a:spcBef>
                <a:spcPts val="360"/>
              </a:spcBef>
              <a:spcAft>
                <a:spcPts val="0"/>
              </a:spcAft>
              <a:buSzPts val="1800"/>
              <a:buNone/>
              <a:defRPr sz="1800">
                <a:solidFill>
                  <a:srgbClr val="888888"/>
                </a:solidFill>
              </a:defRPr>
            </a:lvl2pPr>
            <a:lvl3pPr marL="1371566" lvl="2" indent="-228594" algn="l">
              <a:spcBef>
                <a:spcPts val="320"/>
              </a:spcBef>
              <a:spcAft>
                <a:spcPts val="0"/>
              </a:spcAft>
              <a:buSzPts val="1600"/>
              <a:buNone/>
              <a:defRPr sz="1600">
                <a:solidFill>
                  <a:srgbClr val="888888"/>
                </a:solidFill>
              </a:defRPr>
            </a:lvl3pPr>
            <a:lvl4pPr marL="1828754" lvl="3" indent="-228594" algn="l">
              <a:spcBef>
                <a:spcPts val="280"/>
              </a:spcBef>
              <a:spcAft>
                <a:spcPts val="0"/>
              </a:spcAft>
              <a:buSzPts val="1400"/>
              <a:buNone/>
              <a:defRPr sz="1400">
                <a:solidFill>
                  <a:srgbClr val="888888"/>
                </a:solidFill>
              </a:defRPr>
            </a:lvl4pPr>
            <a:lvl5pPr marL="2285943" lvl="4" indent="-228594" algn="l">
              <a:spcBef>
                <a:spcPts val="280"/>
              </a:spcBef>
              <a:spcAft>
                <a:spcPts val="0"/>
              </a:spcAft>
              <a:buSzPts val="1400"/>
              <a:buNone/>
              <a:defRPr sz="1400">
                <a:solidFill>
                  <a:srgbClr val="888888"/>
                </a:solidFill>
              </a:defRPr>
            </a:lvl5pPr>
            <a:lvl6pPr marL="2743131" lvl="5" indent="-228594" algn="l">
              <a:spcBef>
                <a:spcPts val="280"/>
              </a:spcBef>
              <a:spcAft>
                <a:spcPts val="0"/>
              </a:spcAft>
              <a:buClr>
                <a:srgbClr val="888888"/>
              </a:buClr>
              <a:buSzPts val="1400"/>
              <a:buNone/>
              <a:defRPr sz="1400">
                <a:solidFill>
                  <a:srgbClr val="888888"/>
                </a:solidFill>
              </a:defRPr>
            </a:lvl6pPr>
            <a:lvl7pPr marL="3200320" lvl="6" indent="-228594" algn="l">
              <a:spcBef>
                <a:spcPts val="280"/>
              </a:spcBef>
              <a:spcAft>
                <a:spcPts val="0"/>
              </a:spcAft>
              <a:buClr>
                <a:srgbClr val="888888"/>
              </a:buClr>
              <a:buSzPts val="1400"/>
              <a:buNone/>
              <a:defRPr sz="1400">
                <a:solidFill>
                  <a:srgbClr val="888888"/>
                </a:solidFill>
              </a:defRPr>
            </a:lvl7pPr>
            <a:lvl8pPr marL="3657509" lvl="7" indent="-228594" algn="l">
              <a:spcBef>
                <a:spcPts val="280"/>
              </a:spcBef>
              <a:spcAft>
                <a:spcPts val="0"/>
              </a:spcAft>
              <a:buClr>
                <a:srgbClr val="888888"/>
              </a:buClr>
              <a:buSzPts val="1400"/>
              <a:buNone/>
              <a:defRPr sz="1400">
                <a:solidFill>
                  <a:srgbClr val="888888"/>
                </a:solidFill>
              </a:defRPr>
            </a:lvl8pPr>
            <a:lvl9pPr marL="4114697" lvl="8" indent="-228594" algn="l">
              <a:spcBef>
                <a:spcPts val="280"/>
              </a:spcBef>
              <a:spcAft>
                <a:spcPts val="0"/>
              </a:spcAft>
              <a:buClr>
                <a:srgbClr val="888888"/>
              </a:buClr>
              <a:buSzPts val="1400"/>
              <a:buNone/>
              <a:defRPr sz="1400">
                <a:solidFill>
                  <a:srgbClr val="888888"/>
                </a:solidFill>
              </a:defRPr>
            </a:lvl9pPr>
          </a:lstStyle>
          <a:p>
            <a:endParaRPr/>
          </a:p>
        </p:txBody>
      </p:sp>
      <p:sp>
        <p:nvSpPr>
          <p:cNvPr id="33" name="Google Shape;33;p12"/>
          <p:cNvSpPr txBox="1">
            <a:spLocks noGrp="1"/>
          </p:cNvSpPr>
          <p:nvPr>
            <p:ph type="ftr" idx="11"/>
          </p:nvPr>
        </p:nvSpPr>
        <p:spPr>
          <a:xfrm>
            <a:off x="2771777" y="6308729"/>
            <a:ext cx="5502275" cy="5762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8274050" y="6308729"/>
            <a:ext cx="762000" cy="57626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1200" b="1">
                <a:solidFill>
                  <a:schemeClr val="lt1"/>
                </a:solidFill>
                <a:latin typeface="Calibri"/>
                <a:ea typeface="Calibri"/>
                <a:cs typeface="Calibri"/>
                <a:sym typeface="Calibri"/>
              </a:defRPr>
            </a:lvl1pPr>
            <a:lvl2pPr marL="0" lvl="1" indent="0" algn="l">
              <a:spcBef>
                <a:spcPts val="0"/>
              </a:spcBef>
              <a:spcAft>
                <a:spcPts val="0"/>
              </a:spcAft>
              <a:buNone/>
              <a:defRPr sz="1200" b="1">
                <a:solidFill>
                  <a:schemeClr val="lt1"/>
                </a:solidFill>
                <a:latin typeface="Calibri"/>
                <a:ea typeface="Calibri"/>
                <a:cs typeface="Calibri"/>
                <a:sym typeface="Calibri"/>
              </a:defRPr>
            </a:lvl2pPr>
            <a:lvl3pPr marL="0" lvl="2" indent="0" algn="l">
              <a:spcBef>
                <a:spcPts val="0"/>
              </a:spcBef>
              <a:spcAft>
                <a:spcPts val="0"/>
              </a:spcAft>
              <a:buNone/>
              <a:defRPr sz="1200" b="1">
                <a:solidFill>
                  <a:schemeClr val="lt1"/>
                </a:solidFill>
                <a:latin typeface="Calibri"/>
                <a:ea typeface="Calibri"/>
                <a:cs typeface="Calibri"/>
                <a:sym typeface="Calibri"/>
              </a:defRPr>
            </a:lvl3pPr>
            <a:lvl4pPr marL="0" lvl="3" indent="0" algn="l">
              <a:spcBef>
                <a:spcPts val="0"/>
              </a:spcBef>
              <a:spcAft>
                <a:spcPts val="0"/>
              </a:spcAft>
              <a:buNone/>
              <a:defRPr sz="1200" b="1">
                <a:solidFill>
                  <a:schemeClr val="lt1"/>
                </a:solidFill>
                <a:latin typeface="Calibri"/>
                <a:ea typeface="Calibri"/>
                <a:cs typeface="Calibri"/>
                <a:sym typeface="Calibri"/>
              </a:defRPr>
            </a:lvl4pPr>
            <a:lvl5pPr marL="0" lvl="4" indent="0" algn="l">
              <a:spcBef>
                <a:spcPts val="0"/>
              </a:spcBef>
              <a:spcAft>
                <a:spcPts val="0"/>
              </a:spcAft>
              <a:buNone/>
              <a:defRPr sz="1200" b="1">
                <a:solidFill>
                  <a:schemeClr val="lt1"/>
                </a:solidFill>
                <a:latin typeface="Calibri"/>
                <a:ea typeface="Calibri"/>
                <a:cs typeface="Calibri"/>
                <a:sym typeface="Calibri"/>
              </a:defRPr>
            </a:lvl5pPr>
            <a:lvl6pPr marL="0" lvl="5" indent="0" algn="l">
              <a:spcBef>
                <a:spcPts val="0"/>
              </a:spcBef>
              <a:spcAft>
                <a:spcPts val="0"/>
              </a:spcAft>
              <a:buNone/>
              <a:defRPr sz="1200" b="1">
                <a:solidFill>
                  <a:schemeClr val="lt1"/>
                </a:solidFill>
                <a:latin typeface="Calibri"/>
                <a:ea typeface="Calibri"/>
                <a:cs typeface="Calibri"/>
                <a:sym typeface="Calibri"/>
              </a:defRPr>
            </a:lvl6pPr>
            <a:lvl7pPr marL="0" lvl="6" indent="0" algn="l">
              <a:spcBef>
                <a:spcPts val="0"/>
              </a:spcBef>
              <a:spcAft>
                <a:spcPts val="0"/>
              </a:spcAft>
              <a:buNone/>
              <a:defRPr sz="1200" b="1">
                <a:solidFill>
                  <a:schemeClr val="lt1"/>
                </a:solidFill>
                <a:latin typeface="Calibri"/>
                <a:ea typeface="Calibri"/>
                <a:cs typeface="Calibri"/>
                <a:sym typeface="Calibri"/>
              </a:defRPr>
            </a:lvl7pPr>
            <a:lvl8pPr marL="0" lvl="7" indent="0" algn="l">
              <a:spcBef>
                <a:spcPts val="0"/>
              </a:spcBef>
              <a:spcAft>
                <a:spcPts val="0"/>
              </a:spcAft>
              <a:buNone/>
              <a:defRPr sz="1200" b="1">
                <a:solidFill>
                  <a:schemeClr val="lt1"/>
                </a:solidFill>
                <a:latin typeface="Calibri"/>
                <a:ea typeface="Calibri"/>
                <a:cs typeface="Calibri"/>
                <a:sym typeface="Calibri"/>
              </a:defRPr>
            </a:lvl8pPr>
            <a:lvl9pPr marL="0" lvl="8" indent="0" algn="l">
              <a:spcBef>
                <a:spcPts val="0"/>
              </a:spcBef>
              <a:spcAft>
                <a:spcPts val="0"/>
              </a:spcAft>
              <a:buNone/>
              <a:defRPr sz="1200" b="1">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9"/>
          <p:cNvGrpSpPr/>
          <p:nvPr/>
        </p:nvGrpSpPr>
        <p:grpSpPr>
          <a:xfrm>
            <a:off x="0" y="6308729"/>
            <a:ext cx="9144000" cy="576263"/>
            <a:chOff x="0" y="6309320"/>
            <a:chExt cx="9144000" cy="576064"/>
          </a:xfrm>
        </p:grpSpPr>
        <p:sp>
          <p:nvSpPr>
            <p:cNvPr id="11" name="Google Shape;11;p9"/>
            <p:cNvSpPr/>
            <p:nvPr/>
          </p:nvSpPr>
          <p:spPr>
            <a:xfrm>
              <a:off x="0" y="6309320"/>
              <a:ext cx="9144000" cy="57606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 name="Google Shape;12;p9" descr="D:\Skola\XRG grafika\XRG - XML and web eng\PNG transparentní pozadí\Logo XRG and XML -10.png"/>
            <p:cNvPicPr preferRelativeResize="0"/>
            <p:nvPr/>
          </p:nvPicPr>
          <p:blipFill rotWithShape="1">
            <a:blip r:embed="rId5">
              <a:alphaModFix/>
            </a:blip>
            <a:srcRect l="12138" t="35972" r="9219" b="48312"/>
            <a:stretch/>
          </p:blipFill>
          <p:spPr>
            <a:xfrm>
              <a:off x="225608" y="6426005"/>
              <a:ext cx="2426152" cy="342694"/>
            </a:xfrm>
            <a:prstGeom prst="rect">
              <a:avLst/>
            </a:prstGeom>
            <a:noFill/>
            <a:ln>
              <a:noFill/>
            </a:ln>
          </p:spPr>
        </p:pic>
      </p:grpSp>
      <p:sp>
        <p:nvSpPr>
          <p:cNvPr id="13" name="Google Shape;13;p9"/>
          <p:cNvSpPr txBox="1">
            <a:spLocks noGrp="1"/>
          </p:cNvSpPr>
          <p:nvPr>
            <p:ph type="title"/>
          </p:nvPr>
        </p:nvSpPr>
        <p:spPr>
          <a:xfrm>
            <a:off x="457200" y="274642"/>
            <a:ext cx="8229600" cy="777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400" b="1" i="0" u="none" strike="noStrike" cap="none">
                <a:solidFill>
                  <a:srgbClr val="8DC63F"/>
                </a:solidFill>
                <a:latin typeface="Arial"/>
                <a:ea typeface="Arial"/>
                <a:cs typeface="Arial"/>
                <a:sym typeface="Arial"/>
              </a:defRPr>
            </a:lvl1pPr>
            <a:lvl2pPr marR="0" lvl="1" algn="ctr" rtl="0">
              <a:spcBef>
                <a:spcPts val="0"/>
              </a:spcBef>
              <a:spcAft>
                <a:spcPts val="0"/>
              </a:spcAft>
              <a:buSzPts val="1400"/>
              <a:buNone/>
              <a:defRPr sz="3400" b="1" i="0" u="none" strike="noStrike" cap="none">
                <a:solidFill>
                  <a:srgbClr val="8DC63F"/>
                </a:solidFill>
                <a:latin typeface="Arial"/>
                <a:ea typeface="Arial"/>
                <a:cs typeface="Arial"/>
                <a:sym typeface="Arial"/>
              </a:defRPr>
            </a:lvl2pPr>
            <a:lvl3pPr marR="0" lvl="2" algn="ctr" rtl="0">
              <a:spcBef>
                <a:spcPts val="0"/>
              </a:spcBef>
              <a:spcAft>
                <a:spcPts val="0"/>
              </a:spcAft>
              <a:buSzPts val="1400"/>
              <a:buNone/>
              <a:defRPr sz="3400" b="1" i="0" u="none" strike="noStrike" cap="none">
                <a:solidFill>
                  <a:srgbClr val="8DC63F"/>
                </a:solidFill>
                <a:latin typeface="Arial"/>
                <a:ea typeface="Arial"/>
                <a:cs typeface="Arial"/>
                <a:sym typeface="Arial"/>
              </a:defRPr>
            </a:lvl3pPr>
            <a:lvl4pPr marR="0" lvl="3" algn="ctr" rtl="0">
              <a:spcBef>
                <a:spcPts val="0"/>
              </a:spcBef>
              <a:spcAft>
                <a:spcPts val="0"/>
              </a:spcAft>
              <a:buSzPts val="1400"/>
              <a:buNone/>
              <a:defRPr sz="3400" b="1" i="0" u="none" strike="noStrike" cap="none">
                <a:solidFill>
                  <a:srgbClr val="8DC63F"/>
                </a:solidFill>
                <a:latin typeface="Arial"/>
                <a:ea typeface="Arial"/>
                <a:cs typeface="Arial"/>
                <a:sym typeface="Arial"/>
              </a:defRPr>
            </a:lvl4pPr>
            <a:lvl5pPr marR="0" lvl="4" algn="ctr" rtl="0">
              <a:spcBef>
                <a:spcPts val="0"/>
              </a:spcBef>
              <a:spcAft>
                <a:spcPts val="0"/>
              </a:spcAft>
              <a:buSzPts val="1400"/>
              <a:buNone/>
              <a:defRPr sz="3400" b="1" i="0" u="none" strike="noStrike" cap="none">
                <a:solidFill>
                  <a:srgbClr val="8DC63F"/>
                </a:solidFill>
                <a:latin typeface="Arial"/>
                <a:ea typeface="Arial"/>
                <a:cs typeface="Arial"/>
                <a:sym typeface="Arial"/>
              </a:defRPr>
            </a:lvl5pPr>
            <a:lvl6pPr marR="0" lvl="5" algn="ctr" rtl="0">
              <a:spcBef>
                <a:spcPts val="0"/>
              </a:spcBef>
              <a:spcAft>
                <a:spcPts val="0"/>
              </a:spcAft>
              <a:buSzPts val="1400"/>
              <a:buNone/>
              <a:defRPr sz="3400" b="1" i="0" u="none" strike="noStrike" cap="none">
                <a:solidFill>
                  <a:srgbClr val="8DC63F"/>
                </a:solidFill>
                <a:latin typeface="Arial"/>
                <a:ea typeface="Arial"/>
                <a:cs typeface="Arial"/>
                <a:sym typeface="Arial"/>
              </a:defRPr>
            </a:lvl6pPr>
            <a:lvl7pPr marR="0" lvl="6" algn="ctr" rtl="0">
              <a:spcBef>
                <a:spcPts val="0"/>
              </a:spcBef>
              <a:spcAft>
                <a:spcPts val="0"/>
              </a:spcAft>
              <a:buSzPts val="1400"/>
              <a:buNone/>
              <a:defRPr sz="3400" b="1" i="0" u="none" strike="noStrike" cap="none">
                <a:solidFill>
                  <a:srgbClr val="8DC63F"/>
                </a:solidFill>
                <a:latin typeface="Arial"/>
                <a:ea typeface="Arial"/>
                <a:cs typeface="Arial"/>
                <a:sym typeface="Arial"/>
              </a:defRPr>
            </a:lvl7pPr>
            <a:lvl8pPr marR="0" lvl="7" algn="ctr" rtl="0">
              <a:spcBef>
                <a:spcPts val="0"/>
              </a:spcBef>
              <a:spcAft>
                <a:spcPts val="0"/>
              </a:spcAft>
              <a:buSzPts val="1400"/>
              <a:buNone/>
              <a:defRPr sz="3400" b="1" i="0" u="none" strike="noStrike" cap="none">
                <a:solidFill>
                  <a:srgbClr val="8DC63F"/>
                </a:solidFill>
                <a:latin typeface="Arial"/>
                <a:ea typeface="Arial"/>
                <a:cs typeface="Arial"/>
                <a:sym typeface="Arial"/>
              </a:defRPr>
            </a:lvl8pPr>
            <a:lvl9pPr marR="0" lvl="8" algn="ctr" rtl="0">
              <a:spcBef>
                <a:spcPts val="0"/>
              </a:spcBef>
              <a:spcAft>
                <a:spcPts val="0"/>
              </a:spcAft>
              <a:buSzPts val="1400"/>
              <a:buNone/>
              <a:defRPr sz="3400" b="1" i="0" u="none" strike="noStrike" cap="none">
                <a:solidFill>
                  <a:srgbClr val="8DC63F"/>
                </a:solidFill>
                <a:latin typeface="Arial"/>
                <a:ea typeface="Arial"/>
                <a:cs typeface="Arial"/>
                <a:sym typeface="Arial"/>
              </a:defRPr>
            </a:lvl9pPr>
          </a:lstStyle>
          <a:p>
            <a:endParaRPr/>
          </a:p>
        </p:txBody>
      </p:sp>
      <p:sp>
        <p:nvSpPr>
          <p:cNvPr id="14" name="Google Shape;14;p9"/>
          <p:cNvSpPr txBox="1">
            <a:spLocks noGrp="1"/>
          </p:cNvSpPr>
          <p:nvPr>
            <p:ph type="body" idx="1"/>
          </p:nvPr>
        </p:nvSpPr>
        <p:spPr>
          <a:xfrm>
            <a:off x="457200" y="1125538"/>
            <a:ext cx="8229600" cy="5000625"/>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8DC63F"/>
              </a:buClr>
              <a:buSzPts val="16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8DC63F"/>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8DC63F"/>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8DC63F"/>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2771777" y="6308729"/>
            <a:ext cx="5502275" cy="5762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274050" y="6308729"/>
            <a:ext cx="762000" cy="576263"/>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2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None/>
              <a:defRPr sz="1200" b="1" i="0" u="none" strike="noStrike" cap="none">
                <a:solidFill>
                  <a:schemeClr val="lt1"/>
                </a:solidFill>
                <a:latin typeface="Calibri"/>
                <a:ea typeface="Calibri"/>
                <a:cs typeface="Calibri"/>
                <a:sym typeface="Calibri"/>
              </a:defRPr>
            </a:lvl2pPr>
            <a:lvl3pPr marL="0" marR="0" lvl="2" indent="0" algn="l" rtl="0">
              <a:spcBef>
                <a:spcPts val="0"/>
              </a:spcBef>
              <a:spcAft>
                <a:spcPts val="0"/>
              </a:spcAft>
              <a:buNone/>
              <a:defRPr sz="1200" b="1" i="0" u="none" strike="noStrike" cap="none">
                <a:solidFill>
                  <a:schemeClr val="lt1"/>
                </a:solidFill>
                <a:latin typeface="Calibri"/>
                <a:ea typeface="Calibri"/>
                <a:cs typeface="Calibri"/>
                <a:sym typeface="Calibri"/>
              </a:defRPr>
            </a:lvl3pPr>
            <a:lvl4pPr marL="0" marR="0" lvl="3" indent="0" algn="l" rtl="0">
              <a:spcBef>
                <a:spcPts val="0"/>
              </a:spcBef>
              <a:spcAft>
                <a:spcPts val="0"/>
              </a:spcAft>
              <a:buNone/>
              <a:defRPr sz="1200" b="1" i="0" u="none" strike="noStrike" cap="none">
                <a:solidFill>
                  <a:schemeClr val="lt1"/>
                </a:solidFill>
                <a:latin typeface="Calibri"/>
                <a:ea typeface="Calibri"/>
                <a:cs typeface="Calibri"/>
                <a:sym typeface="Calibri"/>
              </a:defRPr>
            </a:lvl4pPr>
            <a:lvl5pPr marL="0" marR="0" lvl="4" indent="0" algn="l" rtl="0">
              <a:spcBef>
                <a:spcPts val="0"/>
              </a:spcBef>
              <a:spcAft>
                <a:spcPts val="0"/>
              </a:spcAft>
              <a:buNone/>
              <a:defRPr sz="1200" b="1" i="0" u="none" strike="noStrike" cap="none">
                <a:solidFill>
                  <a:schemeClr val="lt1"/>
                </a:solidFill>
                <a:latin typeface="Calibri"/>
                <a:ea typeface="Calibri"/>
                <a:cs typeface="Calibri"/>
                <a:sym typeface="Calibri"/>
              </a:defRPr>
            </a:lvl5pPr>
            <a:lvl6pPr marL="0" marR="0" lvl="5" indent="0" algn="l" rtl="0">
              <a:spcBef>
                <a:spcPts val="0"/>
              </a:spcBef>
              <a:spcAft>
                <a:spcPts val="0"/>
              </a:spcAft>
              <a:buNone/>
              <a:defRPr sz="1200" b="1" i="0" u="none" strike="noStrike" cap="none">
                <a:solidFill>
                  <a:schemeClr val="lt1"/>
                </a:solidFill>
                <a:latin typeface="Calibri"/>
                <a:ea typeface="Calibri"/>
                <a:cs typeface="Calibri"/>
                <a:sym typeface="Calibri"/>
              </a:defRPr>
            </a:lvl6pPr>
            <a:lvl7pPr marL="0" marR="0" lvl="6" indent="0" algn="l" rtl="0">
              <a:spcBef>
                <a:spcPts val="0"/>
              </a:spcBef>
              <a:spcAft>
                <a:spcPts val="0"/>
              </a:spcAft>
              <a:buNone/>
              <a:defRPr sz="1200" b="1" i="0" u="none" strike="noStrike" cap="none">
                <a:solidFill>
                  <a:schemeClr val="lt1"/>
                </a:solidFill>
                <a:latin typeface="Calibri"/>
                <a:ea typeface="Calibri"/>
                <a:cs typeface="Calibri"/>
                <a:sym typeface="Calibri"/>
              </a:defRPr>
            </a:lvl7pPr>
            <a:lvl8pPr marL="0" marR="0" lvl="7" indent="0" algn="l" rtl="0">
              <a:spcBef>
                <a:spcPts val="0"/>
              </a:spcBef>
              <a:spcAft>
                <a:spcPts val="0"/>
              </a:spcAft>
              <a:buNone/>
              <a:defRPr sz="1200" b="1" i="0" u="none" strike="noStrike" cap="none">
                <a:solidFill>
                  <a:schemeClr val="lt1"/>
                </a:solidFill>
                <a:latin typeface="Calibri"/>
                <a:ea typeface="Calibri"/>
                <a:cs typeface="Calibri"/>
                <a:sym typeface="Calibri"/>
              </a:defRPr>
            </a:lvl8pPr>
            <a:lvl9pPr marL="0" marR="0" lvl="8" indent="0" algn="l" rtl="0">
              <a:spcBef>
                <a:spcPts val="0"/>
              </a:spcBef>
              <a:spcAft>
                <a:spcPts val="0"/>
              </a:spcAft>
              <a:buNone/>
              <a:defRPr sz="1200"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pic>
        <p:nvPicPr>
          <p:cNvPr id="17" name="Google Shape;17;p9"/>
          <p:cNvPicPr preferRelativeResize="0"/>
          <p:nvPr/>
        </p:nvPicPr>
        <p:blipFill rotWithShape="1">
          <a:blip r:embed="rId6">
            <a:alphaModFix/>
          </a:blip>
          <a:srcRect l="27126" t="33051" r="32183" b="48415"/>
          <a:stretch/>
        </p:blipFill>
        <p:spPr>
          <a:xfrm>
            <a:off x="8274050" y="115888"/>
            <a:ext cx="762000" cy="2460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si.mff.cuni.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si.mff.cuni.cz/"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martin.necasky@matfyz.cuni.c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petr.skoda@matfyz.cuni.cz"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ctrTitle"/>
          </p:nvPr>
        </p:nvSpPr>
        <p:spPr>
          <a:xfrm>
            <a:off x="759600" y="1598400"/>
            <a:ext cx="7772400" cy="1461600"/>
          </a:xfrm>
          <a:prstGeom prst="rect">
            <a:avLst/>
          </a:prstGeom>
          <a:noFill/>
          <a:ln>
            <a:noFill/>
          </a:ln>
        </p:spPr>
        <p:txBody>
          <a:bodyPr spcFirstLastPara="1" vert="horz" wrap="square" lIns="91425" tIns="45700" rIns="91425" bIns="45700" rtlCol="0" anchor="ctr" anchorCtr="0">
            <a:noAutofit/>
          </a:bodyPr>
          <a:lstStyle/>
          <a:p>
            <a:r>
              <a:rPr lang="en-US" sz="2800"/>
              <a:t>Software System Architectures (NSWI130)</a:t>
            </a:r>
          </a:p>
        </p:txBody>
      </p:sp>
      <p:sp>
        <p:nvSpPr>
          <p:cNvPr id="40" name="Google Shape;40;p1"/>
          <p:cNvSpPr txBox="1">
            <a:spLocks noGrp="1"/>
          </p:cNvSpPr>
          <p:nvPr>
            <p:ph type="subTitle" idx="1"/>
          </p:nvPr>
        </p:nvSpPr>
        <p:spPr>
          <a:xfrm>
            <a:off x="1195200" y="3045600"/>
            <a:ext cx="6400800" cy="1752600"/>
          </a:xfrm>
          <a:prstGeom prst="rect">
            <a:avLst/>
          </a:prstGeom>
          <a:noFill/>
          <a:ln>
            <a:noFill/>
          </a:ln>
        </p:spPr>
        <p:txBody>
          <a:bodyPr spcFirstLastPara="1" vert="horz" wrap="square" lIns="91425" tIns="45700" rIns="91425" bIns="45700" rtlCol="0" anchor="t" anchorCtr="0">
            <a:noAutofit/>
          </a:bodyPr>
          <a:lstStyle/>
          <a:p>
            <a:pPr>
              <a:spcBef>
                <a:spcPts val="0"/>
              </a:spcBef>
            </a:pPr>
            <a:r>
              <a:rPr lang="en-US" dirty="0"/>
              <a:t>Martin Nečaský, Ph.D.</a:t>
            </a:r>
          </a:p>
          <a:p>
            <a:r>
              <a:rPr lang="en-US" b="0" dirty="0">
                <a:hlinkClick r:id="rId3"/>
              </a:rPr>
              <a:t>Department of Software Engineering</a:t>
            </a:r>
            <a:endParaRPr lang="en-US" b="0" dirty="0"/>
          </a:p>
          <a:p>
            <a:r>
              <a:rPr lang="en-US" b="0" dirty="0"/>
              <a:t>Faculty of Mathematics and Physics</a:t>
            </a:r>
            <a:endParaRPr lang="en-US" dirty="0"/>
          </a:p>
          <a:p>
            <a:r>
              <a:rPr lang="en-US" b="0" dirty="0"/>
              <a:t>Charles University in Prague</a:t>
            </a:r>
          </a:p>
        </p:txBody>
      </p:sp>
      <p:sp>
        <p:nvSpPr>
          <p:cNvPr id="41" name="Google Shape;41;p1"/>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a:t>
            </a:r>
          </a:p>
        </p:txBody>
      </p:sp>
      <p:sp>
        <p:nvSpPr>
          <p:cNvPr id="42" name="Google Shape;42;p1"/>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buClr>
                <a:srgbClr val="000000"/>
              </a:buClr>
            </a:pPr>
            <a:fld id="{00000000-1234-1234-1234-123412341234}" type="slidenum">
              <a:rPr lang="en-US" smtClean="0"/>
              <a:pPr algn="l">
                <a:buClr>
                  <a:srgbClr val="000000"/>
                </a:buCl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162" name="Google Shape;162;p8"/>
          <p:cNvSpPr txBox="1">
            <a:spLocks noGrp="1"/>
          </p:cNvSpPr>
          <p:nvPr>
            <p:ph type="title"/>
          </p:nvPr>
        </p:nvSpPr>
        <p:spPr>
          <a:xfrm>
            <a:off x="722313" y="3588210"/>
            <a:ext cx="7772400" cy="2180771"/>
          </a:xfrm>
          <a:prstGeom prst="rect">
            <a:avLst/>
          </a:prstGeom>
          <a:noFill/>
          <a:ln>
            <a:noFill/>
          </a:ln>
        </p:spPr>
        <p:txBody>
          <a:bodyPr spcFirstLastPara="1" vert="horz" wrap="square" lIns="91425" tIns="45700" rIns="91425" bIns="45700" rtlCol="0" anchor="t" anchorCtr="0">
            <a:normAutofit/>
          </a:bodyPr>
          <a:lstStyle/>
          <a:p>
            <a:r>
              <a:rPr lang="en-US" dirty="0"/>
              <a:t>The End</a:t>
            </a:r>
            <a:br>
              <a:rPr lang="en-US" dirty="0"/>
            </a:br>
            <a:br>
              <a:rPr lang="en-US" dirty="0"/>
            </a:br>
            <a:r>
              <a:rPr lang="en-US" sz="2000" b="0" dirty="0">
                <a:solidFill>
                  <a:schemeClr val="tx1"/>
                </a:solidFill>
              </a:rPr>
              <a:t>Check </a:t>
            </a:r>
            <a:r>
              <a:rPr lang="cs-CZ" sz="2000" b="0" dirty="0">
                <a:solidFill>
                  <a:schemeClr val="tx1"/>
                </a:solidFill>
              </a:rPr>
              <a:t>out </a:t>
            </a:r>
            <a:r>
              <a:rPr lang="en-US" sz="2000" b="0" dirty="0">
                <a:solidFill>
                  <a:schemeClr val="tx1"/>
                </a:solidFill>
                <a:hlinkClick r:id="rId3"/>
              </a:rPr>
              <a:t>https://www.ksi.mff.cuni.cz/</a:t>
            </a:r>
            <a:r>
              <a:rPr lang="en-US" sz="2000" b="0" dirty="0">
                <a:solidFill>
                  <a:schemeClr val="tx1"/>
                </a:solidFill>
              </a:rPr>
              <a:t> for amazing student project topics and bachelor’s, master’s and doctoral theses.</a:t>
            </a:r>
            <a:endParaRPr b="0" dirty="0"/>
          </a:p>
        </p:txBody>
      </p:sp>
      <p:sp>
        <p:nvSpPr>
          <p:cNvPr id="163" name="Google Shape;163;p8"/>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457200" y="274641"/>
            <a:ext cx="8229600" cy="777875"/>
          </a:xfrm>
          <a:prstGeom prst="rect">
            <a:avLst/>
          </a:prstGeom>
          <a:noFill/>
          <a:ln>
            <a:noFill/>
          </a:ln>
        </p:spPr>
        <p:txBody>
          <a:bodyPr spcFirstLastPara="1" vert="horz" wrap="square" lIns="91425" tIns="45700" rIns="91425" bIns="45700" rtlCol="0" anchor="ctr" anchorCtr="0">
            <a:noAutofit/>
          </a:bodyPr>
          <a:lstStyle/>
          <a:p>
            <a:r>
              <a:rPr lang="en-US"/>
              <a:t>About This Course</a:t>
            </a:r>
            <a:endParaRPr/>
          </a:p>
        </p:txBody>
      </p:sp>
      <p:sp>
        <p:nvSpPr>
          <p:cNvPr id="49" name="Google Shape;49;p2"/>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rmAutofit/>
          </a:bodyPr>
          <a:lstStyle/>
          <a:p>
            <a:pPr>
              <a:lnSpc>
                <a:spcPct val="90000"/>
              </a:lnSpc>
              <a:spcBef>
                <a:spcPts val="0"/>
              </a:spcBef>
              <a:buSzPts val="1480"/>
            </a:pPr>
            <a:r>
              <a:rPr lang="en-US" sz="2960" dirty="0"/>
              <a:t>Your teacher</a:t>
            </a:r>
            <a:r>
              <a:rPr lang="cs-CZ" sz="2960" dirty="0"/>
              <a:t>s</a:t>
            </a:r>
            <a:endParaRPr dirty="0"/>
          </a:p>
          <a:p>
            <a:pPr lvl="1">
              <a:lnSpc>
                <a:spcPct val="90000"/>
              </a:lnSpc>
              <a:spcBef>
                <a:spcPts val="519"/>
              </a:spcBef>
              <a:buSzPts val="2590"/>
            </a:pPr>
            <a:r>
              <a:rPr lang="en-US" sz="2591" dirty="0"/>
              <a:t>Martin Nečaský</a:t>
            </a:r>
            <a:endParaRPr lang="cs-CZ" sz="2591" dirty="0"/>
          </a:p>
          <a:p>
            <a:pPr lvl="2">
              <a:lnSpc>
                <a:spcPct val="90000"/>
              </a:lnSpc>
              <a:spcBef>
                <a:spcPts val="444"/>
              </a:spcBef>
              <a:buSzPts val="2220"/>
            </a:pPr>
            <a:r>
              <a:rPr lang="en-US" sz="2220" dirty="0">
                <a:hlinkClick r:id="rId3"/>
              </a:rPr>
              <a:t>martin.necasky@matfyz.cuni.cz</a:t>
            </a:r>
            <a:r>
              <a:rPr lang="cs-CZ" sz="2220" dirty="0"/>
              <a:t>, S208</a:t>
            </a:r>
            <a:endParaRPr lang="cs-CZ" dirty="0"/>
          </a:p>
          <a:p>
            <a:pPr lvl="1">
              <a:lnSpc>
                <a:spcPct val="90000"/>
              </a:lnSpc>
              <a:spcBef>
                <a:spcPts val="519"/>
              </a:spcBef>
              <a:buSzPts val="2590"/>
            </a:pPr>
            <a:r>
              <a:rPr lang="cs-CZ" dirty="0"/>
              <a:t>Petr Škoda</a:t>
            </a:r>
          </a:p>
          <a:p>
            <a:pPr lvl="2">
              <a:lnSpc>
                <a:spcPct val="90000"/>
              </a:lnSpc>
              <a:spcBef>
                <a:spcPts val="519"/>
              </a:spcBef>
              <a:buSzPts val="2590"/>
            </a:pPr>
            <a:r>
              <a:rPr lang="cs-CZ" dirty="0">
                <a:hlinkClick r:id="rId4"/>
              </a:rPr>
              <a:t>petr.skoda@matfyz.cuni.cz</a:t>
            </a:r>
            <a:r>
              <a:rPr lang="cs-CZ" dirty="0"/>
              <a:t>, S208</a:t>
            </a:r>
            <a:endParaRPr dirty="0"/>
          </a:p>
          <a:p>
            <a:pPr>
              <a:lnSpc>
                <a:spcPct val="90000"/>
              </a:lnSpc>
              <a:spcBef>
                <a:spcPts val="592"/>
              </a:spcBef>
              <a:buSzPts val="1480"/>
            </a:pPr>
            <a:r>
              <a:rPr lang="en-US" sz="2960" dirty="0"/>
              <a:t>Exam</a:t>
            </a:r>
            <a:endParaRPr dirty="0"/>
          </a:p>
          <a:p>
            <a:pPr lvl="1">
              <a:lnSpc>
                <a:spcPct val="90000"/>
              </a:lnSpc>
              <a:spcBef>
                <a:spcPts val="519"/>
              </a:spcBef>
              <a:buSzPts val="2590"/>
            </a:pPr>
            <a:r>
              <a:rPr lang="en-US" sz="2591" dirty="0"/>
              <a:t>Written test</a:t>
            </a:r>
            <a:endParaRPr lang="en-US" dirty="0"/>
          </a:p>
          <a:p>
            <a:pPr>
              <a:lnSpc>
                <a:spcPct val="90000"/>
              </a:lnSpc>
              <a:spcBef>
                <a:spcPts val="592"/>
              </a:spcBef>
              <a:buSzPts val="1480"/>
            </a:pPr>
            <a:r>
              <a:rPr lang="en-US" sz="2960" dirty="0"/>
              <a:t>Seminar</a:t>
            </a:r>
            <a:endParaRPr lang="en-US" dirty="0"/>
          </a:p>
          <a:p>
            <a:pPr lvl="1">
              <a:lnSpc>
                <a:spcPct val="90000"/>
              </a:lnSpc>
              <a:spcBef>
                <a:spcPts val="519"/>
              </a:spcBef>
              <a:buSzPts val="2590"/>
            </a:pPr>
            <a:r>
              <a:rPr lang="en-US" sz="2591" dirty="0"/>
              <a:t>Form groups of 4 people</a:t>
            </a:r>
            <a:endParaRPr dirty="0"/>
          </a:p>
          <a:p>
            <a:pPr lvl="1">
              <a:lnSpc>
                <a:spcPct val="90000"/>
              </a:lnSpc>
              <a:spcBef>
                <a:spcPts val="519"/>
              </a:spcBef>
              <a:buSzPts val="2590"/>
            </a:pPr>
            <a:r>
              <a:rPr lang="en-US" sz="2591" dirty="0"/>
              <a:t>Design and document a software architecture</a:t>
            </a:r>
            <a:endParaRPr dirty="0"/>
          </a:p>
          <a:p>
            <a:pPr lvl="1">
              <a:lnSpc>
                <a:spcPct val="90000"/>
              </a:lnSpc>
              <a:spcBef>
                <a:spcPts val="519"/>
              </a:spcBef>
              <a:buSzPts val="2590"/>
            </a:pPr>
            <a:r>
              <a:rPr lang="en-US" sz="2591" dirty="0"/>
              <a:t>Present the software architecture</a:t>
            </a:r>
            <a:endParaRPr dirty="0"/>
          </a:p>
        </p:txBody>
      </p:sp>
      <p:sp>
        <p:nvSpPr>
          <p:cNvPr id="50" name="Google Shape;50;p2"/>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51" name="Google Shape;51;p2"/>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457200" y="274641"/>
            <a:ext cx="8229600" cy="777875"/>
          </a:xfrm>
          <a:prstGeom prst="rect">
            <a:avLst/>
          </a:prstGeom>
          <a:noFill/>
          <a:ln>
            <a:noFill/>
          </a:ln>
        </p:spPr>
        <p:txBody>
          <a:bodyPr spcFirstLastPara="1" vert="horz" wrap="square" lIns="91425" tIns="45700" rIns="91425" bIns="45700" rtlCol="0" anchor="ctr" anchorCtr="0">
            <a:noAutofit/>
          </a:bodyPr>
          <a:lstStyle/>
          <a:p>
            <a:r>
              <a:rPr lang="en-US"/>
              <a:t>About This Course – Lecture Blocks</a:t>
            </a:r>
            <a:endParaRPr/>
          </a:p>
        </p:txBody>
      </p:sp>
      <p:sp>
        <p:nvSpPr>
          <p:cNvPr id="58" name="Google Shape;58;p3"/>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rmAutofit/>
          </a:bodyPr>
          <a:lstStyle/>
          <a:p>
            <a:pPr>
              <a:spcBef>
                <a:spcPts val="0"/>
              </a:spcBef>
            </a:pPr>
            <a:r>
              <a:rPr lang="en-US"/>
              <a:t>Block 1: General</a:t>
            </a:r>
            <a:endParaRPr/>
          </a:p>
          <a:p>
            <a:pPr lvl="1"/>
            <a:r>
              <a:rPr lang="en-US"/>
              <a:t>software architecture definition</a:t>
            </a:r>
            <a:endParaRPr/>
          </a:p>
          <a:p>
            <a:pPr lvl="1"/>
            <a:r>
              <a:rPr lang="en-US"/>
              <a:t>terminology</a:t>
            </a:r>
            <a:endParaRPr/>
          </a:p>
          <a:p>
            <a:pPr lvl="1"/>
            <a:r>
              <a:rPr lang="en-US"/>
              <a:t>importance of software architecture</a:t>
            </a:r>
            <a:endParaRPr/>
          </a:p>
          <a:p>
            <a:pPr lvl="1"/>
            <a:r>
              <a:rPr lang="en-US"/>
              <a:t>software architecture documentation</a:t>
            </a:r>
            <a:endParaRPr/>
          </a:p>
          <a:p>
            <a:pPr lvl="2" indent="-76198">
              <a:buNone/>
            </a:pPr>
            <a:endParaRPr/>
          </a:p>
        </p:txBody>
      </p:sp>
      <p:sp>
        <p:nvSpPr>
          <p:cNvPr id="59" name="Google Shape;59;p3"/>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60" name="Google Shape;60;p3"/>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457200" y="274641"/>
            <a:ext cx="8229600" cy="777875"/>
          </a:xfrm>
          <a:prstGeom prst="rect">
            <a:avLst/>
          </a:prstGeom>
          <a:noFill/>
          <a:ln>
            <a:noFill/>
          </a:ln>
        </p:spPr>
        <p:txBody>
          <a:bodyPr spcFirstLastPara="1" vert="horz" wrap="square" lIns="91425" tIns="45700" rIns="91425" bIns="45700" rtlCol="0" anchor="ctr" anchorCtr="0">
            <a:noAutofit/>
          </a:bodyPr>
          <a:lstStyle/>
          <a:p>
            <a:r>
              <a:rPr lang="en-US"/>
              <a:t>About This Course – Lecture Blocks</a:t>
            </a:r>
            <a:endParaRPr/>
          </a:p>
        </p:txBody>
      </p:sp>
      <p:sp>
        <p:nvSpPr>
          <p:cNvPr id="67" name="Google Shape;67;p4"/>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68" name="Google Shape;68;p4"/>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buClr>
                <a:srgbClr val="000000"/>
              </a:buClr>
            </a:pPr>
            <a:fld id="{00000000-1234-1234-1234-123412341234}" type="slidenum">
              <a:rPr lang="en-US"/>
              <a:pPr algn="l">
                <a:buClr>
                  <a:srgbClr val="000000"/>
                </a:buClr>
              </a:pPr>
              <a:t>4</a:t>
            </a:fld>
            <a:endParaRPr/>
          </a:p>
        </p:txBody>
      </p:sp>
      <p:sp>
        <p:nvSpPr>
          <p:cNvPr id="69" name="Google Shape;69;p4"/>
          <p:cNvSpPr txBox="1">
            <a:spLocks noGrp="1"/>
          </p:cNvSpPr>
          <p:nvPr>
            <p:ph type="body" idx="1"/>
          </p:nvPr>
        </p:nvSpPr>
        <p:spPr>
          <a:xfrm>
            <a:off x="457200" y="1125539"/>
            <a:ext cx="8229600" cy="5000700"/>
          </a:xfrm>
          <a:prstGeom prst="rect">
            <a:avLst/>
          </a:prstGeom>
        </p:spPr>
        <p:txBody>
          <a:bodyPr spcFirstLastPara="1" vert="horz" wrap="square" lIns="91425" tIns="45700" rIns="91425" bIns="45700" rtlCol="0" anchor="t" anchorCtr="0">
            <a:noAutofit/>
          </a:bodyPr>
          <a:lstStyle/>
          <a:p>
            <a:pPr>
              <a:lnSpc>
                <a:spcPct val="90000"/>
              </a:lnSpc>
              <a:spcBef>
                <a:spcPts val="0"/>
              </a:spcBef>
            </a:pPr>
            <a:r>
              <a:rPr lang="en-US" dirty="0"/>
              <a:t>Block 2: Quality Attributes</a:t>
            </a:r>
            <a:endParaRPr dirty="0"/>
          </a:p>
          <a:p>
            <a:pPr lvl="1">
              <a:lnSpc>
                <a:spcPct val="90000"/>
              </a:lnSpc>
            </a:pPr>
            <a:r>
              <a:rPr lang="en-US" dirty="0"/>
              <a:t>what is software quality</a:t>
            </a:r>
            <a:endParaRPr dirty="0"/>
          </a:p>
          <a:p>
            <a:pPr lvl="1">
              <a:lnSpc>
                <a:spcPct val="90000"/>
              </a:lnSpc>
            </a:pPr>
            <a:r>
              <a:rPr lang="en-US" dirty="0"/>
              <a:t>availability, modifiability, integrability, performance, security, testability, usability, ...</a:t>
            </a:r>
            <a:endParaRPr dirty="0"/>
          </a:p>
          <a:p>
            <a:pPr lvl="1">
              <a:lnSpc>
                <a:spcPct val="90000"/>
              </a:lnSpc>
            </a:pPr>
            <a:r>
              <a:rPr lang="en-US" dirty="0"/>
              <a:t>patterns = combinations of tactics verified in practice</a:t>
            </a:r>
            <a:endParaRPr dirty="0"/>
          </a:p>
          <a:p>
            <a:pPr>
              <a:lnSpc>
                <a:spcPct val="90000"/>
              </a:lnSpc>
            </a:pPr>
            <a:r>
              <a:rPr lang="en-US" dirty="0"/>
              <a:t>Practical stuff</a:t>
            </a:r>
            <a:endParaRPr dirty="0"/>
          </a:p>
          <a:p>
            <a:pPr lvl="1">
              <a:lnSpc>
                <a:spcPct val="90000"/>
              </a:lnSpc>
            </a:pPr>
            <a:r>
              <a:rPr lang="en-US" dirty="0"/>
              <a:t>C4 model, Structurizr</a:t>
            </a:r>
          </a:p>
          <a:p>
            <a:pPr lvl="1">
              <a:lnSpc>
                <a:spcPct val="90000"/>
              </a:lnSpc>
            </a:pPr>
            <a:r>
              <a:rPr lang="en-US" dirty="0"/>
              <a:t>ArchiMate</a:t>
            </a:r>
            <a:r>
              <a:rPr lang="cs-CZ" dirty="0"/>
              <a:t> (</a:t>
            </a:r>
            <a:r>
              <a:rPr lang="en-US" b="1" dirty="0"/>
              <a:t>external lecture by </a:t>
            </a:r>
            <a:r>
              <a:rPr lang="en-US" b="1" dirty="0" err="1"/>
              <a:t>Komix</a:t>
            </a:r>
            <a:r>
              <a:rPr lang="en-US" b="1" dirty="0"/>
              <a:t> – 8.12.</a:t>
            </a:r>
            <a:r>
              <a:rPr lang="en-US" dirty="0"/>
              <a:t>)</a:t>
            </a:r>
          </a:p>
          <a:p>
            <a:pPr lvl="1">
              <a:lnSpc>
                <a:spcPct val="90000"/>
              </a:lnSpc>
            </a:pPr>
            <a:r>
              <a:rPr lang="en-US" dirty="0"/>
              <a:t>Docker, Kubernetes, Docker Swarm (</a:t>
            </a:r>
            <a:r>
              <a:rPr lang="cs-CZ" dirty="0"/>
              <a:t>15.12. </a:t>
            </a:r>
            <a:r>
              <a:rPr lang="en-US" dirty="0"/>
              <a:t>by Petr </a:t>
            </a:r>
            <a:r>
              <a:rPr lang="cs-CZ" dirty="0"/>
              <a:t>Škoda)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457200" y="274641"/>
            <a:ext cx="8229600" cy="777875"/>
          </a:xfrm>
          <a:prstGeom prst="rect">
            <a:avLst/>
          </a:prstGeom>
          <a:noFill/>
          <a:ln>
            <a:noFill/>
          </a:ln>
        </p:spPr>
        <p:txBody>
          <a:bodyPr spcFirstLastPara="1" vert="horz" wrap="square" lIns="91425" tIns="45700" rIns="91425" bIns="45700" rtlCol="0" anchor="ctr" anchorCtr="0">
            <a:noAutofit/>
          </a:bodyPr>
          <a:lstStyle/>
          <a:p>
            <a:r>
              <a:rPr lang="en-US" dirty="0"/>
              <a:t>Final state exam topics (</a:t>
            </a:r>
            <a:r>
              <a:rPr lang="cs-CZ" dirty="0"/>
              <a:t>Bc, </a:t>
            </a:r>
            <a:r>
              <a:rPr lang="en-US" dirty="0"/>
              <a:t>CZE)</a:t>
            </a:r>
            <a:endParaRPr dirty="0"/>
          </a:p>
        </p:txBody>
      </p:sp>
      <p:sp>
        <p:nvSpPr>
          <p:cNvPr id="75" name="Google Shape;75;p5"/>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rmAutofit/>
          </a:bodyPr>
          <a:lstStyle/>
          <a:p>
            <a:pPr marL="0" indent="0">
              <a:lnSpc>
                <a:spcPct val="80000"/>
              </a:lnSpc>
              <a:spcBef>
                <a:spcPts val="0"/>
              </a:spcBef>
              <a:buNone/>
            </a:pPr>
            <a:r>
              <a:rPr lang="cs-CZ" b="1" dirty="0"/>
              <a:t>Specializace „Programování a vývoj software“</a:t>
            </a:r>
          </a:p>
          <a:p>
            <a:pPr marL="0" indent="0">
              <a:lnSpc>
                <a:spcPct val="80000"/>
              </a:lnSpc>
              <a:spcBef>
                <a:spcPts val="0"/>
              </a:spcBef>
              <a:buNone/>
            </a:pPr>
            <a:endParaRPr lang="cs-CZ" b="1" dirty="0"/>
          </a:p>
          <a:p>
            <a:pPr marL="0" indent="0">
              <a:lnSpc>
                <a:spcPct val="80000"/>
              </a:lnSpc>
              <a:spcBef>
                <a:spcPts val="0"/>
              </a:spcBef>
              <a:buNone/>
            </a:pPr>
            <a:r>
              <a:rPr lang="cs-CZ" b="1" dirty="0"/>
              <a:t>3. Softwarové inženýrství</a:t>
            </a:r>
          </a:p>
          <a:p>
            <a:pPr marL="0" indent="0">
              <a:lnSpc>
                <a:spcPct val="80000"/>
              </a:lnSpc>
              <a:spcBef>
                <a:spcPts val="0"/>
              </a:spcBef>
              <a:buNone/>
            </a:pPr>
            <a:r>
              <a:rPr lang="cs-CZ" dirty="0"/>
              <a:t>Procesy vývoje software, analýza požadavků, testování a údržba software. </a:t>
            </a:r>
            <a:r>
              <a:rPr lang="cs-CZ" b="1" dirty="0"/>
              <a:t>Návrh architektury software.</a:t>
            </a:r>
            <a:r>
              <a:rPr lang="cs-CZ" dirty="0"/>
              <a:t> Správa verzí. Sestavování. Měření výkonnosti. Návrh API, tříd a metod, objektový návrh. Základy bezpečnosti webových aplikací.</a:t>
            </a:r>
            <a:endParaRPr dirty="0"/>
          </a:p>
        </p:txBody>
      </p:sp>
      <p:sp>
        <p:nvSpPr>
          <p:cNvPr id="76" name="Google Shape;76;p5"/>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77" name="Google Shape;77;p5"/>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buClr>
                <a:srgbClr val="000000"/>
              </a:buClr>
            </a:pPr>
            <a:fld id="{00000000-1234-1234-1234-123412341234}" type="slidenum">
              <a:rPr lang="en-US"/>
              <a:pPr algn="l">
                <a:buClr>
                  <a:srgbClr val="000000"/>
                </a:buClr>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457200" y="274641"/>
            <a:ext cx="8229600" cy="777875"/>
          </a:xfrm>
          <a:prstGeom prst="rect">
            <a:avLst/>
          </a:prstGeom>
          <a:noFill/>
          <a:ln>
            <a:noFill/>
          </a:ln>
        </p:spPr>
        <p:txBody>
          <a:bodyPr spcFirstLastPara="1" vert="horz" wrap="square" lIns="91425" tIns="45700" rIns="91425" bIns="45700" rtlCol="0" anchor="ctr" anchorCtr="0">
            <a:noAutofit/>
          </a:bodyPr>
          <a:lstStyle/>
          <a:p>
            <a:r>
              <a:rPr lang="en-US" dirty="0"/>
              <a:t>Final state exam topics (</a:t>
            </a:r>
            <a:r>
              <a:rPr lang="cs-CZ" dirty="0"/>
              <a:t>Mgr, </a:t>
            </a:r>
            <a:r>
              <a:rPr lang="en-US" dirty="0"/>
              <a:t>CZE)</a:t>
            </a:r>
            <a:endParaRPr dirty="0"/>
          </a:p>
        </p:txBody>
      </p:sp>
      <p:sp>
        <p:nvSpPr>
          <p:cNvPr id="75" name="Google Shape;75;p5"/>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rmAutofit/>
          </a:bodyPr>
          <a:lstStyle/>
          <a:p>
            <a:pPr marL="0" indent="0">
              <a:lnSpc>
                <a:spcPct val="80000"/>
              </a:lnSpc>
              <a:spcBef>
                <a:spcPts val="0"/>
              </a:spcBef>
              <a:buNone/>
            </a:pPr>
            <a:r>
              <a:rPr lang="en-US" sz="2480" b="1"/>
              <a:t>1. Analýza a architektury software</a:t>
            </a:r>
            <a:br>
              <a:rPr lang="en-US" sz="2480"/>
            </a:br>
            <a:r>
              <a:rPr lang="en-US" sz="2480">
                <a:solidFill>
                  <a:srgbClr val="BFBFBF"/>
                </a:solidFill>
              </a:rPr>
              <a:t>Procesy vývoje SW a jejich fáze. Podnikové procesy a jejich modelování pomocí BPMN. UML a jeho využití pro analýzu a návrh struktury a chování SW. Návrhové vzory. Testování SW, dopadová a změnová analýza. Plánování SW projektů, odhad nákladů, úrovně řízení projektů. Právní aspekty SW, hlavní zákony důležité pro IT projekty. </a:t>
            </a:r>
            <a:r>
              <a:rPr lang="en-US" sz="2480" b="1"/>
              <a:t>Typy pohledů na SW architekturu. Modelování a dokumentace SW architektury. Klasifikace atributů kvality SW architektury, jejich popis pomocí scénářů a taktik. Servisně orientované architektury. </a:t>
            </a:r>
            <a:r>
              <a:rPr lang="en-US" sz="2480">
                <a:solidFill>
                  <a:srgbClr val="BFBFBF"/>
                </a:solidFill>
              </a:rPr>
              <a:t>Algebraické metody, vícedruhové algebry, iniciální modely. Formální základy jazyka UML. OCL jako specifikační jazyk a formální základy dle specifikace. Formální základy RDF a jazyka OWL, deskripční logika.</a:t>
            </a:r>
            <a:endParaRPr/>
          </a:p>
        </p:txBody>
      </p:sp>
      <p:sp>
        <p:nvSpPr>
          <p:cNvPr id="76" name="Google Shape;76;p5"/>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77" name="Google Shape;77;p5"/>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buClr>
                <a:srgbClr val="000000"/>
              </a:buClr>
            </a:pPr>
            <a:fld id="{00000000-1234-1234-1234-123412341234}" type="slidenum">
              <a:rPr lang="en-US"/>
              <a:pPr algn="l">
                <a:buClr>
                  <a:srgbClr val="000000"/>
                </a:buClr>
              </a:pPr>
              <a:t>6</a:t>
            </a:fld>
            <a:endParaRPr/>
          </a:p>
        </p:txBody>
      </p:sp>
    </p:spTree>
    <p:extLst>
      <p:ext uri="{BB962C8B-B14F-4D97-AF65-F5344CB8AC3E}">
        <p14:creationId xmlns:p14="http://schemas.microsoft.com/office/powerpoint/2010/main" val="164352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99373e6c59_0_0"/>
          <p:cNvSpPr txBox="1">
            <a:spLocks noGrp="1"/>
          </p:cNvSpPr>
          <p:nvPr>
            <p:ph type="title"/>
          </p:nvPr>
        </p:nvSpPr>
        <p:spPr>
          <a:xfrm>
            <a:off x="457200" y="274639"/>
            <a:ext cx="8229600" cy="777900"/>
          </a:xfrm>
          <a:prstGeom prst="rect">
            <a:avLst/>
          </a:prstGeom>
          <a:noFill/>
          <a:ln>
            <a:noFill/>
          </a:ln>
        </p:spPr>
        <p:txBody>
          <a:bodyPr spcFirstLastPara="1" vert="horz" wrap="square" lIns="91425" tIns="45700" rIns="91425" bIns="45700" rtlCol="0" anchor="ctr" anchorCtr="0">
            <a:noAutofit/>
          </a:bodyPr>
          <a:lstStyle/>
          <a:p>
            <a:r>
              <a:rPr lang="en-US"/>
              <a:t>Final state exam topics (ENG)</a:t>
            </a:r>
            <a:endParaRPr/>
          </a:p>
        </p:txBody>
      </p:sp>
      <p:sp>
        <p:nvSpPr>
          <p:cNvPr id="101" name="Google Shape;101;g99373e6c59_0_0"/>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Autofit/>
          </a:bodyPr>
          <a:lstStyle/>
          <a:p>
            <a:pPr marL="0" indent="0">
              <a:lnSpc>
                <a:spcPct val="80000"/>
              </a:lnSpc>
              <a:spcBef>
                <a:spcPts val="0"/>
              </a:spcBef>
              <a:buNone/>
            </a:pPr>
            <a:r>
              <a:rPr lang="en-US" sz="2480" b="1"/>
              <a:t>1. Software analysis and architectures</a:t>
            </a:r>
            <a:br>
              <a:rPr lang="en-US" sz="2480"/>
            </a:br>
            <a:r>
              <a:rPr lang="en-US" sz="2480">
                <a:solidFill>
                  <a:srgbClr val="BFBFBF"/>
                </a:solidFill>
              </a:rPr>
              <a:t>SW development processes, development phases. Business processes and their modeling using BPMN. UML and its use for analysis and design of structure and behavior of SW. Design patterns. SW testing, impact and change analysis. SW project planning, cost estimation, levels of project management. Legal aspects of SW, principal legal environment for IT projects.</a:t>
            </a:r>
            <a:r>
              <a:rPr lang="en-US" sz="2480" b="1">
                <a:solidFill>
                  <a:srgbClr val="000000"/>
                </a:solidFill>
              </a:rPr>
              <a:t> Types of SW architecture. Modeling and documentation of SW architecture. Classification of SW architecture quality attributes, their description using scenarios and tactics. Service oriented architectures. </a:t>
            </a:r>
            <a:r>
              <a:rPr lang="en-US" sz="2480">
                <a:solidFill>
                  <a:srgbClr val="BFBFBF"/>
                </a:solidFill>
              </a:rPr>
              <a:t>Algebraic methods, many sorted algebras, initial models. Formal principles of the UML language. OCL as a specification language, formal base of specification. Formal principles of RDF and OWL, the description logic.</a:t>
            </a:r>
            <a:endParaRPr/>
          </a:p>
        </p:txBody>
      </p:sp>
      <p:sp>
        <p:nvSpPr>
          <p:cNvPr id="102" name="Google Shape;102;g99373e6c59_0_0"/>
          <p:cNvSpPr txBox="1">
            <a:spLocks noGrp="1"/>
          </p:cNvSpPr>
          <p:nvPr>
            <p:ph type="ftr" idx="11"/>
          </p:nvPr>
        </p:nvSpPr>
        <p:spPr>
          <a:xfrm>
            <a:off x="2771775" y="6308726"/>
            <a:ext cx="5502300" cy="576300"/>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103" name="Google Shape;103;g99373e6c59_0_0"/>
          <p:cNvSpPr txBox="1">
            <a:spLocks noGrp="1"/>
          </p:cNvSpPr>
          <p:nvPr>
            <p:ph type="sldNum" idx="12"/>
          </p:nvPr>
        </p:nvSpPr>
        <p:spPr>
          <a:xfrm>
            <a:off x="8274051" y="6308726"/>
            <a:ext cx="762000" cy="5763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7200" y="274639"/>
            <a:ext cx="8229600" cy="777900"/>
          </a:xfrm>
          <a:prstGeom prst="rect">
            <a:avLst/>
          </a:prstGeom>
          <a:noFill/>
          <a:ln>
            <a:noFill/>
          </a:ln>
        </p:spPr>
        <p:txBody>
          <a:bodyPr spcFirstLastPara="1" vert="horz" wrap="square" lIns="91425" tIns="45700" rIns="91425" bIns="45700" rtlCol="0" anchor="ctr" anchorCtr="0">
            <a:noAutofit/>
          </a:bodyPr>
          <a:lstStyle/>
          <a:p>
            <a:r>
              <a:rPr lang="en-US" sz="2800"/>
              <a:t>Seminar – Smart Hospital</a:t>
            </a:r>
            <a:endParaRPr sz="2800"/>
          </a:p>
        </p:txBody>
      </p:sp>
      <p:sp>
        <p:nvSpPr>
          <p:cNvPr id="128" name="Google Shape;128;p6"/>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Autofit/>
          </a:bodyPr>
          <a:lstStyle/>
          <a:p>
            <a:pPr indent="-374641">
              <a:spcBef>
                <a:spcPts val="0"/>
              </a:spcBef>
              <a:buSzPts val="1500"/>
            </a:pPr>
            <a:r>
              <a:rPr lang="en-US" sz="2500"/>
              <a:t>Room control</a:t>
            </a:r>
            <a:endParaRPr sz="3700"/>
          </a:p>
          <a:p>
            <a:pPr lvl="1" indent="-317492">
              <a:spcBef>
                <a:spcPts val="360"/>
              </a:spcBef>
              <a:buSzPts val="2300"/>
            </a:pPr>
            <a:r>
              <a:rPr lang="en-US" sz="2300"/>
              <a:t>temperature regulation, light regulation, bed adjustment, windows regulation (opening, sunblind), calling a nurse</a:t>
            </a:r>
            <a:endParaRPr sz="3300"/>
          </a:p>
          <a:p>
            <a:pPr indent="-374641">
              <a:spcBef>
                <a:spcPts val="400"/>
              </a:spcBef>
              <a:buSzPts val="1500"/>
            </a:pPr>
            <a:r>
              <a:rPr lang="en-US" sz="2500"/>
              <a:t>Patient monitoring and control</a:t>
            </a:r>
            <a:endParaRPr sz="3700"/>
          </a:p>
          <a:p>
            <a:pPr lvl="1" indent="-317492">
              <a:spcBef>
                <a:spcPts val="360"/>
              </a:spcBef>
              <a:buSzPts val="2300"/>
            </a:pPr>
            <a:r>
              <a:rPr lang="en-US" sz="2300"/>
              <a:t>position, body temperature, pulse, visual monitoring (camera), prescribed drugs, drug dosage</a:t>
            </a:r>
            <a:endParaRPr sz="3300"/>
          </a:p>
          <a:p>
            <a:pPr indent="-374641">
              <a:spcBef>
                <a:spcPts val="400"/>
              </a:spcBef>
              <a:buSzPts val="1500"/>
            </a:pPr>
            <a:r>
              <a:rPr lang="en-US" sz="2500"/>
              <a:t>Equipment monitoring</a:t>
            </a:r>
            <a:endParaRPr sz="3700"/>
          </a:p>
          <a:p>
            <a:pPr lvl="1" indent="-317492">
              <a:spcBef>
                <a:spcPts val="360"/>
              </a:spcBef>
              <a:buSzPts val="2300"/>
            </a:pPr>
            <a:r>
              <a:rPr lang="en-US" sz="2300"/>
              <a:t>position, status (off/on/in use/needs maintenance/in maintenance), reservations, access to the list of examinations and their results</a:t>
            </a:r>
            <a:endParaRPr sz="3300"/>
          </a:p>
        </p:txBody>
      </p:sp>
      <p:sp>
        <p:nvSpPr>
          <p:cNvPr id="129" name="Google Shape;129;p6"/>
          <p:cNvSpPr txBox="1">
            <a:spLocks noGrp="1"/>
          </p:cNvSpPr>
          <p:nvPr>
            <p:ph type="ftr" idx="11"/>
          </p:nvPr>
        </p:nvSpPr>
        <p:spPr>
          <a:xfrm>
            <a:off x="2771778" y="6308728"/>
            <a:ext cx="5502275" cy="576263"/>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130" name="Google Shape;130;p6"/>
          <p:cNvSpPr txBox="1">
            <a:spLocks noGrp="1"/>
          </p:cNvSpPr>
          <p:nvPr>
            <p:ph type="sldNum" idx="12"/>
          </p:nvPr>
        </p:nvSpPr>
        <p:spPr>
          <a:xfrm>
            <a:off x="8274051" y="6308728"/>
            <a:ext cx="762000" cy="576263"/>
          </a:xfrm>
          <a:prstGeom prst="rect">
            <a:avLst/>
          </a:prstGeom>
          <a:noFill/>
          <a:ln>
            <a:noFill/>
          </a:ln>
        </p:spPr>
        <p:txBody>
          <a:bodyPr spcFirstLastPara="1" vert="horz" wrap="square" lIns="91425" tIns="45700" rIns="91425" bIns="45700" rtlCol="0" anchor="ctr" anchorCtr="0">
            <a:noAutofit/>
          </a:bodyPr>
          <a:lstStyle/>
          <a:p>
            <a:pPr algn="l">
              <a:buClr>
                <a:srgbClr val="000000"/>
              </a:buClr>
            </a:pPr>
            <a:fld id="{00000000-1234-1234-1234-123412341234}" type="slidenum">
              <a:rPr lang="en-US"/>
              <a:pPr algn="l">
                <a:buClr>
                  <a:srgbClr val="000000"/>
                </a:buClr>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99373e6c59_0_46"/>
          <p:cNvSpPr txBox="1">
            <a:spLocks noGrp="1"/>
          </p:cNvSpPr>
          <p:nvPr>
            <p:ph type="title"/>
          </p:nvPr>
        </p:nvSpPr>
        <p:spPr>
          <a:xfrm>
            <a:off x="457200" y="274639"/>
            <a:ext cx="8229600" cy="777900"/>
          </a:xfrm>
          <a:prstGeom prst="rect">
            <a:avLst/>
          </a:prstGeom>
          <a:noFill/>
          <a:ln>
            <a:noFill/>
          </a:ln>
        </p:spPr>
        <p:txBody>
          <a:bodyPr spcFirstLastPara="1" vert="horz" wrap="square" lIns="91425" tIns="45700" rIns="91425" bIns="45700" rtlCol="0" anchor="ctr" anchorCtr="0">
            <a:noAutofit/>
          </a:bodyPr>
          <a:lstStyle/>
          <a:p>
            <a:r>
              <a:rPr lang="en-US" sz="2800"/>
              <a:t>Seminar – Smart Hospital</a:t>
            </a:r>
            <a:endParaRPr sz="2800"/>
          </a:p>
        </p:txBody>
      </p:sp>
      <p:sp>
        <p:nvSpPr>
          <p:cNvPr id="137" name="Google Shape;137;g99373e6c59_0_46"/>
          <p:cNvSpPr txBox="1">
            <a:spLocks noGrp="1"/>
          </p:cNvSpPr>
          <p:nvPr>
            <p:ph type="body" idx="1"/>
          </p:nvPr>
        </p:nvSpPr>
        <p:spPr>
          <a:xfrm>
            <a:off x="457200" y="1125539"/>
            <a:ext cx="8229600" cy="5000700"/>
          </a:xfrm>
          <a:prstGeom prst="rect">
            <a:avLst/>
          </a:prstGeom>
          <a:noFill/>
          <a:ln>
            <a:noFill/>
          </a:ln>
        </p:spPr>
        <p:txBody>
          <a:bodyPr spcFirstLastPara="1" vert="horz" wrap="square" lIns="91425" tIns="45700" rIns="91425" bIns="45700" rtlCol="0" anchor="t" anchorCtr="0">
            <a:noAutofit/>
          </a:bodyPr>
          <a:lstStyle/>
          <a:p>
            <a:pPr indent="-374641">
              <a:spcBef>
                <a:spcPts val="400"/>
              </a:spcBef>
              <a:buSzPts val="1500"/>
            </a:pPr>
            <a:r>
              <a:rPr lang="en-US" sz="2500" dirty="0"/>
              <a:t>Building maintenance</a:t>
            </a:r>
            <a:endParaRPr sz="3700" dirty="0"/>
          </a:p>
          <a:p>
            <a:pPr lvl="1" indent="-317492">
              <a:spcBef>
                <a:spcPts val="360"/>
              </a:spcBef>
              <a:buSzPts val="2300"/>
            </a:pPr>
            <a:r>
              <a:rPr lang="en-US" sz="2300" dirty="0"/>
              <a:t>temperature regulation, light regulation, light bulb status (ok/broken), cleaning machines control (position, status (charging, working, going to place), planning)</a:t>
            </a:r>
            <a:endParaRPr sz="2300" dirty="0"/>
          </a:p>
          <a:p>
            <a:pPr indent="-374641">
              <a:spcBef>
                <a:spcPts val="400"/>
              </a:spcBef>
              <a:buSzPts val="1500"/>
            </a:pPr>
            <a:r>
              <a:rPr lang="en-US" sz="2500" dirty="0"/>
              <a:t>Drug monitoring</a:t>
            </a:r>
            <a:endParaRPr sz="3700" dirty="0"/>
          </a:p>
          <a:p>
            <a:pPr lvl="1" indent="-317492">
              <a:spcBef>
                <a:spcPts val="360"/>
              </a:spcBef>
              <a:buSzPts val="2300"/>
            </a:pPr>
            <a:r>
              <a:rPr lang="en-US" sz="2300" dirty="0"/>
              <a:t>Drug life-cycle monitoring - ordering drugs, drug storage, delivering drugs to hospital departments, delivering drugs to patients</a:t>
            </a:r>
            <a:endParaRPr sz="2300" dirty="0"/>
          </a:p>
          <a:p>
            <a:pPr indent="-374641">
              <a:spcBef>
                <a:spcPts val="400"/>
              </a:spcBef>
              <a:buSzPts val="1500"/>
            </a:pPr>
            <a:r>
              <a:rPr lang="en-US" sz="2500" dirty="0"/>
              <a:t>Doctor monitoring and communication</a:t>
            </a:r>
            <a:endParaRPr sz="2500" dirty="0"/>
          </a:p>
          <a:p>
            <a:pPr lvl="1" indent="-317492">
              <a:spcBef>
                <a:spcPts val="360"/>
              </a:spcBef>
              <a:buSzPts val="2300"/>
            </a:pPr>
            <a:r>
              <a:rPr lang="en-US" sz="2300" dirty="0"/>
              <a:t>position, current activity, asking for opinion, sending examination results, calling to patient examination/surgery</a:t>
            </a:r>
            <a:endParaRPr sz="2300" dirty="0"/>
          </a:p>
        </p:txBody>
      </p:sp>
      <p:sp>
        <p:nvSpPr>
          <p:cNvPr id="138" name="Google Shape;138;g99373e6c59_0_46"/>
          <p:cNvSpPr txBox="1">
            <a:spLocks noGrp="1"/>
          </p:cNvSpPr>
          <p:nvPr>
            <p:ph type="ftr" idx="11"/>
          </p:nvPr>
        </p:nvSpPr>
        <p:spPr>
          <a:xfrm>
            <a:off x="2771775" y="6308726"/>
            <a:ext cx="5502300" cy="576300"/>
          </a:xfrm>
          <a:prstGeom prst="rect">
            <a:avLst/>
          </a:prstGeom>
          <a:noFill/>
          <a:ln>
            <a:noFill/>
          </a:ln>
        </p:spPr>
        <p:txBody>
          <a:bodyPr spcFirstLastPara="1" vert="horz" wrap="square" lIns="91425" tIns="45700" rIns="91425" bIns="45700" rtlCol="0" anchor="ctr" anchorCtr="0">
            <a:noAutofit/>
          </a:bodyPr>
          <a:lstStyle/>
          <a:p>
            <a:r>
              <a:rPr lang="en-US"/>
              <a:t>NSWI130 - Software System Architectures - Introduction</a:t>
            </a:r>
            <a:endParaRPr/>
          </a:p>
        </p:txBody>
      </p:sp>
      <p:sp>
        <p:nvSpPr>
          <p:cNvPr id="139" name="Google Shape;139;g99373e6c59_0_46"/>
          <p:cNvSpPr txBox="1">
            <a:spLocks noGrp="1"/>
          </p:cNvSpPr>
          <p:nvPr>
            <p:ph type="sldNum" idx="12"/>
          </p:nvPr>
        </p:nvSpPr>
        <p:spPr>
          <a:xfrm>
            <a:off x="8274051" y="6308726"/>
            <a:ext cx="762000" cy="5763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9</a:t>
            </a:fld>
            <a:endParaRPr/>
          </a:p>
        </p:txBody>
      </p:sp>
    </p:spTree>
  </p:cSld>
  <p:clrMapOvr>
    <a:masterClrMapping/>
  </p:clrMapOvr>
</p:sld>
</file>

<file path=ppt/theme/theme1.xml><?xml version="1.0" encoding="utf-8"?>
<a:theme xmlns:a="http://schemas.openxmlformats.org/drawingml/2006/main" name="S patičkou">
  <a:themeElements>
    <a:clrScheme name="Kancelář">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1422</TotalTime>
  <Words>909</Words>
  <Application>Microsoft Office PowerPoint</Application>
  <PresentationFormat>On-screen Show (4:3)</PresentationFormat>
  <Paragraphs>84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Noto Sans Symbols</vt:lpstr>
      <vt:lpstr>Arial</vt:lpstr>
      <vt:lpstr>S patičkou</vt:lpstr>
      <vt:lpstr>Software System Architectures (NSWI130)</vt:lpstr>
      <vt:lpstr>About This Course</vt:lpstr>
      <vt:lpstr>About This Course – Lecture Blocks</vt:lpstr>
      <vt:lpstr>About This Course – Lecture Blocks</vt:lpstr>
      <vt:lpstr>Final state exam topics (Bc, CZE)</vt:lpstr>
      <vt:lpstr>Final state exam topics (Mgr, CZE)</vt:lpstr>
      <vt:lpstr>Final state exam topics (ENG)</vt:lpstr>
      <vt:lpstr>Seminar – Smart Hospital</vt:lpstr>
      <vt:lpstr>Seminar – Smart Hospital</vt:lpstr>
      <vt:lpstr>The End  Check out https://www.ksi.mff.cuni.cz/ for amazing student project topics and bachelor’s, master’s and doctoral 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Architectures (NSWI130)</dc:title>
  <dc:creator>martin</dc:creator>
  <cp:lastModifiedBy>Martin Nečaský</cp:lastModifiedBy>
  <cp:revision>7</cp:revision>
  <dcterms:modified xsi:type="dcterms:W3CDTF">2022-10-05T14:18:57Z</dcterms:modified>
</cp:coreProperties>
</file>