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QF0geTNMusjhoq7nYYWPVo6Ck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1940" y="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38b0c5336_0_136: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538b0c5336_0_136: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538b0c5336_0_136: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38b0c5336_0_156: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538b0c5336_0_156: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538b0c5336_0_156: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38b0c5336_0_108: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538b0c5336_0_108: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538b0c5336_0_108: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38b0c5336_0_191: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38b0c5336_0_191: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38b0c5336_0_191: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38b0c5336_0_224: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538b0c5336_0_224: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538b0c5336_0_224: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38b0c5336_0_262: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g538b0c5336_0_262: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538b0c5336_0_262: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38b0c5336_0_304: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538b0c5336_0_304: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538b0c5336_0_304: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38b0c5336_0_360: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g538b0c5336_0_36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538b0c5336_0_36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38b0c5336_0_12: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538b0c5336_0_12: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Cílem IEEE 1471 je ustanovit názvosloví (terminologii) používanou softwarovými architekty.</a:t>
            </a:r>
            <a:endParaRPr/>
          </a:p>
        </p:txBody>
      </p:sp>
      <p:sp>
        <p:nvSpPr>
          <p:cNvPr id="139" name="Google Shape;139;g538b0c5336_0_12: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38b0c5336_0_90: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538b0c5336_0_9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538b0c5336_0_9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38b0c5336_0_83:notes"/>
          <p:cNvSpPr>
            <a:spLocks noGrp="1" noRot="1" noChangeAspect="1"/>
          </p:cNvSpPr>
          <p:nvPr>
            <p:ph type="sldImg" idx="2"/>
          </p:nvPr>
        </p:nvSpPr>
        <p:spPr>
          <a:xfrm>
            <a:off x="917575" y="744538"/>
            <a:ext cx="49626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538b0c5336_0_8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538b0c5336_0_83: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Úvodní snímek" type="title">
  <p:cSld name="TITLE">
    <p:spTree>
      <p:nvGrpSpPr>
        <p:cNvPr id="1" name="Shape 18"/>
        <p:cNvGrpSpPr/>
        <p:nvPr/>
      </p:nvGrpSpPr>
      <p:grpSpPr>
        <a:xfrm>
          <a:off x="0" y="0"/>
          <a:ext cx="0" cy="0"/>
          <a:chOff x="0" y="0"/>
          <a:chExt cx="0" cy="0"/>
        </a:xfrm>
      </p:grpSpPr>
      <p:pic>
        <p:nvPicPr>
          <p:cNvPr id="19" name="Google Shape;19;p22" descr="C:\Users\ani\Documents\GRAPHIC DESIGN\xml\šablona čistá-01.png"/>
          <p:cNvPicPr preferRelativeResize="0"/>
          <p:nvPr/>
        </p:nvPicPr>
        <p:blipFill rotWithShape="1">
          <a:blip r:embed="rId2">
            <a:alphaModFix/>
          </a:blip>
          <a:srcRect r="27302" b="41690"/>
          <a:stretch/>
        </p:blipFill>
        <p:spPr>
          <a:xfrm>
            <a:off x="0" y="0"/>
            <a:ext cx="5435600" cy="3270250"/>
          </a:xfrm>
          <a:prstGeom prst="rect">
            <a:avLst/>
          </a:prstGeom>
          <a:noFill/>
          <a:ln>
            <a:noFill/>
          </a:ln>
        </p:spPr>
      </p:pic>
      <p:pic>
        <p:nvPicPr>
          <p:cNvPr id="20" name="Google Shape;20;p22" descr="D:\Desktop\template\xwerg.png"/>
          <p:cNvPicPr preferRelativeResize="0"/>
          <p:nvPr/>
        </p:nvPicPr>
        <p:blipFill rotWithShape="1">
          <a:blip r:embed="rId3">
            <a:alphaModFix/>
          </a:blip>
          <a:srcRect/>
          <a:stretch/>
        </p:blipFill>
        <p:spPr>
          <a:xfrm>
            <a:off x="4932363" y="4076700"/>
            <a:ext cx="4202112" cy="2259013"/>
          </a:xfrm>
          <a:prstGeom prst="rect">
            <a:avLst/>
          </a:prstGeom>
          <a:noFill/>
          <a:ln>
            <a:noFill/>
          </a:ln>
          <a:effectLst>
            <a:outerShdw blurRad="190500" dist="38100" dir="2700000" sx="102000" sy="102000" algn="tl" rotWithShape="0">
              <a:srgbClr val="000000">
                <a:alpha val="61960"/>
              </a:srgbClr>
            </a:outerShdw>
          </a:effectLst>
        </p:spPr>
      </p:pic>
      <p:sp>
        <p:nvSpPr>
          <p:cNvPr id="21" name="Google Shape;21;p22"/>
          <p:cNvSpPr txBox="1">
            <a:spLocks noGrp="1"/>
          </p:cNvSpPr>
          <p:nvPr>
            <p:ph type="ctrTitle"/>
          </p:nvPr>
        </p:nvSpPr>
        <p:spPr>
          <a:xfrm>
            <a:off x="759600" y="1598400"/>
            <a:ext cx="7772400" cy="146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1195200" y="3045600"/>
            <a:ext cx="6400800" cy="1752600"/>
          </a:xfrm>
          <a:prstGeom prst="rect">
            <a:avLst/>
          </a:prstGeom>
          <a:noFill/>
          <a:ln>
            <a:noFill/>
          </a:ln>
        </p:spPr>
        <p:txBody>
          <a:bodyPr spcFirstLastPara="1" wrap="square" lIns="91425" tIns="45700" rIns="91425" bIns="45700" anchor="t" anchorCtr="0">
            <a:noAutofit/>
          </a:bodyPr>
          <a:lstStyle>
            <a:lvl1pPr lvl="0" algn="l">
              <a:spcBef>
                <a:spcPts val="440"/>
              </a:spcBef>
              <a:spcAft>
                <a:spcPts val="0"/>
              </a:spcAft>
              <a:buSzPts val="1100"/>
              <a:buNone/>
              <a:defRPr sz="2200" b="1">
                <a:solidFill>
                  <a:srgbClr val="888888"/>
                </a:solidFill>
                <a:latin typeface="Arial"/>
                <a:ea typeface="Arial"/>
                <a:cs typeface="Arial"/>
                <a:sym typeface="Arial"/>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3" name="Google Shape;23;p22"/>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i="0" u="none" strike="noStrike" cap="none">
                <a:solidFill>
                  <a:schemeClr val="lt1"/>
                </a:solidFill>
                <a:latin typeface="Calibri"/>
                <a:ea typeface="Calibri"/>
                <a:cs typeface="Calibri"/>
                <a:sym typeface="Calibri"/>
              </a:defRPr>
            </a:lvl1pPr>
            <a:lvl2pPr marL="0" lvl="1" indent="0" algn="l">
              <a:spcBef>
                <a:spcPts val="0"/>
              </a:spcBef>
              <a:spcAft>
                <a:spcPts val="0"/>
              </a:spcAft>
              <a:buNone/>
              <a:defRPr sz="1200" b="1" i="0" u="none" strike="noStrike" cap="none">
                <a:solidFill>
                  <a:schemeClr val="lt1"/>
                </a:solidFill>
                <a:latin typeface="Calibri"/>
                <a:ea typeface="Calibri"/>
                <a:cs typeface="Calibri"/>
                <a:sym typeface="Calibri"/>
              </a:defRPr>
            </a:lvl2pPr>
            <a:lvl3pPr marL="0" lvl="2" indent="0" algn="l">
              <a:spcBef>
                <a:spcPts val="0"/>
              </a:spcBef>
              <a:spcAft>
                <a:spcPts val="0"/>
              </a:spcAft>
              <a:buNone/>
              <a:defRPr sz="1200" b="1" i="0" u="none" strike="noStrike" cap="none">
                <a:solidFill>
                  <a:schemeClr val="lt1"/>
                </a:solidFill>
                <a:latin typeface="Calibri"/>
                <a:ea typeface="Calibri"/>
                <a:cs typeface="Calibri"/>
                <a:sym typeface="Calibri"/>
              </a:defRPr>
            </a:lvl3pPr>
            <a:lvl4pPr marL="0" lvl="3" indent="0" algn="l">
              <a:spcBef>
                <a:spcPts val="0"/>
              </a:spcBef>
              <a:spcAft>
                <a:spcPts val="0"/>
              </a:spcAft>
              <a:buNone/>
              <a:defRPr sz="1200" b="1" i="0" u="none" strike="noStrike" cap="none">
                <a:solidFill>
                  <a:schemeClr val="lt1"/>
                </a:solidFill>
                <a:latin typeface="Calibri"/>
                <a:ea typeface="Calibri"/>
                <a:cs typeface="Calibri"/>
                <a:sym typeface="Calibri"/>
              </a:defRPr>
            </a:lvl4pPr>
            <a:lvl5pPr marL="0" lvl="4" indent="0" algn="l">
              <a:spcBef>
                <a:spcPts val="0"/>
              </a:spcBef>
              <a:spcAft>
                <a:spcPts val="0"/>
              </a:spcAft>
              <a:buNone/>
              <a:defRPr sz="1200" b="1" i="0" u="none" strike="noStrike" cap="none">
                <a:solidFill>
                  <a:schemeClr val="lt1"/>
                </a:solidFill>
                <a:latin typeface="Calibri"/>
                <a:ea typeface="Calibri"/>
                <a:cs typeface="Calibri"/>
                <a:sym typeface="Calibri"/>
              </a:defRPr>
            </a:lvl5pPr>
            <a:lvl6pPr marL="0" lvl="5" indent="0" algn="l">
              <a:spcBef>
                <a:spcPts val="0"/>
              </a:spcBef>
              <a:spcAft>
                <a:spcPts val="0"/>
              </a:spcAft>
              <a:buNone/>
              <a:defRPr sz="1200" b="1" i="0" u="none" strike="noStrike" cap="none">
                <a:solidFill>
                  <a:schemeClr val="lt1"/>
                </a:solidFill>
                <a:latin typeface="Calibri"/>
                <a:ea typeface="Calibri"/>
                <a:cs typeface="Calibri"/>
                <a:sym typeface="Calibri"/>
              </a:defRPr>
            </a:lvl6pPr>
            <a:lvl7pPr marL="0" lvl="6" indent="0" algn="l">
              <a:spcBef>
                <a:spcPts val="0"/>
              </a:spcBef>
              <a:spcAft>
                <a:spcPts val="0"/>
              </a:spcAft>
              <a:buNone/>
              <a:defRPr sz="1200" b="1" i="0" u="none" strike="noStrike" cap="none">
                <a:solidFill>
                  <a:schemeClr val="lt1"/>
                </a:solidFill>
                <a:latin typeface="Calibri"/>
                <a:ea typeface="Calibri"/>
                <a:cs typeface="Calibri"/>
                <a:sym typeface="Calibri"/>
              </a:defRPr>
            </a:lvl7pPr>
            <a:lvl8pPr marL="0" lvl="7" indent="0" algn="l">
              <a:spcBef>
                <a:spcPts val="0"/>
              </a:spcBef>
              <a:spcAft>
                <a:spcPts val="0"/>
              </a:spcAft>
              <a:buNone/>
              <a:defRPr sz="1200" b="1" i="0" u="none" strike="noStrike" cap="none">
                <a:solidFill>
                  <a:schemeClr val="lt1"/>
                </a:solidFill>
                <a:latin typeface="Calibri"/>
                <a:ea typeface="Calibri"/>
                <a:cs typeface="Calibri"/>
                <a:sym typeface="Calibri"/>
              </a:defRPr>
            </a:lvl8pPr>
            <a:lvl9pPr marL="0" lvl="8" indent="0" algn="l">
              <a:spcBef>
                <a:spcPts val="0"/>
              </a:spcBef>
              <a:spcAft>
                <a:spcPts val="0"/>
              </a:spcAft>
              <a:buNone/>
              <a:defRPr sz="12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rázek s titulkem" type="picTx">
  <p:cSld name="PICTURE_WITH_CAPTION_TEXT">
    <p:spTree>
      <p:nvGrpSpPr>
        <p:cNvPr id="1" name="Shape 70"/>
        <p:cNvGrpSpPr/>
        <p:nvPr/>
      </p:nvGrpSpPr>
      <p:grpSpPr>
        <a:xfrm>
          <a:off x="0" y="0"/>
          <a:ext cx="0" cy="0"/>
          <a:chOff x="0" y="0"/>
          <a:chExt cx="0" cy="0"/>
        </a:xfrm>
      </p:grpSpPr>
      <p:sp>
        <p:nvSpPr>
          <p:cNvPr id="71" name="Google Shape;71;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3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8DC63F"/>
              </a:buClr>
              <a:buSzPts val="16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rgbClr val="8DC63F"/>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rgbClr val="8DC63F"/>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rgbClr val="8DC63F"/>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rgbClr val="8DC63F"/>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Google Shape;73;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7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31"/>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dpis a svislý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2071687" y="-488950"/>
            <a:ext cx="5000625" cy="8229600"/>
          </a:xfrm>
          <a:prstGeom prst="rect">
            <a:avLst/>
          </a:prstGeom>
          <a:noFill/>
          <a:ln>
            <a:noFill/>
          </a:ln>
        </p:spPr>
        <p:txBody>
          <a:bodyPr spcFirstLastPara="1" wrap="square" lIns="91425" tIns="45700" rIns="91425" bIns="45700" anchor="t" anchorCtr="0">
            <a:noAutofit/>
          </a:bodyPr>
          <a:lstStyle>
            <a:lvl1pPr marL="457200" lvl="0" indent="-285750" algn="l">
              <a:spcBef>
                <a:spcPts val="360"/>
              </a:spcBef>
              <a:spcAft>
                <a:spcPts val="0"/>
              </a:spcAft>
              <a:buSzPts val="9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32"/>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vislý nadpis a text" type="vertTitleAndTx">
  <p:cSld name="VERTICAL_TITLE_AND_VERTICAL_TEXT">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285750" algn="l">
              <a:spcBef>
                <a:spcPts val="360"/>
              </a:spcBef>
              <a:spcAft>
                <a:spcPts val="0"/>
              </a:spcAft>
              <a:buSzPts val="9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33"/>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adpis a obsah"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i="0" u="none" strike="noStrike" cap="none">
                <a:solidFill>
                  <a:schemeClr val="lt1"/>
                </a:solidFill>
                <a:latin typeface="Calibri"/>
                <a:ea typeface="Calibri"/>
                <a:cs typeface="Calibri"/>
                <a:sym typeface="Calibri"/>
              </a:defRPr>
            </a:lvl1pPr>
            <a:lvl2pPr marL="0" lvl="1" indent="0" algn="l">
              <a:spcBef>
                <a:spcPts val="0"/>
              </a:spcBef>
              <a:spcAft>
                <a:spcPts val="0"/>
              </a:spcAft>
              <a:buNone/>
              <a:defRPr sz="1200" b="1" i="0" u="none" strike="noStrike" cap="none">
                <a:solidFill>
                  <a:schemeClr val="lt1"/>
                </a:solidFill>
                <a:latin typeface="Calibri"/>
                <a:ea typeface="Calibri"/>
                <a:cs typeface="Calibri"/>
                <a:sym typeface="Calibri"/>
              </a:defRPr>
            </a:lvl2pPr>
            <a:lvl3pPr marL="0" lvl="2" indent="0" algn="l">
              <a:spcBef>
                <a:spcPts val="0"/>
              </a:spcBef>
              <a:spcAft>
                <a:spcPts val="0"/>
              </a:spcAft>
              <a:buNone/>
              <a:defRPr sz="1200" b="1" i="0" u="none" strike="noStrike" cap="none">
                <a:solidFill>
                  <a:schemeClr val="lt1"/>
                </a:solidFill>
                <a:latin typeface="Calibri"/>
                <a:ea typeface="Calibri"/>
                <a:cs typeface="Calibri"/>
                <a:sym typeface="Calibri"/>
              </a:defRPr>
            </a:lvl3pPr>
            <a:lvl4pPr marL="0" lvl="3" indent="0" algn="l">
              <a:spcBef>
                <a:spcPts val="0"/>
              </a:spcBef>
              <a:spcAft>
                <a:spcPts val="0"/>
              </a:spcAft>
              <a:buNone/>
              <a:defRPr sz="1200" b="1" i="0" u="none" strike="noStrike" cap="none">
                <a:solidFill>
                  <a:schemeClr val="lt1"/>
                </a:solidFill>
                <a:latin typeface="Calibri"/>
                <a:ea typeface="Calibri"/>
                <a:cs typeface="Calibri"/>
                <a:sym typeface="Calibri"/>
              </a:defRPr>
            </a:lvl4pPr>
            <a:lvl5pPr marL="0" lvl="4" indent="0" algn="l">
              <a:spcBef>
                <a:spcPts val="0"/>
              </a:spcBef>
              <a:spcAft>
                <a:spcPts val="0"/>
              </a:spcAft>
              <a:buNone/>
              <a:defRPr sz="1200" b="1" i="0" u="none" strike="noStrike" cap="none">
                <a:solidFill>
                  <a:schemeClr val="lt1"/>
                </a:solidFill>
                <a:latin typeface="Calibri"/>
                <a:ea typeface="Calibri"/>
                <a:cs typeface="Calibri"/>
                <a:sym typeface="Calibri"/>
              </a:defRPr>
            </a:lvl5pPr>
            <a:lvl6pPr marL="0" lvl="5" indent="0" algn="l">
              <a:spcBef>
                <a:spcPts val="0"/>
              </a:spcBef>
              <a:spcAft>
                <a:spcPts val="0"/>
              </a:spcAft>
              <a:buNone/>
              <a:defRPr sz="1200" b="1" i="0" u="none" strike="noStrike" cap="none">
                <a:solidFill>
                  <a:schemeClr val="lt1"/>
                </a:solidFill>
                <a:latin typeface="Calibri"/>
                <a:ea typeface="Calibri"/>
                <a:cs typeface="Calibri"/>
                <a:sym typeface="Calibri"/>
              </a:defRPr>
            </a:lvl6pPr>
            <a:lvl7pPr marL="0" lvl="6" indent="0" algn="l">
              <a:spcBef>
                <a:spcPts val="0"/>
              </a:spcBef>
              <a:spcAft>
                <a:spcPts val="0"/>
              </a:spcAft>
              <a:buNone/>
              <a:defRPr sz="1200" b="1" i="0" u="none" strike="noStrike" cap="none">
                <a:solidFill>
                  <a:schemeClr val="lt1"/>
                </a:solidFill>
                <a:latin typeface="Calibri"/>
                <a:ea typeface="Calibri"/>
                <a:cs typeface="Calibri"/>
                <a:sym typeface="Calibri"/>
              </a:defRPr>
            </a:lvl7pPr>
            <a:lvl8pPr marL="0" lvl="7" indent="0" algn="l">
              <a:spcBef>
                <a:spcPts val="0"/>
              </a:spcBef>
              <a:spcAft>
                <a:spcPts val="0"/>
              </a:spcAft>
              <a:buNone/>
              <a:defRPr sz="1200" b="1" i="0" u="none" strike="noStrike" cap="none">
                <a:solidFill>
                  <a:schemeClr val="lt1"/>
                </a:solidFill>
                <a:latin typeface="Calibri"/>
                <a:ea typeface="Calibri"/>
                <a:cs typeface="Calibri"/>
                <a:sym typeface="Calibri"/>
              </a:defRPr>
            </a:lvl8pPr>
            <a:lvl9pPr marL="0" lvl="8" indent="0" algn="l">
              <a:spcBef>
                <a:spcPts val="0"/>
              </a:spcBef>
              <a:spcAft>
                <a:spcPts val="0"/>
              </a:spcAft>
              <a:buNone/>
              <a:defRPr sz="12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23"/>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8DC63F"/>
              </a:buClr>
              <a:buSzPts val="16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8DC63F"/>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8DC63F"/>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Úvodní snímek (zelený)">
  <p:cSld name="Úvodní snímek (zelený)">
    <p:spTree>
      <p:nvGrpSpPr>
        <p:cNvPr id="1" name="Shape 30"/>
        <p:cNvGrpSpPr/>
        <p:nvPr/>
      </p:nvGrpSpPr>
      <p:grpSpPr>
        <a:xfrm>
          <a:off x="0" y="0"/>
          <a:ext cx="0" cy="0"/>
          <a:chOff x="0" y="0"/>
          <a:chExt cx="0" cy="0"/>
        </a:xfrm>
      </p:grpSpPr>
      <p:sp>
        <p:nvSpPr>
          <p:cNvPr id="31" name="Google Shape;31;p24"/>
          <p:cNvSpPr/>
          <p:nvPr/>
        </p:nvSpPr>
        <p:spPr>
          <a:xfrm>
            <a:off x="0" y="-1"/>
            <a:ext cx="9144000" cy="6309321"/>
          </a:xfrm>
          <a:prstGeom prst="rect">
            <a:avLst/>
          </a:prstGeom>
          <a:gradFill>
            <a:gsLst>
              <a:gs pos="0">
                <a:srgbClr val="D3F2B6">
                  <a:alpha val="49803"/>
                </a:srgbClr>
              </a:gs>
              <a:gs pos="33000">
                <a:srgbClr val="D3F2BB">
                  <a:alpha val="49803"/>
                </a:srgbClr>
              </a:gs>
              <a:gs pos="72000">
                <a:srgbClr val="E9F7DE">
                  <a:alpha val="0"/>
                </a:srgbClr>
              </a:gs>
              <a:gs pos="100000">
                <a:srgbClr val="E9F7DE">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2" name="Google Shape;32;p24" descr="C:\Users\ani\Documents\GRAPHIC DESIGN\xml\šablona čistá-01.png"/>
          <p:cNvPicPr preferRelativeResize="0"/>
          <p:nvPr/>
        </p:nvPicPr>
        <p:blipFill rotWithShape="1">
          <a:blip r:embed="rId2">
            <a:alphaModFix/>
          </a:blip>
          <a:srcRect r="27302" b="41690"/>
          <a:stretch/>
        </p:blipFill>
        <p:spPr>
          <a:xfrm>
            <a:off x="0" y="0"/>
            <a:ext cx="5435600" cy="3270250"/>
          </a:xfrm>
          <a:prstGeom prst="rect">
            <a:avLst/>
          </a:prstGeom>
          <a:noFill/>
          <a:ln>
            <a:noFill/>
          </a:ln>
        </p:spPr>
      </p:pic>
      <p:pic>
        <p:nvPicPr>
          <p:cNvPr id="33" name="Google Shape;33;p24" descr="D:\Desktop\template\xwerg.png"/>
          <p:cNvPicPr preferRelativeResize="0"/>
          <p:nvPr/>
        </p:nvPicPr>
        <p:blipFill rotWithShape="1">
          <a:blip r:embed="rId3">
            <a:alphaModFix/>
          </a:blip>
          <a:srcRect/>
          <a:stretch/>
        </p:blipFill>
        <p:spPr>
          <a:xfrm>
            <a:off x="4932363" y="4076700"/>
            <a:ext cx="4202112" cy="2259013"/>
          </a:xfrm>
          <a:prstGeom prst="rect">
            <a:avLst/>
          </a:prstGeom>
          <a:noFill/>
          <a:ln>
            <a:noFill/>
          </a:ln>
          <a:effectLst>
            <a:outerShdw blurRad="190500" dist="38100" dir="2700000" sx="102000" sy="102000" algn="tl" rotWithShape="0">
              <a:srgbClr val="000000">
                <a:alpha val="61960"/>
              </a:srgbClr>
            </a:outerShdw>
          </a:effectLst>
        </p:spPr>
      </p:pic>
      <p:sp>
        <p:nvSpPr>
          <p:cNvPr id="34" name="Google Shape;34;p24"/>
          <p:cNvSpPr txBox="1">
            <a:spLocks noGrp="1"/>
          </p:cNvSpPr>
          <p:nvPr>
            <p:ph type="ctrTitle"/>
          </p:nvPr>
        </p:nvSpPr>
        <p:spPr>
          <a:xfrm>
            <a:off x="759600" y="1598400"/>
            <a:ext cx="7772400" cy="146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4"/>
          <p:cNvSpPr txBox="1">
            <a:spLocks noGrp="1"/>
          </p:cNvSpPr>
          <p:nvPr>
            <p:ph type="subTitle" idx="1"/>
          </p:nvPr>
        </p:nvSpPr>
        <p:spPr>
          <a:xfrm>
            <a:off x="1195200" y="3045600"/>
            <a:ext cx="6400800" cy="1752600"/>
          </a:xfrm>
          <a:prstGeom prst="rect">
            <a:avLst/>
          </a:prstGeom>
          <a:noFill/>
          <a:ln>
            <a:noFill/>
          </a:ln>
        </p:spPr>
        <p:txBody>
          <a:bodyPr spcFirstLastPara="1" wrap="square" lIns="91425" tIns="45700" rIns="91425" bIns="45700" anchor="t" anchorCtr="0">
            <a:noAutofit/>
          </a:bodyPr>
          <a:lstStyle>
            <a:lvl1pPr lvl="0" algn="l">
              <a:spcBef>
                <a:spcPts val="440"/>
              </a:spcBef>
              <a:spcAft>
                <a:spcPts val="0"/>
              </a:spcAft>
              <a:buSzPts val="1100"/>
              <a:buNone/>
              <a:defRPr sz="2200" b="1">
                <a:solidFill>
                  <a:srgbClr val="888888"/>
                </a:solidFill>
                <a:latin typeface="Arial"/>
                <a:ea typeface="Arial"/>
                <a:cs typeface="Arial"/>
                <a:sym typeface="Arial"/>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6" name="Google Shape;36;p24"/>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i="0" u="none" strike="noStrike" cap="none">
                <a:solidFill>
                  <a:schemeClr val="lt1"/>
                </a:solidFill>
                <a:latin typeface="Calibri"/>
                <a:ea typeface="Calibri"/>
                <a:cs typeface="Calibri"/>
                <a:sym typeface="Calibri"/>
              </a:defRPr>
            </a:lvl1pPr>
            <a:lvl2pPr marL="0" lvl="1" indent="0" algn="l">
              <a:spcBef>
                <a:spcPts val="0"/>
              </a:spcBef>
              <a:spcAft>
                <a:spcPts val="0"/>
              </a:spcAft>
              <a:buNone/>
              <a:defRPr sz="1200" b="1" i="0" u="none" strike="noStrike" cap="none">
                <a:solidFill>
                  <a:schemeClr val="lt1"/>
                </a:solidFill>
                <a:latin typeface="Calibri"/>
                <a:ea typeface="Calibri"/>
                <a:cs typeface="Calibri"/>
                <a:sym typeface="Calibri"/>
              </a:defRPr>
            </a:lvl2pPr>
            <a:lvl3pPr marL="0" lvl="2" indent="0" algn="l">
              <a:spcBef>
                <a:spcPts val="0"/>
              </a:spcBef>
              <a:spcAft>
                <a:spcPts val="0"/>
              </a:spcAft>
              <a:buNone/>
              <a:defRPr sz="1200" b="1" i="0" u="none" strike="noStrike" cap="none">
                <a:solidFill>
                  <a:schemeClr val="lt1"/>
                </a:solidFill>
                <a:latin typeface="Calibri"/>
                <a:ea typeface="Calibri"/>
                <a:cs typeface="Calibri"/>
                <a:sym typeface="Calibri"/>
              </a:defRPr>
            </a:lvl3pPr>
            <a:lvl4pPr marL="0" lvl="3" indent="0" algn="l">
              <a:spcBef>
                <a:spcPts val="0"/>
              </a:spcBef>
              <a:spcAft>
                <a:spcPts val="0"/>
              </a:spcAft>
              <a:buNone/>
              <a:defRPr sz="1200" b="1" i="0" u="none" strike="noStrike" cap="none">
                <a:solidFill>
                  <a:schemeClr val="lt1"/>
                </a:solidFill>
                <a:latin typeface="Calibri"/>
                <a:ea typeface="Calibri"/>
                <a:cs typeface="Calibri"/>
                <a:sym typeface="Calibri"/>
              </a:defRPr>
            </a:lvl4pPr>
            <a:lvl5pPr marL="0" lvl="4" indent="0" algn="l">
              <a:spcBef>
                <a:spcPts val="0"/>
              </a:spcBef>
              <a:spcAft>
                <a:spcPts val="0"/>
              </a:spcAft>
              <a:buNone/>
              <a:defRPr sz="1200" b="1" i="0" u="none" strike="noStrike" cap="none">
                <a:solidFill>
                  <a:schemeClr val="lt1"/>
                </a:solidFill>
                <a:latin typeface="Calibri"/>
                <a:ea typeface="Calibri"/>
                <a:cs typeface="Calibri"/>
                <a:sym typeface="Calibri"/>
              </a:defRPr>
            </a:lvl5pPr>
            <a:lvl6pPr marL="0" lvl="5" indent="0" algn="l">
              <a:spcBef>
                <a:spcPts val="0"/>
              </a:spcBef>
              <a:spcAft>
                <a:spcPts val="0"/>
              </a:spcAft>
              <a:buNone/>
              <a:defRPr sz="1200" b="1" i="0" u="none" strike="noStrike" cap="none">
                <a:solidFill>
                  <a:schemeClr val="lt1"/>
                </a:solidFill>
                <a:latin typeface="Calibri"/>
                <a:ea typeface="Calibri"/>
                <a:cs typeface="Calibri"/>
                <a:sym typeface="Calibri"/>
              </a:defRPr>
            </a:lvl6pPr>
            <a:lvl7pPr marL="0" lvl="6" indent="0" algn="l">
              <a:spcBef>
                <a:spcPts val="0"/>
              </a:spcBef>
              <a:spcAft>
                <a:spcPts val="0"/>
              </a:spcAft>
              <a:buNone/>
              <a:defRPr sz="1200" b="1" i="0" u="none" strike="noStrike" cap="none">
                <a:solidFill>
                  <a:schemeClr val="lt1"/>
                </a:solidFill>
                <a:latin typeface="Calibri"/>
                <a:ea typeface="Calibri"/>
                <a:cs typeface="Calibri"/>
                <a:sym typeface="Calibri"/>
              </a:defRPr>
            </a:lvl7pPr>
            <a:lvl8pPr marL="0" lvl="7" indent="0" algn="l">
              <a:spcBef>
                <a:spcPts val="0"/>
              </a:spcBef>
              <a:spcAft>
                <a:spcPts val="0"/>
              </a:spcAft>
              <a:buNone/>
              <a:defRPr sz="1200" b="1" i="0" u="none" strike="noStrike" cap="none">
                <a:solidFill>
                  <a:schemeClr val="lt1"/>
                </a:solidFill>
                <a:latin typeface="Calibri"/>
                <a:ea typeface="Calibri"/>
                <a:cs typeface="Calibri"/>
                <a:sym typeface="Calibri"/>
              </a:defRPr>
            </a:lvl8pPr>
            <a:lvl9pPr marL="0" lvl="8" indent="0" algn="l">
              <a:spcBef>
                <a:spcPts val="0"/>
              </a:spcBef>
              <a:spcAft>
                <a:spcPts val="0"/>
              </a:spcAft>
              <a:buNone/>
              <a:defRPr sz="12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áhlaví části" type="secHead">
  <p:cSld name="SECTION_HEADER">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SzPts val="1400"/>
              <a:buNone/>
              <a:defRPr sz="34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SzPts val="900"/>
              <a:buNone/>
              <a:defRPr sz="1800">
                <a:solidFill>
                  <a:srgbClr val="888888"/>
                </a:solidFill>
                <a:latin typeface="Arial"/>
                <a:ea typeface="Arial"/>
                <a:cs typeface="Arial"/>
                <a:sym typeface="Aria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25"/>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5"/>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va obsahy" type="twoObj">
  <p:cSld name="TWO_OBJECTS">
    <p:spTree>
      <p:nvGrpSpPr>
        <p:cNvPr id="1" name="Shape 43"/>
        <p:cNvGrpSpPr/>
        <p:nvPr/>
      </p:nvGrpSpPr>
      <p:grpSpPr>
        <a:xfrm>
          <a:off x="0" y="0"/>
          <a:ext cx="0" cy="0"/>
          <a:chOff x="0" y="0"/>
          <a:chExt cx="0" cy="0"/>
        </a:xfrm>
      </p:grpSpPr>
      <p:sp>
        <p:nvSpPr>
          <p:cNvPr id="44" name="Google Shape;44;p26"/>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26"/>
          <p:cNvSpPr txBox="1">
            <a:spLocks noGrp="1"/>
          </p:cNvSpPr>
          <p:nvPr>
            <p:ph type="body" idx="1"/>
          </p:nvPr>
        </p:nvSpPr>
        <p:spPr>
          <a:xfrm>
            <a:off x="457200" y="1124744"/>
            <a:ext cx="4038600" cy="5001419"/>
          </a:xfrm>
          <a:prstGeom prst="rect">
            <a:avLst/>
          </a:prstGeom>
          <a:noFill/>
          <a:ln>
            <a:noFill/>
          </a:ln>
        </p:spPr>
        <p:txBody>
          <a:bodyPr spcFirstLastPara="1" wrap="square" lIns="91425" tIns="45700" rIns="91425" bIns="45700" anchor="t" anchorCtr="0">
            <a:noAutofit/>
          </a:bodyPr>
          <a:lstStyle>
            <a:lvl1pPr marL="457200" lvl="0" indent="-317500" algn="l">
              <a:spcBef>
                <a:spcPts val="560"/>
              </a:spcBef>
              <a:spcAft>
                <a:spcPts val="0"/>
              </a:spcAft>
              <a:buSzPts val="14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26"/>
          <p:cNvSpPr txBox="1">
            <a:spLocks noGrp="1"/>
          </p:cNvSpPr>
          <p:nvPr>
            <p:ph type="body" idx="2"/>
          </p:nvPr>
        </p:nvSpPr>
        <p:spPr>
          <a:xfrm>
            <a:off x="4648200" y="1124744"/>
            <a:ext cx="4038600" cy="5001419"/>
          </a:xfrm>
          <a:prstGeom prst="rect">
            <a:avLst/>
          </a:prstGeom>
          <a:noFill/>
          <a:ln>
            <a:noFill/>
          </a:ln>
        </p:spPr>
        <p:txBody>
          <a:bodyPr spcFirstLastPara="1" wrap="square" lIns="91425" tIns="45700" rIns="91425" bIns="45700" anchor="t" anchorCtr="0">
            <a:noAutofit/>
          </a:bodyPr>
          <a:lstStyle>
            <a:lvl1pPr marL="457200" lvl="0" indent="-317500" algn="l">
              <a:spcBef>
                <a:spcPts val="560"/>
              </a:spcBef>
              <a:spcAft>
                <a:spcPts val="0"/>
              </a:spcAft>
              <a:buSzPts val="14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26"/>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ovnání" type="twoTxTwoObj">
  <p:cSld name="TWO_OBJECTS_WITH_TEX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457200" y="1124744"/>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2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2"/>
          </p:nvPr>
        </p:nvSpPr>
        <p:spPr>
          <a:xfrm>
            <a:off x="457200" y="1844824"/>
            <a:ext cx="4040188" cy="4281339"/>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SzPts val="12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body" idx="3"/>
          </p:nvPr>
        </p:nvSpPr>
        <p:spPr>
          <a:xfrm>
            <a:off x="4645025" y="1124744"/>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2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27"/>
          <p:cNvSpPr txBox="1">
            <a:spLocks noGrp="1"/>
          </p:cNvSpPr>
          <p:nvPr>
            <p:ph type="body" idx="4"/>
          </p:nvPr>
        </p:nvSpPr>
        <p:spPr>
          <a:xfrm>
            <a:off x="4645025" y="1844824"/>
            <a:ext cx="4041775" cy="4281339"/>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SzPts val="12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27"/>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uze nadpis" type="titleOnly">
  <p:cSld name="TITLE_ONLY">
    <p:spTree>
      <p:nvGrpSpPr>
        <p:cNvPr id="1" name="Shape 57"/>
        <p:cNvGrpSpPr/>
        <p:nvPr/>
      </p:nvGrpSpPr>
      <p:grpSpPr>
        <a:xfrm>
          <a:off x="0" y="0"/>
          <a:ext cx="0" cy="0"/>
          <a:chOff x="0" y="0"/>
          <a:chExt cx="0" cy="0"/>
        </a:xfrm>
      </p:grpSpPr>
      <p:sp>
        <p:nvSpPr>
          <p:cNvPr id="58" name="Google Shape;58;p28"/>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rázdný" type="blank">
  <p:cSld name="BLANK">
    <p:spTree>
      <p:nvGrpSpPr>
        <p:cNvPr id="1" name="Shape 61"/>
        <p:cNvGrpSpPr/>
        <p:nvPr/>
      </p:nvGrpSpPr>
      <p:grpSpPr>
        <a:xfrm>
          <a:off x="0" y="0"/>
          <a:ext cx="0" cy="0"/>
          <a:chOff x="0" y="0"/>
          <a:chExt cx="0" cy="0"/>
        </a:xfrm>
      </p:grpSpPr>
      <p:sp>
        <p:nvSpPr>
          <p:cNvPr id="62" name="Google Shape;62;p29"/>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sah s titulkem" type="objTx">
  <p:cSld name="OBJECT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8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30200" algn="l">
              <a:spcBef>
                <a:spcPts val="640"/>
              </a:spcBef>
              <a:spcAft>
                <a:spcPts val="0"/>
              </a:spcAft>
              <a:buSzPts val="16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7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30"/>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6308725"/>
            <a:ext cx="9144000" cy="576263"/>
            <a:chOff x="0" y="6309320"/>
            <a:chExt cx="9144000" cy="576064"/>
          </a:xfrm>
        </p:grpSpPr>
        <p:sp>
          <p:nvSpPr>
            <p:cNvPr id="11" name="Google Shape;11;p21"/>
            <p:cNvSpPr/>
            <p:nvPr/>
          </p:nvSpPr>
          <p:spPr>
            <a:xfrm>
              <a:off x="0" y="6309320"/>
              <a:ext cx="9144000" cy="57606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 name="Google Shape;12;p21" descr="D:\Skola\XRG grafika\XRG - XML and web eng\PNG transparentní pozadí\Logo XRG and XML -10.png"/>
            <p:cNvPicPr preferRelativeResize="0"/>
            <p:nvPr/>
          </p:nvPicPr>
          <p:blipFill rotWithShape="1">
            <a:blip r:embed="rId14">
              <a:alphaModFix/>
            </a:blip>
            <a:srcRect l="12138" t="35972" r="9219" b="48312"/>
            <a:stretch/>
          </p:blipFill>
          <p:spPr>
            <a:xfrm>
              <a:off x="225608" y="6426005"/>
              <a:ext cx="2426152" cy="342694"/>
            </a:xfrm>
            <a:prstGeom prst="rect">
              <a:avLst/>
            </a:prstGeom>
            <a:noFill/>
            <a:ln>
              <a:noFill/>
            </a:ln>
          </p:spPr>
        </p:pic>
      </p:grpSp>
      <p:sp>
        <p:nvSpPr>
          <p:cNvPr id="13" name="Google Shape;13;p21"/>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400" b="1" i="0" u="none" strike="noStrike" cap="none">
                <a:solidFill>
                  <a:srgbClr val="8DC63F"/>
                </a:solidFill>
                <a:latin typeface="Arial"/>
                <a:ea typeface="Arial"/>
                <a:cs typeface="Arial"/>
                <a:sym typeface="Arial"/>
              </a:defRPr>
            </a:lvl1pPr>
            <a:lvl2pPr marR="0" lvl="1" algn="ctr" rtl="0">
              <a:spcBef>
                <a:spcPts val="0"/>
              </a:spcBef>
              <a:spcAft>
                <a:spcPts val="0"/>
              </a:spcAft>
              <a:buSzPts val="1400"/>
              <a:buNone/>
              <a:defRPr sz="3400" b="1" i="0" u="none" strike="noStrike" cap="none">
                <a:solidFill>
                  <a:srgbClr val="8DC63F"/>
                </a:solidFill>
                <a:latin typeface="Arial"/>
                <a:ea typeface="Arial"/>
                <a:cs typeface="Arial"/>
                <a:sym typeface="Arial"/>
              </a:defRPr>
            </a:lvl2pPr>
            <a:lvl3pPr marR="0" lvl="2" algn="ctr" rtl="0">
              <a:spcBef>
                <a:spcPts val="0"/>
              </a:spcBef>
              <a:spcAft>
                <a:spcPts val="0"/>
              </a:spcAft>
              <a:buSzPts val="1400"/>
              <a:buNone/>
              <a:defRPr sz="3400" b="1" i="0" u="none" strike="noStrike" cap="none">
                <a:solidFill>
                  <a:srgbClr val="8DC63F"/>
                </a:solidFill>
                <a:latin typeface="Arial"/>
                <a:ea typeface="Arial"/>
                <a:cs typeface="Arial"/>
                <a:sym typeface="Arial"/>
              </a:defRPr>
            </a:lvl3pPr>
            <a:lvl4pPr marR="0" lvl="3" algn="ctr" rtl="0">
              <a:spcBef>
                <a:spcPts val="0"/>
              </a:spcBef>
              <a:spcAft>
                <a:spcPts val="0"/>
              </a:spcAft>
              <a:buSzPts val="1400"/>
              <a:buNone/>
              <a:defRPr sz="3400" b="1" i="0" u="none" strike="noStrike" cap="none">
                <a:solidFill>
                  <a:srgbClr val="8DC63F"/>
                </a:solidFill>
                <a:latin typeface="Arial"/>
                <a:ea typeface="Arial"/>
                <a:cs typeface="Arial"/>
                <a:sym typeface="Arial"/>
              </a:defRPr>
            </a:lvl4pPr>
            <a:lvl5pPr marR="0" lvl="4" algn="ctr" rtl="0">
              <a:spcBef>
                <a:spcPts val="0"/>
              </a:spcBef>
              <a:spcAft>
                <a:spcPts val="0"/>
              </a:spcAft>
              <a:buSzPts val="1400"/>
              <a:buNone/>
              <a:defRPr sz="3400" b="1" i="0" u="none" strike="noStrike" cap="none">
                <a:solidFill>
                  <a:srgbClr val="8DC63F"/>
                </a:solidFill>
                <a:latin typeface="Arial"/>
                <a:ea typeface="Arial"/>
                <a:cs typeface="Arial"/>
                <a:sym typeface="Arial"/>
              </a:defRPr>
            </a:lvl5pPr>
            <a:lvl6pPr marR="0" lvl="5" algn="ctr" rtl="0">
              <a:spcBef>
                <a:spcPts val="0"/>
              </a:spcBef>
              <a:spcAft>
                <a:spcPts val="0"/>
              </a:spcAft>
              <a:buSzPts val="1400"/>
              <a:buNone/>
              <a:defRPr sz="3400" b="1" i="0" u="none" strike="noStrike" cap="none">
                <a:solidFill>
                  <a:srgbClr val="8DC63F"/>
                </a:solidFill>
                <a:latin typeface="Arial"/>
                <a:ea typeface="Arial"/>
                <a:cs typeface="Arial"/>
                <a:sym typeface="Arial"/>
              </a:defRPr>
            </a:lvl6pPr>
            <a:lvl7pPr marR="0" lvl="6" algn="ctr" rtl="0">
              <a:spcBef>
                <a:spcPts val="0"/>
              </a:spcBef>
              <a:spcAft>
                <a:spcPts val="0"/>
              </a:spcAft>
              <a:buSzPts val="1400"/>
              <a:buNone/>
              <a:defRPr sz="3400" b="1" i="0" u="none" strike="noStrike" cap="none">
                <a:solidFill>
                  <a:srgbClr val="8DC63F"/>
                </a:solidFill>
                <a:latin typeface="Arial"/>
                <a:ea typeface="Arial"/>
                <a:cs typeface="Arial"/>
                <a:sym typeface="Arial"/>
              </a:defRPr>
            </a:lvl7pPr>
            <a:lvl8pPr marR="0" lvl="7" algn="ctr" rtl="0">
              <a:spcBef>
                <a:spcPts val="0"/>
              </a:spcBef>
              <a:spcAft>
                <a:spcPts val="0"/>
              </a:spcAft>
              <a:buSzPts val="1400"/>
              <a:buNone/>
              <a:defRPr sz="3400" b="1" i="0" u="none" strike="noStrike" cap="none">
                <a:solidFill>
                  <a:srgbClr val="8DC63F"/>
                </a:solidFill>
                <a:latin typeface="Arial"/>
                <a:ea typeface="Arial"/>
                <a:cs typeface="Arial"/>
                <a:sym typeface="Arial"/>
              </a:defRPr>
            </a:lvl8pPr>
            <a:lvl9pPr marR="0" lvl="8" algn="ctr" rtl="0">
              <a:spcBef>
                <a:spcPts val="0"/>
              </a:spcBef>
              <a:spcAft>
                <a:spcPts val="0"/>
              </a:spcAft>
              <a:buSzPts val="1400"/>
              <a:buNone/>
              <a:defRPr sz="3400" b="1" i="0" u="none" strike="noStrike" cap="none">
                <a:solidFill>
                  <a:srgbClr val="8DC63F"/>
                </a:solidFill>
                <a:latin typeface="Arial"/>
                <a:ea typeface="Arial"/>
                <a:cs typeface="Arial"/>
                <a:sym typeface="Arial"/>
              </a:defRPr>
            </a:lvl9pPr>
          </a:lstStyle>
          <a:p>
            <a:endParaRPr/>
          </a:p>
        </p:txBody>
      </p:sp>
      <p:sp>
        <p:nvSpPr>
          <p:cNvPr id="14" name="Google Shape;14;p21"/>
          <p:cNvSpPr txBox="1">
            <a:spLocks noGrp="1"/>
          </p:cNvSpPr>
          <p:nvPr>
            <p:ph type="body" idx="1"/>
          </p:nvPr>
        </p:nvSpPr>
        <p:spPr>
          <a:xfrm>
            <a:off x="457200" y="1125538"/>
            <a:ext cx="8229600" cy="5000625"/>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8DC63F"/>
              </a:buClr>
              <a:buSzPts val="16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8DC63F"/>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8DC63F"/>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2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1200" b="1" i="0" u="none" strike="noStrike" cap="none">
                <a:solidFill>
                  <a:schemeClr val="lt1"/>
                </a:solidFill>
                <a:latin typeface="Calibri"/>
                <a:ea typeface="Calibri"/>
                <a:cs typeface="Calibri"/>
                <a:sym typeface="Calibri"/>
              </a:defRPr>
            </a:lvl2pPr>
            <a:lvl3pPr marL="0" marR="0" lvl="2" indent="0" algn="l" rtl="0">
              <a:spcBef>
                <a:spcPts val="0"/>
              </a:spcBef>
              <a:spcAft>
                <a:spcPts val="0"/>
              </a:spcAft>
              <a:buNone/>
              <a:defRPr sz="1200" b="1" i="0" u="none" strike="noStrike" cap="none">
                <a:solidFill>
                  <a:schemeClr val="lt1"/>
                </a:solidFill>
                <a:latin typeface="Calibri"/>
                <a:ea typeface="Calibri"/>
                <a:cs typeface="Calibri"/>
                <a:sym typeface="Calibri"/>
              </a:defRPr>
            </a:lvl3pPr>
            <a:lvl4pPr marL="0" marR="0" lvl="3" indent="0" algn="l" rtl="0">
              <a:spcBef>
                <a:spcPts val="0"/>
              </a:spcBef>
              <a:spcAft>
                <a:spcPts val="0"/>
              </a:spcAft>
              <a:buNone/>
              <a:defRPr sz="1200" b="1" i="0" u="none" strike="noStrike" cap="none">
                <a:solidFill>
                  <a:schemeClr val="lt1"/>
                </a:solidFill>
                <a:latin typeface="Calibri"/>
                <a:ea typeface="Calibri"/>
                <a:cs typeface="Calibri"/>
                <a:sym typeface="Calibri"/>
              </a:defRPr>
            </a:lvl4pPr>
            <a:lvl5pPr marL="0" marR="0" lvl="4" indent="0" algn="l" rtl="0">
              <a:spcBef>
                <a:spcPts val="0"/>
              </a:spcBef>
              <a:spcAft>
                <a:spcPts val="0"/>
              </a:spcAft>
              <a:buNone/>
              <a:defRPr sz="1200" b="1" i="0" u="none" strike="noStrike" cap="none">
                <a:solidFill>
                  <a:schemeClr val="lt1"/>
                </a:solidFill>
                <a:latin typeface="Calibri"/>
                <a:ea typeface="Calibri"/>
                <a:cs typeface="Calibri"/>
                <a:sym typeface="Calibri"/>
              </a:defRPr>
            </a:lvl5pPr>
            <a:lvl6pPr marL="0" marR="0" lvl="5" indent="0" algn="l" rtl="0">
              <a:spcBef>
                <a:spcPts val="0"/>
              </a:spcBef>
              <a:spcAft>
                <a:spcPts val="0"/>
              </a:spcAft>
              <a:buNone/>
              <a:defRPr sz="1200" b="1" i="0" u="none" strike="noStrike" cap="none">
                <a:solidFill>
                  <a:schemeClr val="lt1"/>
                </a:solidFill>
                <a:latin typeface="Calibri"/>
                <a:ea typeface="Calibri"/>
                <a:cs typeface="Calibri"/>
                <a:sym typeface="Calibri"/>
              </a:defRPr>
            </a:lvl6pPr>
            <a:lvl7pPr marL="0" marR="0" lvl="6" indent="0" algn="l" rtl="0">
              <a:spcBef>
                <a:spcPts val="0"/>
              </a:spcBef>
              <a:spcAft>
                <a:spcPts val="0"/>
              </a:spcAft>
              <a:buNone/>
              <a:defRPr sz="1200" b="1" i="0" u="none" strike="noStrike" cap="none">
                <a:solidFill>
                  <a:schemeClr val="lt1"/>
                </a:solidFill>
                <a:latin typeface="Calibri"/>
                <a:ea typeface="Calibri"/>
                <a:cs typeface="Calibri"/>
                <a:sym typeface="Calibri"/>
              </a:defRPr>
            </a:lvl7pPr>
            <a:lvl8pPr marL="0" marR="0" lvl="7" indent="0" algn="l" rtl="0">
              <a:spcBef>
                <a:spcPts val="0"/>
              </a:spcBef>
              <a:spcAft>
                <a:spcPts val="0"/>
              </a:spcAft>
              <a:buNone/>
              <a:defRPr sz="1200" b="1" i="0" u="none" strike="noStrike" cap="none">
                <a:solidFill>
                  <a:schemeClr val="lt1"/>
                </a:solidFill>
                <a:latin typeface="Calibri"/>
                <a:ea typeface="Calibri"/>
                <a:cs typeface="Calibri"/>
                <a:sym typeface="Calibri"/>
              </a:defRPr>
            </a:lvl8pPr>
            <a:lvl9pPr marL="0" marR="0" lvl="8" indent="0" algn="l" rtl="0">
              <a:spcBef>
                <a:spcPts val="0"/>
              </a:spcBef>
              <a:spcAft>
                <a:spcPts val="0"/>
              </a:spcAft>
              <a:buNone/>
              <a:defRPr sz="12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pic>
        <p:nvPicPr>
          <p:cNvPr id="17" name="Google Shape;17;p21"/>
          <p:cNvPicPr preferRelativeResize="0"/>
          <p:nvPr/>
        </p:nvPicPr>
        <p:blipFill rotWithShape="1">
          <a:blip r:embed="rId15">
            <a:alphaModFix/>
          </a:blip>
          <a:srcRect l="27126" t="33051" r="32183" b="48415"/>
          <a:stretch/>
        </p:blipFill>
        <p:spPr>
          <a:xfrm>
            <a:off x="8274050" y="115888"/>
            <a:ext cx="762000" cy="2460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si.mff.cuni.cz/"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iso-architecture.org/ieee-147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759600" y="1598400"/>
            <a:ext cx="7772400" cy="146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Software System Architectures (NSWI130)</a:t>
            </a:r>
            <a:br>
              <a:rPr lang="en-US" sz="2800"/>
            </a:br>
            <a:r>
              <a:rPr lang="en-US" sz="2400"/>
              <a:t>Basic Terminology</a:t>
            </a:r>
            <a:endParaRPr sz="2800"/>
          </a:p>
        </p:txBody>
      </p:sp>
      <p:sp>
        <p:nvSpPr>
          <p:cNvPr id="92" name="Google Shape;92;p1"/>
          <p:cNvSpPr txBox="1">
            <a:spLocks noGrp="1"/>
          </p:cNvSpPr>
          <p:nvPr>
            <p:ph type="subTitle" idx="1"/>
          </p:nvPr>
        </p:nvSpPr>
        <p:spPr>
          <a:xfrm>
            <a:off x="1195200" y="3045600"/>
            <a:ext cx="64008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a:t>Martin Nečaský, Ph.D.</a:t>
            </a:r>
            <a:endParaRPr/>
          </a:p>
          <a:p>
            <a:pPr marL="0" lvl="0" indent="0" algn="l" rtl="0">
              <a:spcBef>
                <a:spcPts val="440"/>
              </a:spcBef>
              <a:spcAft>
                <a:spcPts val="0"/>
              </a:spcAft>
              <a:buSzPts val="1100"/>
              <a:buNone/>
            </a:pPr>
            <a:r>
              <a:rPr lang="en-US" b="0"/>
              <a:t>Department of Software Engineering</a:t>
            </a:r>
            <a:endParaRPr b="0"/>
          </a:p>
          <a:p>
            <a:pPr marL="0" lvl="0" indent="0" algn="l" rtl="0">
              <a:spcBef>
                <a:spcPts val="440"/>
              </a:spcBef>
              <a:spcAft>
                <a:spcPts val="0"/>
              </a:spcAft>
              <a:buSzPts val="1100"/>
              <a:buNone/>
            </a:pPr>
            <a:r>
              <a:rPr lang="en-US" b="0"/>
              <a:t>Faculty of Mathematics and Physics</a:t>
            </a:r>
            <a:endParaRPr/>
          </a:p>
          <a:p>
            <a:pPr marL="0" lvl="0" indent="0" algn="l" rtl="0">
              <a:spcBef>
                <a:spcPts val="440"/>
              </a:spcBef>
              <a:spcAft>
                <a:spcPts val="0"/>
              </a:spcAft>
              <a:buSzPts val="1100"/>
              <a:buNone/>
            </a:pPr>
            <a:r>
              <a:rPr lang="en-US" b="0"/>
              <a:t>Charles University in Prague</a:t>
            </a:r>
            <a:endParaRPr b="0"/>
          </a:p>
        </p:txBody>
      </p:sp>
      <p:sp>
        <p:nvSpPr>
          <p:cNvPr id="93" name="Google Shape;93;p1"/>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538b0c5336_0_136"/>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173" name="Google Shape;173;g538b0c5336_0_136"/>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174" name="Google Shape;174;g538b0c5336_0_136"/>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175" name="Google Shape;175;g538b0c5336_0_136"/>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176" name="Google Shape;176;g538b0c5336_0_136"/>
          <p:cNvCxnSpPr>
            <a:endCxn id="175"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177" name="Google Shape;177;g538b0c5336_0_136"/>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178" name="Google Shape;178;g538b0c5336_0_136"/>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179" name="Google Shape;179;g538b0c5336_0_136"/>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180" name="Google Shape;180;g538b0c5336_0_136"/>
          <p:cNvCxnSpPr>
            <a:endCxn id="179"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181" name="Google Shape;181;g538b0c5336_0_136"/>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182" name="Google Shape;182;g538b0c5336_0_136"/>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183" name="Google Shape;183;g538b0c5336_0_136"/>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184" name="Google Shape;184;g538b0c5336_0_136"/>
          <p:cNvCxnSpPr>
            <a:endCxn id="183"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185" name="Google Shape;185;g538b0c5336_0_136"/>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186" name="Google Shape;186;g538b0c5336_0_136"/>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187" name="Google Shape;187;g538b0c5336_0_136"/>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538b0c5336_0_156"/>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194" name="Google Shape;194;g538b0c5336_0_156"/>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195" name="Google Shape;195;g538b0c5336_0_156"/>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196" name="Google Shape;196;g538b0c5336_0_156"/>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197" name="Google Shape;197;g538b0c5336_0_156"/>
          <p:cNvCxnSpPr>
            <a:endCxn id="196"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198" name="Google Shape;198;g538b0c5336_0_156"/>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199" name="Google Shape;199;g538b0c5336_0_156"/>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00" name="Google Shape;200;g538b0c5336_0_156"/>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201" name="Google Shape;201;g538b0c5336_0_156"/>
          <p:cNvCxnSpPr>
            <a:endCxn id="200"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202" name="Google Shape;202;g538b0c5336_0_156"/>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203" name="Google Shape;203;g538b0c5336_0_156"/>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204" name="Google Shape;204;g538b0c5336_0_156"/>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205" name="Google Shape;205;g538b0c5336_0_156"/>
          <p:cNvCxnSpPr>
            <a:endCxn id="204"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206" name="Google Shape;206;g538b0c5336_0_156"/>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07" name="Google Shape;207;g538b0c5336_0_156"/>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08" name="Google Shape;208;g538b0c5336_0_156"/>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209" name="Google Shape;209;g538b0c5336_0_156"/>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210" name="Google Shape;210;g538b0c5336_0_156"/>
          <p:cNvCxnSpPr>
            <a:stCxn id="209"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211" name="Google Shape;211;g538b0c5336_0_156"/>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212" name="Google Shape;212;g538b0c5336_0_156"/>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213" name="Google Shape;213;g538b0c5336_0_156"/>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14" name="Google Shape;214;g538b0c5336_0_156"/>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538b0c5336_0_108"/>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221" name="Google Shape;221;g538b0c5336_0_108"/>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222" name="Google Shape;222;g538b0c5336_0_108"/>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223" name="Google Shape;223;g538b0c5336_0_108"/>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224" name="Google Shape;224;g538b0c5336_0_108"/>
          <p:cNvCxnSpPr>
            <a:endCxn id="223"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225" name="Google Shape;225;g538b0c5336_0_108"/>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226" name="Google Shape;226;g538b0c5336_0_108"/>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27" name="Google Shape;227;g538b0c5336_0_108"/>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228" name="Google Shape;228;g538b0c5336_0_108"/>
          <p:cNvCxnSpPr>
            <a:endCxn id="227"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229" name="Google Shape;229;g538b0c5336_0_108"/>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230" name="Google Shape;230;g538b0c5336_0_108"/>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231" name="Google Shape;231;g538b0c5336_0_108"/>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232" name="Google Shape;232;g538b0c5336_0_108"/>
          <p:cNvCxnSpPr>
            <a:endCxn id="231"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233" name="Google Shape;233;g538b0c5336_0_108"/>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34" name="Google Shape;234;g538b0c5336_0_108"/>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235" name="Google Shape;235;g538b0c5336_0_108"/>
          <p:cNvCxnSpPr>
            <a:endCxn id="234"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236" name="Google Shape;236;g538b0c5336_0_108"/>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37" name="Google Shape;237;g538b0c5336_0_108"/>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38" name="Google Shape;238;g538b0c5336_0_108"/>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239" name="Google Shape;239;g538b0c5336_0_108"/>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240" name="Google Shape;240;g538b0c5336_0_108"/>
          <p:cNvCxnSpPr>
            <a:stCxn id="239"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241" name="Google Shape;241;g538b0c5336_0_108"/>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242" name="Google Shape;242;g538b0c5336_0_108"/>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243" name="Google Shape;243;g538b0c5336_0_108"/>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44" name="Google Shape;244;g538b0c5336_0_108"/>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538b0c5336_0_191"/>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251" name="Google Shape;251;g538b0c5336_0_191"/>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252" name="Google Shape;252;g538b0c5336_0_191"/>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253" name="Google Shape;253;g538b0c5336_0_191"/>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254" name="Google Shape;254;g538b0c5336_0_191"/>
          <p:cNvCxnSpPr>
            <a:endCxn id="253"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255" name="Google Shape;255;g538b0c5336_0_191"/>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256" name="Google Shape;256;g538b0c5336_0_191"/>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57" name="Google Shape;257;g538b0c5336_0_191"/>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258" name="Google Shape;258;g538b0c5336_0_191"/>
          <p:cNvCxnSpPr>
            <a:endCxn id="257"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259" name="Google Shape;259;g538b0c5336_0_191"/>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260" name="Google Shape;260;g538b0c5336_0_191"/>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261" name="Google Shape;261;g538b0c5336_0_191"/>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262" name="Google Shape;262;g538b0c5336_0_191"/>
          <p:cNvCxnSpPr>
            <a:endCxn id="261"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263" name="Google Shape;263;g538b0c5336_0_191"/>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64" name="Google Shape;264;g538b0c5336_0_191"/>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265" name="Google Shape;265;g538b0c5336_0_191"/>
          <p:cNvCxnSpPr>
            <a:endCxn id="264"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266" name="Google Shape;266;g538b0c5336_0_191"/>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67" name="Google Shape;267;g538b0c5336_0_191"/>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68" name="Google Shape;268;g538b0c5336_0_191"/>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269" name="Google Shape;269;g538b0c5336_0_191"/>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270" name="Google Shape;270;g538b0c5336_0_191"/>
          <p:cNvCxnSpPr>
            <a:stCxn id="269"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271" name="Google Shape;271;g538b0c5336_0_191"/>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272" name="Google Shape;272;g538b0c5336_0_191"/>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273" name="Google Shape;273;g538b0c5336_0_191"/>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74" name="Google Shape;274;g538b0c5336_0_191"/>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
        <p:nvSpPr>
          <p:cNvPr id="275" name="Google Shape;275;g538b0c5336_0_191"/>
          <p:cNvSpPr/>
          <p:nvPr/>
        </p:nvSpPr>
        <p:spPr>
          <a:xfrm>
            <a:off x="4835710" y="3229163"/>
            <a:ext cx="21456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Architectural Description</a:t>
            </a:r>
            <a:endParaRPr sz="1400" b="0" i="0" u="none" strike="noStrike" cap="none">
              <a:solidFill>
                <a:schemeClr val="dk1"/>
              </a:solidFill>
              <a:latin typeface="Calibri"/>
              <a:ea typeface="Calibri"/>
              <a:cs typeface="Calibri"/>
              <a:sym typeface="Calibri"/>
            </a:endParaRPr>
          </a:p>
        </p:txBody>
      </p:sp>
      <p:cxnSp>
        <p:nvCxnSpPr>
          <p:cNvPr id="276" name="Google Shape;276;g538b0c5336_0_191"/>
          <p:cNvCxnSpPr>
            <a:endCxn id="275" idx="0"/>
          </p:cNvCxnSpPr>
          <p:nvPr/>
        </p:nvCxnSpPr>
        <p:spPr>
          <a:xfrm>
            <a:off x="5908510" y="2612963"/>
            <a:ext cx="0" cy="616200"/>
          </a:xfrm>
          <a:prstGeom prst="straightConnector1">
            <a:avLst/>
          </a:prstGeom>
          <a:noFill/>
          <a:ln w="9525" cap="flat" cmpd="sng">
            <a:solidFill>
              <a:srgbClr val="4A7DBA"/>
            </a:solidFill>
            <a:prstDash val="solid"/>
            <a:round/>
            <a:headEnd type="none" w="sm" len="sm"/>
            <a:tailEnd type="none" w="sm" len="sm"/>
          </a:ln>
        </p:spPr>
      </p:cxnSp>
      <p:sp>
        <p:nvSpPr>
          <p:cNvPr id="277" name="Google Shape;277;g538b0c5336_0_191"/>
          <p:cNvSpPr txBox="1"/>
          <p:nvPr/>
        </p:nvSpPr>
        <p:spPr>
          <a:xfrm>
            <a:off x="5724128" y="292494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described by</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38b0c5336_0_224"/>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284" name="Google Shape;284;g538b0c5336_0_224"/>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285" name="Google Shape;285;g538b0c5336_0_224"/>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286" name="Google Shape;286;g538b0c5336_0_224"/>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287" name="Google Shape;287;g538b0c5336_0_224"/>
          <p:cNvCxnSpPr>
            <a:endCxn id="286"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288" name="Google Shape;288;g538b0c5336_0_224"/>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289" name="Google Shape;289;g538b0c5336_0_224"/>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90" name="Google Shape;290;g538b0c5336_0_224"/>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291" name="Google Shape;291;g538b0c5336_0_224"/>
          <p:cNvCxnSpPr>
            <a:endCxn id="290"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292" name="Google Shape;292;g538b0c5336_0_224"/>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293" name="Google Shape;293;g538b0c5336_0_224"/>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294" name="Google Shape;294;g538b0c5336_0_224"/>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295" name="Google Shape;295;g538b0c5336_0_224"/>
          <p:cNvCxnSpPr>
            <a:endCxn id="294"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296" name="Google Shape;296;g538b0c5336_0_224"/>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297" name="Google Shape;297;g538b0c5336_0_224"/>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298" name="Google Shape;298;g538b0c5336_0_224"/>
          <p:cNvCxnSpPr>
            <a:endCxn id="297"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299" name="Google Shape;299;g538b0c5336_0_224"/>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300" name="Google Shape;300;g538b0c5336_0_224"/>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01" name="Google Shape;301;g538b0c5336_0_224"/>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302" name="Google Shape;302;g538b0c5336_0_224"/>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303" name="Google Shape;303;g538b0c5336_0_224"/>
          <p:cNvCxnSpPr>
            <a:stCxn id="302"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304" name="Google Shape;304;g538b0c5336_0_224"/>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305" name="Google Shape;305;g538b0c5336_0_224"/>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06" name="Google Shape;306;g538b0c5336_0_224"/>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07" name="Google Shape;307;g538b0c5336_0_224"/>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
        <p:nvSpPr>
          <p:cNvPr id="308" name="Google Shape;308;g538b0c5336_0_224"/>
          <p:cNvSpPr/>
          <p:nvPr/>
        </p:nvSpPr>
        <p:spPr>
          <a:xfrm>
            <a:off x="4835710" y="3229163"/>
            <a:ext cx="21456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Architectural Description</a:t>
            </a:r>
            <a:endParaRPr sz="1400" b="0" i="0" u="none" strike="noStrike" cap="none">
              <a:solidFill>
                <a:schemeClr val="dk1"/>
              </a:solidFill>
              <a:latin typeface="Calibri"/>
              <a:ea typeface="Calibri"/>
              <a:cs typeface="Calibri"/>
              <a:sym typeface="Calibri"/>
            </a:endParaRPr>
          </a:p>
        </p:txBody>
      </p:sp>
      <p:cxnSp>
        <p:nvCxnSpPr>
          <p:cNvPr id="309" name="Google Shape;309;g538b0c5336_0_224"/>
          <p:cNvCxnSpPr>
            <a:endCxn id="308" idx="0"/>
          </p:cNvCxnSpPr>
          <p:nvPr/>
        </p:nvCxnSpPr>
        <p:spPr>
          <a:xfrm>
            <a:off x="5908510" y="2612963"/>
            <a:ext cx="0" cy="616200"/>
          </a:xfrm>
          <a:prstGeom prst="straightConnector1">
            <a:avLst/>
          </a:prstGeom>
          <a:noFill/>
          <a:ln w="9525" cap="flat" cmpd="sng">
            <a:solidFill>
              <a:srgbClr val="4A7DBA"/>
            </a:solidFill>
            <a:prstDash val="solid"/>
            <a:round/>
            <a:headEnd type="none" w="sm" len="sm"/>
            <a:tailEnd type="none" w="sm" len="sm"/>
          </a:ln>
        </p:spPr>
      </p:cxnSp>
      <p:sp>
        <p:nvSpPr>
          <p:cNvPr id="310" name="Google Shape;310;g538b0c5336_0_224"/>
          <p:cNvSpPr txBox="1"/>
          <p:nvPr/>
        </p:nvSpPr>
        <p:spPr>
          <a:xfrm>
            <a:off x="5724128" y="292494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described by</a:t>
            </a:r>
            <a:endParaRPr sz="1200">
              <a:solidFill>
                <a:schemeClr val="dk1"/>
              </a:solidFill>
              <a:latin typeface="Calibri"/>
              <a:ea typeface="Calibri"/>
              <a:cs typeface="Calibri"/>
              <a:sym typeface="Calibri"/>
            </a:endParaRPr>
          </a:p>
        </p:txBody>
      </p:sp>
      <p:cxnSp>
        <p:nvCxnSpPr>
          <p:cNvPr id="311" name="Google Shape;311;g538b0c5336_0_224"/>
          <p:cNvCxnSpPr/>
          <p:nvPr/>
        </p:nvCxnSpPr>
        <p:spPr>
          <a:xfrm rot="10800000" flipH="1">
            <a:off x="1412032" y="3760117"/>
            <a:ext cx="3663900" cy="1266900"/>
          </a:xfrm>
          <a:prstGeom prst="straightConnector1">
            <a:avLst/>
          </a:prstGeom>
          <a:noFill/>
          <a:ln w="9525" cap="flat" cmpd="sng">
            <a:solidFill>
              <a:srgbClr val="4A7DBA"/>
            </a:solidFill>
            <a:prstDash val="solid"/>
            <a:round/>
            <a:headEnd type="none" w="sm" len="sm"/>
            <a:tailEnd type="none" w="sm" len="sm"/>
          </a:ln>
        </p:spPr>
      </p:cxnSp>
      <p:cxnSp>
        <p:nvCxnSpPr>
          <p:cNvPr id="312" name="Google Shape;312;g538b0c5336_0_224"/>
          <p:cNvCxnSpPr/>
          <p:nvPr/>
        </p:nvCxnSpPr>
        <p:spPr>
          <a:xfrm>
            <a:off x="3995936" y="3483204"/>
            <a:ext cx="839700" cy="0"/>
          </a:xfrm>
          <a:prstGeom prst="straightConnector1">
            <a:avLst/>
          </a:prstGeom>
          <a:noFill/>
          <a:ln w="9525" cap="flat" cmpd="sng">
            <a:solidFill>
              <a:srgbClr val="4A7DBA"/>
            </a:solidFill>
            <a:prstDash val="solid"/>
            <a:round/>
            <a:headEnd type="none" w="sm" len="sm"/>
            <a:tailEnd type="none" w="sm" len="sm"/>
          </a:ln>
        </p:spPr>
      </p:cxnSp>
      <p:sp>
        <p:nvSpPr>
          <p:cNvPr id="313" name="Google Shape;313;g538b0c5336_0_224"/>
          <p:cNvSpPr txBox="1"/>
          <p:nvPr/>
        </p:nvSpPr>
        <p:spPr>
          <a:xfrm>
            <a:off x="1475656" y="4653136"/>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14" name="Google Shape;314;g538b0c5336_0_224"/>
          <p:cNvSpPr txBox="1"/>
          <p:nvPr/>
        </p:nvSpPr>
        <p:spPr>
          <a:xfrm>
            <a:off x="835968" y="4873128"/>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15" name="Google Shape;315;g538b0c5336_0_224"/>
          <p:cNvSpPr txBox="1"/>
          <p:nvPr/>
        </p:nvSpPr>
        <p:spPr>
          <a:xfrm>
            <a:off x="3923928" y="306896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16" name="Google Shape;316;g538b0c5336_0_224"/>
          <p:cNvSpPr txBox="1"/>
          <p:nvPr/>
        </p:nvSpPr>
        <p:spPr>
          <a:xfrm>
            <a:off x="3275856" y="3265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538b0c5336_0_262"/>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323" name="Google Shape;323;g538b0c5336_0_262"/>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24" name="Google Shape;324;g538b0c5336_0_262"/>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325" name="Google Shape;325;g538b0c5336_0_262"/>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326" name="Google Shape;326;g538b0c5336_0_262"/>
          <p:cNvCxnSpPr>
            <a:endCxn id="325"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327" name="Google Shape;327;g538b0c5336_0_262"/>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328" name="Google Shape;328;g538b0c5336_0_262"/>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29" name="Google Shape;329;g538b0c5336_0_262"/>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330" name="Google Shape;330;g538b0c5336_0_262"/>
          <p:cNvCxnSpPr>
            <a:endCxn id="329"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331" name="Google Shape;331;g538b0c5336_0_262"/>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332" name="Google Shape;332;g538b0c5336_0_262"/>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333" name="Google Shape;333;g538b0c5336_0_262"/>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334" name="Google Shape;334;g538b0c5336_0_262"/>
          <p:cNvCxnSpPr>
            <a:endCxn id="333"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335" name="Google Shape;335;g538b0c5336_0_262"/>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336" name="Google Shape;336;g538b0c5336_0_262"/>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337" name="Google Shape;337;g538b0c5336_0_262"/>
          <p:cNvCxnSpPr>
            <a:endCxn id="336"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338" name="Google Shape;338;g538b0c5336_0_262"/>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339" name="Google Shape;339;g538b0c5336_0_262"/>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40" name="Google Shape;340;g538b0c5336_0_262"/>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341" name="Google Shape;341;g538b0c5336_0_262"/>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342" name="Google Shape;342;g538b0c5336_0_262"/>
          <p:cNvCxnSpPr>
            <a:stCxn id="341"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343" name="Google Shape;343;g538b0c5336_0_262"/>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344" name="Google Shape;344;g538b0c5336_0_262"/>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45" name="Google Shape;345;g538b0c5336_0_262"/>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46" name="Google Shape;346;g538b0c5336_0_262"/>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
        <p:nvSpPr>
          <p:cNvPr id="347" name="Google Shape;347;g538b0c5336_0_262"/>
          <p:cNvSpPr/>
          <p:nvPr/>
        </p:nvSpPr>
        <p:spPr>
          <a:xfrm>
            <a:off x="4835710" y="3229163"/>
            <a:ext cx="21456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Architectural Description</a:t>
            </a:r>
            <a:endParaRPr sz="1400" b="0" i="0" u="none" strike="noStrike" cap="none">
              <a:solidFill>
                <a:schemeClr val="dk1"/>
              </a:solidFill>
              <a:latin typeface="Calibri"/>
              <a:ea typeface="Calibri"/>
              <a:cs typeface="Calibri"/>
              <a:sym typeface="Calibri"/>
            </a:endParaRPr>
          </a:p>
        </p:txBody>
      </p:sp>
      <p:cxnSp>
        <p:nvCxnSpPr>
          <p:cNvPr id="348" name="Google Shape;348;g538b0c5336_0_262"/>
          <p:cNvCxnSpPr>
            <a:endCxn id="347" idx="0"/>
          </p:cNvCxnSpPr>
          <p:nvPr/>
        </p:nvCxnSpPr>
        <p:spPr>
          <a:xfrm>
            <a:off x="5908510" y="2612963"/>
            <a:ext cx="0" cy="616200"/>
          </a:xfrm>
          <a:prstGeom prst="straightConnector1">
            <a:avLst/>
          </a:prstGeom>
          <a:noFill/>
          <a:ln w="9525" cap="flat" cmpd="sng">
            <a:solidFill>
              <a:srgbClr val="4A7DBA"/>
            </a:solidFill>
            <a:prstDash val="solid"/>
            <a:round/>
            <a:headEnd type="none" w="sm" len="sm"/>
            <a:tailEnd type="none" w="sm" len="sm"/>
          </a:ln>
        </p:spPr>
      </p:cxnSp>
      <p:sp>
        <p:nvSpPr>
          <p:cNvPr id="349" name="Google Shape;349;g538b0c5336_0_262"/>
          <p:cNvSpPr txBox="1"/>
          <p:nvPr/>
        </p:nvSpPr>
        <p:spPr>
          <a:xfrm>
            <a:off x="5724128" y="292494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described by</a:t>
            </a:r>
            <a:endParaRPr sz="1200">
              <a:solidFill>
                <a:schemeClr val="dk1"/>
              </a:solidFill>
              <a:latin typeface="Calibri"/>
              <a:ea typeface="Calibri"/>
              <a:cs typeface="Calibri"/>
              <a:sym typeface="Calibri"/>
            </a:endParaRPr>
          </a:p>
        </p:txBody>
      </p:sp>
      <p:cxnSp>
        <p:nvCxnSpPr>
          <p:cNvPr id="350" name="Google Shape;350;g538b0c5336_0_262"/>
          <p:cNvCxnSpPr/>
          <p:nvPr/>
        </p:nvCxnSpPr>
        <p:spPr>
          <a:xfrm rot="10800000" flipH="1">
            <a:off x="1412032" y="3760117"/>
            <a:ext cx="3663900" cy="1266900"/>
          </a:xfrm>
          <a:prstGeom prst="straightConnector1">
            <a:avLst/>
          </a:prstGeom>
          <a:noFill/>
          <a:ln w="9525" cap="flat" cmpd="sng">
            <a:solidFill>
              <a:srgbClr val="4A7DBA"/>
            </a:solidFill>
            <a:prstDash val="solid"/>
            <a:round/>
            <a:headEnd type="none" w="sm" len="sm"/>
            <a:tailEnd type="none" w="sm" len="sm"/>
          </a:ln>
        </p:spPr>
      </p:cxnSp>
      <p:cxnSp>
        <p:nvCxnSpPr>
          <p:cNvPr id="351" name="Google Shape;351;g538b0c5336_0_262"/>
          <p:cNvCxnSpPr/>
          <p:nvPr/>
        </p:nvCxnSpPr>
        <p:spPr>
          <a:xfrm>
            <a:off x="3995936" y="3483204"/>
            <a:ext cx="839700" cy="0"/>
          </a:xfrm>
          <a:prstGeom prst="straightConnector1">
            <a:avLst/>
          </a:prstGeom>
          <a:noFill/>
          <a:ln w="9525" cap="flat" cmpd="sng">
            <a:solidFill>
              <a:srgbClr val="4A7DBA"/>
            </a:solidFill>
            <a:prstDash val="solid"/>
            <a:round/>
            <a:headEnd type="none" w="sm" len="sm"/>
            <a:tailEnd type="none" w="sm" len="sm"/>
          </a:ln>
        </p:spPr>
      </p:cxnSp>
      <p:sp>
        <p:nvSpPr>
          <p:cNvPr id="352" name="Google Shape;352;g538b0c5336_0_262"/>
          <p:cNvSpPr txBox="1"/>
          <p:nvPr/>
        </p:nvSpPr>
        <p:spPr>
          <a:xfrm>
            <a:off x="1475656" y="4653136"/>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53" name="Google Shape;353;g538b0c5336_0_262"/>
          <p:cNvSpPr txBox="1"/>
          <p:nvPr/>
        </p:nvSpPr>
        <p:spPr>
          <a:xfrm>
            <a:off x="835968" y="4873128"/>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54" name="Google Shape;354;g538b0c5336_0_262"/>
          <p:cNvSpPr txBox="1"/>
          <p:nvPr/>
        </p:nvSpPr>
        <p:spPr>
          <a:xfrm>
            <a:off x="3923928" y="306896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55" name="Google Shape;355;g538b0c5336_0_262"/>
          <p:cNvSpPr txBox="1"/>
          <p:nvPr/>
        </p:nvSpPr>
        <p:spPr>
          <a:xfrm>
            <a:off x="3275856" y="3265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56" name="Google Shape;356;g538b0c5336_0_262"/>
          <p:cNvSpPr/>
          <p:nvPr/>
        </p:nvSpPr>
        <p:spPr>
          <a:xfrm>
            <a:off x="5404478" y="5010701"/>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View</a:t>
            </a:r>
            <a:endParaRPr sz="1400" b="0" i="0" u="none" strike="noStrike" cap="none">
              <a:solidFill>
                <a:schemeClr val="dk1"/>
              </a:solidFill>
              <a:latin typeface="Calibri"/>
              <a:ea typeface="Calibri"/>
              <a:cs typeface="Calibri"/>
              <a:sym typeface="Calibri"/>
            </a:endParaRPr>
          </a:p>
        </p:txBody>
      </p:sp>
      <p:cxnSp>
        <p:nvCxnSpPr>
          <p:cNvPr id="357" name="Google Shape;357;g538b0c5336_0_262"/>
          <p:cNvCxnSpPr>
            <a:endCxn id="356" idx="0"/>
          </p:cNvCxnSpPr>
          <p:nvPr/>
        </p:nvCxnSpPr>
        <p:spPr>
          <a:xfrm>
            <a:off x="5908478" y="3737201"/>
            <a:ext cx="0" cy="1273500"/>
          </a:xfrm>
          <a:prstGeom prst="straightConnector1">
            <a:avLst/>
          </a:prstGeom>
          <a:noFill/>
          <a:ln w="9525" cap="flat" cmpd="sng">
            <a:solidFill>
              <a:srgbClr val="4A7DBA"/>
            </a:solidFill>
            <a:prstDash val="solid"/>
            <a:round/>
            <a:headEnd type="none" w="sm" len="sm"/>
            <a:tailEnd type="none" w="sm" len="sm"/>
          </a:ln>
        </p:spPr>
      </p:cxnSp>
      <p:sp>
        <p:nvSpPr>
          <p:cNvPr id="358" name="Google Shape;358;g538b0c5336_0_262"/>
          <p:cNvSpPr txBox="1"/>
          <p:nvPr/>
        </p:nvSpPr>
        <p:spPr>
          <a:xfrm>
            <a:off x="4788024"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organized into</a:t>
            </a:r>
            <a:endParaRPr sz="1200" b="0" i="0" u="none" strike="noStrike" cap="none">
              <a:solidFill>
                <a:schemeClr val="dk1"/>
              </a:solidFill>
              <a:latin typeface="Calibri"/>
              <a:ea typeface="Calibri"/>
              <a:cs typeface="Calibri"/>
              <a:sym typeface="Calibri"/>
            </a:endParaRPr>
          </a:p>
        </p:txBody>
      </p:sp>
      <p:sp>
        <p:nvSpPr>
          <p:cNvPr id="359" name="Google Shape;359;g538b0c5336_0_262"/>
          <p:cNvSpPr txBox="1"/>
          <p:nvPr/>
        </p:nvSpPr>
        <p:spPr>
          <a:xfrm>
            <a:off x="5220072" y="4719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538b0c5336_0_304"/>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366" name="Google Shape;366;g538b0c5336_0_304"/>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367" name="Google Shape;367;g538b0c5336_0_304"/>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368" name="Google Shape;368;g538b0c5336_0_304"/>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369" name="Google Shape;369;g538b0c5336_0_304"/>
          <p:cNvCxnSpPr>
            <a:endCxn id="368"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370" name="Google Shape;370;g538b0c5336_0_304"/>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371" name="Google Shape;371;g538b0c5336_0_304"/>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72" name="Google Shape;372;g538b0c5336_0_304"/>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373" name="Google Shape;373;g538b0c5336_0_304"/>
          <p:cNvCxnSpPr>
            <a:endCxn id="372"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374" name="Google Shape;374;g538b0c5336_0_304"/>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375" name="Google Shape;375;g538b0c5336_0_304"/>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376" name="Google Shape;376;g538b0c5336_0_304"/>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377" name="Google Shape;377;g538b0c5336_0_304"/>
          <p:cNvCxnSpPr>
            <a:endCxn id="376"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378" name="Google Shape;378;g538b0c5336_0_304"/>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379" name="Google Shape;379;g538b0c5336_0_304"/>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380" name="Google Shape;380;g538b0c5336_0_304"/>
          <p:cNvCxnSpPr>
            <a:endCxn id="379"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381" name="Google Shape;381;g538b0c5336_0_304"/>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382" name="Google Shape;382;g538b0c5336_0_304"/>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83" name="Google Shape;383;g538b0c5336_0_304"/>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384" name="Google Shape;384;g538b0c5336_0_304"/>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385" name="Google Shape;385;g538b0c5336_0_304"/>
          <p:cNvCxnSpPr>
            <a:stCxn id="384"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386" name="Google Shape;386;g538b0c5336_0_304"/>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387" name="Google Shape;387;g538b0c5336_0_304"/>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88" name="Google Shape;388;g538b0c5336_0_304"/>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389" name="Google Shape;389;g538b0c5336_0_304"/>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
        <p:nvSpPr>
          <p:cNvPr id="390" name="Google Shape;390;g538b0c5336_0_304"/>
          <p:cNvSpPr/>
          <p:nvPr/>
        </p:nvSpPr>
        <p:spPr>
          <a:xfrm>
            <a:off x="4835710" y="3229163"/>
            <a:ext cx="21456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Architectural Description</a:t>
            </a:r>
            <a:endParaRPr sz="1400" b="0" i="0" u="none" strike="noStrike" cap="none">
              <a:solidFill>
                <a:schemeClr val="dk1"/>
              </a:solidFill>
              <a:latin typeface="Calibri"/>
              <a:ea typeface="Calibri"/>
              <a:cs typeface="Calibri"/>
              <a:sym typeface="Calibri"/>
            </a:endParaRPr>
          </a:p>
        </p:txBody>
      </p:sp>
      <p:cxnSp>
        <p:nvCxnSpPr>
          <p:cNvPr id="391" name="Google Shape;391;g538b0c5336_0_304"/>
          <p:cNvCxnSpPr>
            <a:endCxn id="390" idx="0"/>
          </p:cNvCxnSpPr>
          <p:nvPr/>
        </p:nvCxnSpPr>
        <p:spPr>
          <a:xfrm>
            <a:off x="5908510" y="2612963"/>
            <a:ext cx="0" cy="616200"/>
          </a:xfrm>
          <a:prstGeom prst="straightConnector1">
            <a:avLst/>
          </a:prstGeom>
          <a:noFill/>
          <a:ln w="9525" cap="flat" cmpd="sng">
            <a:solidFill>
              <a:srgbClr val="4A7DBA"/>
            </a:solidFill>
            <a:prstDash val="solid"/>
            <a:round/>
            <a:headEnd type="none" w="sm" len="sm"/>
            <a:tailEnd type="none" w="sm" len="sm"/>
          </a:ln>
        </p:spPr>
      </p:cxnSp>
      <p:sp>
        <p:nvSpPr>
          <p:cNvPr id="392" name="Google Shape;392;g538b0c5336_0_304"/>
          <p:cNvSpPr txBox="1"/>
          <p:nvPr/>
        </p:nvSpPr>
        <p:spPr>
          <a:xfrm>
            <a:off x="5724128" y="292494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described by</a:t>
            </a:r>
            <a:endParaRPr sz="1200">
              <a:solidFill>
                <a:schemeClr val="dk1"/>
              </a:solidFill>
              <a:latin typeface="Calibri"/>
              <a:ea typeface="Calibri"/>
              <a:cs typeface="Calibri"/>
              <a:sym typeface="Calibri"/>
            </a:endParaRPr>
          </a:p>
        </p:txBody>
      </p:sp>
      <p:cxnSp>
        <p:nvCxnSpPr>
          <p:cNvPr id="393" name="Google Shape;393;g538b0c5336_0_304"/>
          <p:cNvCxnSpPr/>
          <p:nvPr/>
        </p:nvCxnSpPr>
        <p:spPr>
          <a:xfrm rot="10800000" flipH="1">
            <a:off x="1412032" y="3760117"/>
            <a:ext cx="3663900" cy="1266900"/>
          </a:xfrm>
          <a:prstGeom prst="straightConnector1">
            <a:avLst/>
          </a:prstGeom>
          <a:noFill/>
          <a:ln w="9525" cap="flat" cmpd="sng">
            <a:solidFill>
              <a:srgbClr val="4A7DBA"/>
            </a:solidFill>
            <a:prstDash val="solid"/>
            <a:round/>
            <a:headEnd type="none" w="sm" len="sm"/>
            <a:tailEnd type="none" w="sm" len="sm"/>
          </a:ln>
        </p:spPr>
      </p:cxnSp>
      <p:cxnSp>
        <p:nvCxnSpPr>
          <p:cNvPr id="394" name="Google Shape;394;g538b0c5336_0_304"/>
          <p:cNvCxnSpPr/>
          <p:nvPr/>
        </p:nvCxnSpPr>
        <p:spPr>
          <a:xfrm>
            <a:off x="3995936" y="3483204"/>
            <a:ext cx="839700" cy="0"/>
          </a:xfrm>
          <a:prstGeom prst="straightConnector1">
            <a:avLst/>
          </a:prstGeom>
          <a:noFill/>
          <a:ln w="9525" cap="flat" cmpd="sng">
            <a:solidFill>
              <a:srgbClr val="4A7DBA"/>
            </a:solidFill>
            <a:prstDash val="solid"/>
            <a:round/>
            <a:headEnd type="none" w="sm" len="sm"/>
            <a:tailEnd type="none" w="sm" len="sm"/>
          </a:ln>
        </p:spPr>
      </p:cxnSp>
      <p:sp>
        <p:nvSpPr>
          <p:cNvPr id="395" name="Google Shape;395;g538b0c5336_0_304"/>
          <p:cNvSpPr txBox="1"/>
          <p:nvPr/>
        </p:nvSpPr>
        <p:spPr>
          <a:xfrm>
            <a:off x="1475656" y="4653136"/>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96" name="Google Shape;396;g538b0c5336_0_304"/>
          <p:cNvSpPr txBox="1"/>
          <p:nvPr/>
        </p:nvSpPr>
        <p:spPr>
          <a:xfrm>
            <a:off x="835968" y="4873128"/>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97" name="Google Shape;397;g538b0c5336_0_304"/>
          <p:cNvSpPr txBox="1"/>
          <p:nvPr/>
        </p:nvSpPr>
        <p:spPr>
          <a:xfrm>
            <a:off x="3923928" y="306896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398" name="Google Shape;398;g538b0c5336_0_304"/>
          <p:cNvSpPr txBox="1"/>
          <p:nvPr/>
        </p:nvSpPr>
        <p:spPr>
          <a:xfrm>
            <a:off x="3275856" y="3265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99" name="Google Shape;399;g538b0c5336_0_304"/>
          <p:cNvSpPr/>
          <p:nvPr/>
        </p:nvSpPr>
        <p:spPr>
          <a:xfrm>
            <a:off x="5404478" y="5010701"/>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View</a:t>
            </a:r>
            <a:endParaRPr sz="1400" b="0" i="0" u="none" strike="noStrike" cap="none">
              <a:solidFill>
                <a:schemeClr val="dk1"/>
              </a:solidFill>
              <a:latin typeface="Calibri"/>
              <a:ea typeface="Calibri"/>
              <a:cs typeface="Calibri"/>
              <a:sym typeface="Calibri"/>
            </a:endParaRPr>
          </a:p>
        </p:txBody>
      </p:sp>
      <p:cxnSp>
        <p:nvCxnSpPr>
          <p:cNvPr id="400" name="Google Shape;400;g538b0c5336_0_304"/>
          <p:cNvCxnSpPr>
            <a:endCxn id="399" idx="0"/>
          </p:cNvCxnSpPr>
          <p:nvPr/>
        </p:nvCxnSpPr>
        <p:spPr>
          <a:xfrm>
            <a:off x="5908478" y="3737201"/>
            <a:ext cx="0" cy="1273500"/>
          </a:xfrm>
          <a:prstGeom prst="straightConnector1">
            <a:avLst/>
          </a:prstGeom>
          <a:noFill/>
          <a:ln w="9525" cap="flat" cmpd="sng">
            <a:solidFill>
              <a:srgbClr val="4A7DBA"/>
            </a:solidFill>
            <a:prstDash val="solid"/>
            <a:round/>
            <a:headEnd type="none" w="sm" len="sm"/>
            <a:tailEnd type="none" w="sm" len="sm"/>
          </a:ln>
        </p:spPr>
      </p:cxnSp>
      <p:sp>
        <p:nvSpPr>
          <p:cNvPr id="401" name="Google Shape;401;g538b0c5336_0_304"/>
          <p:cNvSpPr txBox="1"/>
          <p:nvPr/>
        </p:nvSpPr>
        <p:spPr>
          <a:xfrm>
            <a:off x="4788024"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organized into</a:t>
            </a:r>
            <a:endParaRPr sz="1200" b="0" i="0" u="none" strike="noStrike" cap="none">
              <a:solidFill>
                <a:schemeClr val="dk1"/>
              </a:solidFill>
              <a:latin typeface="Calibri"/>
              <a:ea typeface="Calibri"/>
              <a:cs typeface="Calibri"/>
              <a:sym typeface="Calibri"/>
            </a:endParaRPr>
          </a:p>
        </p:txBody>
      </p:sp>
      <p:sp>
        <p:nvSpPr>
          <p:cNvPr id="402" name="Google Shape;402;g538b0c5336_0_304"/>
          <p:cNvSpPr txBox="1"/>
          <p:nvPr/>
        </p:nvSpPr>
        <p:spPr>
          <a:xfrm>
            <a:off x="5220072" y="4719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03" name="Google Shape;403;g538b0c5336_0_304"/>
          <p:cNvSpPr/>
          <p:nvPr/>
        </p:nvSpPr>
        <p:spPr>
          <a:xfrm>
            <a:off x="2915816"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Viewpoint</a:t>
            </a:r>
            <a:endParaRPr sz="1400" b="0" i="0" u="none" strike="noStrike" cap="none">
              <a:solidFill>
                <a:schemeClr val="dk1"/>
              </a:solidFill>
              <a:latin typeface="Calibri"/>
              <a:ea typeface="Calibri"/>
              <a:cs typeface="Calibri"/>
              <a:sym typeface="Calibri"/>
            </a:endParaRPr>
          </a:p>
        </p:txBody>
      </p:sp>
      <p:cxnSp>
        <p:nvCxnSpPr>
          <p:cNvPr id="404" name="Google Shape;404;g538b0c5336_0_304"/>
          <p:cNvCxnSpPr>
            <a:stCxn id="403" idx="3"/>
          </p:cNvCxnSpPr>
          <p:nvPr/>
        </p:nvCxnSpPr>
        <p:spPr>
          <a:xfrm rot="10800000" flipH="1">
            <a:off x="3923816" y="5264825"/>
            <a:ext cx="1480500" cy="2400"/>
          </a:xfrm>
          <a:prstGeom prst="straightConnector1">
            <a:avLst/>
          </a:prstGeom>
          <a:noFill/>
          <a:ln w="9525" cap="flat" cmpd="sng">
            <a:solidFill>
              <a:srgbClr val="4A7DBA"/>
            </a:solidFill>
            <a:prstDash val="solid"/>
            <a:round/>
            <a:headEnd type="none" w="sm" len="sm"/>
            <a:tailEnd type="none" w="sm" len="sm"/>
          </a:ln>
        </p:spPr>
      </p:cxnSp>
      <p:cxnSp>
        <p:nvCxnSpPr>
          <p:cNvPr id="405" name="Google Shape;405;g538b0c5336_0_304"/>
          <p:cNvCxnSpPr/>
          <p:nvPr/>
        </p:nvCxnSpPr>
        <p:spPr>
          <a:xfrm rot="10800000" flipH="1">
            <a:off x="3635896" y="3746016"/>
            <a:ext cx="2020500" cy="1281000"/>
          </a:xfrm>
          <a:prstGeom prst="straightConnector1">
            <a:avLst/>
          </a:prstGeom>
          <a:noFill/>
          <a:ln w="9525" cap="flat" cmpd="sng">
            <a:solidFill>
              <a:srgbClr val="4A7DBA"/>
            </a:solidFill>
            <a:prstDash val="solid"/>
            <a:round/>
            <a:headEnd type="none" w="sm" len="sm"/>
            <a:tailEnd type="none" w="sm" len="sm"/>
          </a:ln>
        </p:spPr>
      </p:cxnSp>
      <p:cxnSp>
        <p:nvCxnSpPr>
          <p:cNvPr id="406" name="Google Shape;406;g538b0c5336_0_304"/>
          <p:cNvCxnSpPr>
            <a:stCxn id="403" idx="1"/>
          </p:cNvCxnSpPr>
          <p:nvPr/>
        </p:nvCxnSpPr>
        <p:spPr>
          <a:xfrm rot="10800000">
            <a:off x="1380716" y="5267225"/>
            <a:ext cx="1535100" cy="0"/>
          </a:xfrm>
          <a:prstGeom prst="straightConnector1">
            <a:avLst/>
          </a:prstGeom>
          <a:noFill/>
          <a:ln w="9525" cap="flat" cmpd="sng">
            <a:solidFill>
              <a:srgbClr val="4A7DBA"/>
            </a:solidFill>
            <a:prstDash val="solid"/>
            <a:round/>
            <a:headEnd type="none" w="sm" len="sm"/>
            <a:tailEnd type="none" w="sm" len="sm"/>
          </a:ln>
        </p:spPr>
      </p:cxnSp>
      <p:cxnSp>
        <p:nvCxnSpPr>
          <p:cNvPr id="407" name="Google Shape;407;g538b0c5336_0_304"/>
          <p:cNvCxnSpPr>
            <a:stCxn id="403" idx="0"/>
          </p:cNvCxnSpPr>
          <p:nvPr/>
        </p:nvCxnSpPr>
        <p:spPr>
          <a:xfrm rot="10800000">
            <a:off x="3419816" y="3737225"/>
            <a:ext cx="0" cy="1275900"/>
          </a:xfrm>
          <a:prstGeom prst="straightConnector1">
            <a:avLst/>
          </a:prstGeom>
          <a:noFill/>
          <a:ln w="9525" cap="flat" cmpd="sng">
            <a:solidFill>
              <a:srgbClr val="4A7DBA"/>
            </a:solidFill>
            <a:prstDash val="solid"/>
            <a:round/>
            <a:headEnd type="none" w="sm" len="sm"/>
            <a:tailEnd type="none" w="sm" len="sm"/>
          </a:ln>
        </p:spPr>
      </p:cxnSp>
      <p:sp>
        <p:nvSpPr>
          <p:cNvPr id="408" name="Google Shape;408;g538b0c5336_0_304"/>
          <p:cNvSpPr txBox="1"/>
          <p:nvPr/>
        </p:nvSpPr>
        <p:spPr>
          <a:xfrm>
            <a:off x="3635896" y="4509120"/>
            <a:ext cx="1152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selects</a:t>
            </a:r>
            <a:endParaRPr sz="1200" b="0" i="0" u="none" strike="noStrike" cap="none">
              <a:solidFill>
                <a:schemeClr val="dk1"/>
              </a:solidFill>
              <a:latin typeface="Calibri"/>
              <a:ea typeface="Calibri"/>
              <a:cs typeface="Calibri"/>
              <a:sym typeface="Calibri"/>
            </a:endParaRPr>
          </a:p>
        </p:txBody>
      </p:sp>
      <p:sp>
        <p:nvSpPr>
          <p:cNvPr id="409" name="Google Shape;409;g538b0c5336_0_304"/>
          <p:cNvSpPr txBox="1"/>
          <p:nvPr/>
        </p:nvSpPr>
        <p:spPr>
          <a:xfrm>
            <a:off x="3923928" y="4997399"/>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conforms to</a:t>
            </a:r>
            <a:endParaRPr sz="1200">
              <a:solidFill>
                <a:schemeClr val="dk1"/>
              </a:solidFill>
              <a:latin typeface="Calibri"/>
              <a:ea typeface="Calibri"/>
              <a:cs typeface="Calibri"/>
              <a:sym typeface="Calibri"/>
            </a:endParaRPr>
          </a:p>
        </p:txBody>
      </p:sp>
      <p:sp>
        <p:nvSpPr>
          <p:cNvPr id="410" name="Google Shape;410;g538b0c5336_0_304"/>
          <p:cNvSpPr txBox="1"/>
          <p:nvPr/>
        </p:nvSpPr>
        <p:spPr>
          <a:xfrm>
            <a:off x="1380803" y="5244811"/>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used to cover</a:t>
            </a:r>
            <a:endParaRPr sz="1200">
              <a:solidFill>
                <a:schemeClr val="dk1"/>
              </a:solidFill>
              <a:latin typeface="Calibri"/>
              <a:ea typeface="Calibri"/>
              <a:cs typeface="Calibri"/>
              <a:sym typeface="Calibri"/>
            </a:endParaRPr>
          </a:p>
        </p:txBody>
      </p:sp>
      <p:sp>
        <p:nvSpPr>
          <p:cNvPr id="411" name="Google Shape;411;g538b0c5336_0_304"/>
          <p:cNvSpPr txBox="1"/>
          <p:nvPr/>
        </p:nvSpPr>
        <p:spPr>
          <a:xfrm>
            <a:off x="683568" y="5377184"/>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12" name="Google Shape;412;g538b0c5336_0_304"/>
          <p:cNvSpPr txBox="1"/>
          <p:nvPr/>
        </p:nvSpPr>
        <p:spPr>
          <a:xfrm>
            <a:off x="2915816" y="378904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is addressed to</a:t>
            </a:r>
            <a:endParaRPr sz="1200">
              <a:solidFill>
                <a:schemeClr val="dk1"/>
              </a:solidFill>
              <a:latin typeface="Calibri"/>
              <a:ea typeface="Calibri"/>
              <a:cs typeface="Calibri"/>
              <a:sym typeface="Calibri"/>
            </a:endParaRPr>
          </a:p>
        </p:txBody>
      </p:sp>
      <p:sp>
        <p:nvSpPr>
          <p:cNvPr id="413" name="Google Shape;413;g538b0c5336_0_304"/>
          <p:cNvSpPr txBox="1"/>
          <p:nvPr/>
        </p:nvSpPr>
        <p:spPr>
          <a:xfrm>
            <a:off x="2339752" y="3929732"/>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14" name="Google Shape;414;g538b0c5336_0_304"/>
          <p:cNvSpPr txBox="1"/>
          <p:nvPr/>
        </p:nvSpPr>
        <p:spPr>
          <a:xfrm>
            <a:off x="2915816" y="4633391"/>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15" name="Google Shape;415;g538b0c5336_0_304"/>
          <p:cNvSpPr/>
          <p:nvPr/>
        </p:nvSpPr>
        <p:spPr>
          <a:xfrm>
            <a:off x="2915816" y="5733256"/>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Library viewpoint</a:t>
            </a:r>
            <a:endParaRPr sz="1400" b="0" i="0" u="none" strike="noStrike" cap="none">
              <a:solidFill>
                <a:schemeClr val="dk1"/>
              </a:solidFill>
              <a:latin typeface="Calibri"/>
              <a:ea typeface="Calibri"/>
              <a:cs typeface="Calibri"/>
              <a:sym typeface="Calibri"/>
            </a:endParaRPr>
          </a:p>
        </p:txBody>
      </p:sp>
      <p:cxnSp>
        <p:nvCxnSpPr>
          <p:cNvPr id="416" name="Google Shape;416;g538b0c5336_0_304"/>
          <p:cNvCxnSpPr>
            <a:stCxn id="415" idx="0"/>
          </p:cNvCxnSpPr>
          <p:nvPr/>
        </p:nvCxnSpPr>
        <p:spPr>
          <a:xfrm rot="10800000">
            <a:off x="3419816" y="5521156"/>
            <a:ext cx="0" cy="21210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538b0c5336_0_360"/>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423" name="Google Shape;423;g538b0c5336_0_360"/>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24" name="Google Shape;424;g538b0c5336_0_360"/>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425" name="Google Shape;425;g538b0c5336_0_360"/>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426" name="Google Shape;426;g538b0c5336_0_360"/>
          <p:cNvCxnSpPr>
            <a:endCxn id="425"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427" name="Google Shape;427;g538b0c5336_0_360"/>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428" name="Google Shape;428;g538b0c5336_0_360"/>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429" name="Google Shape;429;g538b0c5336_0_360"/>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430" name="Google Shape;430;g538b0c5336_0_360"/>
          <p:cNvCxnSpPr>
            <a:endCxn id="429"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431" name="Google Shape;431;g538b0c5336_0_360"/>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432" name="Google Shape;432;g538b0c5336_0_360"/>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
        <p:nvSpPr>
          <p:cNvPr id="433" name="Google Shape;433;g538b0c5336_0_360"/>
          <p:cNvSpPr/>
          <p:nvPr/>
        </p:nvSpPr>
        <p:spPr>
          <a:xfrm>
            <a:off x="5332471" y="2104947"/>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Architecture</a:t>
            </a:r>
            <a:endParaRPr sz="1400" b="0" i="0" u="none" strike="noStrike" cap="none">
              <a:solidFill>
                <a:schemeClr val="dk1"/>
              </a:solidFill>
              <a:latin typeface="Calibri"/>
              <a:ea typeface="Calibri"/>
              <a:cs typeface="Calibri"/>
              <a:sym typeface="Calibri"/>
            </a:endParaRPr>
          </a:p>
        </p:txBody>
      </p:sp>
      <p:cxnSp>
        <p:nvCxnSpPr>
          <p:cNvPr id="434" name="Google Shape;434;g538b0c5336_0_360"/>
          <p:cNvCxnSpPr>
            <a:endCxn id="433" idx="1"/>
          </p:cNvCxnSpPr>
          <p:nvPr/>
        </p:nvCxnSpPr>
        <p:spPr>
          <a:xfrm>
            <a:off x="3932671" y="2359047"/>
            <a:ext cx="1399800" cy="0"/>
          </a:xfrm>
          <a:prstGeom prst="straightConnector1">
            <a:avLst/>
          </a:prstGeom>
          <a:noFill/>
          <a:ln w="9525" cap="flat" cmpd="sng">
            <a:solidFill>
              <a:srgbClr val="4A7DBA"/>
            </a:solidFill>
            <a:prstDash val="solid"/>
            <a:round/>
            <a:headEnd type="none" w="sm" len="sm"/>
            <a:tailEnd type="none" w="sm" len="sm"/>
          </a:ln>
        </p:spPr>
      </p:cxnSp>
      <p:sp>
        <p:nvSpPr>
          <p:cNvPr id="435" name="Google Shape;435;g538b0c5336_0_360"/>
          <p:cNvSpPr txBox="1"/>
          <p:nvPr/>
        </p:nvSpPr>
        <p:spPr>
          <a:xfrm>
            <a:off x="4180343" y="2051206"/>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436" name="Google Shape;436;g538b0c5336_0_360"/>
          <p:cNvSpPr/>
          <p:nvPr/>
        </p:nvSpPr>
        <p:spPr>
          <a:xfrm>
            <a:off x="2843808" y="3229166"/>
            <a:ext cx="1152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Stakeholder</a:t>
            </a:r>
            <a:endParaRPr sz="1400" b="0" i="0" u="none" strike="noStrike" cap="none">
              <a:solidFill>
                <a:schemeClr val="dk1"/>
              </a:solidFill>
              <a:latin typeface="Calibri"/>
              <a:ea typeface="Calibri"/>
              <a:cs typeface="Calibri"/>
              <a:sym typeface="Calibri"/>
            </a:endParaRPr>
          </a:p>
        </p:txBody>
      </p:sp>
      <p:cxnSp>
        <p:nvCxnSpPr>
          <p:cNvPr id="437" name="Google Shape;437;g538b0c5336_0_360"/>
          <p:cNvCxnSpPr>
            <a:endCxn id="436" idx="0"/>
          </p:cNvCxnSpPr>
          <p:nvPr/>
        </p:nvCxnSpPr>
        <p:spPr>
          <a:xfrm flipH="1">
            <a:off x="3419808" y="2612966"/>
            <a:ext cx="8700" cy="616200"/>
          </a:xfrm>
          <a:prstGeom prst="straightConnector1">
            <a:avLst/>
          </a:prstGeom>
          <a:noFill/>
          <a:ln w="9525" cap="flat" cmpd="sng">
            <a:solidFill>
              <a:srgbClr val="4A7DBA"/>
            </a:solidFill>
            <a:prstDash val="solid"/>
            <a:round/>
            <a:headEnd type="none" w="sm" len="sm"/>
            <a:tailEnd type="none" w="sm" len="sm"/>
          </a:ln>
        </p:spPr>
      </p:cxnSp>
      <p:sp>
        <p:nvSpPr>
          <p:cNvPr id="438" name="Google Shape;438;g538b0c5336_0_360"/>
          <p:cNvSpPr txBox="1"/>
          <p:nvPr/>
        </p:nvSpPr>
        <p:spPr>
          <a:xfrm>
            <a:off x="2257843" y="292109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has</a:t>
            </a:r>
            <a:endParaRPr sz="1200" b="0" i="0" u="none" strike="noStrike" cap="none">
              <a:solidFill>
                <a:schemeClr val="dk1"/>
              </a:solidFill>
              <a:latin typeface="Calibri"/>
              <a:ea typeface="Calibri"/>
              <a:cs typeface="Calibri"/>
              <a:sym typeface="Calibri"/>
            </a:endParaRPr>
          </a:p>
        </p:txBody>
      </p:sp>
      <p:sp>
        <p:nvSpPr>
          <p:cNvPr id="439" name="Google Shape;439;g538b0c5336_0_360"/>
          <p:cNvSpPr txBox="1"/>
          <p:nvPr/>
        </p:nvSpPr>
        <p:spPr>
          <a:xfrm>
            <a:off x="3275856" y="2924945"/>
            <a:ext cx="576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440" name="Google Shape;440;g538b0c5336_0_360"/>
          <p:cNvSpPr txBox="1"/>
          <p:nvPr/>
        </p:nvSpPr>
        <p:spPr>
          <a:xfrm>
            <a:off x="3428645" y="2655972"/>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has interests in</a:t>
            </a:r>
            <a:endParaRPr sz="1200">
              <a:solidFill>
                <a:schemeClr val="dk1"/>
              </a:solidFill>
              <a:latin typeface="Calibri"/>
              <a:ea typeface="Calibri"/>
              <a:cs typeface="Calibri"/>
              <a:sym typeface="Calibri"/>
            </a:endParaRPr>
          </a:p>
        </p:txBody>
      </p:sp>
      <p:sp>
        <p:nvSpPr>
          <p:cNvPr id="441" name="Google Shape;441;g538b0c5336_0_360"/>
          <p:cNvSpPr/>
          <p:nvPr/>
        </p:nvSpPr>
        <p:spPr>
          <a:xfrm>
            <a:off x="372691"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Concern</a:t>
            </a:r>
            <a:endParaRPr sz="1400" b="0" i="0" u="none" strike="noStrike" cap="none">
              <a:solidFill>
                <a:schemeClr val="dk1"/>
              </a:solidFill>
              <a:latin typeface="Calibri"/>
              <a:ea typeface="Calibri"/>
              <a:cs typeface="Calibri"/>
              <a:sym typeface="Calibri"/>
            </a:endParaRPr>
          </a:p>
        </p:txBody>
      </p:sp>
      <p:cxnSp>
        <p:nvCxnSpPr>
          <p:cNvPr id="442" name="Google Shape;442;g538b0c5336_0_360"/>
          <p:cNvCxnSpPr>
            <a:stCxn id="441" idx="0"/>
          </p:cNvCxnSpPr>
          <p:nvPr/>
        </p:nvCxnSpPr>
        <p:spPr>
          <a:xfrm rot="10800000" flipH="1">
            <a:off x="876691" y="3737225"/>
            <a:ext cx="2047800" cy="1275900"/>
          </a:xfrm>
          <a:prstGeom prst="straightConnector1">
            <a:avLst/>
          </a:prstGeom>
          <a:noFill/>
          <a:ln w="9525" cap="flat" cmpd="sng">
            <a:solidFill>
              <a:srgbClr val="4A7DBA"/>
            </a:solidFill>
            <a:prstDash val="solid"/>
            <a:round/>
            <a:headEnd type="none" w="sm" len="sm"/>
            <a:tailEnd type="none" w="sm" len="sm"/>
          </a:ln>
        </p:spPr>
      </p:cxnSp>
      <p:sp>
        <p:nvSpPr>
          <p:cNvPr id="443" name="Google Shape;443;g538b0c5336_0_360"/>
          <p:cNvSpPr txBox="1"/>
          <p:nvPr/>
        </p:nvSpPr>
        <p:spPr>
          <a:xfrm>
            <a:off x="1763688" y="3498638"/>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is important to </a:t>
            </a:r>
            <a:endParaRPr sz="1200">
              <a:solidFill>
                <a:schemeClr val="dk1"/>
              </a:solidFill>
              <a:latin typeface="Calibri"/>
              <a:ea typeface="Calibri"/>
              <a:cs typeface="Calibri"/>
              <a:sym typeface="Calibri"/>
            </a:endParaRPr>
          </a:p>
        </p:txBody>
      </p:sp>
      <p:sp>
        <p:nvSpPr>
          <p:cNvPr id="444" name="Google Shape;444;g538b0c5336_0_360"/>
          <p:cNvSpPr txBox="1"/>
          <p:nvPr/>
        </p:nvSpPr>
        <p:spPr>
          <a:xfrm>
            <a:off x="1475656" y="3769295"/>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45" name="Google Shape;445;g538b0c5336_0_360"/>
          <p:cNvSpPr txBox="1"/>
          <p:nvPr/>
        </p:nvSpPr>
        <p:spPr>
          <a:xfrm>
            <a:off x="-36512"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446" name="Google Shape;446;g538b0c5336_0_360"/>
          <p:cNvSpPr txBox="1"/>
          <p:nvPr/>
        </p:nvSpPr>
        <p:spPr>
          <a:xfrm>
            <a:off x="179512" y="4520153"/>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has</a:t>
            </a:r>
            <a:endParaRPr sz="1200">
              <a:solidFill>
                <a:schemeClr val="dk1"/>
              </a:solidFill>
              <a:latin typeface="Calibri"/>
              <a:ea typeface="Calibri"/>
              <a:cs typeface="Calibri"/>
              <a:sym typeface="Calibri"/>
            </a:endParaRPr>
          </a:p>
        </p:txBody>
      </p:sp>
      <p:sp>
        <p:nvSpPr>
          <p:cNvPr id="447" name="Google Shape;447;g538b0c5336_0_360"/>
          <p:cNvSpPr/>
          <p:nvPr/>
        </p:nvSpPr>
        <p:spPr>
          <a:xfrm>
            <a:off x="4835710" y="3229163"/>
            <a:ext cx="21456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Architectural Description</a:t>
            </a:r>
            <a:endParaRPr sz="1400" b="0" i="0" u="none" strike="noStrike" cap="none">
              <a:solidFill>
                <a:schemeClr val="dk1"/>
              </a:solidFill>
              <a:latin typeface="Calibri"/>
              <a:ea typeface="Calibri"/>
              <a:cs typeface="Calibri"/>
              <a:sym typeface="Calibri"/>
            </a:endParaRPr>
          </a:p>
        </p:txBody>
      </p:sp>
      <p:cxnSp>
        <p:nvCxnSpPr>
          <p:cNvPr id="448" name="Google Shape;448;g538b0c5336_0_360"/>
          <p:cNvCxnSpPr>
            <a:endCxn id="447" idx="0"/>
          </p:cNvCxnSpPr>
          <p:nvPr/>
        </p:nvCxnSpPr>
        <p:spPr>
          <a:xfrm>
            <a:off x="5908510" y="2612963"/>
            <a:ext cx="0" cy="616200"/>
          </a:xfrm>
          <a:prstGeom prst="straightConnector1">
            <a:avLst/>
          </a:prstGeom>
          <a:noFill/>
          <a:ln w="9525" cap="flat" cmpd="sng">
            <a:solidFill>
              <a:srgbClr val="4A7DBA"/>
            </a:solidFill>
            <a:prstDash val="solid"/>
            <a:round/>
            <a:headEnd type="none" w="sm" len="sm"/>
            <a:tailEnd type="none" w="sm" len="sm"/>
          </a:ln>
        </p:spPr>
      </p:cxnSp>
      <p:sp>
        <p:nvSpPr>
          <p:cNvPr id="449" name="Google Shape;449;g538b0c5336_0_360"/>
          <p:cNvSpPr txBox="1"/>
          <p:nvPr/>
        </p:nvSpPr>
        <p:spPr>
          <a:xfrm>
            <a:off x="5724128" y="292494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described by</a:t>
            </a:r>
            <a:endParaRPr sz="1200">
              <a:solidFill>
                <a:schemeClr val="dk1"/>
              </a:solidFill>
              <a:latin typeface="Calibri"/>
              <a:ea typeface="Calibri"/>
              <a:cs typeface="Calibri"/>
              <a:sym typeface="Calibri"/>
            </a:endParaRPr>
          </a:p>
        </p:txBody>
      </p:sp>
      <p:cxnSp>
        <p:nvCxnSpPr>
          <p:cNvPr id="450" name="Google Shape;450;g538b0c5336_0_360"/>
          <p:cNvCxnSpPr/>
          <p:nvPr/>
        </p:nvCxnSpPr>
        <p:spPr>
          <a:xfrm rot="10800000" flipH="1">
            <a:off x="1412032" y="3760117"/>
            <a:ext cx="3663900" cy="1266900"/>
          </a:xfrm>
          <a:prstGeom prst="straightConnector1">
            <a:avLst/>
          </a:prstGeom>
          <a:noFill/>
          <a:ln w="9525" cap="flat" cmpd="sng">
            <a:solidFill>
              <a:srgbClr val="4A7DBA"/>
            </a:solidFill>
            <a:prstDash val="solid"/>
            <a:round/>
            <a:headEnd type="none" w="sm" len="sm"/>
            <a:tailEnd type="none" w="sm" len="sm"/>
          </a:ln>
        </p:spPr>
      </p:cxnSp>
      <p:cxnSp>
        <p:nvCxnSpPr>
          <p:cNvPr id="451" name="Google Shape;451;g538b0c5336_0_360"/>
          <p:cNvCxnSpPr/>
          <p:nvPr/>
        </p:nvCxnSpPr>
        <p:spPr>
          <a:xfrm>
            <a:off x="3995936" y="3483204"/>
            <a:ext cx="839700" cy="0"/>
          </a:xfrm>
          <a:prstGeom prst="straightConnector1">
            <a:avLst/>
          </a:prstGeom>
          <a:noFill/>
          <a:ln w="9525" cap="flat" cmpd="sng">
            <a:solidFill>
              <a:srgbClr val="4A7DBA"/>
            </a:solidFill>
            <a:prstDash val="solid"/>
            <a:round/>
            <a:headEnd type="none" w="sm" len="sm"/>
            <a:tailEnd type="none" w="sm" len="sm"/>
          </a:ln>
        </p:spPr>
      </p:cxnSp>
      <p:sp>
        <p:nvSpPr>
          <p:cNvPr id="452" name="Google Shape;452;g538b0c5336_0_360"/>
          <p:cNvSpPr txBox="1"/>
          <p:nvPr/>
        </p:nvSpPr>
        <p:spPr>
          <a:xfrm>
            <a:off x="1475656" y="4653136"/>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453" name="Google Shape;453;g538b0c5336_0_360"/>
          <p:cNvSpPr txBox="1"/>
          <p:nvPr/>
        </p:nvSpPr>
        <p:spPr>
          <a:xfrm>
            <a:off x="835968" y="4873128"/>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54" name="Google Shape;454;g538b0c5336_0_360"/>
          <p:cNvSpPr txBox="1"/>
          <p:nvPr/>
        </p:nvSpPr>
        <p:spPr>
          <a:xfrm>
            <a:off x="3923928" y="306896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identifies</a:t>
            </a:r>
            <a:endParaRPr sz="1200">
              <a:solidFill>
                <a:schemeClr val="dk1"/>
              </a:solidFill>
              <a:latin typeface="Calibri"/>
              <a:ea typeface="Calibri"/>
              <a:cs typeface="Calibri"/>
              <a:sym typeface="Calibri"/>
            </a:endParaRPr>
          </a:p>
        </p:txBody>
      </p:sp>
      <p:sp>
        <p:nvSpPr>
          <p:cNvPr id="455" name="Google Shape;455;g538b0c5336_0_360"/>
          <p:cNvSpPr txBox="1"/>
          <p:nvPr/>
        </p:nvSpPr>
        <p:spPr>
          <a:xfrm>
            <a:off x="3275856" y="3265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56" name="Google Shape;456;g538b0c5336_0_360"/>
          <p:cNvSpPr/>
          <p:nvPr/>
        </p:nvSpPr>
        <p:spPr>
          <a:xfrm>
            <a:off x="5404478" y="5010701"/>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View</a:t>
            </a:r>
            <a:endParaRPr sz="1400" b="0" i="0" u="none" strike="noStrike" cap="none">
              <a:solidFill>
                <a:schemeClr val="dk1"/>
              </a:solidFill>
              <a:latin typeface="Calibri"/>
              <a:ea typeface="Calibri"/>
              <a:cs typeface="Calibri"/>
              <a:sym typeface="Calibri"/>
            </a:endParaRPr>
          </a:p>
        </p:txBody>
      </p:sp>
      <p:cxnSp>
        <p:nvCxnSpPr>
          <p:cNvPr id="457" name="Google Shape;457;g538b0c5336_0_360"/>
          <p:cNvCxnSpPr>
            <a:endCxn id="456" idx="0"/>
          </p:cNvCxnSpPr>
          <p:nvPr/>
        </p:nvCxnSpPr>
        <p:spPr>
          <a:xfrm>
            <a:off x="5908478" y="3737201"/>
            <a:ext cx="0" cy="1273500"/>
          </a:xfrm>
          <a:prstGeom prst="straightConnector1">
            <a:avLst/>
          </a:prstGeom>
          <a:noFill/>
          <a:ln w="9525" cap="flat" cmpd="sng">
            <a:solidFill>
              <a:srgbClr val="4A7DBA"/>
            </a:solidFill>
            <a:prstDash val="solid"/>
            <a:round/>
            <a:headEnd type="none" w="sm" len="sm"/>
            <a:tailEnd type="none" w="sm" len="sm"/>
          </a:ln>
        </p:spPr>
      </p:cxnSp>
      <p:sp>
        <p:nvSpPr>
          <p:cNvPr id="458" name="Google Shape;458;g538b0c5336_0_360"/>
          <p:cNvSpPr txBox="1"/>
          <p:nvPr/>
        </p:nvSpPr>
        <p:spPr>
          <a:xfrm>
            <a:off x="4788024" y="4729112"/>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organized into</a:t>
            </a:r>
            <a:endParaRPr sz="1200" b="0" i="0" u="none" strike="noStrike" cap="none">
              <a:solidFill>
                <a:schemeClr val="dk1"/>
              </a:solidFill>
              <a:latin typeface="Calibri"/>
              <a:ea typeface="Calibri"/>
              <a:cs typeface="Calibri"/>
              <a:sym typeface="Calibri"/>
            </a:endParaRPr>
          </a:p>
        </p:txBody>
      </p:sp>
      <p:sp>
        <p:nvSpPr>
          <p:cNvPr id="459" name="Google Shape;459;g538b0c5336_0_360"/>
          <p:cNvSpPr txBox="1"/>
          <p:nvPr/>
        </p:nvSpPr>
        <p:spPr>
          <a:xfrm>
            <a:off x="5220072" y="4719239"/>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60" name="Google Shape;460;g538b0c5336_0_360"/>
          <p:cNvSpPr/>
          <p:nvPr/>
        </p:nvSpPr>
        <p:spPr>
          <a:xfrm>
            <a:off x="2915816" y="5013125"/>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Viewpoint</a:t>
            </a:r>
            <a:endParaRPr sz="1400" b="0" i="0" u="none" strike="noStrike" cap="none">
              <a:solidFill>
                <a:schemeClr val="dk1"/>
              </a:solidFill>
              <a:latin typeface="Calibri"/>
              <a:ea typeface="Calibri"/>
              <a:cs typeface="Calibri"/>
              <a:sym typeface="Calibri"/>
            </a:endParaRPr>
          </a:p>
        </p:txBody>
      </p:sp>
      <p:cxnSp>
        <p:nvCxnSpPr>
          <p:cNvPr id="461" name="Google Shape;461;g538b0c5336_0_360"/>
          <p:cNvCxnSpPr>
            <a:stCxn id="460" idx="3"/>
          </p:cNvCxnSpPr>
          <p:nvPr/>
        </p:nvCxnSpPr>
        <p:spPr>
          <a:xfrm rot="10800000" flipH="1">
            <a:off x="3923816" y="5264825"/>
            <a:ext cx="1480500" cy="2400"/>
          </a:xfrm>
          <a:prstGeom prst="straightConnector1">
            <a:avLst/>
          </a:prstGeom>
          <a:noFill/>
          <a:ln w="9525" cap="flat" cmpd="sng">
            <a:solidFill>
              <a:srgbClr val="4A7DBA"/>
            </a:solidFill>
            <a:prstDash val="solid"/>
            <a:round/>
            <a:headEnd type="none" w="sm" len="sm"/>
            <a:tailEnd type="none" w="sm" len="sm"/>
          </a:ln>
        </p:spPr>
      </p:cxnSp>
      <p:cxnSp>
        <p:nvCxnSpPr>
          <p:cNvPr id="462" name="Google Shape;462;g538b0c5336_0_360"/>
          <p:cNvCxnSpPr/>
          <p:nvPr/>
        </p:nvCxnSpPr>
        <p:spPr>
          <a:xfrm rot="10800000" flipH="1">
            <a:off x="3635896" y="3746016"/>
            <a:ext cx="2020500" cy="1281000"/>
          </a:xfrm>
          <a:prstGeom prst="straightConnector1">
            <a:avLst/>
          </a:prstGeom>
          <a:noFill/>
          <a:ln w="9525" cap="flat" cmpd="sng">
            <a:solidFill>
              <a:srgbClr val="4A7DBA"/>
            </a:solidFill>
            <a:prstDash val="solid"/>
            <a:round/>
            <a:headEnd type="none" w="sm" len="sm"/>
            <a:tailEnd type="none" w="sm" len="sm"/>
          </a:ln>
        </p:spPr>
      </p:cxnSp>
      <p:cxnSp>
        <p:nvCxnSpPr>
          <p:cNvPr id="463" name="Google Shape;463;g538b0c5336_0_360"/>
          <p:cNvCxnSpPr>
            <a:stCxn id="460" idx="1"/>
          </p:cNvCxnSpPr>
          <p:nvPr/>
        </p:nvCxnSpPr>
        <p:spPr>
          <a:xfrm rot="10800000">
            <a:off x="1380716" y="5267225"/>
            <a:ext cx="1535100" cy="0"/>
          </a:xfrm>
          <a:prstGeom prst="straightConnector1">
            <a:avLst/>
          </a:prstGeom>
          <a:noFill/>
          <a:ln w="9525" cap="flat" cmpd="sng">
            <a:solidFill>
              <a:srgbClr val="4A7DBA"/>
            </a:solidFill>
            <a:prstDash val="solid"/>
            <a:round/>
            <a:headEnd type="none" w="sm" len="sm"/>
            <a:tailEnd type="none" w="sm" len="sm"/>
          </a:ln>
        </p:spPr>
      </p:cxnSp>
      <p:cxnSp>
        <p:nvCxnSpPr>
          <p:cNvPr id="464" name="Google Shape;464;g538b0c5336_0_360"/>
          <p:cNvCxnSpPr>
            <a:stCxn id="460" idx="0"/>
          </p:cNvCxnSpPr>
          <p:nvPr/>
        </p:nvCxnSpPr>
        <p:spPr>
          <a:xfrm rot="10800000">
            <a:off x="3419816" y="3737225"/>
            <a:ext cx="0" cy="1275900"/>
          </a:xfrm>
          <a:prstGeom prst="straightConnector1">
            <a:avLst/>
          </a:prstGeom>
          <a:noFill/>
          <a:ln w="9525" cap="flat" cmpd="sng">
            <a:solidFill>
              <a:srgbClr val="4A7DBA"/>
            </a:solidFill>
            <a:prstDash val="solid"/>
            <a:round/>
            <a:headEnd type="none" w="sm" len="sm"/>
            <a:tailEnd type="none" w="sm" len="sm"/>
          </a:ln>
        </p:spPr>
      </p:cxnSp>
      <p:sp>
        <p:nvSpPr>
          <p:cNvPr id="465" name="Google Shape;465;g538b0c5336_0_360"/>
          <p:cNvSpPr txBox="1"/>
          <p:nvPr/>
        </p:nvSpPr>
        <p:spPr>
          <a:xfrm>
            <a:off x="3635896" y="4509120"/>
            <a:ext cx="11520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selects</a:t>
            </a:r>
            <a:endParaRPr sz="1200" b="0" i="0" u="none" strike="noStrike" cap="none">
              <a:solidFill>
                <a:schemeClr val="dk1"/>
              </a:solidFill>
              <a:latin typeface="Calibri"/>
              <a:ea typeface="Calibri"/>
              <a:cs typeface="Calibri"/>
              <a:sym typeface="Calibri"/>
            </a:endParaRPr>
          </a:p>
        </p:txBody>
      </p:sp>
      <p:sp>
        <p:nvSpPr>
          <p:cNvPr id="466" name="Google Shape;466;g538b0c5336_0_360"/>
          <p:cNvSpPr txBox="1"/>
          <p:nvPr/>
        </p:nvSpPr>
        <p:spPr>
          <a:xfrm>
            <a:off x="3923928" y="4997399"/>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conforms to</a:t>
            </a:r>
            <a:endParaRPr sz="1200">
              <a:solidFill>
                <a:schemeClr val="dk1"/>
              </a:solidFill>
              <a:latin typeface="Calibri"/>
              <a:ea typeface="Calibri"/>
              <a:cs typeface="Calibri"/>
              <a:sym typeface="Calibri"/>
            </a:endParaRPr>
          </a:p>
        </p:txBody>
      </p:sp>
      <p:sp>
        <p:nvSpPr>
          <p:cNvPr id="467" name="Google Shape;467;g538b0c5336_0_360"/>
          <p:cNvSpPr txBox="1"/>
          <p:nvPr/>
        </p:nvSpPr>
        <p:spPr>
          <a:xfrm>
            <a:off x="1380803" y="5244811"/>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used to cover</a:t>
            </a:r>
            <a:endParaRPr sz="1200">
              <a:solidFill>
                <a:schemeClr val="dk1"/>
              </a:solidFill>
              <a:latin typeface="Calibri"/>
              <a:ea typeface="Calibri"/>
              <a:cs typeface="Calibri"/>
              <a:sym typeface="Calibri"/>
            </a:endParaRPr>
          </a:p>
        </p:txBody>
      </p:sp>
      <p:sp>
        <p:nvSpPr>
          <p:cNvPr id="468" name="Google Shape;468;g538b0c5336_0_360"/>
          <p:cNvSpPr txBox="1"/>
          <p:nvPr/>
        </p:nvSpPr>
        <p:spPr>
          <a:xfrm>
            <a:off x="683568" y="5377184"/>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69" name="Google Shape;469;g538b0c5336_0_360"/>
          <p:cNvSpPr txBox="1"/>
          <p:nvPr/>
        </p:nvSpPr>
        <p:spPr>
          <a:xfrm>
            <a:off x="2915816" y="3789040"/>
            <a:ext cx="1152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is addressed to</a:t>
            </a:r>
            <a:endParaRPr sz="1200">
              <a:solidFill>
                <a:schemeClr val="dk1"/>
              </a:solidFill>
              <a:latin typeface="Calibri"/>
              <a:ea typeface="Calibri"/>
              <a:cs typeface="Calibri"/>
              <a:sym typeface="Calibri"/>
            </a:endParaRPr>
          </a:p>
        </p:txBody>
      </p:sp>
      <p:sp>
        <p:nvSpPr>
          <p:cNvPr id="470" name="Google Shape;470;g538b0c5336_0_360"/>
          <p:cNvSpPr txBox="1"/>
          <p:nvPr/>
        </p:nvSpPr>
        <p:spPr>
          <a:xfrm>
            <a:off x="2339752" y="3929732"/>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71" name="Google Shape;471;g538b0c5336_0_360"/>
          <p:cNvSpPr txBox="1"/>
          <p:nvPr/>
        </p:nvSpPr>
        <p:spPr>
          <a:xfrm>
            <a:off x="2915816" y="4633391"/>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72" name="Google Shape;472;g538b0c5336_0_360"/>
          <p:cNvSpPr/>
          <p:nvPr/>
        </p:nvSpPr>
        <p:spPr>
          <a:xfrm>
            <a:off x="2915816" y="5733256"/>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Library viewpoint</a:t>
            </a:r>
            <a:endParaRPr sz="1400" b="0" i="0" u="none" strike="noStrike" cap="none">
              <a:solidFill>
                <a:schemeClr val="dk1"/>
              </a:solidFill>
              <a:latin typeface="Calibri"/>
              <a:ea typeface="Calibri"/>
              <a:cs typeface="Calibri"/>
              <a:sym typeface="Calibri"/>
            </a:endParaRPr>
          </a:p>
        </p:txBody>
      </p:sp>
      <p:cxnSp>
        <p:nvCxnSpPr>
          <p:cNvPr id="473" name="Google Shape;473;g538b0c5336_0_360"/>
          <p:cNvCxnSpPr>
            <a:stCxn id="472" idx="0"/>
          </p:cNvCxnSpPr>
          <p:nvPr/>
        </p:nvCxnSpPr>
        <p:spPr>
          <a:xfrm rot="10800000">
            <a:off x="3419816" y="5521156"/>
            <a:ext cx="0" cy="212100"/>
          </a:xfrm>
          <a:prstGeom prst="straightConnector1">
            <a:avLst/>
          </a:prstGeom>
          <a:noFill/>
          <a:ln w="9525" cap="flat" cmpd="sng">
            <a:solidFill>
              <a:srgbClr val="4A7DBA"/>
            </a:solidFill>
            <a:prstDash val="solid"/>
            <a:round/>
            <a:headEnd type="none" w="sm" len="sm"/>
            <a:tailEnd type="none" w="sm" len="sm"/>
          </a:ln>
        </p:spPr>
      </p:cxnSp>
      <p:sp>
        <p:nvSpPr>
          <p:cNvPr id="474" name="Google Shape;474;g538b0c5336_0_360"/>
          <p:cNvSpPr/>
          <p:nvPr/>
        </p:nvSpPr>
        <p:spPr>
          <a:xfrm>
            <a:off x="7884368" y="572923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Model</a:t>
            </a:r>
            <a:endParaRPr sz="1400" b="0" i="0" u="none" strike="noStrike" cap="none">
              <a:solidFill>
                <a:schemeClr val="dk1"/>
              </a:solidFill>
              <a:latin typeface="Calibri"/>
              <a:ea typeface="Calibri"/>
              <a:cs typeface="Calibri"/>
              <a:sym typeface="Calibri"/>
            </a:endParaRPr>
          </a:p>
        </p:txBody>
      </p:sp>
      <p:cxnSp>
        <p:nvCxnSpPr>
          <p:cNvPr id="475" name="Google Shape;475;g538b0c5336_0_360"/>
          <p:cNvCxnSpPr/>
          <p:nvPr/>
        </p:nvCxnSpPr>
        <p:spPr>
          <a:xfrm>
            <a:off x="6412590" y="5264739"/>
            <a:ext cx="1543800" cy="464400"/>
          </a:xfrm>
          <a:prstGeom prst="straightConnector1">
            <a:avLst/>
          </a:prstGeom>
          <a:noFill/>
          <a:ln w="9525" cap="flat" cmpd="sng">
            <a:solidFill>
              <a:srgbClr val="4A7DBA"/>
            </a:solidFill>
            <a:prstDash val="solid"/>
            <a:round/>
            <a:headEnd type="none" w="sm" len="sm"/>
            <a:tailEnd type="none" w="sm" len="sm"/>
          </a:ln>
        </p:spPr>
      </p:cxnSp>
      <p:cxnSp>
        <p:nvCxnSpPr>
          <p:cNvPr id="476" name="Google Shape;476;g538b0c5336_0_360"/>
          <p:cNvCxnSpPr>
            <a:stCxn id="474" idx="0"/>
          </p:cNvCxnSpPr>
          <p:nvPr/>
        </p:nvCxnSpPr>
        <p:spPr>
          <a:xfrm rot="10800000">
            <a:off x="6506768" y="3760337"/>
            <a:ext cx="1881600" cy="1968900"/>
          </a:xfrm>
          <a:prstGeom prst="straightConnector1">
            <a:avLst/>
          </a:prstGeom>
          <a:noFill/>
          <a:ln w="9525" cap="flat" cmpd="sng">
            <a:solidFill>
              <a:srgbClr val="4A7DBA"/>
            </a:solidFill>
            <a:prstDash val="solid"/>
            <a:round/>
            <a:headEnd type="none" w="sm" len="sm"/>
            <a:tailEnd type="none" w="sm" len="sm"/>
          </a:ln>
        </p:spPr>
      </p:cxnSp>
      <p:cxnSp>
        <p:nvCxnSpPr>
          <p:cNvPr id="477" name="Google Shape;477;g538b0c5336_0_360"/>
          <p:cNvCxnSpPr>
            <a:stCxn id="474" idx="1"/>
          </p:cNvCxnSpPr>
          <p:nvPr/>
        </p:nvCxnSpPr>
        <p:spPr>
          <a:xfrm rot="10800000">
            <a:off x="3852068" y="5518937"/>
            <a:ext cx="4032300" cy="464400"/>
          </a:xfrm>
          <a:prstGeom prst="straightConnector1">
            <a:avLst/>
          </a:prstGeom>
          <a:noFill/>
          <a:ln w="9525" cap="flat" cmpd="sng">
            <a:solidFill>
              <a:srgbClr val="4A7DBA"/>
            </a:solidFill>
            <a:prstDash val="solid"/>
            <a:round/>
            <a:headEnd type="none" w="sm" len="sm"/>
            <a:tailEnd type="none" w="sm" len="sm"/>
          </a:ln>
        </p:spPr>
      </p:cxnSp>
      <p:sp>
        <p:nvSpPr>
          <p:cNvPr id="478" name="Google Shape;478;g538b0c5336_0_360"/>
          <p:cNvSpPr txBox="1"/>
          <p:nvPr/>
        </p:nvSpPr>
        <p:spPr>
          <a:xfrm>
            <a:off x="6835663" y="5434074"/>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consists of</a:t>
            </a:r>
            <a:endParaRPr sz="1200" b="0" i="0" u="none" strike="noStrike" cap="none">
              <a:solidFill>
                <a:schemeClr val="dk1"/>
              </a:solidFill>
              <a:latin typeface="Calibri"/>
              <a:ea typeface="Calibri"/>
              <a:cs typeface="Calibri"/>
              <a:sym typeface="Calibri"/>
            </a:endParaRPr>
          </a:p>
        </p:txBody>
      </p:sp>
      <p:sp>
        <p:nvSpPr>
          <p:cNvPr id="479" name="Google Shape;479;g538b0c5336_0_360"/>
          <p:cNvSpPr txBox="1"/>
          <p:nvPr/>
        </p:nvSpPr>
        <p:spPr>
          <a:xfrm>
            <a:off x="6372200" y="5805264"/>
            <a:ext cx="11520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establihes methods for</a:t>
            </a:r>
            <a:endParaRPr sz="1200">
              <a:solidFill>
                <a:schemeClr val="dk1"/>
              </a:solidFill>
              <a:latin typeface="Calibri"/>
              <a:ea typeface="Calibri"/>
              <a:cs typeface="Calibri"/>
              <a:sym typeface="Calibri"/>
            </a:endParaRPr>
          </a:p>
        </p:txBody>
      </p:sp>
      <p:sp>
        <p:nvSpPr>
          <p:cNvPr id="480" name="Google Shape;480;g538b0c5336_0_360"/>
          <p:cNvSpPr txBox="1"/>
          <p:nvPr/>
        </p:nvSpPr>
        <p:spPr>
          <a:xfrm>
            <a:off x="6732240" y="5949280"/>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81" name="Google Shape;481;g538b0c5336_0_360"/>
          <p:cNvSpPr txBox="1"/>
          <p:nvPr/>
        </p:nvSpPr>
        <p:spPr>
          <a:xfrm>
            <a:off x="6732240" y="5589240"/>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82" name="Google Shape;482;g538b0c5336_0_360"/>
          <p:cNvSpPr txBox="1"/>
          <p:nvPr/>
        </p:nvSpPr>
        <p:spPr>
          <a:xfrm>
            <a:off x="7740352" y="5403296"/>
            <a:ext cx="1152000" cy="307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483" name="Google Shape;483;g538b0c5336_0_360"/>
          <p:cNvSpPr txBox="1"/>
          <p:nvPr/>
        </p:nvSpPr>
        <p:spPr>
          <a:xfrm>
            <a:off x="7732816" y="516822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aggregates</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ftr" idx="11"/>
          </p:nvPr>
        </p:nvSpPr>
        <p:spPr>
          <a:xfrm>
            <a:off x="2771775" y="6308725"/>
            <a:ext cx="5502275"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NSWI130 - Software System Architectures - Introduction</a:t>
            </a:r>
            <a:endParaRPr/>
          </a:p>
        </p:txBody>
      </p:sp>
      <p:sp>
        <p:nvSpPr>
          <p:cNvPr id="162" name="Google Shape;162;p8"/>
          <p:cNvSpPr txBox="1">
            <a:spLocks noGrp="1"/>
          </p:cNvSpPr>
          <p:nvPr>
            <p:ph type="title"/>
          </p:nvPr>
        </p:nvSpPr>
        <p:spPr>
          <a:xfrm>
            <a:off x="722313" y="3588204"/>
            <a:ext cx="7772400" cy="218077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The End</a:t>
            </a:r>
            <a:br>
              <a:rPr lang="en-US" dirty="0"/>
            </a:br>
            <a:br>
              <a:rPr lang="en-US" dirty="0"/>
            </a:br>
            <a:r>
              <a:rPr lang="en-US" sz="2000" b="0" dirty="0">
                <a:solidFill>
                  <a:schemeClr val="tx1"/>
                </a:solidFill>
              </a:rPr>
              <a:t>Check </a:t>
            </a:r>
            <a:r>
              <a:rPr lang="cs-CZ" sz="2000" b="0" dirty="0">
                <a:solidFill>
                  <a:schemeClr val="tx1"/>
                </a:solidFill>
              </a:rPr>
              <a:t>out </a:t>
            </a:r>
            <a:r>
              <a:rPr lang="en-US" sz="2000" b="0" dirty="0">
                <a:solidFill>
                  <a:schemeClr val="tx1"/>
                </a:solidFill>
                <a:hlinkClick r:id="rId3"/>
              </a:rPr>
              <a:t>https://www.ksi.mff.cuni.cz/</a:t>
            </a:r>
            <a:r>
              <a:rPr lang="en-US" sz="2000" b="0" dirty="0">
                <a:solidFill>
                  <a:schemeClr val="tx1"/>
                </a:solidFill>
              </a:rPr>
              <a:t> for amazing student project topics and bachelor’s, master’s and doctoral theses.</a:t>
            </a:r>
            <a:endParaRPr dirty="0"/>
          </a:p>
        </p:txBody>
      </p:sp>
      <p:sp>
        <p:nvSpPr>
          <p:cNvPr id="163" name="Google Shape;163;p8"/>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u="sng">
                <a:solidFill>
                  <a:schemeClr val="hlink"/>
                </a:solidFill>
                <a:latin typeface="Arial"/>
                <a:ea typeface="Arial"/>
                <a:cs typeface="Arial"/>
                <a:sym typeface="Arial"/>
                <a:hlinkClick r:id="rId3"/>
              </a:rPr>
              <a:t>IEEE 1471 Recommended Practice for Architectural Description of Software-Intensive Systems</a:t>
            </a:r>
            <a:endParaRPr sz="2800">
              <a:solidFill>
                <a:srgbClr val="000000"/>
              </a:solidFill>
              <a:latin typeface="Arial"/>
              <a:ea typeface="Arial"/>
              <a:cs typeface="Arial"/>
              <a:sym typeface="Arial"/>
            </a:endParaRPr>
          </a:p>
        </p:txBody>
      </p:sp>
      <p:sp>
        <p:nvSpPr>
          <p:cNvPr id="100" name="Google Shape;100;p3"/>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is Software Architecture?</a:t>
            </a:r>
            <a:endParaRPr/>
          </a:p>
        </p:txBody>
      </p:sp>
      <p:sp>
        <p:nvSpPr>
          <p:cNvPr id="107" name="Google Shape;107;p4"/>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a:t>“The software architecture of a software system is the fundamental organization of the system embodied in its components, their relationships to each other, and to the environment (context), and the principles guiding its design and evolution.”</a:t>
            </a:r>
            <a:endParaRPr sz="2400" i="1"/>
          </a:p>
        </p:txBody>
      </p:sp>
      <p:sp>
        <p:nvSpPr>
          <p:cNvPr id="108" name="Google Shape;108;p4"/>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is Software Architecture?</a:t>
            </a:r>
            <a:endParaRPr/>
          </a:p>
        </p:txBody>
      </p:sp>
      <p:sp>
        <p:nvSpPr>
          <p:cNvPr id="115" name="Google Shape;115;p6"/>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a:t>“The software architecture of a software </a:t>
            </a:r>
            <a:r>
              <a:rPr lang="en-US" b="1"/>
              <a:t>system</a:t>
            </a:r>
            <a:r>
              <a:rPr lang="en-US"/>
              <a:t> is the fundamental organization of the system embodied in its components, their relationships to each other, and to the environment (context), and the principles guiding its design and evolution.”</a:t>
            </a:r>
            <a:endParaRPr/>
          </a:p>
          <a:p>
            <a:pPr marL="0" lvl="0" indent="0" algn="ctr" rtl="0">
              <a:spcBef>
                <a:spcPts val="640"/>
              </a:spcBef>
              <a:spcAft>
                <a:spcPts val="0"/>
              </a:spcAft>
              <a:buSzPts val="1600"/>
              <a:buNone/>
            </a:pPr>
            <a:endParaRPr/>
          </a:p>
          <a:p>
            <a:pPr marL="0" lvl="0" indent="0" algn="r" rtl="0">
              <a:spcBef>
                <a:spcPts val="480"/>
              </a:spcBef>
              <a:spcAft>
                <a:spcPts val="0"/>
              </a:spcAft>
              <a:buSzPts val="1200"/>
              <a:buNone/>
            </a:pPr>
            <a:endParaRPr/>
          </a:p>
        </p:txBody>
      </p:sp>
      <p:sp>
        <p:nvSpPr>
          <p:cNvPr id="116" name="Google Shape;116;p6"/>
          <p:cNvSpPr txBox="1"/>
          <p:nvPr/>
        </p:nvSpPr>
        <p:spPr>
          <a:xfrm>
            <a:off x="346492" y="4149080"/>
            <a:ext cx="6313739" cy="1944216"/>
          </a:xfrm>
          <a:prstGeom prst="rect">
            <a:avLst/>
          </a:prstGeom>
          <a:solidFill>
            <a:srgbClr val="D8D8D8">
              <a:alpha val="89803"/>
            </a:srgbClr>
          </a:solid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rgbClr val="8DC63F"/>
              </a:buClr>
              <a:buSzPts val="1240"/>
              <a:buFont typeface="Noto Sans Symbols"/>
              <a:buChar char="❑"/>
            </a:pPr>
            <a:r>
              <a:rPr lang="en-US" sz="2480" b="0" i="0" u="none" strike="noStrike" cap="none">
                <a:solidFill>
                  <a:schemeClr val="dk1"/>
                </a:solidFill>
                <a:latin typeface="Calibri"/>
                <a:ea typeface="Calibri"/>
                <a:cs typeface="Calibri"/>
                <a:sym typeface="Calibri"/>
              </a:rPr>
              <a:t>application,</a:t>
            </a:r>
            <a:endParaRPr/>
          </a:p>
          <a:p>
            <a:pPr marL="342900" marR="0" lvl="0" indent="-342900" algn="l" rtl="0">
              <a:lnSpc>
                <a:spcPct val="80000"/>
              </a:lnSpc>
              <a:spcBef>
                <a:spcPts val="496"/>
              </a:spcBef>
              <a:spcAft>
                <a:spcPts val="0"/>
              </a:spcAft>
              <a:buClr>
                <a:srgbClr val="8DC63F"/>
              </a:buClr>
              <a:buSzPts val="1240"/>
              <a:buFont typeface="Noto Sans Symbols"/>
              <a:buChar char="❑"/>
            </a:pPr>
            <a:r>
              <a:rPr lang="en-US" sz="2480" b="0" i="0" u="none" strike="noStrike" cap="none">
                <a:solidFill>
                  <a:schemeClr val="dk1"/>
                </a:solidFill>
                <a:latin typeface="Calibri"/>
                <a:ea typeface="Calibri"/>
                <a:cs typeface="Calibri"/>
                <a:sym typeface="Calibri"/>
              </a:rPr>
              <a:t>platform,</a:t>
            </a:r>
            <a:endParaRPr/>
          </a:p>
          <a:p>
            <a:pPr marL="342900" marR="0" lvl="0" indent="-342900" algn="l" rtl="0">
              <a:lnSpc>
                <a:spcPct val="80000"/>
              </a:lnSpc>
              <a:spcBef>
                <a:spcPts val="496"/>
              </a:spcBef>
              <a:spcAft>
                <a:spcPts val="0"/>
              </a:spcAft>
              <a:buClr>
                <a:srgbClr val="8DC63F"/>
              </a:buClr>
              <a:buSzPts val="1240"/>
              <a:buFont typeface="Noto Sans Symbols"/>
              <a:buChar char="❑"/>
            </a:pPr>
            <a:r>
              <a:rPr lang="en-US" sz="2480" b="0" i="0" u="none" strike="noStrike" cap="none">
                <a:solidFill>
                  <a:schemeClr val="dk1"/>
                </a:solidFill>
                <a:latin typeface="Calibri"/>
                <a:ea typeface="Calibri"/>
                <a:cs typeface="Calibri"/>
                <a:sym typeface="Calibri"/>
              </a:rPr>
              <a:t>system of systems,</a:t>
            </a:r>
            <a:endParaRPr/>
          </a:p>
          <a:p>
            <a:pPr marL="342900" marR="0" lvl="0" indent="-342900" algn="l" rtl="0">
              <a:lnSpc>
                <a:spcPct val="80000"/>
              </a:lnSpc>
              <a:spcBef>
                <a:spcPts val="496"/>
              </a:spcBef>
              <a:spcAft>
                <a:spcPts val="0"/>
              </a:spcAft>
              <a:buClr>
                <a:srgbClr val="8DC63F"/>
              </a:buClr>
              <a:buSzPts val="1240"/>
              <a:buFont typeface="Noto Sans Symbols"/>
              <a:buChar char="❑"/>
            </a:pPr>
            <a:r>
              <a:rPr lang="en-US" sz="2480" b="0" i="0" u="none" strike="noStrike" cap="none">
                <a:solidFill>
                  <a:schemeClr val="dk1"/>
                </a:solidFill>
                <a:latin typeface="Calibri"/>
                <a:ea typeface="Calibri"/>
                <a:cs typeface="Calibri"/>
                <a:sym typeface="Calibri"/>
              </a:rPr>
              <a:t>enterprise,</a:t>
            </a:r>
            <a:endParaRPr/>
          </a:p>
          <a:p>
            <a:pPr marL="342900" marR="0" lvl="0" indent="-342900" algn="l" rtl="0">
              <a:lnSpc>
                <a:spcPct val="80000"/>
              </a:lnSpc>
              <a:spcBef>
                <a:spcPts val="496"/>
              </a:spcBef>
              <a:spcAft>
                <a:spcPts val="0"/>
              </a:spcAft>
              <a:buClr>
                <a:srgbClr val="8DC63F"/>
              </a:buClr>
              <a:buSzPts val="1240"/>
              <a:buFont typeface="Noto Sans Symbols"/>
              <a:buChar char="❑"/>
            </a:pPr>
            <a:r>
              <a:rPr lang="en-US" sz="2480" b="0" i="0" u="none" strike="noStrike" cap="none">
                <a:solidFill>
                  <a:schemeClr val="dk1"/>
                </a:solidFill>
                <a:latin typeface="Calibri"/>
                <a:ea typeface="Calibri"/>
                <a:cs typeface="Calibri"/>
                <a:sym typeface="Calibri"/>
              </a:rPr>
              <a:t>product line, ...</a:t>
            </a:r>
            <a:endParaRPr/>
          </a:p>
        </p:txBody>
      </p:sp>
      <p:sp>
        <p:nvSpPr>
          <p:cNvPr id="117" name="Google Shape;117;p6"/>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is Software Architecture?</a:t>
            </a:r>
            <a:endParaRPr/>
          </a:p>
        </p:txBody>
      </p:sp>
      <p:sp>
        <p:nvSpPr>
          <p:cNvPr id="124" name="Google Shape;124;p5"/>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a:t>“The software architecture of a software system is the fundamental organization of the system embodied in its components, their relationships to each other, and to the </a:t>
            </a:r>
            <a:r>
              <a:rPr lang="en-US" b="1"/>
              <a:t>environment</a:t>
            </a:r>
            <a:r>
              <a:rPr lang="en-US"/>
              <a:t> (</a:t>
            </a:r>
            <a:r>
              <a:rPr lang="en-US" b="1"/>
              <a:t>context</a:t>
            </a:r>
            <a:r>
              <a:rPr lang="en-US"/>
              <a:t>), and the principles guiding its design and evolution.”</a:t>
            </a:r>
            <a:endParaRPr/>
          </a:p>
          <a:p>
            <a:pPr marL="0" lvl="0" indent="0" algn="ctr" rtl="0">
              <a:spcBef>
                <a:spcPts val="640"/>
              </a:spcBef>
              <a:spcAft>
                <a:spcPts val="0"/>
              </a:spcAft>
              <a:buSzPts val="1600"/>
              <a:buNone/>
            </a:pPr>
            <a:endParaRPr/>
          </a:p>
          <a:p>
            <a:pPr marL="0" lvl="0" indent="0" algn="ctr" rtl="0">
              <a:spcBef>
                <a:spcPts val="480"/>
              </a:spcBef>
              <a:spcAft>
                <a:spcPts val="0"/>
              </a:spcAft>
              <a:buSzPts val="1200"/>
              <a:buNone/>
            </a:pPr>
            <a:endParaRPr/>
          </a:p>
        </p:txBody>
      </p:sp>
      <p:sp>
        <p:nvSpPr>
          <p:cNvPr id="125" name="Google Shape;125;p5"/>
          <p:cNvSpPr txBox="1"/>
          <p:nvPr/>
        </p:nvSpPr>
        <p:spPr>
          <a:xfrm>
            <a:off x="346492" y="4149080"/>
            <a:ext cx="6313739" cy="1944216"/>
          </a:xfrm>
          <a:prstGeom prst="rect">
            <a:avLst/>
          </a:prstGeom>
          <a:solidFill>
            <a:srgbClr val="D8D8D8">
              <a:alpha val="89803"/>
            </a:srgbClr>
          </a:solid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rgbClr val="8DC63F"/>
              </a:buClr>
              <a:buSzPts val="1480"/>
              <a:buFont typeface="Noto Sans Symbols"/>
              <a:buChar char="❑"/>
            </a:pPr>
            <a:r>
              <a:rPr lang="en-US" sz="2960" b="0" i="0" u="none" strike="noStrike" cap="none">
                <a:solidFill>
                  <a:schemeClr val="dk1"/>
                </a:solidFill>
                <a:latin typeface="Calibri"/>
                <a:ea typeface="Calibri"/>
                <a:cs typeface="Calibri"/>
                <a:sym typeface="Calibri"/>
              </a:rPr>
              <a:t>developmental,</a:t>
            </a:r>
            <a:endParaRPr/>
          </a:p>
          <a:p>
            <a:pPr marL="342900" marR="0" lvl="0" indent="-342900" algn="l" rtl="0">
              <a:lnSpc>
                <a:spcPct val="80000"/>
              </a:lnSpc>
              <a:spcBef>
                <a:spcPts val="592"/>
              </a:spcBef>
              <a:spcAft>
                <a:spcPts val="0"/>
              </a:spcAft>
              <a:buClr>
                <a:srgbClr val="8DC63F"/>
              </a:buClr>
              <a:buSzPts val="1480"/>
              <a:buFont typeface="Noto Sans Symbols"/>
              <a:buChar char="❑"/>
            </a:pPr>
            <a:r>
              <a:rPr lang="en-US" sz="2960" b="0" i="0" u="none" strike="noStrike" cap="none">
                <a:solidFill>
                  <a:schemeClr val="dk1"/>
                </a:solidFill>
                <a:latin typeface="Calibri"/>
                <a:ea typeface="Calibri"/>
                <a:cs typeface="Calibri"/>
                <a:sym typeface="Calibri"/>
              </a:rPr>
              <a:t>operational,</a:t>
            </a:r>
            <a:endParaRPr/>
          </a:p>
          <a:p>
            <a:pPr marL="342900" marR="0" lvl="0" indent="-342900" algn="l" rtl="0">
              <a:lnSpc>
                <a:spcPct val="80000"/>
              </a:lnSpc>
              <a:spcBef>
                <a:spcPts val="592"/>
              </a:spcBef>
              <a:spcAft>
                <a:spcPts val="0"/>
              </a:spcAft>
              <a:buClr>
                <a:srgbClr val="8DC63F"/>
              </a:buClr>
              <a:buSzPts val="1480"/>
              <a:buFont typeface="Noto Sans Symbols"/>
              <a:buChar char="❑"/>
            </a:pPr>
            <a:r>
              <a:rPr lang="en-US" sz="2960" b="0" i="0" u="none" strike="noStrike" cap="none">
                <a:solidFill>
                  <a:schemeClr val="dk1"/>
                </a:solidFill>
                <a:latin typeface="Calibri"/>
                <a:ea typeface="Calibri"/>
                <a:cs typeface="Calibri"/>
                <a:sym typeface="Calibri"/>
              </a:rPr>
              <a:t>business,</a:t>
            </a:r>
            <a:endParaRPr/>
          </a:p>
          <a:p>
            <a:pPr marL="342900" marR="0" lvl="0" indent="-342900" algn="l" rtl="0">
              <a:lnSpc>
                <a:spcPct val="80000"/>
              </a:lnSpc>
              <a:spcBef>
                <a:spcPts val="592"/>
              </a:spcBef>
              <a:spcAft>
                <a:spcPts val="0"/>
              </a:spcAft>
              <a:buClr>
                <a:srgbClr val="8DC63F"/>
              </a:buClr>
              <a:buSzPts val="1480"/>
              <a:buFont typeface="Noto Sans Symbols"/>
              <a:buChar char="❑"/>
            </a:pPr>
            <a:r>
              <a:rPr lang="en-US" sz="2960" b="0" i="0" u="none" strike="noStrike" cap="none">
                <a:solidFill>
                  <a:schemeClr val="dk1"/>
                </a:solidFill>
                <a:latin typeface="Calibri"/>
                <a:ea typeface="Calibri"/>
                <a:cs typeface="Calibri"/>
                <a:sym typeface="Calibri"/>
              </a:rPr>
              <a:t>technological, ...</a:t>
            </a:r>
            <a:endParaRPr/>
          </a:p>
        </p:txBody>
      </p:sp>
      <p:sp>
        <p:nvSpPr>
          <p:cNvPr id="126" name="Google Shape;126;p5"/>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457200" y="274638"/>
            <a:ext cx="8229600" cy="777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is Software Architecture?</a:t>
            </a:r>
            <a:endParaRPr/>
          </a:p>
        </p:txBody>
      </p:sp>
      <p:sp>
        <p:nvSpPr>
          <p:cNvPr id="133" name="Google Shape;133;p7"/>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a:t>“The software architecture of a software system is the </a:t>
            </a:r>
            <a:r>
              <a:rPr lang="en-US" b="1"/>
              <a:t>fundamental</a:t>
            </a:r>
            <a:r>
              <a:rPr lang="en-US"/>
              <a:t> organization of the system embodied in its components, their relationships to each other, and to the environment (context), and the principles guiding its design and evolution.”</a:t>
            </a:r>
            <a:endParaRPr/>
          </a:p>
          <a:p>
            <a:pPr marL="0" lvl="0" indent="0" algn="ctr" rtl="0">
              <a:spcBef>
                <a:spcPts val="640"/>
              </a:spcBef>
              <a:spcAft>
                <a:spcPts val="0"/>
              </a:spcAft>
              <a:buSzPts val="1600"/>
              <a:buNone/>
            </a:pPr>
            <a:endParaRPr/>
          </a:p>
          <a:p>
            <a:pPr marL="0" lvl="0" indent="0" algn="ctr" rtl="0">
              <a:spcBef>
                <a:spcPts val="480"/>
              </a:spcBef>
              <a:spcAft>
                <a:spcPts val="0"/>
              </a:spcAft>
              <a:buSzPts val="1200"/>
              <a:buNone/>
            </a:pPr>
            <a:endParaRPr/>
          </a:p>
        </p:txBody>
      </p:sp>
      <p:sp>
        <p:nvSpPr>
          <p:cNvPr id="134" name="Google Shape;134;p7"/>
          <p:cNvSpPr txBox="1"/>
          <p:nvPr/>
        </p:nvSpPr>
        <p:spPr>
          <a:xfrm>
            <a:off x="346492" y="4149080"/>
            <a:ext cx="6313739" cy="1944216"/>
          </a:xfrm>
          <a:prstGeom prst="rect">
            <a:avLst/>
          </a:prstGeom>
          <a:solidFill>
            <a:srgbClr val="D8D8D8">
              <a:alpha val="89803"/>
            </a:srgbClr>
          </a:solid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rgbClr val="8DC63F"/>
              </a:buClr>
              <a:buSzPts val="1600"/>
              <a:buFont typeface="Noto Sans Symbols"/>
              <a:buChar char="❑"/>
            </a:pPr>
            <a:r>
              <a:rPr lang="en-US" sz="3200" b="0" i="0" u="none" strike="noStrike" cap="none">
                <a:solidFill>
                  <a:schemeClr val="dk1"/>
                </a:solidFill>
                <a:latin typeface="Calibri"/>
                <a:ea typeface="Calibri"/>
                <a:cs typeface="Calibri"/>
                <a:sym typeface="Calibri"/>
              </a:rPr>
              <a:t>essential</a:t>
            </a:r>
            <a:endParaRPr/>
          </a:p>
          <a:p>
            <a:pPr marL="342900" marR="0" lvl="0" indent="-342900" algn="l" rtl="0">
              <a:spcBef>
                <a:spcPts val="640"/>
              </a:spcBef>
              <a:spcAft>
                <a:spcPts val="0"/>
              </a:spcAft>
              <a:buClr>
                <a:srgbClr val="8DC63F"/>
              </a:buClr>
              <a:buSzPts val="1600"/>
              <a:buFont typeface="Noto Sans Symbols"/>
              <a:buChar char="❑"/>
            </a:pPr>
            <a:r>
              <a:rPr lang="en-US" sz="3200" b="0" i="0" u="none" strike="noStrike" cap="none">
                <a:solidFill>
                  <a:schemeClr val="dk1"/>
                </a:solidFill>
                <a:latin typeface="Calibri"/>
                <a:ea typeface="Calibri"/>
                <a:cs typeface="Calibri"/>
                <a:sym typeface="Calibri"/>
              </a:rPr>
              <a:t>unifying concepts and principles</a:t>
            </a:r>
            <a:endParaRPr/>
          </a:p>
        </p:txBody>
      </p:sp>
      <p:sp>
        <p:nvSpPr>
          <p:cNvPr id="135" name="Google Shape;135;p7"/>
          <p:cNvSpPr txBox="1">
            <a:spLocks noGrp="1"/>
          </p:cNvSpPr>
          <p:nvPr>
            <p:ph type="sldNum" idx="12"/>
          </p:nvPr>
        </p:nvSpPr>
        <p:spPr>
          <a:xfrm>
            <a:off x="8274050" y="6308725"/>
            <a:ext cx="762000" cy="5762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538b0c5336_0_12"/>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142" name="Google Shape;142;g538b0c5336_0_12"/>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538b0c5336_0_90"/>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149" name="Google Shape;149;g538b0c5336_0_90"/>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150" name="Google Shape;150;g538b0c5336_0_90"/>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538b0c5336_0_83"/>
          <p:cNvSpPr txBox="1">
            <a:spLocks noGrp="1"/>
          </p:cNvSpPr>
          <p:nvPr>
            <p:ph type="title"/>
          </p:nvPr>
        </p:nvSpPr>
        <p:spPr>
          <a:xfrm>
            <a:off x="457200" y="274638"/>
            <a:ext cx="8229600" cy="7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IEEE 1471 Conceptual Framework</a:t>
            </a:r>
            <a:endParaRPr/>
          </a:p>
        </p:txBody>
      </p:sp>
      <p:sp>
        <p:nvSpPr>
          <p:cNvPr id="157" name="Google Shape;157;g538b0c5336_0_83"/>
          <p:cNvSpPr txBox="1">
            <a:spLocks noGrp="1"/>
          </p:cNvSpPr>
          <p:nvPr>
            <p:ph type="sldNum" idx="12"/>
          </p:nvPr>
        </p:nvSpPr>
        <p:spPr>
          <a:xfrm>
            <a:off x="8274050" y="6308725"/>
            <a:ext cx="762000" cy="576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158" name="Google Shape;158;g538b0c5336_0_83"/>
          <p:cNvSpPr/>
          <p:nvPr/>
        </p:nvSpPr>
        <p:spPr>
          <a:xfrm>
            <a:off x="2924589" y="2104947"/>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System</a:t>
            </a:r>
            <a:endParaRPr sz="1400" b="0" i="0" u="none" strike="noStrike" cap="none">
              <a:solidFill>
                <a:schemeClr val="dk1"/>
              </a:solidFill>
              <a:latin typeface="Calibri"/>
              <a:ea typeface="Calibri"/>
              <a:cs typeface="Calibri"/>
              <a:sym typeface="Calibri"/>
            </a:endParaRPr>
          </a:p>
        </p:txBody>
      </p:sp>
      <p:sp>
        <p:nvSpPr>
          <p:cNvPr id="159" name="Google Shape;159;g538b0c5336_0_83"/>
          <p:cNvSpPr/>
          <p:nvPr/>
        </p:nvSpPr>
        <p:spPr>
          <a:xfrm>
            <a:off x="2915816" y="980728"/>
            <a:ext cx="1008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Mission</a:t>
            </a:r>
            <a:endParaRPr sz="1400" b="0" i="0" u="none" strike="noStrike" cap="none">
              <a:solidFill>
                <a:schemeClr val="dk1"/>
              </a:solidFill>
              <a:latin typeface="Calibri"/>
              <a:ea typeface="Calibri"/>
              <a:cs typeface="Calibri"/>
              <a:sym typeface="Calibri"/>
            </a:endParaRPr>
          </a:p>
        </p:txBody>
      </p:sp>
      <p:cxnSp>
        <p:nvCxnSpPr>
          <p:cNvPr id="160" name="Google Shape;160;g538b0c5336_0_83"/>
          <p:cNvCxnSpPr>
            <a:endCxn id="159" idx="2"/>
          </p:cNvCxnSpPr>
          <p:nvPr/>
        </p:nvCxnSpPr>
        <p:spPr>
          <a:xfrm rot="10800000">
            <a:off x="3419816" y="1488928"/>
            <a:ext cx="8700" cy="616200"/>
          </a:xfrm>
          <a:prstGeom prst="straightConnector1">
            <a:avLst/>
          </a:prstGeom>
          <a:noFill/>
          <a:ln w="9525" cap="flat" cmpd="sng">
            <a:solidFill>
              <a:srgbClr val="4A7DBA"/>
            </a:solidFill>
            <a:prstDash val="solid"/>
            <a:round/>
            <a:headEnd type="none" w="sm" len="sm"/>
            <a:tailEnd type="none" w="sm" len="sm"/>
          </a:ln>
        </p:spPr>
      </p:cxnSp>
      <p:sp>
        <p:nvSpPr>
          <p:cNvPr id="161" name="Google Shape;161;g538b0c5336_0_83"/>
          <p:cNvSpPr txBox="1"/>
          <p:nvPr/>
        </p:nvSpPr>
        <p:spPr>
          <a:xfrm>
            <a:off x="2267744"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fulfills</a:t>
            </a:r>
            <a:endParaRPr sz="1200" b="0" i="0" u="none" strike="noStrike" cap="none">
              <a:solidFill>
                <a:schemeClr val="dk1"/>
              </a:solidFill>
              <a:latin typeface="Calibri"/>
              <a:ea typeface="Calibri"/>
              <a:cs typeface="Calibri"/>
              <a:sym typeface="Calibri"/>
            </a:endParaRPr>
          </a:p>
        </p:txBody>
      </p:sp>
      <p:sp>
        <p:nvSpPr>
          <p:cNvPr id="162" name="Google Shape;162;g538b0c5336_0_83"/>
          <p:cNvSpPr txBox="1"/>
          <p:nvPr/>
        </p:nvSpPr>
        <p:spPr>
          <a:xfrm>
            <a:off x="2771800" y="146503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163" name="Google Shape;163;g538b0c5336_0_83"/>
          <p:cNvSpPr/>
          <p:nvPr/>
        </p:nvSpPr>
        <p:spPr>
          <a:xfrm>
            <a:off x="228675" y="2104946"/>
            <a:ext cx="1296000" cy="5082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Environment</a:t>
            </a:r>
            <a:endParaRPr sz="1400" b="0" i="0" u="none" strike="noStrike" cap="none">
              <a:solidFill>
                <a:schemeClr val="dk1"/>
              </a:solidFill>
              <a:latin typeface="Calibri"/>
              <a:ea typeface="Calibri"/>
              <a:cs typeface="Calibri"/>
              <a:sym typeface="Calibri"/>
            </a:endParaRPr>
          </a:p>
        </p:txBody>
      </p:sp>
      <p:cxnSp>
        <p:nvCxnSpPr>
          <p:cNvPr id="164" name="Google Shape;164;g538b0c5336_0_83"/>
          <p:cNvCxnSpPr>
            <a:endCxn id="163" idx="3"/>
          </p:cNvCxnSpPr>
          <p:nvPr/>
        </p:nvCxnSpPr>
        <p:spPr>
          <a:xfrm rot="10800000">
            <a:off x="1524675" y="2359046"/>
            <a:ext cx="1399800" cy="0"/>
          </a:xfrm>
          <a:prstGeom prst="straightConnector1">
            <a:avLst/>
          </a:prstGeom>
          <a:noFill/>
          <a:ln w="9525" cap="flat" cmpd="sng">
            <a:solidFill>
              <a:srgbClr val="4A7DBA"/>
            </a:solidFill>
            <a:prstDash val="solid"/>
            <a:round/>
            <a:headEnd type="none" w="sm" len="sm"/>
            <a:tailEnd type="none" w="sm" len="sm"/>
          </a:ln>
        </p:spPr>
      </p:cxnSp>
      <p:sp>
        <p:nvSpPr>
          <p:cNvPr id="165" name="Google Shape;165;g538b0c5336_0_83"/>
          <p:cNvSpPr txBox="1"/>
          <p:nvPr/>
        </p:nvSpPr>
        <p:spPr>
          <a:xfrm>
            <a:off x="1835696" y="2059629"/>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influences</a:t>
            </a:r>
            <a:endParaRPr sz="1200" b="0" i="0" u="none" strike="noStrike" cap="none">
              <a:solidFill>
                <a:schemeClr val="dk1"/>
              </a:solidFill>
              <a:latin typeface="Calibri"/>
              <a:ea typeface="Calibri"/>
              <a:cs typeface="Calibri"/>
              <a:sym typeface="Calibri"/>
            </a:endParaRPr>
          </a:p>
        </p:txBody>
      </p:sp>
      <p:sp>
        <p:nvSpPr>
          <p:cNvPr id="166" name="Google Shape;166;g538b0c5336_0_83"/>
          <p:cNvSpPr txBox="1"/>
          <p:nvPr/>
        </p:nvSpPr>
        <p:spPr>
          <a:xfrm>
            <a:off x="1115616" y="2329135"/>
            <a:ext cx="11520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dk1"/>
                </a:solidFill>
                <a:latin typeface="Calibri"/>
                <a:ea typeface="Calibri"/>
                <a:cs typeface="Calibri"/>
                <a:sym typeface="Calibri"/>
              </a:rPr>
              <a:t>inhabits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 patičkou">
  <a:themeElements>
    <a:clrScheme name="Kancelář">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Předvádění na obrazovce (4:3)</PresentationFormat>
  <Paragraphs>278</Paragraphs>
  <Slides>18</Slides>
  <Notes>18</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18</vt:i4>
      </vt:variant>
    </vt:vector>
  </HeadingPairs>
  <TitlesOfParts>
    <vt:vector size="22" baseType="lpstr">
      <vt:lpstr>Arial</vt:lpstr>
      <vt:lpstr>Calibri</vt:lpstr>
      <vt:lpstr>Noto Sans Symbols</vt:lpstr>
      <vt:lpstr>S patičkou</vt:lpstr>
      <vt:lpstr>Software System Architectures (NSWI130) Basic Terminology</vt:lpstr>
      <vt:lpstr>Prezentace aplikace PowerPoint</vt:lpstr>
      <vt:lpstr>What is Software Architecture?</vt:lpstr>
      <vt:lpstr>What is Software Architecture?</vt:lpstr>
      <vt:lpstr>What is Software Architecture?</vt:lpstr>
      <vt:lpstr>What is Software Architecture?</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IEEE 1471 Conceptual Framework</vt:lpstr>
      <vt:lpstr>The End  Check out https://www.ksi.mff.cuni.cz/ for amazing student project topics and bachelor’s, master’s and doctoral 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Architectures (NSWI130) Basic Terminology</dc:title>
  <dc:creator>martin</dc:creator>
  <cp:lastModifiedBy>Martin Nečaský</cp:lastModifiedBy>
  <cp:revision>1</cp:revision>
  <dcterms:modified xsi:type="dcterms:W3CDTF">2021-09-23T19:44:55Z</dcterms:modified>
</cp:coreProperties>
</file>