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jAWR7DQ5FH+Edx1jeLxMa8oFF2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39b76226_0_2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c39b76226_0_2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c39b76226_0_2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c39b76226_0_4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c39b76226_0_4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9c39b76226_0_47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7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2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b4906dc4_2_4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b4906dc4_2_46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a0b4906dc4_2_46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b4906dc4_2_6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b4906dc4_2_6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0b4906dc4_2_6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b4906dc4_2_15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b4906dc4_2_15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a0b4906dc4_2_159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b4906dc4_2_19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b4906dc4_2_19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0b4906dc4_2_19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b4906dc4_2_22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b4906dc4_2_22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0b4906dc4_2_227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39b76226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c39b76226_0_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9c39b76226_0_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ni\Documents\GRAPHIC DESIGN\xml\šablona čistá-01.png" id="18" name="Google Shape;18;p74"/>
          <p:cNvPicPr preferRelativeResize="0"/>
          <p:nvPr/>
        </p:nvPicPr>
        <p:blipFill rotWithShape="1">
          <a:blip r:embed="rId2">
            <a:alphaModFix/>
          </a:blip>
          <a:srcRect b="41690" l="0" r="27302" t="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template\xwerg.png" id="19" name="Google Shape;1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sx="102000" rotWithShape="0" algn="tl" dir="2700000" dist="38100" sy="102000">
              <a:srgbClr val="000000">
                <a:alpha val="61960"/>
              </a:srgbClr>
            </a:outerShdw>
          </a:effectLst>
        </p:spPr>
      </p:pic>
      <p:sp>
        <p:nvSpPr>
          <p:cNvPr id="20" name="Google Shape;20;p74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74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b="1"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4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83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4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84"/>
          <p:cNvSpPr txBox="1"/>
          <p:nvPr>
            <p:ph idx="1" type="body"/>
          </p:nvPr>
        </p:nvSpPr>
        <p:spPr>
          <a:xfrm rot="5400000">
            <a:off x="2071687" y="-488950"/>
            <a:ext cx="50006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4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8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5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5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75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5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(zelený)">
  <p:cSld name="Úvodní snímek (zelený)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>
            <a:gsLst>
              <a:gs pos="0">
                <a:srgbClr val="D3F2B6">
                  <a:alpha val="49803"/>
                </a:srgbClr>
              </a:gs>
              <a:gs pos="33000">
                <a:srgbClr val="D3F2BB">
                  <a:alpha val="49803"/>
                </a:srgbClr>
              </a:gs>
              <a:gs pos="72000">
                <a:srgbClr val="E9F7DE">
                  <a:alpha val="0"/>
                </a:srgbClr>
              </a:gs>
              <a:gs pos="100000">
                <a:srgbClr val="E9F7D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i\Documents\GRAPHIC DESIGN\xml\šablona čistá-01.png" id="29" name="Google Shape;29;p76"/>
          <p:cNvPicPr preferRelativeResize="0"/>
          <p:nvPr/>
        </p:nvPicPr>
        <p:blipFill rotWithShape="1">
          <a:blip r:embed="rId2">
            <a:alphaModFix/>
          </a:blip>
          <a:srcRect b="41690" l="0" r="27302" t="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template\xwerg.png" id="30" name="Google Shape;3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sx="102000" rotWithShape="0" algn="tl" dir="2700000" dist="38100" sy="102000">
              <a:srgbClr val="000000">
                <a:alpha val="61960"/>
              </a:srgbClr>
            </a:outerShdw>
          </a:effectLst>
        </p:spPr>
      </p:pic>
      <p:sp>
        <p:nvSpPr>
          <p:cNvPr id="31" name="Google Shape;31;p76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6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b="1"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76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sz="34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77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7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8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" type="body"/>
          </p:nvPr>
        </p:nvSpPr>
        <p:spPr>
          <a:xfrm>
            <a:off x="457200" y="1124744"/>
            <a:ext cx="4038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560"/>
              </a:spcBef>
              <a:spcAft>
                <a:spcPts val="0"/>
              </a:spcAft>
              <a:buSzPts val="14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8"/>
          <p:cNvSpPr txBox="1"/>
          <p:nvPr>
            <p:ph idx="2" type="body"/>
          </p:nvPr>
        </p:nvSpPr>
        <p:spPr>
          <a:xfrm>
            <a:off x="4648200" y="1124744"/>
            <a:ext cx="4038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560"/>
              </a:spcBef>
              <a:spcAft>
                <a:spcPts val="0"/>
              </a:spcAft>
              <a:buSzPts val="14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8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9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9"/>
          <p:cNvSpPr txBox="1"/>
          <p:nvPr>
            <p:ph idx="1" type="body"/>
          </p:nvPr>
        </p:nvSpPr>
        <p:spPr>
          <a:xfrm>
            <a:off x="457200" y="112474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9"/>
          <p:cNvSpPr txBox="1"/>
          <p:nvPr>
            <p:ph idx="2" type="body"/>
          </p:nvPr>
        </p:nvSpPr>
        <p:spPr>
          <a:xfrm>
            <a:off x="457200" y="1844824"/>
            <a:ext cx="4040188" cy="428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480"/>
              </a:spcBef>
              <a:spcAft>
                <a:spcPts val="0"/>
              </a:spcAft>
              <a:buSzPts val="12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9"/>
          <p:cNvSpPr txBox="1"/>
          <p:nvPr>
            <p:ph idx="3" type="body"/>
          </p:nvPr>
        </p:nvSpPr>
        <p:spPr>
          <a:xfrm>
            <a:off x="4645025" y="112474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9"/>
          <p:cNvSpPr txBox="1"/>
          <p:nvPr>
            <p:ph idx="4" type="body"/>
          </p:nvPr>
        </p:nvSpPr>
        <p:spPr>
          <a:xfrm>
            <a:off x="4645025" y="1844824"/>
            <a:ext cx="4041775" cy="428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480"/>
              </a:spcBef>
              <a:spcAft>
                <a:spcPts val="0"/>
              </a:spcAft>
              <a:buSzPts val="12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9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9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uze nadpis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0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0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8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640"/>
              </a:spcBef>
              <a:spcAft>
                <a:spcPts val="0"/>
              </a:spcAft>
              <a:buSzPts val="160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8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82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3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73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Skola\XRG grafika\XRG - XML and web eng\PNG transparentní pozadí\Logo XRG and XML -10.png" id="12" name="Google Shape;12;p73"/>
            <p:cNvPicPr preferRelativeResize="0"/>
            <p:nvPr/>
          </p:nvPicPr>
          <p:blipFill rotWithShape="1">
            <a:blip r:embed="rId1">
              <a:alphaModFix/>
            </a:blip>
            <a:srcRect b="48312" l="12138" r="9219" t="3597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73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0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73"/>
          <p:cNvPicPr preferRelativeResize="0"/>
          <p:nvPr/>
        </p:nvPicPr>
        <p:blipFill rotWithShape="1">
          <a:blip r:embed="rId2">
            <a:alphaModFix/>
          </a:blip>
          <a:srcRect b="48415" l="27126" r="32183" t="33051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3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827584" y="1598400"/>
            <a:ext cx="8316416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Architectural Views</a:t>
            </a:r>
            <a:endParaRPr sz="2800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115616" y="292494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Nečaský, Ph.D.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lang="en-US"/>
              <a:t>Department of Software Engineering</a:t>
            </a:r>
            <a:endParaRPr b="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lang="en-US"/>
              <a:t>Faculty of Mathematics and Physics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lang="en-US"/>
              <a:t>Charles University in Prague</a:t>
            </a:r>
            <a:endParaRPr b="0"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39b76226_0_23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9c39b76226_0_23"/>
          <p:cNvSpPr/>
          <p:nvPr/>
        </p:nvSpPr>
        <p:spPr>
          <a:xfrm>
            <a:off x="6383163" y="1276575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1</a:t>
            </a:r>
            <a:endParaRPr sz="1800"/>
          </a:p>
        </p:txBody>
      </p:sp>
      <p:sp>
        <p:nvSpPr>
          <p:cNvPr id="214" name="Google Shape;214;g9c39b76226_0_23"/>
          <p:cNvSpPr/>
          <p:nvPr/>
        </p:nvSpPr>
        <p:spPr>
          <a:xfrm>
            <a:off x="4031475" y="1276625"/>
            <a:ext cx="1427100" cy="3323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Load balancer 1</a:t>
            </a:r>
            <a:endParaRPr sz="1800"/>
          </a:p>
        </p:txBody>
      </p:sp>
      <p:sp>
        <p:nvSpPr>
          <p:cNvPr id="215" name="Google Shape;215;g9c39b76226_0_23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 and C&amp;C relationship</a:t>
            </a:r>
            <a:endParaRPr/>
          </a:p>
        </p:txBody>
      </p:sp>
      <p:sp>
        <p:nvSpPr>
          <p:cNvPr id="216" name="Google Shape;216;g9c39b76226_0_23"/>
          <p:cNvSpPr/>
          <p:nvPr/>
        </p:nvSpPr>
        <p:spPr>
          <a:xfrm>
            <a:off x="6383163" y="2477825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2</a:t>
            </a:r>
            <a:endParaRPr sz="1800"/>
          </a:p>
        </p:txBody>
      </p:sp>
      <p:sp>
        <p:nvSpPr>
          <p:cNvPr id="217" name="Google Shape;217;g9c39b76226_0_23"/>
          <p:cNvSpPr/>
          <p:nvPr/>
        </p:nvSpPr>
        <p:spPr>
          <a:xfrm>
            <a:off x="6383163" y="3679075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3</a:t>
            </a:r>
            <a:endParaRPr sz="1800"/>
          </a:p>
        </p:txBody>
      </p:sp>
      <p:sp>
        <p:nvSpPr>
          <p:cNvPr id="218" name="Google Shape;218;g9c39b76226_0_23"/>
          <p:cNvSpPr/>
          <p:nvPr/>
        </p:nvSpPr>
        <p:spPr>
          <a:xfrm>
            <a:off x="5458575" y="152032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19" name="Google Shape;219;g9c39b76226_0_23"/>
          <p:cNvSpPr/>
          <p:nvPr/>
        </p:nvSpPr>
        <p:spPr>
          <a:xfrm>
            <a:off x="5458575" y="272157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20" name="Google Shape;220;g9c39b76226_0_23"/>
          <p:cNvSpPr/>
          <p:nvPr/>
        </p:nvSpPr>
        <p:spPr>
          <a:xfrm>
            <a:off x="5458575" y="392282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21" name="Google Shape;221;g9c39b76226_0_23"/>
          <p:cNvSpPr/>
          <p:nvPr/>
        </p:nvSpPr>
        <p:spPr>
          <a:xfrm>
            <a:off x="1572075" y="1276575"/>
            <a:ext cx="1534800" cy="3323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 gateway 1</a:t>
            </a:r>
            <a:endParaRPr sz="1800"/>
          </a:p>
        </p:txBody>
      </p:sp>
      <p:sp>
        <p:nvSpPr>
          <p:cNvPr id="222" name="Google Shape;222;g9c39b76226_0_23"/>
          <p:cNvSpPr/>
          <p:nvPr/>
        </p:nvSpPr>
        <p:spPr>
          <a:xfrm>
            <a:off x="3106875" y="272157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23" name="Google Shape;223;g9c39b76226_0_23"/>
          <p:cNvSpPr/>
          <p:nvPr/>
        </p:nvSpPr>
        <p:spPr>
          <a:xfrm>
            <a:off x="6383163" y="4768375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4</a:t>
            </a:r>
            <a:endParaRPr sz="1800"/>
          </a:p>
        </p:txBody>
      </p:sp>
      <p:sp>
        <p:nvSpPr>
          <p:cNvPr id="224" name="Google Shape;224;g9c39b76226_0_23"/>
          <p:cNvSpPr/>
          <p:nvPr/>
        </p:nvSpPr>
        <p:spPr>
          <a:xfrm>
            <a:off x="1572075" y="4768375"/>
            <a:ext cx="15348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 gateway 2</a:t>
            </a:r>
            <a:endParaRPr sz="1800"/>
          </a:p>
        </p:txBody>
      </p:sp>
      <p:sp>
        <p:nvSpPr>
          <p:cNvPr id="225" name="Google Shape;225;g9c39b76226_0_23"/>
          <p:cNvSpPr/>
          <p:nvPr/>
        </p:nvSpPr>
        <p:spPr>
          <a:xfrm>
            <a:off x="3106875" y="5012125"/>
            <a:ext cx="32763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39b76226_0_47"/>
          <p:cNvSpPr/>
          <p:nvPr/>
        </p:nvSpPr>
        <p:spPr>
          <a:xfrm>
            <a:off x="555800" y="2514250"/>
            <a:ext cx="7272600" cy="3253200"/>
          </a:xfrm>
          <a:prstGeom prst="rect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c39b76226_0_47"/>
          <p:cNvSpPr/>
          <p:nvPr/>
        </p:nvSpPr>
        <p:spPr>
          <a:xfrm>
            <a:off x="243250" y="0"/>
            <a:ext cx="8555400" cy="61908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233" name="Google Shape;233;g9c39b76226_0_47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9c39b76226_0_47"/>
          <p:cNvSpPr/>
          <p:nvPr/>
        </p:nvSpPr>
        <p:spPr>
          <a:xfrm>
            <a:off x="978225" y="667250"/>
            <a:ext cx="1547100" cy="11826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Services</a:t>
            </a:r>
            <a:endParaRPr sz="1600"/>
          </a:p>
        </p:txBody>
      </p:sp>
      <p:sp>
        <p:nvSpPr>
          <p:cNvPr id="235" name="Google Shape;235;g9c39b76226_0_47"/>
          <p:cNvSpPr/>
          <p:nvPr/>
        </p:nvSpPr>
        <p:spPr>
          <a:xfrm>
            <a:off x="3000900" y="667250"/>
            <a:ext cx="3093000" cy="11826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</a:t>
            </a:r>
            <a:endParaRPr sz="1600"/>
          </a:p>
        </p:txBody>
      </p:sp>
      <p:sp>
        <p:nvSpPr>
          <p:cNvPr id="236" name="Google Shape;236;g9c39b76226_0_47"/>
          <p:cNvSpPr/>
          <p:nvPr/>
        </p:nvSpPr>
        <p:spPr>
          <a:xfrm>
            <a:off x="1160825" y="1151725"/>
            <a:ext cx="11568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 </a:t>
            </a:r>
            <a:r>
              <a:rPr lang="en-US"/>
              <a:t>Search Datasets</a:t>
            </a:r>
            <a:endParaRPr/>
          </a:p>
        </p:txBody>
      </p:sp>
      <p:sp>
        <p:nvSpPr>
          <p:cNvPr id="237" name="Google Shape;237;g9c39b76226_0_47"/>
          <p:cNvSpPr/>
          <p:nvPr/>
        </p:nvSpPr>
        <p:spPr>
          <a:xfrm>
            <a:off x="3341813" y="1151725"/>
            <a:ext cx="10062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: </a:t>
            </a:r>
            <a:r>
              <a:rPr lang="en-US"/>
              <a:t>Dataset</a:t>
            </a:r>
            <a:endParaRPr/>
          </a:p>
        </p:txBody>
      </p:sp>
      <p:sp>
        <p:nvSpPr>
          <p:cNvPr id="238" name="Google Shape;238;g9c39b76226_0_47"/>
          <p:cNvSpPr/>
          <p:nvPr/>
        </p:nvSpPr>
        <p:spPr>
          <a:xfrm>
            <a:off x="6569475" y="687863"/>
            <a:ext cx="1596300" cy="11826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 Source</a:t>
            </a:r>
            <a:endParaRPr sz="1600"/>
          </a:p>
        </p:txBody>
      </p:sp>
      <p:sp>
        <p:nvSpPr>
          <p:cNvPr id="239" name="Google Shape;239;g9c39b76226_0_47"/>
          <p:cNvSpPr/>
          <p:nvPr/>
        </p:nvSpPr>
        <p:spPr>
          <a:xfrm>
            <a:off x="6810657" y="1172338"/>
            <a:ext cx="11568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cxnSp>
        <p:nvCxnSpPr>
          <p:cNvPr id="240" name="Google Shape;240;g9c39b76226_0_47"/>
          <p:cNvCxnSpPr/>
          <p:nvPr/>
        </p:nvCxnSpPr>
        <p:spPr>
          <a:xfrm>
            <a:off x="1739225" y="1655425"/>
            <a:ext cx="3000" cy="4514700"/>
          </a:xfrm>
          <a:prstGeom prst="straightConnector1">
            <a:avLst/>
          </a:prstGeom>
          <a:noFill/>
          <a:ln cap="flat" cmpd="sng" w="19050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9c39b76226_0_47"/>
          <p:cNvCxnSpPr/>
          <p:nvPr/>
        </p:nvCxnSpPr>
        <p:spPr>
          <a:xfrm>
            <a:off x="3843425" y="1655425"/>
            <a:ext cx="3000" cy="4514700"/>
          </a:xfrm>
          <a:prstGeom prst="straightConnector1">
            <a:avLst/>
          </a:prstGeom>
          <a:noFill/>
          <a:ln cap="flat" cmpd="sng" w="19050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9c39b76226_0_47"/>
          <p:cNvCxnSpPr/>
          <p:nvPr/>
        </p:nvCxnSpPr>
        <p:spPr>
          <a:xfrm>
            <a:off x="7387550" y="1676038"/>
            <a:ext cx="3000" cy="4514700"/>
          </a:xfrm>
          <a:prstGeom prst="straightConnector1">
            <a:avLst/>
          </a:prstGeom>
          <a:noFill/>
          <a:ln cap="flat" cmpd="sng" w="19050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3" name="Google Shape;243;g9c39b76226_0_47"/>
          <p:cNvCxnSpPr/>
          <p:nvPr/>
        </p:nvCxnSpPr>
        <p:spPr>
          <a:xfrm>
            <a:off x="1764025" y="2443225"/>
            <a:ext cx="5537400" cy="189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9c39b76226_0_47"/>
          <p:cNvSpPr txBox="1"/>
          <p:nvPr/>
        </p:nvSpPr>
        <p:spPr>
          <a:xfrm>
            <a:off x="1833775" y="2149562"/>
            <a:ext cx="2022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searchDatasets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g9c39b76226_0_47"/>
          <p:cNvCxnSpPr/>
          <p:nvPr/>
        </p:nvCxnSpPr>
        <p:spPr>
          <a:xfrm>
            <a:off x="1830050" y="2839425"/>
            <a:ext cx="1918200" cy="132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9c39b76226_0_47"/>
          <p:cNvSpPr txBox="1"/>
          <p:nvPr/>
        </p:nvSpPr>
        <p:spPr>
          <a:xfrm>
            <a:off x="1833725" y="2552918"/>
            <a:ext cx="1918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9c39b76226_0_47"/>
          <p:cNvSpPr/>
          <p:nvPr/>
        </p:nvSpPr>
        <p:spPr>
          <a:xfrm>
            <a:off x="1643300" y="2160225"/>
            <a:ext cx="183000" cy="395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c39b76226_0_47"/>
          <p:cNvSpPr/>
          <p:nvPr/>
        </p:nvSpPr>
        <p:spPr>
          <a:xfrm>
            <a:off x="7297550" y="2103625"/>
            <a:ext cx="183000" cy="37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9c39b76226_0_47"/>
          <p:cNvSpPr/>
          <p:nvPr/>
        </p:nvSpPr>
        <p:spPr>
          <a:xfrm>
            <a:off x="3753425" y="2839375"/>
            <a:ext cx="183000" cy="303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9c39b76226_0_47"/>
          <p:cNvSpPr/>
          <p:nvPr/>
        </p:nvSpPr>
        <p:spPr>
          <a:xfrm>
            <a:off x="4673638" y="1151725"/>
            <a:ext cx="10062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secondary</a:t>
            </a:r>
            <a:r>
              <a:rPr lang="en-US"/>
              <a:t>: Dataset</a:t>
            </a:r>
            <a:endParaRPr/>
          </a:p>
        </p:txBody>
      </p:sp>
      <p:cxnSp>
        <p:nvCxnSpPr>
          <p:cNvPr id="251" name="Google Shape;251;g9c39b76226_0_47"/>
          <p:cNvCxnSpPr/>
          <p:nvPr/>
        </p:nvCxnSpPr>
        <p:spPr>
          <a:xfrm>
            <a:off x="5175250" y="1655425"/>
            <a:ext cx="3000" cy="4514700"/>
          </a:xfrm>
          <a:prstGeom prst="straightConnector1">
            <a:avLst/>
          </a:prstGeom>
          <a:noFill/>
          <a:ln cap="flat" cmpd="sng" w="19050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2" name="Google Shape;252;g9c39b76226_0_47"/>
          <p:cNvSpPr/>
          <p:nvPr/>
        </p:nvSpPr>
        <p:spPr>
          <a:xfrm>
            <a:off x="5085250" y="4848150"/>
            <a:ext cx="183000" cy="1029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g9c39b76226_0_47"/>
          <p:cNvCxnSpPr/>
          <p:nvPr/>
        </p:nvCxnSpPr>
        <p:spPr>
          <a:xfrm>
            <a:off x="1829275" y="3934800"/>
            <a:ext cx="1918200" cy="132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g9c39b76226_0_47"/>
          <p:cNvSpPr txBox="1"/>
          <p:nvPr/>
        </p:nvSpPr>
        <p:spPr>
          <a:xfrm>
            <a:off x="1832238" y="3631815"/>
            <a:ext cx="1918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getCharacteristicKeywords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9c39b76226_0_47"/>
          <p:cNvCxnSpPr/>
          <p:nvPr/>
        </p:nvCxnSpPr>
        <p:spPr>
          <a:xfrm flipH="1" rot="10800000">
            <a:off x="1829275" y="4400500"/>
            <a:ext cx="5471700" cy="9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9c39b76226_0_47"/>
          <p:cNvSpPr txBox="1"/>
          <p:nvPr/>
        </p:nvSpPr>
        <p:spPr>
          <a:xfrm>
            <a:off x="1833713" y="4094268"/>
            <a:ext cx="1918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searchDatasets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g9c39b76226_0_47"/>
          <p:cNvCxnSpPr/>
          <p:nvPr/>
        </p:nvCxnSpPr>
        <p:spPr>
          <a:xfrm>
            <a:off x="1838188" y="4830150"/>
            <a:ext cx="3243300" cy="180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g9c39b76226_0_47"/>
          <p:cNvSpPr txBox="1"/>
          <p:nvPr/>
        </p:nvSpPr>
        <p:spPr>
          <a:xfrm>
            <a:off x="1833713" y="4529549"/>
            <a:ext cx="1918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9c39b76226_0_47"/>
          <p:cNvCxnSpPr/>
          <p:nvPr/>
        </p:nvCxnSpPr>
        <p:spPr>
          <a:xfrm>
            <a:off x="23825" y="2343150"/>
            <a:ext cx="1623600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0" name="Google Shape;260;g9c39b76226_0_47"/>
          <p:cNvSpPr txBox="1"/>
          <p:nvPr/>
        </p:nvSpPr>
        <p:spPr>
          <a:xfrm>
            <a:off x="0" y="1995600"/>
            <a:ext cx="147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searchDatasets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9c39b76226_0_47"/>
          <p:cNvCxnSpPr/>
          <p:nvPr/>
        </p:nvCxnSpPr>
        <p:spPr>
          <a:xfrm>
            <a:off x="1838325" y="3152775"/>
            <a:ext cx="826200" cy="24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g9c39b76226_0_47"/>
          <p:cNvCxnSpPr/>
          <p:nvPr/>
        </p:nvCxnSpPr>
        <p:spPr>
          <a:xfrm rot="10800000">
            <a:off x="2659700" y="3159950"/>
            <a:ext cx="2700" cy="3642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g9c39b76226_0_47"/>
          <p:cNvCxnSpPr/>
          <p:nvPr/>
        </p:nvCxnSpPr>
        <p:spPr>
          <a:xfrm rot="10800000">
            <a:off x="1847750" y="3519500"/>
            <a:ext cx="814500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g9c39b76226_0_47"/>
          <p:cNvSpPr txBox="1"/>
          <p:nvPr/>
        </p:nvSpPr>
        <p:spPr>
          <a:xfrm>
            <a:off x="1835200" y="2862874"/>
            <a:ext cx="191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addDatasetToResult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g9c39b76226_0_47"/>
          <p:cNvCxnSpPr/>
          <p:nvPr/>
        </p:nvCxnSpPr>
        <p:spPr>
          <a:xfrm>
            <a:off x="1833888" y="5188650"/>
            <a:ext cx="826200" cy="24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9c39b76226_0_47"/>
          <p:cNvCxnSpPr/>
          <p:nvPr/>
        </p:nvCxnSpPr>
        <p:spPr>
          <a:xfrm rot="10800000">
            <a:off x="2655263" y="5195825"/>
            <a:ext cx="2700" cy="3642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9c39b76226_0_47"/>
          <p:cNvCxnSpPr/>
          <p:nvPr/>
        </p:nvCxnSpPr>
        <p:spPr>
          <a:xfrm rot="10800000">
            <a:off x="1843313" y="5555375"/>
            <a:ext cx="814500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g9c39b76226_0_47"/>
          <p:cNvSpPr txBox="1"/>
          <p:nvPr/>
        </p:nvSpPr>
        <p:spPr>
          <a:xfrm>
            <a:off x="1830763" y="4898749"/>
            <a:ext cx="191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addDatasetToResult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g9c39b76226_0_47"/>
          <p:cNvCxnSpPr/>
          <p:nvPr/>
        </p:nvCxnSpPr>
        <p:spPr>
          <a:xfrm flipH="1" rot="10800000">
            <a:off x="18850" y="6058875"/>
            <a:ext cx="1628700" cy="9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270" name="Google Shape;270;g9c39b76226_0_47"/>
          <p:cNvSpPr txBox="1"/>
          <p:nvPr/>
        </p:nvSpPr>
        <p:spPr>
          <a:xfrm>
            <a:off x="88025" y="5719275"/>
            <a:ext cx="147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searchDatasets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g9c39b76226_0_47"/>
          <p:cNvCxnSpPr/>
          <p:nvPr/>
        </p:nvCxnSpPr>
        <p:spPr>
          <a:xfrm>
            <a:off x="1343025" y="223850"/>
            <a:ext cx="885900" cy="96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g9c39b76226_0_47"/>
          <p:cNvSpPr txBox="1"/>
          <p:nvPr/>
        </p:nvSpPr>
        <p:spPr>
          <a:xfrm>
            <a:off x="396475" y="40250"/>
            <a:ext cx="864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synchronous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g9c39b76226_0_47"/>
          <p:cNvCxnSpPr/>
          <p:nvPr/>
        </p:nvCxnSpPr>
        <p:spPr>
          <a:xfrm>
            <a:off x="1343025" y="420300"/>
            <a:ext cx="885900" cy="96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4" name="Google Shape;274;g9c39b76226_0_47"/>
          <p:cNvSpPr txBox="1"/>
          <p:nvPr/>
        </p:nvSpPr>
        <p:spPr>
          <a:xfrm>
            <a:off x="232800" y="255300"/>
            <a:ext cx="1006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synchronous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9c39b76226_0_47"/>
          <p:cNvSpPr/>
          <p:nvPr/>
        </p:nvSpPr>
        <p:spPr>
          <a:xfrm>
            <a:off x="555800" y="2514250"/>
            <a:ext cx="705600" cy="339600"/>
          </a:xfrm>
          <a:prstGeom prst="rect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for each dataset</a:t>
            </a:r>
            <a:endParaRPr sz="900"/>
          </a:p>
        </p:txBody>
      </p:sp>
      <p:sp>
        <p:nvSpPr>
          <p:cNvPr id="276" name="Google Shape;276;g9c39b76226_0_47"/>
          <p:cNvSpPr/>
          <p:nvPr/>
        </p:nvSpPr>
        <p:spPr>
          <a:xfrm>
            <a:off x="932625" y="4541150"/>
            <a:ext cx="5105700" cy="1140600"/>
          </a:xfrm>
          <a:prstGeom prst="rect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9c39b76226_0_47"/>
          <p:cNvSpPr/>
          <p:nvPr/>
        </p:nvSpPr>
        <p:spPr>
          <a:xfrm>
            <a:off x="932625" y="4541150"/>
            <a:ext cx="613500" cy="300600"/>
          </a:xfrm>
          <a:prstGeom prst="rect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for each dataset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2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Lecture 2-4 - Views</a:t>
            </a:r>
            <a:endParaRPr/>
          </a:p>
        </p:txBody>
      </p:sp>
      <p:sp>
        <p:nvSpPr>
          <p:cNvPr id="284" name="Google Shape;284;p7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85" name="Google Shape;285;p72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7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b4906dc4_2_4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Component-and-connector Viewpoint (C&amp;C)</a:t>
            </a:r>
            <a:endParaRPr/>
          </a:p>
        </p:txBody>
      </p:sp>
      <p:sp>
        <p:nvSpPr>
          <p:cNvPr id="96" name="Google Shape;96;ga0b4906dc4_2_46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show run-time elements and relationships between them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b="1" lang="en-US">
                <a:solidFill>
                  <a:srgbClr val="8DC63F"/>
                </a:solidFill>
              </a:rPr>
              <a:t>elements</a:t>
            </a:r>
            <a:r>
              <a:rPr lang="en-US">
                <a:solidFill>
                  <a:srgbClr val="8DC63F"/>
                </a:solidFill>
              </a:rPr>
              <a:t> </a:t>
            </a:r>
            <a:r>
              <a:rPr lang="en-US"/>
              <a:t>= component and connectors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components represent runtime behavior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connectors are communication vehicles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b="1" lang="en-US">
                <a:solidFill>
                  <a:srgbClr val="8DC63F"/>
                </a:solidFill>
              </a:rPr>
              <a:t>relationships</a:t>
            </a:r>
            <a:r>
              <a:rPr lang="en-US"/>
              <a:t> = attachments of connectors to components</a:t>
            </a:r>
            <a:endParaRPr/>
          </a:p>
        </p:txBody>
      </p:sp>
      <p:sp>
        <p:nvSpPr>
          <p:cNvPr id="97" name="Google Shape;97;ga0b4906dc4_2_46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Why</a:t>
            </a:r>
            <a:r>
              <a:rPr lang="en-US" sz="2800"/>
              <a:t> C&amp;C Viewpoint</a:t>
            </a:r>
            <a:endParaRPr sz="2800"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What are the executing components and how do they interact?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Which parts of the system are replicated?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What parts of the system run in parallel?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What are the shared data stores?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How does data progress through the system?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How can the system’s structure change?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Why</a:t>
            </a:r>
            <a:r>
              <a:rPr lang="en-US" sz="2800"/>
              <a:t> C&amp;C Viewpoint</a:t>
            </a:r>
            <a:endParaRPr sz="2800"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Helps reason about runtime qualities.</a:t>
            </a:r>
            <a:endParaRPr/>
          </a:p>
          <a:p>
            <a:pPr indent="-260350" lvl="1" marL="742950" rtl="0" algn="l">
              <a:spcBef>
                <a:spcPts val="64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availability</a:t>
            </a:r>
            <a:endParaRPr/>
          </a:p>
          <a:p>
            <a:pPr indent="-260350" lvl="1" marL="742950" rtl="0" algn="l">
              <a:spcBef>
                <a:spcPts val="64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</a:t>
            </a:r>
            <a:endParaRPr/>
          </a:p>
          <a:p>
            <a:pPr indent="-260350" lvl="1" marL="742950" rtl="0" algn="l">
              <a:spcBef>
                <a:spcPts val="64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security</a:t>
            </a:r>
            <a:endParaRPr/>
          </a:p>
          <a:p>
            <a:pPr indent="-260350" lvl="1" marL="742950" rtl="0" algn="l">
              <a:spcBef>
                <a:spcPts val="64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...</a:t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b4906dc4_2_60"/>
          <p:cNvSpPr/>
          <p:nvPr/>
        </p:nvSpPr>
        <p:spPr>
          <a:xfrm>
            <a:off x="108600" y="509400"/>
            <a:ext cx="8926800" cy="5546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National Open Data Catalog</a:t>
            </a:r>
            <a:endParaRPr sz="2400"/>
          </a:p>
        </p:txBody>
      </p:sp>
      <p:sp>
        <p:nvSpPr>
          <p:cNvPr id="120" name="Google Shape;120;ga0b4906dc4_2_60"/>
          <p:cNvSpPr/>
          <p:nvPr/>
        </p:nvSpPr>
        <p:spPr>
          <a:xfrm>
            <a:off x="220299" y="1207450"/>
            <a:ext cx="2649000" cy="42591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Presentation</a:t>
            </a:r>
            <a:endParaRPr sz="2100"/>
          </a:p>
        </p:txBody>
      </p:sp>
      <p:sp>
        <p:nvSpPr>
          <p:cNvPr id="121" name="Google Shape;121;ga0b4906dc4_2_60"/>
          <p:cNvSpPr/>
          <p:nvPr/>
        </p:nvSpPr>
        <p:spPr>
          <a:xfrm>
            <a:off x="331000" y="2677350"/>
            <a:ext cx="2427600" cy="17568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API</a:t>
            </a:r>
            <a:endParaRPr sz="1600"/>
          </a:p>
        </p:txBody>
      </p:sp>
      <p:sp>
        <p:nvSpPr>
          <p:cNvPr id="122" name="Google Shape;122;ga0b4906dc4_2_60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a0b4906dc4_2_60"/>
          <p:cNvSpPr/>
          <p:nvPr/>
        </p:nvSpPr>
        <p:spPr>
          <a:xfrm>
            <a:off x="3247500" y="1207450"/>
            <a:ext cx="2649000" cy="42591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Domain</a:t>
            </a:r>
            <a:endParaRPr sz="2100"/>
          </a:p>
        </p:txBody>
      </p:sp>
      <p:sp>
        <p:nvSpPr>
          <p:cNvPr id="124" name="Google Shape;124;ga0b4906dc4_2_60"/>
          <p:cNvSpPr/>
          <p:nvPr/>
        </p:nvSpPr>
        <p:spPr>
          <a:xfrm>
            <a:off x="6274705" y="1207450"/>
            <a:ext cx="2649000" cy="42591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Data Sources</a:t>
            </a:r>
            <a:endParaRPr sz="2100"/>
          </a:p>
        </p:txBody>
      </p:sp>
      <p:sp>
        <p:nvSpPr>
          <p:cNvPr id="125" name="Google Shape;125;ga0b4906dc4_2_60"/>
          <p:cNvSpPr/>
          <p:nvPr/>
        </p:nvSpPr>
        <p:spPr>
          <a:xfrm>
            <a:off x="3358250" y="1732350"/>
            <a:ext cx="2427600" cy="17568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Services</a:t>
            </a:r>
            <a:endParaRPr sz="1600"/>
          </a:p>
        </p:txBody>
      </p:sp>
      <p:sp>
        <p:nvSpPr>
          <p:cNvPr id="126" name="Google Shape;126;ga0b4906dc4_2_60"/>
          <p:cNvSpPr/>
          <p:nvPr/>
        </p:nvSpPr>
        <p:spPr>
          <a:xfrm>
            <a:off x="3358250" y="3591748"/>
            <a:ext cx="2427600" cy="17568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</a:t>
            </a:r>
            <a:endParaRPr sz="1600"/>
          </a:p>
        </p:txBody>
      </p:sp>
      <p:sp>
        <p:nvSpPr>
          <p:cNvPr id="127" name="Google Shape;127;ga0b4906dc4_2_60"/>
          <p:cNvSpPr/>
          <p:nvPr/>
        </p:nvSpPr>
        <p:spPr>
          <a:xfrm>
            <a:off x="3540850" y="2216825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128" name="Google Shape;128;ga0b4906dc4_2_60"/>
          <p:cNvSpPr/>
          <p:nvPr/>
        </p:nvSpPr>
        <p:spPr>
          <a:xfrm>
            <a:off x="3540741" y="2860971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Dataset Detail</a:t>
            </a:r>
            <a:endParaRPr/>
          </a:p>
        </p:txBody>
      </p:sp>
      <p:sp>
        <p:nvSpPr>
          <p:cNvPr id="129" name="Google Shape;129;ga0b4906dc4_2_60"/>
          <p:cNvSpPr/>
          <p:nvPr/>
        </p:nvSpPr>
        <p:spPr>
          <a:xfrm>
            <a:off x="3540750" y="4029475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30" name="Google Shape;130;ga0b4906dc4_2_60"/>
          <p:cNvSpPr/>
          <p:nvPr/>
        </p:nvSpPr>
        <p:spPr>
          <a:xfrm>
            <a:off x="3540750" y="4634675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</a:t>
            </a:r>
            <a:endParaRPr/>
          </a:p>
        </p:txBody>
      </p:sp>
      <p:sp>
        <p:nvSpPr>
          <p:cNvPr id="131" name="Google Shape;131;ga0b4906dc4_2_60"/>
          <p:cNvSpPr/>
          <p:nvPr/>
        </p:nvSpPr>
        <p:spPr>
          <a:xfrm>
            <a:off x="6385400" y="1732350"/>
            <a:ext cx="2427600" cy="17568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 Source</a:t>
            </a:r>
            <a:endParaRPr sz="1600"/>
          </a:p>
        </p:txBody>
      </p:sp>
      <p:sp>
        <p:nvSpPr>
          <p:cNvPr id="132" name="Google Shape;132;ga0b4906dc4_2_60"/>
          <p:cNvSpPr/>
          <p:nvPr/>
        </p:nvSpPr>
        <p:spPr>
          <a:xfrm>
            <a:off x="6568000" y="2216825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sp>
        <p:nvSpPr>
          <p:cNvPr id="133" name="Google Shape;133;ga0b4906dc4_2_60"/>
          <p:cNvSpPr/>
          <p:nvPr/>
        </p:nvSpPr>
        <p:spPr>
          <a:xfrm>
            <a:off x="6567891" y="2860971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Gateway</a:t>
            </a:r>
            <a:endParaRPr/>
          </a:p>
        </p:txBody>
      </p:sp>
      <p:sp>
        <p:nvSpPr>
          <p:cNvPr id="134" name="Google Shape;134;ga0b4906dc4_2_60"/>
          <p:cNvSpPr/>
          <p:nvPr/>
        </p:nvSpPr>
        <p:spPr>
          <a:xfrm>
            <a:off x="513600" y="3115075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List</a:t>
            </a:r>
            <a:endParaRPr/>
          </a:p>
        </p:txBody>
      </p:sp>
      <p:sp>
        <p:nvSpPr>
          <p:cNvPr id="135" name="Google Shape;135;ga0b4906dc4_2_60"/>
          <p:cNvSpPr/>
          <p:nvPr/>
        </p:nvSpPr>
        <p:spPr>
          <a:xfrm>
            <a:off x="513491" y="3759221"/>
            <a:ext cx="2062500" cy="503700"/>
          </a:xfrm>
          <a:prstGeom prst="rect">
            <a:avLst/>
          </a:prstGeom>
          <a:noFill/>
          <a:ln cap="flat" cmpd="sng" w="2857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Detail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b4906dc4_2_159"/>
          <p:cNvSpPr/>
          <p:nvPr/>
        </p:nvSpPr>
        <p:spPr>
          <a:xfrm>
            <a:off x="2188525" y="1606025"/>
            <a:ext cx="6546600" cy="3506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National Open Data Catalog</a:t>
            </a:r>
            <a:endParaRPr sz="2200"/>
          </a:p>
        </p:txBody>
      </p:sp>
      <p:sp>
        <p:nvSpPr>
          <p:cNvPr id="142" name="Google Shape;142;ga0b4906dc4_2_159"/>
          <p:cNvSpPr/>
          <p:nvPr/>
        </p:nvSpPr>
        <p:spPr>
          <a:xfrm>
            <a:off x="2433825" y="2301725"/>
            <a:ext cx="1534800" cy="26700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 gateway</a:t>
            </a:r>
            <a:endParaRPr sz="1800"/>
          </a:p>
        </p:txBody>
      </p:sp>
      <p:sp>
        <p:nvSpPr>
          <p:cNvPr id="143" name="Google Shape;143;ga0b4906dc4_2_159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a0b4906dc4_2_159"/>
          <p:cNvSpPr/>
          <p:nvPr/>
        </p:nvSpPr>
        <p:spPr>
          <a:xfrm>
            <a:off x="4893225" y="2862125"/>
            <a:ext cx="1534800" cy="15492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145" name="Google Shape;145;ga0b4906dc4_2_159"/>
          <p:cNvSpPr/>
          <p:nvPr/>
        </p:nvSpPr>
        <p:spPr>
          <a:xfrm>
            <a:off x="149325" y="3769025"/>
            <a:ext cx="1359900" cy="1202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Consumer Mobile Application N</a:t>
            </a:r>
            <a:endParaRPr sz="1800"/>
          </a:p>
        </p:txBody>
      </p:sp>
      <p:sp>
        <p:nvSpPr>
          <p:cNvPr id="146" name="Google Shape;146;ga0b4906dc4_2_159"/>
          <p:cNvSpPr/>
          <p:nvPr/>
        </p:nvSpPr>
        <p:spPr>
          <a:xfrm>
            <a:off x="7352625" y="2862125"/>
            <a:ext cx="1264200" cy="6951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147" name="Google Shape;147;ga0b4906dc4_2_159"/>
          <p:cNvSpPr/>
          <p:nvPr/>
        </p:nvSpPr>
        <p:spPr>
          <a:xfrm>
            <a:off x="7352625" y="3716225"/>
            <a:ext cx="1264200" cy="6951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CouchDB</a:t>
            </a:r>
            <a:endParaRPr sz="1800"/>
          </a:p>
        </p:txBody>
      </p:sp>
      <p:sp>
        <p:nvSpPr>
          <p:cNvPr id="148" name="Google Shape;148;ga0b4906dc4_2_159"/>
          <p:cNvSpPr/>
          <p:nvPr/>
        </p:nvSpPr>
        <p:spPr>
          <a:xfrm>
            <a:off x="149325" y="2301725"/>
            <a:ext cx="1359900" cy="1202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Consumer Mobile Application 1</a:t>
            </a:r>
            <a:endParaRPr sz="1800"/>
          </a:p>
        </p:txBody>
      </p:sp>
      <p:sp>
        <p:nvSpPr>
          <p:cNvPr id="149" name="Google Shape;149;ga0b4906dc4_2_159"/>
          <p:cNvSpPr/>
          <p:nvPr/>
        </p:nvSpPr>
        <p:spPr>
          <a:xfrm>
            <a:off x="3968625" y="341982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50" name="Google Shape;150;ga0b4906dc4_2_159"/>
          <p:cNvSpPr/>
          <p:nvPr/>
        </p:nvSpPr>
        <p:spPr>
          <a:xfrm>
            <a:off x="6428025" y="299277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51" name="Google Shape;151;ga0b4906dc4_2_159"/>
          <p:cNvSpPr/>
          <p:nvPr/>
        </p:nvSpPr>
        <p:spPr>
          <a:xfrm>
            <a:off x="6428025" y="384687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52" name="Google Shape;152;ga0b4906dc4_2_159"/>
          <p:cNvSpPr/>
          <p:nvPr/>
        </p:nvSpPr>
        <p:spPr>
          <a:xfrm>
            <a:off x="1509225" y="268617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53" name="Google Shape;153;ga0b4906dc4_2_159"/>
          <p:cNvSpPr/>
          <p:nvPr/>
        </p:nvSpPr>
        <p:spPr>
          <a:xfrm>
            <a:off x="1509225" y="4153475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54" name="Google Shape;154;ga0b4906dc4_2_159"/>
          <p:cNvSpPr txBox="1"/>
          <p:nvPr/>
        </p:nvSpPr>
        <p:spPr>
          <a:xfrm>
            <a:off x="149400" y="2225525"/>
            <a:ext cx="13599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b4906dc4_2_19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161" name="Google Shape;161;ga0b4906dc4_2_195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a0b4906dc4_2_195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connectors have roles for attached components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 component in a role must fulfil some conditions</a:t>
            </a:r>
            <a:endParaRPr/>
          </a:p>
        </p:txBody>
      </p:sp>
      <p:sp>
        <p:nvSpPr>
          <p:cNvPr id="163" name="Google Shape;163;ga0b4906dc4_2_195"/>
          <p:cNvSpPr/>
          <p:nvPr/>
        </p:nvSpPr>
        <p:spPr>
          <a:xfrm>
            <a:off x="4109700" y="3409000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64" name="Google Shape;164;ga0b4906dc4_2_195"/>
          <p:cNvSpPr/>
          <p:nvPr/>
        </p:nvSpPr>
        <p:spPr>
          <a:xfrm>
            <a:off x="4073100" y="3607600"/>
            <a:ext cx="36600" cy="36600"/>
          </a:xfrm>
          <a:prstGeom prst="ellipse">
            <a:avLst/>
          </a:prstGeom>
          <a:solidFill>
            <a:srgbClr val="8D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a0b4906dc4_2_195"/>
          <p:cNvSpPr/>
          <p:nvPr/>
        </p:nvSpPr>
        <p:spPr>
          <a:xfrm>
            <a:off x="5034300" y="3607600"/>
            <a:ext cx="36600" cy="36600"/>
          </a:xfrm>
          <a:prstGeom prst="ellipse">
            <a:avLst/>
          </a:prstGeom>
          <a:solidFill>
            <a:srgbClr val="8DC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0b4906dc4_2_195"/>
          <p:cNvSpPr txBox="1"/>
          <p:nvPr/>
        </p:nvSpPr>
        <p:spPr>
          <a:xfrm>
            <a:off x="3286150" y="3090875"/>
            <a:ext cx="738300" cy="300000"/>
          </a:xfrm>
          <a:prstGeom prst="rect">
            <a:avLst/>
          </a:prstGeom>
          <a:noFill/>
          <a:ln cap="flat" cmpd="sng" w="9525">
            <a:solidFill>
              <a:srgbClr val="8DC6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a0b4906dc4_2_195"/>
          <p:cNvSpPr txBox="1"/>
          <p:nvPr/>
        </p:nvSpPr>
        <p:spPr>
          <a:xfrm>
            <a:off x="5224500" y="3129000"/>
            <a:ext cx="738300" cy="300000"/>
          </a:xfrm>
          <a:prstGeom prst="rect">
            <a:avLst/>
          </a:prstGeom>
          <a:noFill/>
          <a:ln cap="flat" cmpd="sng" w="9525">
            <a:solidFill>
              <a:srgbClr val="8DC6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a0b4906dc4_2_195"/>
          <p:cNvCxnSpPr>
            <a:stCxn id="166" idx="2"/>
            <a:endCxn id="164" idx="1"/>
          </p:cNvCxnSpPr>
          <p:nvPr/>
        </p:nvCxnSpPr>
        <p:spPr>
          <a:xfrm>
            <a:off x="3655300" y="3390875"/>
            <a:ext cx="423300" cy="222000"/>
          </a:xfrm>
          <a:prstGeom prst="straightConnector1">
            <a:avLst/>
          </a:prstGeom>
          <a:noFill/>
          <a:ln cap="flat" cmpd="sng" w="9525">
            <a:solidFill>
              <a:srgbClr val="8DC63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9" name="Google Shape;169;ga0b4906dc4_2_195"/>
          <p:cNvCxnSpPr>
            <a:stCxn id="167" idx="2"/>
            <a:endCxn id="165" idx="6"/>
          </p:cNvCxnSpPr>
          <p:nvPr/>
        </p:nvCxnSpPr>
        <p:spPr>
          <a:xfrm flipH="1">
            <a:off x="5070750" y="3429000"/>
            <a:ext cx="522900" cy="196800"/>
          </a:xfrm>
          <a:prstGeom prst="straightConnector1">
            <a:avLst/>
          </a:prstGeom>
          <a:noFill/>
          <a:ln cap="flat" cmpd="sng" w="9525">
            <a:solidFill>
              <a:srgbClr val="8DC63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b4906dc4_2_227"/>
          <p:cNvSpPr/>
          <p:nvPr/>
        </p:nvSpPr>
        <p:spPr>
          <a:xfrm>
            <a:off x="2100463" y="1259375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&lt;&lt;component&gt;&gt;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 gateway</a:t>
            </a:r>
            <a:endParaRPr sz="1800"/>
          </a:p>
        </p:txBody>
      </p:sp>
      <p:sp>
        <p:nvSpPr>
          <p:cNvPr id="176" name="Google Shape;176;ga0b4906dc4_2_227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a0b4906dc4_2_227"/>
          <p:cNvSpPr/>
          <p:nvPr/>
        </p:nvSpPr>
        <p:spPr>
          <a:xfrm>
            <a:off x="2100463" y="2555925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178" name="Google Shape;178;ga0b4906dc4_2_227"/>
          <p:cNvSpPr/>
          <p:nvPr/>
        </p:nvSpPr>
        <p:spPr>
          <a:xfrm>
            <a:off x="2100463" y="3852478"/>
            <a:ext cx="1583100" cy="7254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179" name="Google Shape;179;ga0b4906dc4_2_227"/>
          <p:cNvSpPr/>
          <p:nvPr/>
        </p:nvSpPr>
        <p:spPr>
          <a:xfrm>
            <a:off x="2100463" y="4873225"/>
            <a:ext cx="1583100" cy="7254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CouchDB</a:t>
            </a:r>
            <a:endParaRPr sz="1800"/>
          </a:p>
        </p:txBody>
      </p:sp>
      <p:sp>
        <p:nvSpPr>
          <p:cNvPr id="180" name="Google Shape;180;ga0b4906dc4_2_227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 and C&amp;C relationship</a:t>
            </a:r>
            <a:endParaRPr/>
          </a:p>
        </p:txBody>
      </p:sp>
      <p:sp>
        <p:nvSpPr>
          <p:cNvPr id="181" name="Google Shape;181;ga0b4906dc4_2_227"/>
          <p:cNvSpPr/>
          <p:nvPr/>
        </p:nvSpPr>
        <p:spPr>
          <a:xfrm>
            <a:off x="5460429" y="1431875"/>
            <a:ext cx="1583100" cy="576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&lt;&lt;module&gt;&gt;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</a:t>
            </a:r>
            <a:endParaRPr sz="1800"/>
          </a:p>
        </p:txBody>
      </p:sp>
      <p:sp>
        <p:nvSpPr>
          <p:cNvPr id="182" name="Google Shape;182;ga0b4906dc4_2_227"/>
          <p:cNvSpPr/>
          <p:nvPr/>
        </p:nvSpPr>
        <p:spPr>
          <a:xfrm>
            <a:off x="5460429" y="2354476"/>
            <a:ext cx="1583100" cy="576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&lt;&lt;module&gt;&gt;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Domain</a:t>
            </a:r>
            <a:endParaRPr sz="1800"/>
          </a:p>
        </p:txBody>
      </p:sp>
      <p:sp>
        <p:nvSpPr>
          <p:cNvPr id="183" name="Google Shape;183;ga0b4906dc4_2_227"/>
          <p:cNvSpPr/>
          <p:nvPr/>
        </p:nvSpPr>
        <p:spPr>
          <a:xfrm>
            <a:off x="5460438" y="3173875"/>
            <a:ext cx="1583100" cy="576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&lt;&lt;module&gt;&gt;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 Sources </a:t>
            </a:r>
            <a:endParaRPr sz="1800"/>
          </a:p>
        </p:txBody>
      </p:sp>
      <p:cxnSp>
        <p:nvCxnSpPr>
          <p:cNvPr id="184" name="Google Shape;184;ga0b4906dc4_2_227"/>
          <p:cNvCxnSpPr>
            <a:stCxn id="175" idx="3"/>
            <a:endCxn id="181" idx="1"/>
          </p:cNvCxnSpPr>
          <p:nvPr/>
        </p:nvCxnSpPr>
        <p:spPr>
          <a:xfrm>
            <a:off x="3683563" y="1720025"/>
            <a:ext cx="177690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a0b4906dc4_2_227"/>
          <p:cNvCxnSpPr>
            <a:stCxn id="177" idx="3"/>
            <a:endCxn id="182" idx="1"/>
          </p:cNvCxnSpPr>
          <p:nvPr/>
        </p:nvCxnSpPr>
        <p:spPr>
          <a:xfrm flipH="1" rot="10800000">
            <a:off x="3683563" y="2642775"/>
            <a:ext cx="1776900" cy="3738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a0b4906dc4_2_227"/>
          <p:cNvCxnSpPr>
            <a:stCxn id="177" idx="3"/>
            <a:endCxn id="183" idx="1"/>
          </p:cNvCxnSpPr>
          <p:nvPr/>
        </p:nvCxnSpPr>
        <p:spPr>
          <a:xfrm>
            <a:off x="3683563" y="3016575"/>
            <a:ext cx="1776900" cy="4455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39b76226_0_0"/>
          <p:cNvSpPr txBox="1"/>
          <p:nvPr>
            <p:ph idx="12" type="sldNum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9c39b76226_0_0"/>
          <p:cNvSpPr/>
          <p:nvPr/>
        </p:nvSpPr>
        <p:spPr>
          <a:xfrm>
            <a:off x="4081463" y="1767100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1</a:t>
            </a:r>
            <a:endParaRPr sz="1800"/>
          </a:p>
        </p:txBody>
      </p:sp>
      <p:sp>
        <p:nvSpPr>
          <p:cNvPr id="194" name="Google Shape;194;g9c39b76226_0_0"/>
          <p:cNvSpPr/>
          <p:nvPr/>
        </p:nvSpPr>
        <p:spPr>
          <a:xfrm>
            <a:off x="1729775" y="1767150"/>
            <a:ext cx="1427100" cy="3323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Load balancer</a:t>
            </a:r>
            <a:endParaRPr sz="1800"/>
          </a:p>
        </p:txBody>
      </p:sp>
      <p:sp>
        <p:nvSpPr>
          <p:cNvPr id="195" name="Google Shape;195;g9c39b76226_0_0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 and C&amp;C relationship</a:t>
            </a:r>
            <a:endParaRPr/>
          </a:p>
        </p:txBody>
      </p:sp>
      <p:sp>
        <p:nvSpPr>
          <p:cNvPr id="196" name="Google Shape;196;g9c39b76226_0_0"/>
          <p:cNvSpPr/>
          <p:nvPr/>
        </p:nvSpPr>
        <p:spPr>
          <a:xfrm>
            <a:off x="6913179" y="2722276"/>
            <a:ext cx="1583100" cy="576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&lt;&lt;module&gt;&gt;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Domain</a:t>
            </a:r>
            <a:endParaRPr sz="1800"/>
          </a:p>
        </p:txBody>
      </p:sp>
      <p:sp>
        <p:nvSpPr>
          <p:cNvPr id="197" name="Google Shape;197;g9c39b76226_0_0"/>
          <p:cNvSpPr/>
          <p:nvPr/>
        </p:nvSpPr>
        <p:spPr>
          <a:xfrm>
            <a:off x="6913188" y="3541675"/>
            <a:ext cx="1583100" cy="576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&lt;&lt;module&gt;&gt;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 Sources </a:t>
            </a:r>
            <a:endParaRPr sz="1800"/>
          </a:p>
        </p:txBody>
      </p:sp>
      <p:cxnSp>
        <p:nvCxnSpPr>
          <p:cNvPr id="198" name="Google Shape;198;g9c39b76226_0_0"/>
          <p:cNvCxnSpPr>
            <a:stCxn id="193" idx="3"/>
            <a:endCxn id="199" idx="1"/>
          </p:cNvCxnSpPr>
          <p:nvPr/>
        </p:nvCxnSpPr>
        <p:spPr>
          <a:xfrm>
            <a:off x="5664563" y="2227750"/>
            <a:ext cx="1078800" cy="12012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9c39b76226_0_0"/>
          <p:cNvCxnSpPr>
            <a:stCxn id="201" idx="3"/>
            <a:endCxn id="199" idx="1"/>
          </p:cNvCxnSpPr>
          <p:nvPr/>
        </p:nvCxnSpPr>
        <p:spPr>
          <a:xfrm>
            <a:off x="5664563" y="3429000"/>
            <a:ext cx="107880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Google Shape;201;g9c39b76226_0_0"/>
          <p:cNvSpPr/>
          <p:nvPr/>
        </p:nvSpPr>
        <p:spPr>
          <a:xfrm>
            <a:off x="4081463" y="2968350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2</a:t>
            </a:r>
            <a:endParaRPr sz="1800"/>
          </a:p>
        </p:txBody>
      </p:sp>
      <p:sp>
        <p:nvSpPr>
          <p:cNvPr id="202" name="Google Shape;202;g9c39b76226_0_0"/>
          <p:cNvSpPr/>
          <p:nvPr/>
        </p:nvSpPr>
        <p:spPr>
          <a:xfrm>
            <a:off x="4081463" y="4169600"/>
            <a:ext cx="1583100" cy="921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&lt;&lt;component&gt;&gt;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 3</a:t>
            </a:r>
            <a:endParaRPr sz="1800"/>
          </a:p>
        </p:txBody>
      </p:sp>
      <p:sp>
        <p:nvSpPr>
          <p:cNvPr id="199" name="Google Shape;199;g9c39b76226_0_0"/>
          <p:cNvSpPr/>
          <p:nvPr/>
        </p:nvSpPr>
        <p:spPr>
          <a:xfrm>
            <a:off x="6743375" y="2586000"/>
            <a:ext cx="1922700" cy="16860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03" name="Google Shape;203;g9c39b76226_0_0"/>
          <p:cNvCxnSpPr>
            <a:stCxn id="202" idx="3"/>
            <a:endCxn id="199" idx="1"/>
          </p:cNvCxnSpPr>
          <p:nvPr/>
        </p:nvCxnSpPr>
        <p:spPr>
          <a:xfrm flipH="1" rot="10800000">
            <a:off x="5664563" y="3429050"/>
            <a:ext cx="1078800" cy="12012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4" name="Google Shape;204;g9c39b76226_0_0"/>
          <p:cNvSpPr/>
          <p:nvPr/>
        </p:nvSpPr>
        <p:spPr>
          <a:xfrm>
            <a:off x="3156875" y="2010850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05" name="Google Shape;205;g9c39b76226_0_0"/>
          <p:cNvSpPr/>
          <p:nvPr/>
        </p:nvSpPr>
        <p:spPr>
          <a:xfrm>
            <a:off x="3156875" y="3212100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06" name="Google Shape;206;g9c39b76226_0_0"/>
          <p:cNvSpPr/>
          <p:nvPr/>
        </p:nvSpPr>
        <p:spPr>
          <a:xfrm>
            <a:off x="3156875" y="4413350"/>
            <a:ext cx="924600" cy="433800"/>
          </a:xfrm>
          <a:prstGeom prst="rightArrow">
            <a:avLst>
              <a:gd fmla="val 58805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</dc:creator>
</cp:coreProperties>
</file>