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BrPEdDb5ILB6aa7BMTKpmtjWR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2068" y="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p1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390546910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390546910_0_624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a390546910_0_624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7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p72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3905469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390546910_0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a390546910_0_0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390546910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390546910_0_25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a390546910_0_250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390546910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390546910_0_257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a390546910_0_257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390546910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390546910_0_348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a390546910_0_348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390546910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390546910_0_37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a390546910_0_372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390546910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390546910_0_474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a390546910_0_474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390546910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390546910_0_379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a390546910_0_379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90546910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90546910_0_57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a390546910_0_575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vodní snímek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74" descr="C:\Users\ani\Documents\GRAPHIC DESIGN\xml\šablona čistá-01.png"/>
          <p:cNvPicPr preferRelativeResize="0"/>
          <p:nvPr/>
        </p:nvPicPr>
        <p:blipFill rotWithShape="1">
          <a:blip r:embed="rId2">
            <a:alphaModFix/>
          </a:blip>
          <a:srcRect r="27302" b="41690"/>
          <a:stretch/>
        </p:blipFill>
        <p:spPr>
          <a:xfrm>
            <a:off x="0" y="0"/>
            <a:ext cx="5435600" cy="32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74" descr="D:\Desktop\template\xwer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2363" y="4076700"/>
            <a:ext cx="4202112" cy="2259013"/>
          </a:xfrm>
          <a:prstGeom prst="rect">
            <a:avLst/>
          </a:prstGeom>
          <a:noFill/>
          <a:ln>
            <a:noFill/>
          </a:ln>
          <a:effectLst>
            <a:outerShdw blurRad="190500" dist="38100" dir="2700000" sx="102000" sy="102000" algn="tl" rotWithShape="0">
              <a:srgbClr val="000000">
                <a:alpha val="61568"/>
              </a:srgbClr>
            </a:outerShdw>
          </a:effectLst>
        </p:spPr>
      </p:pic>
      <p:sp>
        <p:nvSpPr>
          <p:cNvPr id="20" name="Google Shape;20;p74"/>
          <p:cNvSpPr txBox="1">
            <a:spLocks noGrp="1"/>
          </p:cNvSpPr>
          <p:nvPr>
            <p:ph type="ctrTitle"/>
          </p:nvPr>
        </p:nvSpPr>
        <p:spPr>
          <a:xfrm>
            <a:off x="759600" y="1598400"/>
            <a:ext cx="7772400" cy="1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4"/>
          <p:cNvSpPr txBox="1">
            <a:spLocks noGrp="1"/>
          </p:cNvSpPr>
          <p:nvPr>
            <p:ph type="subTitle" idx="1"/>
          </p:nvPr>
        </p:nvSpPr>
        <p:spPr>
          <a:xfrm>
            <a:off x="1195200" y="3045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100"/>
              <a:buNone/>
              <a:defRPr sz="2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74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ázek s titulkem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DC63F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DC63F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8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83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83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svislý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4"/>
          <p:cNvSpPr txBox="1">
            <a:spLocks noGrp="1"/>
          </p:cNvSpPr>
          <p:nvPr>
            <p:ph type="body" idx="1"/>
          </p:nvPr>
        </p:nvSpPr>
        <p:spPr>
          <a:xfrm rot="5400000">
            <a:off x="2071687" y="-488950"/>
            <a:ext cx="500062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❑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84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84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vislý nadpis a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❑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85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85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obsah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5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75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DC63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DC6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vodní snímek (zelený)">
  <p:cSld name="Úvodní snímek (zelený)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6"/>
          <p:cNvSpPr/>
          <p:nvPr/>
        </p:nvSpPr>
        <p:spPr>
          <a:xfrm>
            <a:off x="0" y="-1"/>
            <a:ext cx="9144000" cy="6309321"/>
          </a:xfrm>
          <a:prstGeom prst="rect">
            <a:avLst/>
          </a:prstGeom>
          <a:gradFill>
            <a:gsLst>
              <a:gs pos="0">
                <a:srgbClr val="D3F2B6">
                  <a:alpha val="49411"/>
                </a:srgbClr>
              </a:gs>
              <a:gs pos="33000">
                <a:srgbClr val="D3F2BB">
                  <a:alpha val="49411"/>
                </a:srgbClr>
              </a:gs>
              <a:gs pos="72000">
                <a:srgbClr val="E9F7DE">
                  <a:alpha val="0"/>
                </a:srgbClr>
              </a:gs>
              <a:gs pos="100000">
                <a:srgbClr val="E9F7DE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76" descr="C:\Users\ani\Documents\GRAPHIC DESIGN\xml\šablona čistá-01.png"/>
          <p:cNvPicPr preferRelativeResize="0"/>
          <p:nvPr/>
        </p:nvPicPr>
        <p:blipFill rotWithShape="1">
          <a:blip r:embed="rId2">
            <a:alphaModFix/>
          </a:blip>
          <a:srcRect r="27302" b="41690"/>
          <a:stretch/>
        </p:blipFill>
        <p:spPr>
          <a:xfrm>
            <a:off x="0" y="0"/>
            <a:ext cx="5435600" cy="32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76" descr="D:\Desktop\template\xwer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2363" y="4076700"/>
            <a:ext cx="4202112" cy="2259013"/>
          </a:xfrm>
          <a:prstGeom prst="rect">
            <a:avLst/>
          </a:prstGeom>
          <a:noFill/>
          <a:ln>
            <a:noFill/>
          </a:ln>
          <a:effectLst>
            <a:outerShdw blurRad="190500" dist="38100" dir="2700000" sx="102000" sy="102000" algn="tl" rotWithShape="0">
              <a:srgbClr val="000000">
                <a:alpha val="61568"/>
              </a:srgbClr>
            </a:outerShdw>
          </a:effectLst>
        </p:spPr>
      </p:pic>
      <p:sp>
        <p:nvSpPr>
          <p:cNvPr id="31" name="Google Shape;31;p76"/>
          <p:cNvSpPr txBox="1">
            <a:spLocks noGrp="1"/>
          </p:cNvSpPr>
          <p:nvPr>
            <p:ph type="ctrTitle"/>
          </p:nvPr>
        </p:nvSpPr>
        <p:spPr>
          <a:xfrm>
            <a:off x="759600" y="1598400"/>
            <a:ext cx="7772400" cy="1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6"/>
          <p:cNvSpPr txBox="1">
            <a:spLocks noGrp="1"/>
          </p:cNvSpPr>
          <p:nvPr>
            <p:ph type="subTitle" idx="1"/>
          </p:nvPr>
        </p:nvSpPr>
        <p:spPr>
          <a:xfrm>
            <a:off x="1195200" y="3045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100"/>
              <a:buNone/>
              <a:defRPr sz="2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76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áhlaví části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77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7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va obsahy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8"/>
          <p:cNvSpPr txBox="1">
            <a:spLocks noGrp="1"/>
          </p:cNvSpPr>
          <p:nvPr>
            <p:ph type="body" idx="1"/>
          </p:nvPr>
        </p:nvSpPr>
        <p:spPr>
          <a:xfrm>
            <a:off x="457200" y="1124744"/>
            <a:ext cx="4038600" cy="50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❑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78"/>
          <p:cNvSpPr txBox="1">
            <a:spLocks noGrp="1"/>
          </p:cNvSpPr>
          <p:nvPr>
            <p:ph type="body" idx="2"/>
          </p:nvPr>
        </p:nvSpPr>
        <p:spPr>
          <a:xfrm>
            <a:off x="4648200" y="1124744"/>
            <a:ext cx="4038600" cy="50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❑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78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78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ovnání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9"/>
          <p:cNvSpPr txBox="1">
            <a:spLocks noGrp="1"/>
          </p:cNvSpPr>
          <p:nvPr>
            <p:ph type="body" idx="1"/>
          </p:nvPr>
        </p:nvSpPr>
        <p:spPr>
          <a:xfrm>
            <a:off x="457200" y="1124744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9"/>
          <p:cNvSpPr txBox="1">
            <a:spLocks noGrp="1"/>
          </p:cNvSpPr>
          <p:nvPr>
            <p:ph type="body" idx="2"/>
          </p:nvPr>
        </p:nvSpPr>
        <p:spPr>
          <a:xfrm>
            <a:off x="457200" y="1844824"/>
            <a:ext cx="4040188" cy="428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❑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79"/>
          <p:cNvSpPr txBox="1">
            <a:spLocks noGrp="1"/>
          </p:cNvSpPr>
          <p:nvPr>
            <p:ph type="body" idx="3"/>
          </p:nvPr>
        </p:nvSpPr>
        <p:spPr>
          <a:xfrm>
            <a:off x="4645025" y="1124744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9"/>
          <p:cNvSpPr txBox="1">
            <a:spLocks noGrp="1"/>
          </p:cNvSpPr>
          <p:nvPr>
            <p:ph type="body" idx="4"/>
          </p:nvPr>
        </p:nvSpPr>
        <p:spPr>
          <a:xfrm>
            <a:off x="4645025" y="1844824"/>
            <a:ext cx="4041775" cy="428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❑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79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9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uze nadpis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0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80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ázdný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1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81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sah s titulkem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600"/>
              <a:buChar char="❑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8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82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82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3"/>
          <p:cNvGrpSpPr/>
          <p:nvPr/>
        </p:nvGrpSpPr>
        <p:grpSpPr>
          <a:xfrm>
            <a:off x="0" y="6308725"/>
            <a:ext cx="9144000" cy="576263"/>
            <a:chOff x="0" y="6309320"/>
            <a:chExt cx="9144000" cy="576064"/>
          </a:xfrm>
        </p:grpSpPr>
        <p:sp>
          <p:nvSpPr>
            <p:cNvPr id="11" name="Google Shape;11;p73"/>
            <p:cNvSpPr/>
            <p:nvPr/>
          </p:nvSpPr>
          <p:spPr>
            <a:xfrm>
              <a:off x="0" y="6309320"/>
              <a:ext cx="9144000" cy="57606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" name="Google Shape;12;p73" descr="D:\Skola\XRG grafika\XRG - XML and web eng\PNG transparentní pozadí\Logo XRG and XML -10.png"/>
            <p:cNvPicPr preferRelativeResize="0"/>
            <p:nvPr/>
          </p:nvPicPr>
          <p:blipFill rotWithShape="1">
            <a:blip r:embed="rId14">
              <a:alphaModFix/>
            </a:blip>
            <a:srcRect l="12138" t="35972" r="9219" b="48311"/>
            <a:stretch/>
          </p:blipFill>
          <p:spPr>
            <a:xfrm>
              <a:off x="225608" y="6426005"/>
              <a:ext cx="2426152" cy="3426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3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DC63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DC6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73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73"/>
          <p:cNvPicPr preferRelativeResize="0"/>
          <p:nvPr/>
        </p:nvPicPr>
        <p:blipFill rotWithShape="1">
          <a:blip r:embed="rId15">
            <a:alphaModFix/>
          </a:blip>
          <a:srcRect l="27126" t="33051" r="32182" b="48415"/>
          <a:stretch/>
        </p:blipFill>
        <p:spPr>
          <a:xfrm>
            <a:off x="8274050" y="115888"/>
            <a:ext cx="762000" cy="2460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827584" y="1598400"/>
            <a:ext cx="8316416" cy="1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Software System Architectures (NSWI130)</a:t>
            </a:r>
            <a:br>
              <a:rPr lang="en-US" sz="2800"/>
            </a:br>
            <a:r>
              <a:rPr lang="en-US" sz="2400"/>
              <a:t>Architectural Views</a:t>
            </a:r>
            <a:endParaRPr sz="2800"/>
          </a:p>
        </p:txBody>
      </p:sp>
      <p:sp>
        <p:nvSpPr>
          <p:cNvPr id="88" name="Google Shape;88;p1"/>
          <p:cNvSpPr txBox="1">
            <a:spLocks noGrp="1"/>
          </p:cNvSpPr>
          <p:nvPr>
            <p:ph type="subTitle" idx="1"/>
          </p:nvPr>
        </p:nvSpPr>
        <p:spPr>
          <a:xfrm>
            <a:off x="1115616" y="292494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Martin Nečaský, Ph.D.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100"/>
              <a:buNone/>
            </a:pPr>
            <a:r>
              <a:rPr lang="en-US" b="0"/>
              <a:t>Department of Software Engineering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100"/>
              <a:buNone/>
            </a:pPr>
            <a:r>
              <a:rPr lang="en-US" b="0"/>
              <a:t>Faculty of Mathematics and Physics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100"/>
              <a:buNone/>
            </a:pPr>
            <a:r>
              <a:rPr lang="en-US" b="0"/>
              <a:t>Charles University in Prague</a:t>
            </a:r>
            <a:endParaRPr b="0"/>
          </a:p>
        </p:txBody>
      </p:sp>
      <p:sp>
        <p:nvSpPr>
          <p:cNvPr id="89" name="Google Shape;89;p1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390546910_0_624"/>
          <p:cNvSpPr/>
          <p:nvPr/>
        </p:nvSpPr>
        <p:spPr>
          <a:xfrm>
            <a:off x="108600" y="509400"/>
            <a:ext cx="8926800" cy="55467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National Open Data Catalog</a:t>
            </a:r>
            <a:endParaRPr sz="2400"/>
          </a:p>
        </p:txBody>
      </p:sp>
      <p:sp>
        <p:nvSpPr>
          <p:cNvPr id="207" name="Google Shape;207;ga390546910_0_624"/>
          <p:cNvSpPr/>
          <p:nvPr/>
        </p:nvSpPr>
        <p:spPr>
          <a:xfrm>
            <a:off x="220300" y="1207450"/>
            <a:ext cx="2649000" cy="24714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Presentation</a:t>
            </a:r>
            <a:endParaRPr sz="2100"/>
          </a:p>
        </p:txBody>
      </p:sp>
      <p:sp>
        <p:nvSpPr>
          <p:cNvPr id="208" name="Google Shape;208;ga390546910_0_624"/>
          <p:cNvSpPr/>
          <p:nvPr/>
        </p:nvSpPr>
        <p:spPr>
          <a:xfrm>
            <a:off x="331000" y="1732350"/>
            <a:ext cx="2427600" cy="17568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Public API</a:t>
            </a:r>
            <a:endParaRPr sz="1600"/>
          </a:p>
        </p:txBody>
      </p:sp>
      <p:sp>
        <p:nvSpPr>
          <p:cNvPr id="209" name="Google Shape;209;ga390546910_0_624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10" name="Google Shape;210;ga390546910_0_624"/>
          <p:cNvSpPr/>
          <p:nvPr/>
        </p:nvSpPr>
        <p:spPr>
          <a:xfrm>
            <a:off x="3247500" y="1207450"/>
            <a:ext cx="2649000" cy="42591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Domain</a:t>
            </a:r>
            <a:endParaRPr sz="2100"/>
          </a:p>
        </p:txBody>
      </p:sp>
      <p:sp>
        <p:nvSpPr>
          <p:cNvPr id="211" name="Google Shape;211;ga390546910_0_624"/>
          <p:cNvSpPr/>
          <p:nvPr/>
        </p:nvSpPr>
        <p:spPr>
          <a:xfrm>
            <a:off x="6274705" y="1207450"/>
            <a:ext cx="2649000" cy="42591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Data Sources</a:t>
            </a:r>
            <a:endParaRPr sz="2100"/>
          </a:p>
        </p:txBody>
      </p:sp>
      <p:sp>
        <p:nvSpPr>
          <p:cNvPr id="212" name="Google Shape;212;ga390546910_0_624"/>
          <p:cNvSpPr/>
          <p:nvPr/>
        </p:nvSpPr>
        <p:spPr>
          <a:xfrm>
            <a:off x="3358250" y="1732350"/>
            <a:ext cx="2427600" cy="17568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Services</a:t>
            </a:r>
            <a:endParaRPr sz="1600"/>
          </a:p>
        </p:txBody>
      </p:sp>
      <p:sp>
        <p:nvSpPr>
          <p:cNvPr id="213" name="Google Shape;213;ga390546910_0_624"/>
          <p:cNvSpPr/>
          <p:nvPr/>
        </p:nvSpPr>
        <p:spPr>
          <a:xfrm>
            <a:off x="3358250" y="3591748"/>
            <a:ext cx="2427600" cy="17568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Model</a:t>
            </a:r>
            <a:endParaRPr sz="1600"/>
          </a:p>
        </p:txBody>
      </p:sp>
      <p:sp>
        <p:nvSpPr>
          <p:cNvPr id="214" name="Google Shape;214;ga390546910_0_624"/>
          <p:cNvSpPr/>
          <p:nvPr/>
        </p:nvSpPr>
        <p:spPr>
          <a:xfrm>
            <a:off x="3540850" y="2216825"/>
            <a:ext cx="2062500" cy="503700"/>
          </a:xfrm>
          <a:prstGeom prst="rect">
            <a:avLst/>
          </a:prstGeom>
          <a:solidFill>
            <a:srgbClr val="CFE2F3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 Datasets</a:t>
            </a:r>
            <a:endParaRPr/>
          </a:p>
        </p:txBody>
      </p:sp>
      <p:sp>
        <p:nvSpPr>
          <p:cNvPr id="215" name="Google Shape;215;ga390546910_0_624"/>
          <p:cNvSpPr/>
          <p:nvPr/>
        </p:nvSpPr>
        <p:spPr>
          <a:xfrm>
            <a:off x="3540741" y="2860971"/>
            <a:ext cx="2062500" cy="503700"/>
          </a:xfrm>
          <a:prstGeom prst="rect">
            <a:avLst/>
          </a:prstGeom>
          <a:solidFill>
            <a:srgbClr val="EAD1DC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Dataset Detail</a:t>
            </a:r>
            <a:endParaRPr/>
          </a:p>
        </p:txBody>
      </p:sp>
      <p:sp>
        <p:nvSpPr>
          <p:cNvPr id="216" name="Google Shape;216;ga390546910_0_624"/>
          <p:cNvSpPr/>
          <p:nvPr/>
        </p:nvSpPr>
        <p:spPr>
          <a:xfrm>
            <a:off x="3540750" y="4029475"/>
            <a:ext cx="2062500" cy="503700"/>
          </a:xfrm>
          <a:prstGeom prst="rect">
            <a:avLst/>
          </a:prstGeom>
          <a:solidFill>
            <a:srgbClr val="EAD1DC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217" name="Google Shape;217;ga390546910_0_624"/>
          <p:cNvSpPr/>
          <p:nvPr/>
        </p:nvSpPr>
        <p:spPr>
          <a:xfrm>
            <a:off x="3540750" y="4634675"/>
            <a:ext cx="2062500" cy="503700"/>
          </a:xfrm>
          <a:prstGeom prst="rect">
            <a:avLst/>
          </a:prstGeom>
          <a:solidFill>
            <a:srgbClr val="EAD1DC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Distribution</a:t>
            </a:r>
            <a:endParaRPr/>
          </a:p>
        </p:txBody>
      </p:sp>
      <p:sp>
        <p:nvSpPr>
          <p:cNvPr id="218" name="Google Shape;218;ga390546910_0_624"/>
          <p:cNvSpPr/>
          <p:nvPr/>
        </p:nvSpPr>
        <p:spPr>
          <a:xfrm>
            <a:off x="6385400" y="1732350"/>
            <a:ext cx="2427600" cy="17568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Dataset Source</a:t>
            </a:r>
            <a:endParaRPr sz="1600"/>
          </a:p>
        </p:txBody>
      </p:sp>
      <p:sp>
        <p:nvSpPr>
          <p:cNvPr id="219" name="Google Shape;219;ga390546910_0_624"/>
          <p:cNvSpPr/>
          <p:nvPr/>
        </p:nvSpPr>
        <p:spPr>
          <a:xfrm>
            <a:off x="6568000" y="2216825"/>
            <a:ext cx="2062500" cy="503700"/>
          </a:xfrm>
          <a:prstGeom prst="rect">
            <a:avLst/>
          </a:prstGeom>
          <a:solidFill>
            <a:srgbClr val="CFE2F3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Dataset Index</a:t>
            </a:r>
            <a:endParaRPr/>
          </a:p>
        </p:txBody>
      </p:sp>
      <p:sp>
        <p:nvSpPr>
          <p:cNvPr id="220" name="Google Shape;220;ga390546910_0_624"/>
          <p:cNvSpPr/>
          <p:nvPr/>
        </p:nvSpPr>
        <p:spPr>
          <a:xfrm>
            <a:off x="6567891" y="2860971"/>
            <a:ext cx="2062500" cy="503700"/>
          </a:xfrm>
          <a:prstGeom prst="rect">
            <a:avLst/>
          </a:prstGeom>
          <a:solidFill>
            <a:srgbClr val="EAD1DC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Gateway</a:t>
            </a:r>
            <a:endParaRPr/>
          </a:p>
        </p:txBody>
      </p:sp>
      <p:sp>
        <p:nvSpPr>
          <p:cNvPr id="221" name="Google Shape;221;ga390546910_0_624"/>
          <p:cNvSpPr/>
          <p:nvPr/>
        </p:nvSpPr>
        <p:spPr>
          <a:xfrm>
            <a:off x="513600" y="2170075"/>
            <a:ext cx="2062500" cy="503700"/>
          </a:xfrm>
          <a:prstGeom prst="rect">
            <a:avLst/>
          </a:prstGeom>
          <a:solidFill>
            <a:srgbClr val="CFE2F3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List</a:t>
            </a:r>
            <a:endParaRPr/>
          </a:p>
        </p:txBody>
      </p:sp>
      <p:sp>
        <p:nvSpPr>
          <p:cNvPr id="222" name="Google Shape;222;ga390546910_0_624"/>
          <p:cNvSpPr/>
          <p:nvPr/>
        </p:nvSpPr>
        <p:spPr>
          <a:xfrm>
            <a:off x="513491" y="2814221"/>
            <a:ext cx="2062500" cy="503700"/>
          </a:xfrm>
          <a:prstGeom prst="rect">
            <a:avLst/>
          </a:prstGeom>
          <a:solidFill>
            <a:srgbClr val="EAD1DC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Detail</a:t>
            </a:r>
            <a:endParaRPr/>
          </a:p>
        </p:txBody>
      </p:sp>
      <p:sp>
        <p:nvSpPr>
          <p:cNvPr id="223" name="Google Shape;223;ga390546910_0_624"/>
          <p:cNvSpPr/>
          <p:nvPr/>
        </p:nvSpPr>
        <p:spPr>
          <a:xfrm>
            <a:off x="622600" y="4527975"/>
            <a:ext cx="471600" cy="433800"/>
          </a:xfrm>
          <a:prstGeom prst="smileyFace">
            <a:avLst>
              <a:gd name="adj" fmla="val 4653"/>
            </a:avLst>
          </a:prstGeom>
          <a:solidFill>
            <a:srgbClr val="CFE2F3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a390546910_0_624"/>
          <p:cNvSpPr/>
          <p:nvPr/>
        </p:nvSpPr>
        <p:spPr>
          <a:xfrm>
            <a:off x="622600" y="5138375"/>
            <a:ext cx="471600" cy="433800"/>
          </a:xfrm>
          <a:prstGeom prst="smileyFace">
            <a:avLst>
              <a:gd name="adj" fmla="val 4653"/>
            </a:avLst>
          </a:prstGeom>
          <a:solidFill>
            <a:srgbClr val="EAD1DC"/>
          </a:solidFill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a390546910_0_624"/>
          <p:cNvSpPr txBox="1"/>
          <p:nvPr/>
        </p:nvSpPr>
        <p:spPr>
          <a:xfrm>
            <a:off x="1291625" y="4565700"/>
            <a:ext cx="1419000" cy="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Team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a390546910_0_624"/>
          <p:cNvSpPr txBox="1"/>
          <p:nvPr/>
        </p:nvSpPr>
        <p:spPr>
          <a:xfrm>
            <a:off x="1291625" y="5176025"/>
            <a:ext cx="1419000" cy="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Team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End</a:t>
            </a:r>
            <a:endParaRPr/>
          </a:p>
        </p:txBody>
      </p:sp>
      <p:sp>
        <p:nvSpPr>
          <p:cNvPr id="234" name="Google Shape;234;p72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35" name="Google Shape;235;p72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390546910_0_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Kinds of allocation viewpoints</a:t>
            </a:r>
            <a:endParaRPr/>
          </a:p>
        </p:txBody>
      </p:sp>
      <p:sp>
        <p:nvSpPr>
          <p:cNvPr id="96" name="Google Shape;96;ga390546910_0_0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deployment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implementation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work assignment</a:t>
            </a:r>
            <a:endParaRPr/>
          </a:p>
        </p:txBody>
      </p:sp>
      <p:sp>
        <p:nvSpPr>
          <p:cNvPr id="97" name="Google Shape;97;ga390546910_0_0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390546910_0_2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Deployment viewpoint</a:t>
            </a:r>
            <a:endParaRPr/>
          </a:p>
        </p:txBody>
      </p:sp>
      <p:sp>
        <p:nvSpPr>
          <p:cNvPr id="104" name="Google Shape;104;ga390546910_0_250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Char char="❑"/>
            </a:pPr>
            <a:r>
              <a:rPr lang="en-US" b="1">
                <a:solidFill>
                  <a:srgbClr val="8DC63F"/>
                </a:solidFill>
              </a:rPr>
              <a:t>elements</a:t>
            </a:r>
            <a:endParaRPr b="1">
              <a:solidFill>
                <a:srgbClr val="8DC63F"/>
              </a:solidFill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components and connectors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hardware and communication elements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b="1">
                <a:solidFill>
                  <a:srgbClr val="8DC63F"/>
                </a:solidFill>
              </a:rPr>
              <a:t>relationships</a:t>
            </a:r>
            <a:endParaRPr b="1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allocated to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used to reason about performance, security and availability</a:t>
            </a:r>
            <a:endParaRPr/>
          </a:p>
        </p:txBody>
      </p:sp>
      <p:sp>
        <p:nvSpPr>
          <p:cNvPr id="105" name="Google Shape;105;ga390546910_0_250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390546910_0_257"/>
          <p:cNvSpPr/>
          <p:nvPr/>
        </p:nvSpPr>
        <p:spPr>
          <a:xfrm>
            <a:off x="2188525" y="1606025"/>
            <a:ext cx="6546600" cy="35067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National Open Data Catalog</a:t>
            </a:r>
            <a:endParaRPr sz="2200"/>
          </a:p>
        </p:txBody>
      </p:sp>
      <p:sp>
        <p:nvSpPr>
          <p:cNvPr id="112" name="Google Shape;112;ga390546910_0_257"/>
          <p:cNvSpPr/>
          <p:nvPr/>
        </p:nvSpPr>
        <p:spPr>
          <a:xfrm>
            <a:off x="2433825" y="2301725"/>
            <a:ext cx="1534800" cy="26700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Public API gateway</a:t>
            </a:r>
            <a:endParaRPr sz="1800"/>
          </a:p>
        </p:txBody>
      </p:sp>
      <p:sp>
        <p:nvSpPr>
          <p:cNvPr id="113" name="Google Shape;113;ga390546910_0_257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14" name="Google Shape;114;ga390546910_0_257"/>
          <p:cNvSpPr/>
          <p:nvPr/>
        </p:nvSpPr>
        <p:spPr>
          <a:xfrm>
            <a:off x="4893225" y="2862125"/>
            <a:ext cx="1534800" cy="15492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Backend Service</a:t>
            </a:r>
            <a:endParaRPr sz="1800"/>
          </a:p>
        </p:txBody>
      </p:sp>
      <p:sp>
        <p:nvSpPr>
          <p:cNvPr id="115" name="Google Shape;115;ga390546910_0_257"/>
          <p:cNvSpPr/>
          <p:nvPr/>
        </p:nvSpPr>
        <p:spPr>
          <a:xfrm>
            <a:off x="149325" y="3769025"/>
            <a:ext cx="1359900" cy="12027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Consumer Mobile Application N</a:t>
            </a:r>
            <a:endParaRPr sz="1800"/>
          </a:p>
        </p:txBody>
      </p:sp>
      <p:sp>
        <p:nvSpPr>
          <p:cNvPr id="116" name="Google Shape;116;ga390546910_0_257"/>
          <p:cNvSpPr/>
          <p:nvPr/>
        </p:nvSpPr>
        <p:spPr>
          <a:xfrm>
            <a:off x="7352625" y="2862125"/>
            <a:ext cx="1264200" cy="6951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Solr</a:t>
            </a:r>
            <a:endParaRPr sz="1800"/>
          </a:p>
        </p:txBody>
      </p:sp>
      <p:sp>
        <p:nvSpPr>
          <p:cNvPr id="117" name="Google Shape;117;ga390546910_0_257"/>
          <p:cNvSpPr/>
          <p:nvPr/>
        </p:nvSpPr>
        <p:spPr>
          <a:xfrm>
            <a:off x="7352625" y="3716225"/>
            <a:ext cx="1264200" cy="6951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CouchDB</a:t>
            </a:r>
            <a:endParaRPr sz="1800"/>
          </a:p>
        </p:txBody>
      </p:sp>
      <p:sp>
        <p:nvSpPr>
          <p:cNvPr id="118" name="Google Shape;118;ga390546910_0_257"/>
          <p:cNvSpPr/>
          <p:nvPr/>
        </p:nvSpPr>
        <p:spPr>
          <a:xfrm>
            <a:off x="149325" y="2301725"/>
            <a:ext cx="1359900" cy="12027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Consumer Mobile Application 1</a:t>
            </a:r>
            <a:endParaRPr sz="1800"/>
          </a:p>
        </p:txBody>
      </p:sp>
      <p:sp>
        <p:nvSpPr>
          <p:cNvPr id="119" name="Google Shape;119;ga390546910_0_257"/>
          <p:cNvSpPr/>
          <p:nvPr/>
        </p:nvSpPr>
        <p:spPr>
          <a:xfrm>
            <a:off x="3968625" y="3419825"/>
            <a:ext cx="924600" cy="433800"/>
          </a:xfrm>
          <a:prstGeom prst="rightArrow">
            <a:avLst>
              <a:gd name="adj1" fmla="val 58805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</a:t>
            </a:r>
            <a:endParaRPr/>
          </a:p>
        </p:txBody>
      </p:sp>
      <p:sp>
        <p:nvSpPr>
          <p:cNvPr id="120" name="Google Shape;120;ga390546910_0_257"/>
          <p:cNvSpPr/>
          <p:nvPr/>
        </p:nvSpPr>
        <p:spPr>
          <a:xfrm>
            <a:off x="6428025" y="2992775"/>
            <a:ext cx="924600" cy="433800"/>
          </a:xfrm>
          <a:prstGeom prst="rightArrow">
            <a:avLst>
              <a:gd name="adj1" fmla="val 58805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</a:t>
            </a:r>
            <a:endParaRPr/>
          </a:p>
        </p:txBody>
      </p:sp>
      <p:sp>
        <p:nvSpPr>
          <p:cNvPr id="121" name="Google Shape;121;ga390546910_0_257"/>
          <p:cNvSpPr/>
          <p:nvPr/>
        </p:nvSpPr>
        <p:spPr>
          <a:xfrm>
            <a:off x="6428025" y="3846875"/>
            <a:ext cx="924600" cy="433800"/>
          </a:xfrm>
          <a:prstGeom prst="rightArrow">
            <a:avLst>
              <a:gd name="adj1" fmla="val 58805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</a:t>
            </a:r>
            <a:endParaRPr/>
          </a:p>
        </p:txBody>
      </p:sp>
      <p:sp>
        <p:nvSpPr>
          <p:cNvPr id="122" name="Google Shape;122;ga390546910_0_257"/>
          <p:cNvSpPr/>
          <p:nvPr/>
        </p:nvSpPr>
        <p:spPr>
          <a:xfrm>
            <a:off x="1509225" y="2686175"/>
            <a:ext cx="924600" cy="433800"/>
          </a:xfrm>
          <a:prstGeom prst="rightArrow">
            <a:avLst>
              <a:gd name="adj1" fmla="val 58805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</a:t>
            </a:r>
            <a:endParaRPr/>
          </a:p>
        </p:txBody>
      </p:sp>
      <p:sp>
        <p:nvSpPr>
          <p:cNvPr id="123" name="Google Shape;123;ga390546910_0_257"/>
          <p:cNvSpPr/>
          <p:nvPr/>
        </p:nvSpPr>
        <p:spPr>
          <a:xfrm>
            <a:off x="1509225" y="4153475"/>
            <a:ext cx="924600" cy="433800"/>
          </a:xfrm>
          <a:prstGeom prst="rightArrow">
            <a:avLst>
              <a:gd name="adj1" fmla="val 58805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</a:t>
            </a:r>
            <a:endParaRPr/>
          </a:p>
        </p:txBody>
      </p:sp>
      <p:sp>
        <p:nvSpPr>
          <p:cNvPr id="124" name="Google Shape;124;ga390546910_0_257"/>
          <p:cNvSpPr txBox="1"/>
          <p:nvPr/>
        </p:nvSpPr>
        <p:spPr>
          <a:xfrm>
            <a:off x="149400" y="2225525"/>
            <a:ext cx="1359900" cy="26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390546910_0_348"/>
          <p:cNvSpPr/>
          <p:nvPr/>
        </p:nvSpPr>
        <p:spPr>
          <a:xfrm>
            <a:off x="1078200" y="1190950"/>
            <a:ext cx="6987600" cy="41106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National Open Data Catalog</a:t>
            </a:r>
            <a:endParaRPr sz="2200"/>
          </a:p>
        </p:txBody>
      </p:sp>
      <p:sp>
        <p:nvSpPr>
          <p:cNvPr id="131" name="Google Shape;131;ga390546910_0_348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32" name="Google Shape;132;ga390546910_0_348"/>
          <p:cNvSpPr/>
          <p:nvPr/>
        </p:nvSpPr>
        <p:spPr>
          <a:xfrm>
            <a:off x="5841550" y="1875000"/>
            <a:ext cx="1811100" cy="3108000"/>
          </a:xfrm>
          <a:prstGeom prst="cube">
            <a:avLst>
              <a:gd name="adj" fmla="val 1126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Virtual Server 01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3" name="Google Shape;133;ga390546910_0_348"/>
          <p:cNvSpPr/>
          <p:nvPr/>
        </p:nvSpPr>
        <p:spPr>
          <a:xfrm>
            <a:off x="6005975" y="2649300"/>
            <a:ext cx="1264200" cy="69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&lt;&lt;component&gt;&gt;</a:t>
            </a:r>
            <a:endParaRPr sz="9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Solr</a:t>
            </a:r>
            <a:endParaRPr sz="1600"/>
          </a:p>
        </p:txBody>
      </p:sp>
      <p:sp>
        <p:nvSpPr>
          <p:cNvPr id="134" name="Google Shape;134;ga390546910_0_348"/>
          <p:cNvSpPr/>
          <p:nvPr/>
        </p:nvSpPr>
        <p:spPr>
          <a:xfrm>
            <a:off x="6005975" y="3817575"/>
            <a:ext cx="1264200" cy="69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</a:rPr>
              <a:t>&lt;&lt;component&gt;&gt;</a:t>
            </a:r>
            <a:endParaRPr sz="19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CouchDB</a:t>
            </a:r>
            <a:endParaRPr sz="1600"/>
          </a:p>
        </p:txBody>
      </p:sp>
      <p:sp>
        <p:nvSpPr>
          <p:cNvPr id="135" name="Google Shape;135;ga390546910_0_348"/>
          <p:cNvSpPr/>
          <p:nvPr/>
        </p:nvSpPr>
        <p:spPr>
          <a:xfrm>
            <a:off x="3183600" y="1875000"/>
            <a:ext cx="1811100" cy="3108000"/>
          </a:xfrm>
          <a:prstGeom prst="cube">
            <a:avLst>
              <a:gd name="adj" fmla="val 1126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Virtual Server 02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6" name="Google Shape;136;ga390546910_0_348"/>
          <p:cNvSpPr/>
          <p:nvPr/>
        </p:nvSpPr>
        <p:spPr>
          <a:xfrm>
            <a:off x="3346775" y="3791175"/>
            <a:ext cx="1264200" cy="747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&lt;&lt;component&gt;&gt;</a:t>
            </a:r>
            <a:endParaRPr sz="19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Backend Service</a:t>
            </a:r>
            <a:endParaRPr sz="1600"/>
          </a:p>
        </p:txBody>
      </p:sp>
      <p:sp>
        <p:nvSpPr>
          <p:cNvPr id="137" name="Google Shape;137;ga390546910_0_348"/>
          <p:cNvSpPr/>
          <p:nvPr/>
        </p:nvSpPr>
        <p:spPr>
          <a:xfrm>
            <a:off x="3346775" y="2582100"/>
            <a:ext cx="1264200" cy="829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&lt;&lt;component&gt;&gt;</a:t>
            </a:r>
            <a:endParaRPr sz="19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Public API gateway</a:t>
            </a:r>
            <a:endParaRPr sz="1600"/>
          </a:p>
        </p:txBody>
      </p:sp>
      <p:cxnSp>
        <p:nvCxnSpPr>
          <p:cNvPr id="138" name="Google Shape;138;ga390546910_0_348"/>
          <p:cNvCxnSpPr>
            <a:stCxn id="139" idx="5"/>
            <a:endCxn id="132" idx="2"/>
          </p:cNvCxnSpPr>
          <p:nvPr/>
        </p:nvCxnSpPr>
        <p:spPr>
          <a:xfrm>
            <a:off x="4994650" y="3527419"/>
            <a:ext cx="846900" cy="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40;ga390546910_0_348"/>
          <p:cNvSpPr txBox="1"/>
          <p:nvPr/>
        </p:nvSpPr>
        <p:spPr>
          <a:xfrm>
            <a:off x="5089763" y="3232400"/>
            <a:ext cx="6567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LAN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HTTP over TCP/IP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ga390546910_0_348"/>
          <p:cNvCxnSpPr/>
          <p:nvPr/>
        </p:nvCxnSpPr>
        <p:spPr>
          <a:xfrm>
            <a:off x="2235900" y="3560768"/>
            <a:ext cx="947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ga390546910_0_348"/>
          <p:cNvSpPr txBox="1"/>
          <p:nvPr/>
        </p:nvSpPr>
        <p:spPr>
          <a:xfrm>
            <a:off x="2474413" y="3255575"/>
            <a:ext cx="6567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LAN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HTTP over TCP/IP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a390546910_0_348"/>
          <p:cNvSpPr/>
          <p:nvPr/>
        </p:nvSpPr>
        <p:spPr>
          <a:xfrm>
            <a:off x="1491350" y="1875000"/>
            <a:ext cx="930600" cy="3108000"/>
          </a:xfrm>
          <a:prstGeom prst="cube">
            <a:avLst>
              <a:gd name="adj" fmla="val 1126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Firewall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390546910_0_37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 viewpoint</a:t>
            </a:r>
            <a:endParaRPr/>
          </a:p>
        </p:txBody>
      </p:sp>
      <p:sp>
        <p:nvSpPr>
          <p:cNvPr id="150" name="Google Shape;150;ga390546910_0_372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Char char="❑"/>
            </a:pPr>
            <a:r>
              <a:rPr lang="en-US" b="1">
                <a:solidFill>
                  <a:srgbClr val="8DC63F"/>
                </a:solidFill>
              </a:rPr>
              <a:t>elements</a:t>
            </a:r>
            <a:endParaRPr b="1">
              <a:solidFill>
                <a:srgbClr val="8DC63F"/>
              </a:solidFill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modules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file structures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b="1">
                <a:solidFill>
                  <a:srgbClr val="8DC63F"/>
                </a:solidFill>
              </a:rPr>
              <a:t>relationships</a:t>
            </a:r>
            <a:endParaRPr b="1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implemented in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important for the management of development activities and build processes</a:t>
            </a:r>
            <a:endParaRPr/>
          </a:p>
        </p:txBody>
      </p:sp>
      <p:sp>
        <p:nvSpPr>
          <p:cNvPr id="151" name="Google Shape;151;ga390546910_0_372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390546910_0_474"/>
          <p:cNvSpPr/>
          <p:nvPr/>
        </p:nvSpPr>
        <p:spPr>
          <a:xfrm>
            <a:off x="108600" y="509400"/>
            <a:ext cx="8926800" cy="55467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National Open Data Catalog</a:t>
            </a:r>
            <a:endParaRPr sz="2400"/>
          </a:p>
        </p:txBody>
      </p:sp>
      <p:sp>
        <p:nvSpPr>
          <p:cNvPr id="158" name="Google Shape;158;ga390546910_0_474"/>
          <p:cNvSpPr/>
          <p:nvPr/>
        </p:nvSpPr>
        <p:spPr>
          <a:xfrm>
            <a:off x="220299" y="1207450"/>
            <a:ext cx="2649000" cy="42591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Presentation</a:t>
            </a:r>
            <a:endParaRPr sz="2100"/>
          </a:p>
        </p:txBody>
      </p:sp>
      <p:sp>
        <p:nvSpPr>
          <p:cNvPr id="159" name="Google Shape;159;ga390546910_0_474"/>
          <p:cNvSpPr/>
          <p:nvPr/>
        </p:nvSpPr>
        <p:spPr>
          <a:xfrm>
            <a:off x="331000" y="3591750"/>
            <a:ext cx="2427600" cy="17568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Public API</a:t>
            </a:r>
            <a:endParaRPr sz="1600"/>
          </a:p>
        </p:txBody>
      </p:sp>
      <p:sp>
        <p:nvSpPr>
          <p:cNvPr id="160" name="Google Shape;160;ga390546910_0_474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1" name="Google Shape;161;ga390546910_0_474"/>
          <p:cNvSpPr/>
          <p:nvPr/>
        </p:nvSpPr>
        <p:spPr>
          <a:xfrm>
            <a:off x="3247500" y="1207450"/>
            <a:ext cx="2649000" cy="42591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Domain</a:t>
            </a:r>
            <a:endParaRPr sz="2100"/>
          </a:p>
        </p:txBody>
      </p:sp>
      <p:sp>
        <p:nvSpPr>
          <p:cNvPr id="162" name="Google Shape;162;ga390546910_0_474"/>
          <p:cNvSpPr/>
          <p:nvPr/>
        </p:nvSpPr>
        <p:spPr>
          <a:xfrm>
            <a:off x="6274705" y="1207450"/>
            <a:ext cx="2649000" cy="42591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Data Sources</a:t>
            </a:r>
            <a:endParaRPr sz="2100"/>
          </a:p>
        </p:txBody>
      </p:sp>
      <p:sp>
        <p:nvSpPr>
          <p:cNvPr id="163" name="Google Shape;163;ga390546910_0_474"/>
          <p:cNvSpPr/>
          <p:nvPr/>
        </p:nvSpPr>
        <p:spPr>
          <a:xfrm>
            <a:off x="3358250" y="1732350"/>
            <a:ext cx="2427600" cy="17568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Services</a:t>
            </a:r>
            <a:endParaRPr sz="1600"/>
          </a:p>
        </p:txBody>
      </p:sp>
      <p:sp>
        <p:nvSpPr>
          <p:cNvPr id="164" name="Google Shape;164;ga390546910_0_474"/>
          <p:cNvSpPr/>
          <p:nvPr/>
        </p:nvSpPr>
        <p:spPr>
          <a:xfrm>
            <a:off x="3358250" y="3591748"/>
            <a:ext cx="2427600" cy="17568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Model</a:t>
            </a:r>
            <a:endParaRPr sz="1600"/>
          </a:p>
        </p:txBody>
      </p:sp>
      <p:sp>
        <p:nvSpPr>
          <p:cNvPr id="165" name="Google Shape;165;ga390546910_0_474"/>
          <p:cNvSpPr/>
          <p:nvPr/>
        </p:nvSpPr>
        <p:spPr>
          <a:xfrm>
            <a:off x="3540850" y="2216825"/>
            <a:ext cx="2062500" cy="503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 Datasets</a:t>
            </a:r>
            <a:endParaRPr/>
          </a:p>
        </p:txBody>
      </p:sp>
      <p:sp>
        <p:nvSpPr>
          <p:cNvPr id="166" name="Google Shape;166;ga390546910_0_474"/>
          <p:cNvSpPr/>
          <p:nvPr/>
        </p:nvSpPr>
        <p:spPr>
          <a:xfrm>
            <a:off x="3540741" y="2860971"/>
            <a:ext cx="2062500" cy="503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Dataset Detail</a:t>
            </a:r>
            <a:endParaRPr/>
          </a:p>
        </p:txBody>
      </p:sp>
      <p:sp>
        <p:nvSpPr>
          <p:cNvPr id="167" name="Google Shape;167;ga390546910_0_474"/>
          <p:cNvSpPr/>
          <p:nvPr/>
        </p:nvSpPr>
        <p:spPr>
          <a:xfrm>
            <a:off x="3540750" y="4029475"/>
            <a:ext cx="2062500" cy="503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168" name="Google Shape;168;ga390546910_0_474"/>
          <p:cNvSpPr/>
          <p:nvPr/>
        </p:nvSpPr>
        <p:spPr>
          <a:xfrm>
            <a:off x="3540750" y="4634675"/>
            <a:ext cx="2062500" cy="503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Distribution</a:t>
            </a:r>
            <a:endParaRPr/>
          </a:p>
        </p:txBody>
      </p:sp>
      <p:sp>
        <p:nvSpPr>
          <p:cNvPr id="169" name="Google Shape;169;ga390546910_0_474"/>
          <p:cNvSpPr/>
          <p:nvPr/>
        </p:nvSpPr>
        <p:spPr>
          <a:xfrm>
            <a:off x="6385400" y="1732350"/>
            <a:ext cx="2427600" cy="17568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Dataset Source</a:t>
            </a:r>
            <a:endParaRPr sz="1600"/>
          </a:p>
        </p:txBody>
      </p:sp>
      <p:sp>
        <p:nvSpPr>
          <p:cNvPr id="170" name="Google Shape;170;ga390546910_0_474"/>
          <p:cNvSpPr/>
          <p:nvPr/>
        </p:nvSpPr>
        <p:spPr>
          <a:xfrm>
            <a:off x="6568000" y="2216825"/>
            <a:ext cx="2062500" cy="503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Dataset Index</a:t>
            </a:r>
            <a:endParaRPr/>
          </a:p>
        </p:txBody>
      </p:sp>
      <p:sp>
        <p:nvSpPr>
          <p:cNvPr id="171" name="Google Shape;171;ga390546910_0_474"/>
          <p:cNvSpPr/>
          <p:nvPr/>
        </p:nvSpPr>
        <p:spPr>
          <a:xfrm>
            <a:off x="6567891" y="2860971"/>
            <a:ext cx="2062500" cy="503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Gateway</a:t>
            </a:r>
            <a:endParaRPr/>
          </a:p>
        </p:txBody>
      </p:sp>
      <p:sp>
        <p:nvSpPr>
          <p:cNvPr id="172" name="Google Shape;172;ga390546910_0_474"/>
          <p:cNvSpPr/>
          <p:nvPr/>
        </p:nvSpPr>
        <p:spPr>
          <a:xfrm>
            <a:off x="513600" y="4029475"/>
            <a:ext cx="2062500" cy="503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List</a:t>
            </a:r>
            <a:endParaRPr/>
          </a:p>
        </p:txBody>
      </p:sp>
      <p:sp>
        <p:nvSpPr>
          <p:cNvPr id="173" name="Google Shape;173;ga390546910_0_474"/>
          <p:cNvSpPr/>
          <p:nvPr/>
        </p:nvSpPr>
        <p:spPr>
          <a:xfrm>
            <a:off x="513491" y="4673621"/>
            <a:ext cx="2062500" cy="5037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Detail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390546910_0_37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Modules and Source Code</a:t>
            </a:r>
            <a:endParaRPr/>
          </a:p>
        </p:txBody>
      </p:sp>
      <p:sp>
        <p:nvSpPr>
          <p:cNvPr id="180" name="Google Shape;180;ga390546910_0_379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81" name="Google Shape;181;ga390546910_0_379"/>
          <p:cNvSpPr/>
          <p:nvPr/>
        </p:nvSpPr>
        <p:spPr>
          <a:xfrm>
            <a:off x="502950" y="3013450"/>
            <a:ext cx="1573200" cy="11499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Dataset Source</a:t>
            </a:r>
            <a:endParaRPr sz="1100"/>
          </a:p>
        </p:txBody>
      </p:sp>
      <p:sp>
        <p:nvSpPr>
          <p:cNvPr id="182" name="Google Shape;182;ga390546910_0_379"/>
          <p:cNvSpPr/>
          <p:nvPr/>
        </p:nvSpPr>
        <p:spPr>
          <a:xfrm>
            <a:off x="621452" y="3311716"/>
            <a:ext cx="1336200" cy="3099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</a:rPr>
              <a:t>Dataset Index</a:t>
            </a:r>
            <a:endParaRPr sz="900"/>
          </a:p>
        </p:txBody>
      </p:sp>
      <p:sp>
        <p:nvSpPr>
          <p:cNvPr id="183" name="Google Shape;183;ga390546910_0_379"/>
          <p:cNvSpPr/>
          <p:nvPr/>
        </p:nvSpPr>
        <p:spPr>
          <a:xfrm>
            <a:off x="621452" y="3708277"/>
            <a:ext cx="1336200" cy="309900"/>
          </a:xfrm>
          <a:prstGeom prst="rect">
            <a:avLst/>
          </a:prstGeom>
          <a:noFill/>
          <a:ln w="2857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Dataset Gateway</a:t>
            </a:r>
            <a:endParaRPr sz="900"/>
          </a:p>
        </p:txBody>
      </p:sp>
      <p:sp>
        <p:nvSpPr>
          <p:cNvPr id="184" name="Google Shape;184;ga390546910_0_379"/>
          <p:cNvSpPr/>
          <p:nvPr/>
        </p:nvSpPr>
        <p:spPr>
          <a:xfrm>
            <a:off x="3282700" y="993000"/>
            <a:ext cx="4991275" cy="10815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class DatasetIndex 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  public List&lt;DatasetValueObject&gt; find(String pattern) 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5" name="Google Shape;185;ga390546910_0_379"/>
          <p:cNvCxnSpPr>
            <a:stCxn id="182" idx="3"/>
            <a:endCxn id="184" idx="1"/>
          </p:cNvCxnSpPr>
          <p:nvPr/>
        </p:nvCxnSpPr>
        <p:spPr>
          <a:xfrm rot="10800000" flipH="1">
            <a:off x="1957652" y="1533766"/>
            <a:ext cx="1325100" cy="193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stealth" w="med" len="med"/>
          </a:ln>
        </p:spPr>
      </p:cxnSp>
      <p:sp>
        <p:nvSpPr>
          <p:cNvPr id="186" name="Google Shape;186;ga390546910_0_379"/>
          <p:cNvSpPr/>
          <p:nvPr/>
        </p:nvSpPr>
        <p:spPr>
          <a:xfrm>
            <a:off x="3282700" y="2334750"/>
            <a:ext cx="4991275" cy="156835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class DatasetGateway 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DatasetValueObject load (IRI dsIRI)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  public static void insert (DatasetValueObject ds) 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ga390546910_0_379"/>
          <p:cNvSpPr/>
          <p:nvPr/>
        </p:nvSpPr>
        <p:spPr>
          <a:xfrm>
            <a:off x="3282700" y="4163350"/>
            <a:ext cx="4991275" cy="202115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class DatasetValueObject 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  private String name 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  private List&lt;DistributionValueObject&gt; distributions 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  public String getName() { … 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class DistributionValueObject 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  private String name 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  private IRI downloadURL 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String getName() { … 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8" name="Google Shape;188;ga390546910_0_379"/>
          <p:cNvCxnSpPr>
            <a:stCxn id="183" idx="3"/>
            <a:endCxn id="186" idx="1"/>
          </p:cNvCxnSpPr>
          <p:nvPr/>
        </p:nvCxnSpPr>
        <p:spPr>
          <a:xfrm rot="10800000" flipH="1">
            <a:off x="1957652" y="3118927"/>
            <a:ext cx="1325100" cy="74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189" name="Google Shape;189;ga390546910_0_379"/>
          <p:cNvCxnSpPr>
            <a:stCxn id="183" idx="3"/>
            <a:endCxn id="187" idx="1"/>
          </p:cNvCxnSpPr>
          <p:nvPr/>
        </p:nvCxnSpPr>
        <p:spPr>
          <a:xfrm>
            <a:off x="1957652" y="3863227"/>
            <a:ext cx="1325100" cy="131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stealth" w="med" len="med"/>
          </a:ln>
        </p:spPr>
      </p:cxnSp>
      <p:sp>
        <p:nvSpPr>
          <p:cNvPr id="190" name="Google Shape;190;ga390546910_0_379"/>
          <p:cNvSpPr txBox="1"/>
          <p:nvPr/>
        </p:nvSpPr>
        <p:spPr>
          <a:xfrm>
            <a:off x="6056175" y="1698000"/>
            <a:ext cx="22179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datasetindex.java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a390546910_0_379"/>
          <p:cNvSpPr txBox="1"/>
          <p:nvPr/>
        </p:nvSpPr>
        <p:spPr>
          <a:xfrm>
            <a:off x="6056175" y="3517588"/>
            <a:ext cx="22179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datasetgateway.java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a390546910_0_379"/>
          <p:cNvSpPr txBox="1"/>
          <p:nvPr/>
        </p:nvSpPr>
        <p:spPr>
          <a:xfrm>
            <a:off x="6056175" y="5798988"/>
            <a:ext cx="22179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valueobjects.java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390546910_0_57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 assignment viewpoint</a:t>
            </a:r>
            <a:endParaRPr/>
          </a:p>
        </p:txBody>
      </p:sp>
      <p:sp>
        <p:nvSpPr>
          <p:cNvPr id="199" name="Google Shape;199;ga390546910_0_575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Char char="❑"/>
            </a:pPr>
            <a:r>
              <a:rPr lang="en-US" b="1">
                <a:solidFill>
                  <a:srgbClr val="8DC63F"/>
                </a:solidFill>
              </a:rPr>
              <a:t>elements</a:t>
            </a:r>
            <a:endParaRPr b="1">
              <a:solidFill>
                <a:srgbClr val="8DC63F"/>
              </a:solidFill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modules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people or teams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b="1">
                <a:solidFill>
                  <a:srgbClr val="8DC63F"/>
                </a:solidFill>
              </a:rPr>
              <a:t>relationships</a:t>
            </a:r>
            <a:endParaRPr b="1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work assignment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important for the project management</a:t>
            </a:r>
            <a:endParaRPr/>
          </a:p>
        </p:txBody>
      </p:sp>
      <p:sp>
        <p:nvSpPr>
          <p:cNvPr id="200" name="Google Shape;200;ga390546910_0_575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 patičkou">
  <a:themeElements>
    <a:clrScheme name="Kancelář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373</Words>
  <Application>Microsoft Office PowerPoint</Application>
  <PresentationFormat>On-screen Show (4:3)</PresentationFormat>
  <Paragraphs>150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Noto Sans Symbols</vt:lpstr>
      <vt:lpstr>S patičkou</vt:lpstr>
      <vt:lpstr>Software System Architectures (NSWI130) Architectural Views</vt:lpstr>
      <vt:lpstr>Kinds of allocation viewpoints</vt:lpstr>
      <vt:lpstr>Deployment viewpoint</vt:lpstr>
      <vt:lpstr>PowerPoint Presentation</vt:lpstr>
      <vt:lpstr>PowerPoint Presentation</vt:lpstr>
      <vt:lpstr>Implementation viewpoint</vt:lpstr>
      <vt:lpstr>PowerPoint Presentation</vt:lpstr>
      <vt:lpstr>Modules and Source Code</vt:lpstr>
      <vt:lpstr>Work assignment viewpoint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System Architectures (NSWI130) Architectural Views</dc:title>
  <dc:creator>martin</dc:creator>
  <cp:lastModifiedBy>Martin Nečaský</cp:lastModifiedBy>
  <cp:revision>1</cp:revision>
  <dcterms:modified xsi:type="dcterms:W3CDTF">2022-10-06T11:54:10Z</dcterms:modified>
</cp:coreProperties>
</file>