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dS0QBvHdD0TZ4NXZdhhj7ImLA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DD579C-CE01-48A6-B518-842BFA2CCA65}">
  <a:tblStyle styleId="{5DDD579C-CE01-48A6-B518-842BFA2CC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4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customschemas.google.com/relationships/presentationmetadata" Target="meta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ečaský" userId="4d5b1f2d-d072-4f2f-b575-b96d99ede51e" providerId="ADAL" clId="{50603141-9796-410C-B70B-E8ABFAA3EA66}"/>
    <pc:docChg chg="custSel modSld">
      <pc:chgData name="Martin Nečaský" userId="4d5b1f2d-d072-4f2f-b575-b96d99ede51e" providerId="ADAL" clId="{50603141-9796-410C-B70B-E8ABFAA3EA66}" dt="2022-12-22T11:39:24.205" v="92" actId="20577"/>
      <pc:docMkLst>
        <pc:docMk/>
      </pc:docMkLst>
      <pc:sldChg chg="modSp mod">
        <pc:chgData name="Martin Nečaský" userId="4d5b1f2d-d072-4f2f-b575-b96d99ede51e" providerId="ADAL" clId="{50603141-9796-410C-B70B-E8ABFAA3EA66}" dt="2022-12-22T11:39:24.205" v="92" actId="20577"/>
        <pc:sldMkLst>
          <pc:docMk/>
          <pc:sldMk cId="0" sldId="266"/>
        </pc:sldMkLst>
        <pc:spChg chg="mod">
          <ac:chgData name="Martin Nečaský" userId="4d5b1f2d-d072-4f2f-b575-b96d99ede51e" providerId="ADAL" clId="{50603141-9796-410C-B70B-E8ABFAA3EA66}" dt="2022-12-22T11:39:24.205" v="92" actId="20577"/>
          <ac:spMkLst>
            <pc:docMk/>
            <pc:sldMk cId="0" sldId="266"/>
            <ac:spMk id="1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0c84b83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0c84b83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b10c84b832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90631bc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90631bc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ad90631bca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90631bc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90631bc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d90631bca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90631bc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90631bc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ad90631bca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90631bc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d90631bc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ad90631bc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d90631bc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d90631bc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ad90631bca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d90631bc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d90631bc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ad90631bca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d90631bc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d90631bc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d90631bc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90631bc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d90631bc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ad90631bca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90631bc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d90631bc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d90631bca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d90631bc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d90631bc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ad90631bca_0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d90631bca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d90631bca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ad90631bca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10c84b83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10c84b83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b10c84b832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10c84b83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10c84b83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b10c84b83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10c84b83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10c84b83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b10c84b832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10c84b83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10c84b83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b10c84b832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10c84b83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10c84b83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b10c84b832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0c84b83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0c84b83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b10c84b832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10c84b83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10c84b83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b10c84b832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10c84b83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10c84b83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b10c84b832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d90631bc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ad90631bc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10c84b83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10c84b83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b10c84b832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10c84b83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10c84b83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b10c84b832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10c84b83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b10c84b83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gb10c84b832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10c84b83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b10c84b83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gb10c84b832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10c84b83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b10c84b83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gb10c84b832_0_3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10c84b83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b10c84b83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b10c84b832_0_4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10c84b832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b10c84b832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gb10c84b832_0_5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10c84b832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gb10c84b832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6" name="Google Shape;556;gb10c84b832_0_5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10c84b832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10c84b832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b10c84b832_0_6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10c84b832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10c84b832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b10c84b832_0_6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d90631bc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ad90631bc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10c84b832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b10c84b832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gb10c84b832_0_5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10c84b832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10c84b832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b10c84b832_0_7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10c84b832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b10c84b832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gb10c84b832_0_7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10c84b832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10c84b832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b10c84b832_0_7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b10c84b832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b10c84b832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b10c84b832_0_8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b10c84b832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b10c84b832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b10c84b832_0_8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10c84b832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10c84b832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gb10c84b832_0_8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b10c84b832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b10c84b832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b10c84b832_0_9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b10c84b832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b10c84b832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gb10c84b832_0_9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b10c84b832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b10c84b832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gb10c84b832_0_9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90631b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ad90631b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10c84b832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10c84b832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gb10c84b832_0_9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b10c84b832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b10c84b832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gb10c84b832_0_10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b10c84b832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b10c84b832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gb10c84b832_0_10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b10c84b832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gb10c84b832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b10c84b832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gb10c84b832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b10c84b832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b10c84b832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gb10c84b832_0_1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10c84b832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gb10c84b832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90631b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gad90631b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d90631bc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d90631bc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ad90631bc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0c84b8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0c84b8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b10c84b83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90631bc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90631bc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ad90631bca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1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1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176"/>
              </a:srgbClr>
            </a:outerShdw>
          </a:effectLst>
        </p:spPr>
      </p:pic>
      <p:sp>
        <p:nvSpPr>
          <p:cNvPr id="21" name="Google Shape;21;p3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30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30" descr="D:\Skola\XRG grafika\XRG - XML and web eng\PNG transparentní pozadí\Logo XRG and XML -10.png"/>
            <p:cNvPicPr preferRelativeResize="0"/>
            <p:nvPr/>
          </p:nvPicPr>
          <p:blipFill rotWithShape="1">
            <a:blip r:embed="rId4">
              <a:alphaModFix/>
            </a:blip>
            <a:srcRect l="12138" t="35972" r="9219" b="48311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0"/>
          <p:cNvPicPr preferRelativeResize="0"/>
          <p:nvPr/>
        </p:nvPicPr>
        <p:blipFill rotWithShape="1">
          <a:blip r:embed="rId5">
            <a:alphaModFix/>
          </a:blip>
          <a:srcRect l="27126" t="33051" r="32182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terator_pattern#/media/File:Iterator_UML_class_diagram.sv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bserver_pattern#/media/File:Observer_w_update.sv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Domain-Driven Architectural Pattern</a:t>
            </a:r>
            <a:endParaRPr sz="280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0c84b832_0_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 Pattern</a:t>
            </a:r>
            <a:endParaRPr/>
          </a:p>
        </p:txBody>
      </p:sp>
      <p:sp>
        <p:nvSpPr>
          <p:cNvPr id="105" name="Google Shape;105;gb10c84b832_0_23"/>
          <p:cNvSpPr/>
          <p:nvPr/>
        </p:nvSpPr>
        <p:spPr>
          <a:xfrm>
            <a:off x="647900" y="4486002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6" name="Google Shape;106;gb10c84b832_0_23"/>
          <p:cNvSpPr/>
          <p:nvPr/>
        </p:nvSpPr>
        <p:spPr>
          <a:xfrm>
            <a:off x="647900" y="4137902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7" name="Google Shape;107;gb10c84b832_0_23"/>
          <p:cNvSpPr/>
          <p:nvPr/>
        </p:nvSpPr>
        <p:spPr>
          <a:xfrm>
            <a:off x="647900" y="3789801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8" name="Google Shape;108;gb10c84b832_0_23"/>
          <p:cNvSpPr/>
          <p:nvPr/>
        </p:nvSpPr>
        <p:spPr>
          <a:xfrm>
            <a:off x="647900" y="3441701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9" name="Google Shape;109;gb10c84b832_0_23"/>
          <p:cNvSpPr/>
          <p:nvPr/>
        </p:nvSpPr>
        <p:spPr>
          <a:xfrm>
            <a:off x="647900" y="3093600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10" name="Google Shape;110;gb10c84b832_0_23"/>
          <p:cNvSpPr/>
          <p:nvPr/>
        </p:nvSpPr>
        <p:spPr>
          <a:xfrm rot="5400000">
            <a:off x="2595350" y="4184350"/>
            <a:ext cx="1065900" cy="236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11" name="Google Shape;111;gb10c84b832_0_23"/>
          <p:cNvSpPr txBox="1"/>
          <p:nvPr/>
        </p:nvSpPr>
        <p:spPr>
          <a:xfrm>
            <a:off x="647900" y="2284725"/>
            <a:ext cx="259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Layered Modules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b10c84b832_0_23"/>
          <p:cNvSpPr txBox="1"/>
          <p:nvPr/>
        </p:nvSpPr>
        <p:spPr>
          <a:xfrm>
            <a:off x="5319750" y="1322250"/>
            <a:ext cx="259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Monolithic Component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10c84b832_0_23"/>
          <p:cNvSpPr/>
          <p:nvPr/>
        </p:nvSpPr>
        <p:spPr>
          <a:xfrm>
            <a:off x="5437650" y="2103525"/>
            <a:ext cx="2362500" cy="1133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Monolith</a:t>
            </a:r>
            <a:endParaRPr sz="1300"/>
          </a:p>
        </p:txBody>
      </p:sp>
      <p:sp>
        <p:nvSpPr>
          <p:cNvPr id="114" name="Google Shape;114;gb10c84b832_0_23"/>
          <p:cNvSpPr/>
          <p:nvPr/>
        </p:nvSpPr>
        <p:spPr>
          <a:xfrm>
            <a:off x="6226500" y="4427975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5" name="Google Shape;115;gb10c84b832_0_23"/>
          <p:cNvSpPr/>
          <p:nvPr/>
        </p:nvSpPr>
        <p:spPr>
          <a:xfrm>
            <a:off x="5547800" y="4937425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6" name="Google Shape;116;gb10c84b832_0_23"/>
          <p:cNvSpPr/>
          <p:nvPr/>
        </p:nvSpPr>
        <p:spPr>
          <a:xfrm>
            <a:off x="6866675" y="49606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7" name="Google Shape;117;gb10c84b832_0_23"/>
          <p:cNvSpPr/>
          <p:nvPr/>
        </p:nvSpPr>
        <p:spPr>
          <a:xfrm>
            <a:off x="7176850" y="55001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8" name="Google Shape;118;gb10c84b832_0_23"/>
          <p:cNvSpPr/>
          <p:nvPr/>
        </p:nvSpPr>
        <p:spPr>
          <a:xfrm>
            <a:off x="5310950" y="55001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19" name="Google Shape;119;gb10c84b832_0_23"/>
          <p:cNvSpPr/>
          <p:nvPr/>
        </p:nvSpPr>
        <p:spPr>
          <a:xfrm>
            <a:off x="6339825" y="55001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cxnSp>
        <p:nvCxnSpPr>
          <p:cNvPr id="120" name="Google Shape;120;gb10c84b832_0_23"/>
          <p:cNvCxnSpPr>
            <a:stCxn id="114" idx="3"/>
            <a:endCxn id="115" idx="0"/>
          </p:cNvCxnSpPr>
          <p:nvPr/>
        </p:nvCxnSpPr>
        <p:spPr>
          <a:xfrm flipH="1">
            <a:off x="5922935" y="4764958"/>
            <a:ext cx="413400" cy="1725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1" name="Google Shape;121;gb10c84b832_0_23"/>
          <p:cNvCxnSpPr>
            <a:stCxn id="114" idx="5"/>
            <a:endCxn id="116" idx="0"/>
          </p:cNvCxnSpPr>
          <p:nvPr/>
        </p:nvCxnSpPr>
        <p:spPr>
          <a:xfrm>
            <a:off x="6866665" y="4764958"/>
            <a:ext cx="375000" cy="1956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2" name="Google Shape;122;gb10c84b832_0_23"/>
          <p:cNvCxnSpPr>
            <a:stCxn id="115" idx="4"/>
            <a:endCxn id="118" idx="0"/>
          </p:cNvCxnSpPr>
          <p:nvPr/>
        </p:nvCxnSpPr>
        <p:spPr>
          <a:xfrm flipH="1">
            <a:off x="5685800" y="5332225"/>
            <a:ext cx="237000" cy="1680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3" name="Google Shape;123;gb10c84b832_0_23"/>
          <p:cNvCxnSpPr>
            <a:stCxn id="116" idx="3"/>
            <a:endCxn id="119" idx="0"/>
          </p:cNvCxnSpPr>
          <p:nvPr/>
        </p:nvCxnSpPr>
        <p:spPr>
          <a:xfrm flipH="1">
            <a:off x="6714910" y="5297633"/>
            <a:ext cx="261600" cy="2025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4" name="Google Shape;124;gb10c84b832_0_23"/>
          <p:cNvCxnSpPr>
            <a:stCxn id="116" idx="5"/>
            <a:endCxn id="117" idx="0"/>
          </p:cNvCxnSpPr>
          <p:nvPr/>
        </p:nvCxnSpPr>
        <p:spPr>
          <a:xfrm>
            <a:off x="7506840" y="5297633"/>
            <a:ext cx="45000" cy="2025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25" name="Google Shape;125;gb10c84b832_0_23"/>
          <p:cNvSpPr txBox="1"/>
          <p:nvPr/>
        </p:nvSpPr>
        <p:spPr>
          <a:xfrm>
            <a:off x="5319750" y="3776525"/>
            <a:ext cx="259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Distributed Network Components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90631bca_0_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Domain-driven architecture</a:t>
            </a:r>
            <a:endParaRPr/>
          </a:p>
        </p:txBody>
      </p:sp>
      <p:sp>
        <p:nvSpPr>
          <p:cNvPr id="132" name="Google Shape;132;gad90631bca_0_5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based on separation of technical complexities from the complexities of the problem domain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helps to change portion of the system without undesired effects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assumption – presentation, persistence and domain logic usually </a:t>
            </a:r>
            <a:r>
              <a:rPr lang="en-US"/>
              <a:t>change independently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90631bca_0_60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Domain Layer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90631bca_0_67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Domain Layer</a:t>
            </a:r>
            <a:endParaRPr sz="1900"/>
          </a:p>
        </p:txBody>
      </p:sp>
      <p:sp>
        <p:nvSpPr>
          <p:cNvPr id="145" name="Google Shape;145;gad90631bca_0_67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46" name="Google Shape;146;gad90631bca_0_67"/>
          <p:cNvSpPr txBox="1"/>
          <p:nvPr/>
        </p:nvSpPr>
        <p:spPr>
          <a:xfrm>
            <a:off x="3442200" y="417382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Application Service Layer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90631bca_0_77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53" name="Google Shape;153;gad90631bca_0_77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54" name="Google Shape;154;gad90631bca_0_77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155" name="Google Shape;155;gad90631bca_0_77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6" name="Google Shape;156;gad90631bca_0_77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90631bca_0_129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63" name="Google Shape;163;gad90631bca_0_129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64" name="Google Shape;164;gad90631bca_0_129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165" name="Google Shape;165;gad90631bca_0_129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6" name="Google Shape;166;gad90631bca_0_129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gad90631bca_0_129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68" name="Google Shape;168;gad90631bca_0_129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9" name="Google Shape;169;gad90631bca_0_129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70" name="Google Shape;170;gad90631bca_0_129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1" name="Google Shape;171;gad90631bca_0_129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72" name="Google Shape;172;gad90631bca_0_129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3" name="Google Shape;173;gad90631bca_0_129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74" name="Google Shape;174;gad90631bca_0_129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5" name="Google Shape;175;gad90631bca_0_129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176" name="Google Shape;176;gad90631bca_0_129"/>
          <p:cNvSpPr/>
          <p:nvPr/>
        </p:nvSpPr>
        <p:spPr>
          <a:xfrm>
            <a:off x="5890350" y="2286000"/>
            <a:ext cx="883225" cy="571500"/>
          </a:xfrm>
          <a:custGeom>
            <a:avLst/>
            <a:gdLst/>
            <a:ahLst/>
            <a:cxnLst/>
            <a:rect l="l" t="t" r="r" b="b"/>
            <a:pathLst>
              <a:path w="35329" h="22860" extrusionOk="0">
                <a:moveTo>
                  <a:pt x="35329" y="0"/>
                </a:moveTo>
                <a:cubicBezTo>
                  <a:pt x="32731" y="606"/>
                  <a:pt x="25631" y="-173"/>
                  <a:pt x="19743" y="3637"/>
                </a:cubicBezTo>
                <a:cubicBezTo>
                  <a:pt x="13855" y="7447"/>
                  <a:pt x="3291" y="19656"/>
                  <a:pt x="0" y="2286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177" name="Google Shape;177;gad90631bca_0_129"/>
          <p:cNvSpPr/>
          <p:nvPr/>
        </p:nvSpPr>
        <p:spPr>
          <a:xfrm>
            <a:off x="2474325" y="4424588"/>
            <a:ext cx="1078050" cy="610471"/>
          </a:xfrm>
          <a:custGeom>
            <a:avLst/>
            <a:gdLst/>
            <a:ahLst/>
            <a:cxnLst/>
            <a:rect l="l" t="t" r="r" b="b"/>
            <a:pathLst>
              <a:path w="43122" h="20782" extrusionOk="0">
                <a:moveTo>
                  <a:pt x="43122" y="0"/>
                </a:moveTo>
                <a:cubicBezTo>
                  <a:pt x="39745" y="3031"/>
                  <a:pt x="30047" y="14720"/>
                  <a:pt x="22860" y="18184"/>
                </a:cubicBezTo>
                <a:cubicBezTo>
                  <a:pt x="15673" y="21648"/>
                  <a:pt x="3810" y="20349"/>
                  <a:pt x="0" y="20782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178" name="Google Shape;178;gad90631bca_0_129"/>
          <p:cNvSpPr/>
          <p:nvPr/>
        </p:nvSpPr>
        <p:spPr>
          <a:xfrm>
            <a:off x="5760450" y="4260275"/>
            <a:ext cx="922216" cy="832888"/>
          </a:xfrm>
          <a:custGeom>
            <a:avLst/>
            <a:gdLst/>
            <a:ahLst/>
            <a:cxnLst/>
            <a:rect l="l" t="t" r="r" b="b"/>
            <a:pathLst>
              <a:path w="33251" h="25977" extrusionOk="0">
                <a:moveTo>
                  <a:pt x="0" y="0"/>
                </a:moveTo>
                <a:cubicBezTo>
                  <a:pt x="1992" y="3031"/>
                  <a:pt x="6408" y="13855"/>
                  <a:pt x="11950" y="18184"/>
                </a:cubicBezTo>
                <a:cubicBezTo>
                  <a:pt x="17492" y="22514"/>
                  <a:pt x="29701" y="24678"/>
                  <a:pt x="33251" y="25977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179" name="Google Shape;179;gad90631bca_0_129"/>
          <p:cNvSpPr/>
          <p:nvPr/>
        </p:nvSpPr>
        <p:spPr>
          <a:xfrm rot="-5002049">
            <a:off x="655722" y="457198"/>
            <a:ext cx="217823" cy="1168993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180" name="Google Shape;180;gad90631bca_0_129"/>
          <p:cNvSpPr txBox="1"/>
          <p:nvPr/>
        </p:nvSpPr>
        <p:spPr>
          <a:xfrm>
            <a:off x="444688" y="710200"/>
            <a:ext cx="639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90631bca_0_106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87" name="Google Shape;187;gad90631bca_0_106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88" name="Google Shape;188;gad90631bca_0_106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189" name="Google Shape;189;gad90631bca_0_106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gad90631bca_0_106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1" name="Google Shape;191;gad90631bca_0_106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92" name="Google Shape;192;gad90631bca_0_106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gad90631bca_0_106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94" name="Google Shape;194;gad90631bca_0_106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5" name="Google Shape;195;gad90631bca_0_106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96" name="Google Shape;196;gad90631bca_0_106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7" name="Google Shape;197;gad90631bca_0_106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98" name="Google Shape;198;gad90631bca_0_106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9" name="Google Shape;199;gad90631bca_0_106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200" name="Google Shape;200;gad90631bca_0_106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d90631bca_0_154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07" name="Google Shape;207;gad90631bca_0_154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08" name="Google Shape;208;gad90631bca_0_15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209" name="Google Shape;209;gad90631bca_0_154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0" name="Google Shape;210;gad90631bca_0_154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1" name="Google Shape;211;gad90631bca_0_154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12" name="Google Shape;212;gad90631bca_0_154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gad90631bca_0_154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14" name="Google Shape;214;gad90631bca_0_154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5" name="Google Shape;215;gad90631bca_0_154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16" name="Google Shape;216;gad90631bca_0_154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7" name="Google Shape;217;gad90631bca_0_154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18" name="Google Shape;218;gad90631bca_0_154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9" name="Google Shape;219;gad90631bca_0_154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220" name="Google Shape;220;gad90631bca_0_154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221" name="Google Shape;221;gad90631bca_0_154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d90631bca_0_174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28" name="Google Shape;228;gad90631bca_0_174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29" name="Google Shape;229;gad90631bca_0_17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230" name="Google Shape;230;gad90631bca_0_174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gad90631bca_0_174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2" name="Google Shape;232;gad90631bca_0_174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33" name="Google Shape;233;gad90631bca_0_174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4" name="Google Shape;234;gad90631bca_0_174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35" name="Google Shape;235;gad90631bca_0_174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6" name="Google Shape;236;gad90631bca_0_174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37" name="Google Shape;237;gad90631bca_0_174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8" name="Google Shape;238;gad90631bca_0_174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39" name="Google Shape;239;gad90631bca_0_174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0" name="Google Shape;240;gad90631bca_0_174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241" name="Google Shape;241;gad90631bca_0_174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242" name="Google Shape;242;gad90631bca_0_174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243" name="Google Shape;243;gad90631bca_0_174"/>
          <p:cNvSpPr/>
          <p:nvPr/>
        </p:nvSpPr>
        <p:spPr>
          <a:xfrm rot="3536633">
            <a:off x="2332500" y="2652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d90631bca_0_195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50" name="Google Shape;250;gad90631bca_0_195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51" name="Google Shape;251;gad90631bca_0_195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252" name="Google Shape;252;gad90631bca_0_195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3" name="Google Shape;253;gad90631bca_0_195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4" name="Google Shape;254;gad90631bca_0_195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55" name="Google Shape;255;gad90631bca_0_195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6" name="Google Shape;256;gad90631bca_0_195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57" name="Google Shape;257;gad90631bca_0_195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8" name="Google Shape;258;gad90631bca_0_195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59" name="Google Shape;259;gad90631bca_0_195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0" name="Google Shape;260;gad90631bca_0_195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61" name="Google Shape;261;gad90631bca_0_195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2" name="Google Shape;262;gad90631bca_0_195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263" name="Google Shape;263;gad90631bca_0_195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264" name="Google Shape;264;gad90631bca_0_195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265" name="Google Shape;265;gad90631bca_0_195"/>
          <p:cNvSpPr/>
          <p:nvPr/>
        </p:nvSpPr>
        <p:spPr>
          <a:xfrm rot="3536633">
            <a:off x="2332500" y="2652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266" name="Google Shape;266;gad90631bca_0_195"/>
          <p:cNvSpPr/>
          <p:nvPr/>
        </p:nvSpPr>
        <p:spPr>
          <a:xfrm rot="-4990280">
            <a:off x="3574559" y="30217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Design Pattern</a:t>
            </a:r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Recommended coding practice which is a well-known solution to well-known problems caused by a recurring common situation.</a:t>
            </a:r>
            <a:endParaRPr sz="3000"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d90631bca_0_218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73" name="Google Shape;273;gad90631bca_0_218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74" name="Google Shape;274;gad90631bca_0_218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275" name="Google Shape;275;gad90631bca_0_218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6" name="Google Shape;276;gad90631bca_0_218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7" name="Google Shape;277;gad90631bca_0_218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78" name="Google Shape;278;gad90631bca_0_218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9" name="Google Shape;279;gad90631bca_0_218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80" name="Google Shape;280;gad90631bca_0_218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1" name="Google Shape;281;gad90631bca_0_218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82" name="Google Shape;282;gad90631bca_0_218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3" name="Google Shape;283;gad90631bca_0_218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84" name="Google Shape;284;gad90631bca_0_218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5" name="Google Shape;285;gad90631bca_0_218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286" name="Google Shape;286;gad90631bca_0_218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287" name="Google Shape;287;gad90631bca_0_218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288" name="Google Shape;288;gad90631bca_0_218"/>
          <p:cNvSpPr/>
          <p:nvPr/>
        </p:nvSpPr>
        <p:spPr>
          <a:xfrm rot="3536633">
            <a:off x="2332500" y="2652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289" name="Google Shape;289;gad90631bca_0_218"/>
          <p:cNvSpPr/>
          <p:nvPr/>
        </p:nvSpPr>
        <p:spPr>
          <a:xfrm rot="-4990280">
            <a:off x="3574559" y="30217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290" name="Google Shape;290;gad90631bca_0_218"/>
          <p:cNvSpPr/>
          <p:nvPr/>
        </p:nvSpPr>
        <p:spPr>
          <a:xfrm rot="-4990280">
            <a:off x="3682809" y="33912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d90631bca_0_241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97" name="Google Shape;297;gad90631bca_0_241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98" name="Google Shape;298;gad90631bca_0_241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299" name="Google Shape;299;gad90631bca_0_241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0" name="Google Shape;300;gad90631bca_0_241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1" name="Google Shape;301;gad90631bca_0_241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02" name="Google Shape;302;gad90631bca_0_241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3" name="Google Shape;303;gad90631bca_0_241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04" name="Google Shape;304;gad90631bca_0_241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5" name="Google Shape;305;gad90631bca_0_241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06" name="Google Shape;306;gad90631bca_0_241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7" name="Google Shape;307;gad90631bca_0_241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08" name="Google Shape;308;gad90631bca_0_241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9" name="Google Shape;309;gad90631bca_0_241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310" name="Google Shape;310;gad90631bca_0_241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311" name="Google Shape;311;gad90631bca_0_241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312" name="Google Shape;312;gad90631bca_0_241"/>
          <p:cNvSpPr/>
          <p:nvPr/>
        </p:nvSpPr>
        <p:spPr>
          <a:xfrm rot="3536633">
            <a:off x="2332500" y="2652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13" name="Google Shape;313;gad90631bca_0_241"/>
          <p:cNvSpPr/>
          <p:nvPr/>
        </p:nvSpPr>
        <p:spPr>
          <a:xfrm rot="-4990280">
            <a:off x="3574559" y="30217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14" name="Google Shape;314;gad90631bca_0_241"/>
          <p:cNvSpPr/>
          <p:nvPr/>
        </p:nvSpPr>
        <p:spPr>
          <a:xfrm rot="-4990280">
            <a:off x="3682809" y="33912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15" name="Google Shape;315;gad90631bca_0_241"/>
          <p:cNvSpPr/>
          <p:nvPr/>
        </p:nvSpPr>
        <p:spPr>
          <a:xfrm rot="3536633">
            <a:off x="2938800" y="4317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10c84b832_0_54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22" name="Google Shape;322;gb10c84b832_0_54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23" name="Google Shape;323;gb10c84b832_0_5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324" name="Google Shape;324;gb10c84b832_0_54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5" name="Google Shape;325;gb10c84b832_0_54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6" name="Google Shape;326;gb10c84b832_0_54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27" name="Google Shape;327;gb10c84b832_0_54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8" name="Google Shape;328;gb10c84b832_0_54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29" name="Google Shape;329;gb10c84b832_0_54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0" name="Google Shape;330;gb10c84b832_0_54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31" name="Google Shape;331;gb10c84b832_0_54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2" name="Google Shape;332;gb10c84b832_0_54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33" name="Google Shape;333;gb10c84b832_0_54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4" name="Google Shape;334;gb10c84b832_0_54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335" name="Google Shape;335;gb10c84b832_0_54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336" name="Google Shape;336;gb10c84b832_0_54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337" name="Google Shape;337;gb10c84b832_0_54"/>
          <p:cNvSpPr/>
          <p:nvPr/>
        </p:nvSpPr>
        <p:spPr>
          <a:xfrm rot="3536633">
            <a:off x="2332500" y="2652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38" name="Google Shape;338;gb10c84b832_0_54"/>
          <p:cNvSpPr/>
          <p:nvPr/>
        </p:nvSpPr>
        <p:spPr>
          <a:xfrm rot="-4990280">
            <a:off x="3574559" y="30217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39" name="Google Shape;339;gb10c84b832_0_54"/>
          <p:cNvSpPr/>
          <p:nvPr/>
        </p:nvSpPr>
        <p:spPr>
          <a:xfrm rot="-4990280">
            <a:off x="3682809" y="33912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40" name="Google Shape;340;gb10c84b832_0_54"/>
          <p:cNvSpPr/>
          <p:nvPr/>
        </p:nvSpPr>
        <p:spPr>
          <a:xfrm rot="3536633">
            <a:off x="2938800" y="4317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41" name="Google Shape;341;gb10c84b832_0_54"/>
          <p:cNvSpPr/>
          <p:nvPr/>
        </p:nvSpPr>
        <p:spPr>
          <a:xfrm rot="-5916589">
            <a:off x="3973339" y="3918703"/>
            <a:ext cx="217818" cy="677904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10c84b832_0_79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48" name="Google Shape;348;gb10c84b832_0_79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49" name="Google Shape;349;gb10c84b832_0_79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350" name="Google Shape;350;gb10c84b832_0_79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1" name="Google Shape;351;gb10c84b832_0_79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2" name="Google Shape;352;gb10c84b832_0_79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53" name="Google Shape;353;gb10c84b832_0_79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4" name="Google Shape;354;gb10c84b832_0_79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55" name="Google Shape;355;gb10c84b832_0_79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6" name="Google Shape;356;gb10c84b832_0_79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57" name="Google Shape;357;gb10c84b832_0_79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8" name="Google Shape;358;gb10c84b832_0_79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59" name="Google Shape;359;gb10c84b832_0_79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0" name="Google Shape;360;gb10c84b832_0_79"/>
          <p:cNvSpPr/>
          <p:nvPr/>
        </p:nvSpPr>
        <p:spPr>
          <a:xfrm>
            <a:off x="204900" y="228600"/>
            <a:ext cx="1371600" cy="1371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Web front-end</a:t>
            </a:r>
            <a:endParaRPr sz="1200"/>
          </a:p>
        </p:txBody>
      </p:sp>
      <p:sp>
        <p:nvSpPr>
          <p:cNvPr id="361" name="Google Shape;361;gb10c84b832_0_79"/>
          <p:cNvSpPr/>
          <p:nvPr/>
        </p:nvSpPr>
        <p:spPr>
          <a:xfrm rot="-4683919">
            <a:off x="1858501" y="518695"/>
            <a:ext cx="217829" cy="1744096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62" name="Google Shape;362;gb10c84b832_0_79"/>
          <p:cNvSpPr/>
          <p:nvPr/>
        </p:nvSpPr>
        <p:spPr>
          <a:xfrm>
            <a:off x="4035950" y="961150"/>
            <a:ext cx="217825" cy="116900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63" name="Google Shape;363;gb10c84b832_0_79"/>
          <p:cNvSpPr/>
          <p:nvPr/>
        </p:nvSpPr>
        <p:spPr>
          <a:xfrm rot="3536633">
            <a:off x="2332500" y="2652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64" name="Google Shape;364;gb10c84b832_0_79"/>
          <p:cNvSpPr/>
          <p:nvPr/>
        </p:nvSpPr>
        <p:spPr>
          <a:xfrm rot="-4990280">
            <a:off x="3574559" y="30217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65" name="Google Shape;365;gb10c84b832_0_79"/>
          <p:cNvSpPr/>
          <p:nvPr/>
        </p:nvSpPr>
        <p:spPr>
          <a:xfrm rot="-4990280">
            <a:off x="3682809" y="3391293"/>
            <a:ext cx="217824" cy="677945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66" name="Google Shape;366;gb10c84b832_0_79"/>
          <p:cNvSpPr/>
          <p:nvPr/>
        </p:nvSpPr>
        <p:spPr>
          <a:xfrm rot="3536633">
            <a:off x="2938800" y="4317903"/>
            <a:ext cx="217835" cy="116905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  <p:sp>
        <p:nvSpPr>
          <p:cNvPr id="367" name="Google Shape;367;gb10c84b832_0_79"/>
          <p:cNvSpPr/>
          <p:nvPr/>
        </p:nvSpPr>
        <p:spPr>
          <a:xfrm rot="-5916589">
            <a:off x="3973339" y="3918703"/>
            <a:ext cx="217818" cy="677904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stealth" w="sm" len="sm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10c84b832_0_104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74" name="Google Shape;374;gb10c84b832_0_104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75" name="Google Shape;375;gb10c84b832_0_10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376" name="Google Shape;376;gb10c84b832_0_104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7" name="Google Shape;377;gb10c84b832_0_104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8" name="Google Shape;378;gb10c84b832_0_104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79" name="Google Shape;379;gb10c84b832_0_104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0" name="Google Shape;380;gb10c84b832_0_104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81" name="Google Shape;381;gb10c84b832_0_104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2" name="Google Shape;382;gb10c84b832_0_104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83" name="Google Shape;383;gb10c84b832_0_104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4" name="Google Shape;384;gb10c84b832_0_104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85" name="Google Shape;385;gb10c84b832_0_104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6" name="Google Shape;386;gb10c84b832_0_104"/>
          <p:cNvSpPr/>
          <p:nvPr/>
        </p:nvSpPr>
        <p:spPr>
          <a:xfrm rot="-1314404">
            <a:off x="3224381" y="1167473"/>
            <a:ext cx="217827" cy="116901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387" name="Google Shape;387;gb10c84b832_0_104"/>
          <p:cNvSpPr/>
          <p:nvPr/>
        </p:nvSpPr>
        <p:spPr>
          <a:xfrm rot="4784108">
            <a:off x="2350482" y="2999256"/>
            <a:ext cx="217826" cy="116909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388" name="Google Shape;388;gb10c84b832_0_104"/>
          <p:cNvSpPr/>
          <p:nvPr/>
        </p:nvSpPr>
        <p:spPr>
          <a:xfrm rot="-717834" flipH="1">
            <a:off x="4900772" y="802278"/>
            <a:ext cx="217830" cy="1169063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none" w="sm" len="sm"/>
          </a:ln>
        </p:spPr>
      </p:sp>
      <p:sp>
        <p:nvSpPr>
          <p:cNvPr id="389" name="Google Shape;389;gb10c84b832_0_104"/>
          <p:cNvSpPr/>
          <p:nvPr/>
        </p:nvSpPr>
        <p:spPr>
          <a:xfrm rot="3088787" flipH="1">
            <a:off x="2934191" y="4225625"/>
            <a:ext cx="217828" cy="1169144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none" w="sm" len="sm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10c84b832_0_131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96" name="Google Shape;396;gb10c84b832_0_131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97" name="Google Shape;397;gb10c84b832_0_131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Domain Layer</a:t>
            </a:r>
            <a:endParaRPr sz="1200"/>
          </a:p>
        </p:txBody>
      </p:sp>
      <p:sp>
        <p:nvSpPr>
          <p:cNvPr id="398" name="Google Shape;398;gb10c84b832_0_131"/>
          <p:cNvSpPr txBox="1"/>
          <p:nvPr/>
        </p:nvSpPr>
        <p:spPr>
          <a:xfrm>
            <a:off x="3442200" y="4162375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Application Service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9" name="Google Shape;399;gb10c84b832_0_131"/>
          <p:cNvSpPr txBox="1"/>
          <p:nvPr/>
        </p:nvSpPr>
        <p:spPr>
          <a:xfrm>
            <a:off x="3442200" y="5093150"/>
            <a:ext cx="22596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Infrastructural Layers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0" name="Google Shape;400;gb10c84b832_0_131"/>
          <p:cNvSpPr/>
          <p:nvPr/>
        </p:nvSpPr>
        <p:spPr>
          <a:xfrm>
            <a:off x="1600200" y="457200"/>
            <a:ext cx="5943600" cy="5943600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01" name="Google Shape;401;gb10c84b832_0_131"/>
          <p:cNvSpPr txBox="1"/>
          <p:nvPr/>
        </p:nvSpPr>
        <p:spPr>
          <a:xfrm rot="-796130">
            <a:off x="2864259" y="621579"/>
            <a:ext cx="2259931" cy="42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Presentation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2" name="Google Shape;402;gb10c84b832_0_131"/>
          <p:cNvSpPr/>
          <p:nvPr/>
        </p:nvSpPr>
        <p:spPr>
          <a:xfrm rot="5016235">
            <a:off x="1600567" y="457308"/>
            <a:ext cx="5943394" cy="5943394"/>
          </a:xfrm>
          <a:prstGeom prst="blockArc">
            <a:avLst>
              <a:gd name="adj1" fmla="val 13218660"/>
              <a:gd name="adj2" fmla="val 16860589"/>
              <a:gd name="adj3" fmla="val 9750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03" name="Google Shape;403;gb10c84b832_0_131"/>
          <p:cNvSpPr txBox="1"/>
          <p:nvPr/>
        </p:nvSpPr>
        <p:spPr>
          <a:xfrm rot="3761202">
            <a:off x="5813400" y="2055162"/>
            <a:ext cx="2260187" cy="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Public API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4" name="Google Shape;404;gb10c84b832_0_131"/>
          <p:cNvSpPr/>
          <p:nvPr/>
        </p:nvSpPr>
        <p:spPr>
          <a:xfrm rot="-6154796">
            <a:off x="1600634" y="457258"/>
            <a:ext cx="5943485" cy="5943485"/>
          </a:xfrm>
          <a:prstGeom prst="blockArc">
            <a:avLst>
              <a:gd name="adj1" fmla="val 13218660"/>
              <a:gd name="adj2" fmla="val 17893703"/>
              <a:gd name="adj3" fmla="val 9392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05" name="Google Shape;405;gb10c84b832_0_131"/>
          <p:cNvSpPr txBox="1"/>
          <p:nvPr/>
        </p:nvSpPr>
        <p:spPr>
          <a:xfrm rot="-6702322">
            <a:off x="995684" y="4286828"/>
            <a:ext cx="2259934" cy="42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Persistence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6" name="Google Shape;406;gb10c84b832_0_131"/>
          <p:cNvSpPr/>
          <p:nvPr/>
        </p:nvSpPr>
        <p:spPr>
          <a:xfrm rot="9153480">
            <a:off x="1600294" y="457453"/>
            <a:ext cx="5943360" cy="5943360"/>
          </a:xfrm>
          <a:prstGeom prst="blockArc">
            <a:avLst>
              <a:gd name="adj1" fmla="val 13218660"/>
              <a:gd name="adj2" fmla="val 15406166"/>
              <a:gd name="adj3" fmla="val 9833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07" name="Google Shape;407;gb10c84b832_0_131"/>
          <p:cNvSpPr txBox="1"/>
          <p:nvPr/>
        </p:nvSpPr>
        <p:spPr>
          <a:xfrm rot="7321919">
            <a:off x="5741405" y="4595289"/>
            <a:ext cx="2260213" cy="4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Logging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8" name="Google Shape;408;gb10c84b832_0_131"/>
          <p:cNvSpPr/>
          <p:nvPr/>
        </p:nvSpPr>
        <p:spPr>
          <a:xfrm rot="-1314404">
            <a:off x="3224381" y="1167473"/>
            <a:ext cx="217827" cy="1169010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409" name="Google Shape;409;gb10c84b832_0_131"/>
          <p:cNvSpPr/>
          <p:nvPr/>
        </p:nvSpPr>
        <p:spPr>
          <a:xfrm rot="4784108">
            <a:off x="2350482" y="2999256"/>
            <a:ext cx="217826" cy="1169097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none" w="sm" len="sm"/>
            <a:tailEnd type="stealth" w="sm" len="sm"/>
          </a:ln>
        </p:spPr>
      </p:sp>
      <p:sp>
        <p:nvSpPr>
          <p:cNvPr id="410" name="Google Shape;410;gb10c84b832_0_131"/>
          <p:cNvSpPr/>
          <p:nvPr/>
        </p:nvSpPr>
        <p:spPr>
          <a:xfrm rot="-717834" flipH="1">
            <a:off x="4900772" y="802278"/>
            <a:ext cx="217830" cy="1169063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none" w="sm" len="sm"/>
          </a:ln>
        </p:spPr>
      </p:sp>
      <p:sp>
        <p:nvSpPr>
          <p:cNvPr id="411" name="Google Shape;411;gb10c84b832_0_131"/>
          <p:cNvSpPr/>
          <p:nvPr/>
        </p:nvSpPr>
        <p:spPr>
          <a:xfrm rot="3088787" flipH="1">
            <a:off x="2934191" y="4225625"/>
            <a:ext cx="217828" cy="1169144"/>
          </a:xfrm>
          <a:custGeom>
            <a:avLst/>
            <a:gdLst/>
            <a:ahLst/>
            <a:cxnLst/>
            <a:rect l="l" t="t" r="r" b="b"/>
            <a:pathLst>
              <a:path w="8713" h="34810" extrusionOk="0">
                <a:moveTo>
                  <a:pt x="1440" y="0"/>
                </a:moveTo>
                <a:cubicBezTo>
                  <a:pt x="1267" y="3031"/>
                  <a:pt x="-812" y="12382"/>
                  <a:pt x="400" y="18184"/>
                </a:cubicBezTo>
                <a:cubicBezTo>
                  <a:pt x="1612" y="23986"/>
                  <a:pt x="7328" y="32039"/>
                  <a:pt x="8713" y="34810"/>
                </a:cubicBezTo>
              </a:path>
            </a:pathLst>
          </a:custGeom>
          <a:noFill/>
          <a:ln w="76200" cap="flat" cmpd="sng">
            <a:solidFill>
              <a:srgbClr val="97B853"/>
            </a:solidFill>
            <a:prstDash val="solid"/>
            <a:round/>
            <a:headEnd type="stealth" w="sm" len="sm"/>
            <a:tailEnd type="none" w="sm" len="sm"/>
          </a:ln>
        </p:spPr>
      </p:sp>
      <p:sp>
        <p:nvSpPr>
          <p:cNvPr id="412" name="Google Shape;412;gb10c84b832_0_131"/>
          <p:cNvSpPr/>
          <p:nvPr/>
        </p:nvSpPr>
        <p:spPr>
          <a:xfrm>
            <a:off x="3039224" y="1640501"/>
            <a:ext cx="361692" cy="276048"/>
          </a:xfrm>
          <a:prstGeom prst="flowChartDocumen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13" name="Google Shape;413;gb10c84b832_0_131"/>
          <p:cNvSpPr/>
          <p:nvPr/>
        </p:nvSpPr>
        <p:spPr>
          <a:xfrm>
            <a:off x="4875674" y="1248788"/>
            <a:ext cx="361692" cy="276048"/>
          </a:xfrm>
          <a:prstGeom prst="flowChartDocumen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14" name="Google Shape;414;gb10c84b832_0_131"/>
          <p:cNvSpPr/>
          <p:nvPr/>
        </p:nvSpPr>
        <p:spPr>
          <a:xfrm>
            <a:off x="2278549" y="3372463"/>
            <a:ext cx="361692" cy="276048"/>
          </a:xfrm>
          <a:prstGeom prst="flowChartDocumen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15" name="Google Shape;415;gb10c84b832_0_131"/>
          <p:cNvSpPr/>
          <p:nvPr/>
        </p:nvSpPr>
        <p:spPr>
          <a:xfrm>
            <a:off x="2911849" y="4768188"/>
            <a:ext cx="361692" cy="276048"/>
          </a:xfrm>
          <a:prstGeom prst="flowChartDocument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10c84b832_0_15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Domain-driven pattern can be applied in any software system.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But it cannot be recommended for all cases.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10c84b832_0_1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Three-tier Pattern</a:t>
            </a:r>
            <a:endParaRPr/>
          </a:p>
        </p:txBody>
      </p:sp>
      <p:sp>
        <p:nvSpPr>
          <p:cNvPr id="428" name="Google Shape;428;gb10c84b832_0_16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10c84b832_0_1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Three-tier Pattern</a:t>
            </a:r>
            <a:endParaRPr/>
          </a:p>
        </p:txBody>
      </p:sp>
      <p:sp>
        <p:nvSpPr>
          <p:cNvPr id="435" name="Google Shape;435;gb10c84b832_0_168"/>
          <p:cNvSpPr/>
          <p:nvPr/>
        </p:nvSpPr>
        <p:spPr>
          <a:xfrm>
            <a:off x="1528800" y="2126100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Presentation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10c84b832_0_1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Three-tier Pattern</a:t>
            </a:r>
            <a:endParaRPr/>
          </a:p>
        </p:txBody>
      </p:sp>
      <p:sp>
        <p:nvSpPr>
          <p:cNvPr id="442" name="Google Shape;442;gb10c84b832_0_178"/>
          <p:cNvSpPr/>
          <p:nvPr/>
        </p:nvSpPr>
        <p:spPr>
          <a:xfrm>
            <a:off x="1528800" y="2126100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Presentation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b10c84b832_0_178"/>
          <p:cNvSpPr/>
          <p:nvPr/>
        </p:nvSpPr>
        <p:spPr>
          <a:xfrm>
            <a:off x="1528800" y="2904000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Application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gad90631bc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138"/>
            <a:ext cx="9144000" cy="503173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ad90631bca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Design Pattern</a:t>
            </a:r>
            <a:endParaRPr/>
          </a:p>
        </p:txBody>
      </p:sp>
      <p:sp>
        <p:nvSpPr>
          <p:cNvPr id="50" name="Google Shape;50;gad90631bca_0_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51" name="Google Shape;51;gad90631bca_0_6"/>
          <p:cNvSpPr txBox="1"/>
          <p:nvPr/>
        </p:nvSpPr>
        <p:spPr>
          <a:xfrm>
            <a:off x="2269550" y="5683750"/>
            <a:ext cx="6417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https://en.wikipedia.org/wiki/Iterator_pattern#/media/File:Iterator_UML_class_diagram.svg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10c84b832_0_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Three-tier Pattern</a:t>
            </a:r>
            <a:endParaRPr/>
          </a:p>
        </p:txBody>
      </p:sp>
      <p:sp>
        <p:nvSpPr>
          <p:cNvPr id="450" name="Google Shape;450;gb10c84b832_0_186"/>
          <p:cNvSpPr/>
          <p:nvPr/>
        </p:nvSpPr>
        <p:spPr>
          <a:xfrm>
            <a:off x="1528800" y="2126100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Presentation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b10c84b832_0_186"/>
          <p:cNvSpPr/>
          <p:nvPr/>
        </p:nvSpPr>
        <p:spPr>
          <a:xfrm>
            <a:off x="1528800" y="2904000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Application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b10c84b832_0_186"/>
          <p:cNvSpPr/>
          <p:nvPr/>
        </p:nvSpPr>
        <p:spPr>
          <a:xfrm>
            <a:off x="1528800" y="3681900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Data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10c84b832_0_1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Three-tier Pattern</a:t>
            </a:r>
            <a:endParaRPr/>
          </a:p>
        </p:txBody>
      </p:sp>
      <p:sp>
        <p:nvSpPr>
          <p:cNvPr id="459" name="Google Shape;459;gb10c84b832_0_19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Benefits - simplicity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separation of teams, platforms, servers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faster development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improved scalability, availability, security, modifiability and integrability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Drawbacks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concentration on technical aspects of software lifecycle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10c84b832_0_2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Domain Overview</a:t>
            </a:r>
            <a:endParaRPr/>
          </a:p>
        </p:txBody>
      </p:sp>
      <p:sp>
        <p:nvSpPr>
          <p:cNvPr id="466" name="Google Shape;466;gb10c84b832_0_20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67" name="Google Shape;467;gb10c84b832_0_206"/>
          <p:cNvSpPr/>
          <p:nvPr/>
        </p:nvSpPr>
        <p:spPr>
          <a:xfrm rot="1109040">
            <a:off x="860335" y="1757496"/>
            <a:ext cx="7423355" cy="393751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b10c84b832_0_206"/>
          <p:cNvSpPr txBox="1"/>
          <p:nvPr/>
        </p:nvSpPr>
        <p:spPr>
          <a:xfrm>
            <a:off x="2213850" y="3235900"/>
            <a:ext cx="47163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Open Data Catalog</a:t>
            </a:r>
            <a:endParaRPr sz="3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0c84b832_0_21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75" name="Google Shape;475;gb10c84b832_0_214"/>
          <p:cNvSpPr/>
          <p:nvPr/>
        </p:nvSpPr>
        <p:spPr>
          <a:xfrm rot="1109040">
            <a:off x="860335" y="1757496"/>
            <a:ext cx="7423355" cy="393751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b10c84b832_0_214"/>
          <p:cNvSpPr/>
          <p:nvPr/>
        </p:nvSpPr>
        <p:spPr>
          <a:xfrm>
            <a:off x="1716300" y="1528800"/>
            <a:ext cx="1499995" cy="2769242"/>
          </a:xfrm>
          <a:custGeom>
            <a:avLst/>
            <a:gdLst/>
            <a:ahLst/>
            <a:cxnLst/>
            <a:rect l="l" t="t" r="r" b="b"/>
            <a:pathLst>
              <a:path w="46562" h="109036" extrusionOk="0">
                <a:moveTo>
                  <a:pt x="37499" y="0"/>
                </a:moveTo>
                <a:cubicBezTo>
                  <a:pt x="38941" y="6250"/>
                  <a:pt x="47788" y="22980"/>
                  <a:pt x="46153" y="37499"/>
                </a:cubicBezTo>
                <a:cubicBezTo>
                  <a:pt x="44519" y="52018"/>
                  <a:pt x="35384" y="75190"/>
                  <a:pt x="27692" y="87113"/>
                </a:cubicBezTo>
                <a:cubicBezTo>
                  <a:pt x="20000" y="99036"/>
                  <a:pt x="4615" y="105382"/>
                  <a:pt x="0" y="109036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b10c84b832_0_214"/>
          <p:cNvSpPr/>
          <p:nvPr/>
        </p:nvSpPr>
        <p:spPr>
          <a:xfrm>
            <a:off x="5408082" y="3037525"/>
            <a:ext cx="1883850" cy="2896025"/>
          </a:xfrm>
          <a:custGeom>
            <a:avLst/>
            <a:gdLst/>
            <a:ahLst/>
            <a:cxnLst/>
            <a:rect l="l" t="t" r="r" b="b"/>
            <a:pathLst>
              <a:path w="75354" h="115841" extrusionOk="0">
                <a:moveTo>
                  <a:pt x="75354" y="0"/>
                </a:moveTo>
                <a:cubicBezTo>
                  <a:pt x="66613" y="4402"/>
                  <a:pt x="35168" y="15785"/>
                  <a:pt x="22905" y="26413"/>
                </a:cubicBezTo>
                <a:cubicBezTo>
                  <a:pt x="10642" y="37041"/>
                  <a:pt x="5234" y="51820"/>
                  <a:pt x="1775" y="63769"/>
                </a:cubicBezTo>
                <a:cubicBezTo>
                  <a:pt x="-1684" y="75718"/>
                  <a:pt x="1020" y="89427"/>
                  <a:pt x="2152" y="98106"/>
                </a:cubicBezTo>
                <a:cubicBezTo>
                  <a:pt x="3284" y="106785"/>
                  <a:pt x="7498" y="112885"/>
                  <a:pt x="8567" y="115841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b10c84b832_0_214"/>
          <p:cNvSpPr txBox="1"/>
          <p:nvPr/>
        </p:nvSpPr>
        <p:spPr>
          <a:xfrm>
            <a:off x="1505275" y="2523225"/>
            <a:ext cx="14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b10c84b832_0_214"/>
          <p:cNvSpPr txBox="1"/>
          <p:nvPr/>
        </p:nvSpPr>
        <p:spPr>
          <a:xfrm>
            <a:off x="4028000" y="1944300"/>
            <a:ext cx="15378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b10c84b832_0_214"/>
          <p:cNvSpPr txBox="1"/>
          <p:nvPr/>
        </p:nvSpPr>
        <p:spPr>
          <a:xfrm>
            <a:off x="3636713" y="2851663"/>
            <a:ext cx="14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b10c84b832_0_214"/>
          <p:cNvSpPr txBox="1"/>
          <p:nvPr/>
        </p:nvSpPr>
        <p:spPr>
          <a:xfrm>
            <a:off x="2943173" y="4679897"/>
            <a:ext cx="1216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Preview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b10c84b832_0_214"/>
          <p:cNvSpPr txBox="1"/>
          <p:nvPr/>
        </p:nvSpPr>
        <p:spPr>
          <a:xfrm>
            <a:off x="5718050" y="3549825"/>
            <a:ext cx="2556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Semantic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Annotations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b10c84b832_0_214"/>
          <p:cNvSpPr txBox="1"/>
          <p:nvPr/>
        </p:nvSpPr>
        <p:spPr>
          <a:xfrm>
            <a:off x="5718200" y="4986850"/>
            <a:ext cx="1338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Reporting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b10c84b832_0_214"/>
          <p:cNvSpPr/>
          <p:nvPr/>
        </p:nvSpPr>
        <p:spPr>
          <a:xfrm>
            <a:off x="5653700" y="4161850"/>
            <a:ext cx="2480700" cy="668250"/>
          </a:xfrm>
          <a:custGeom>
            <a:avLst/>
            <a:gdLst/>
            <a:ahLst/>
            <a:cxnLst/>
            <a:rect l="l" t="t" r="r" b="b"/>
            <a:pathLst>
              <a:path w="99228" h="26730" extrusionOk="0">
                <a:moveTo>
                  <a:pt x="0" y="0"/>
                </a:moveTo>
                <a:cubicBezTo>
                  <a:pt x="5000" y="3942"/>
                  <a:pt x="17499" y="19230"/>
                  <a:pt x="29999" y="23653"/>
                </a:cubicBezTo>
                <a:cubicBezTo>
                  <a:pt x="42499" y="28076"/>
                  <a:pt x="63460" y="26153"/>
                  <a:pt x="74998" y="26538"/>
                </a:cubicBezTo>
                <a:cubicBezTo>
                  <a:pt x="86536" y="26923"/>
                  <a:pt x="95190" y="26057"/>
                  <a:pt x="99228" y="25961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b10c84b832_0_214"/>
          <p:cNvSpPr txBox="1"/>
          <p:nvPr/>
        </p:nvSpPr>
        <p:spPr>
          <a:xfrm>
            <a:off x="3300888" y="3759038"/>
            <a:ext cx="14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b10c84b832_0_214"/>
          <p:cNvSpPr/>
          <p:nvPr/>
        </p:nvSpPr>
        <p:spPr>
          <a:xfrm>
            <a:off x="3207325" y="2278725"/>
            <a:ext cx="3688400" cy="924475"/>
          </a:xfrm>
          <a:custGeom>
            <a:avLst/>
            <a:gdLst/>
            <a:ahLst/>
            <a:cxnLst/>
            <a:rect l="l" t="t" r="r" b="b"/>
            <a:pathLst>
              <a:path w="147536" h="36979" extrusionOk="0">
                <a:moveTo>
                  <a:pt x="0" y="0"/>
                </a:moveTo>
                <a:cubicBezTo>
                  <a:pt x="8742" y="2138"/>
                  <a:pt x="27860" y="6666"/>
                  <a:pt x="52449" y="12829"/>
                </a:cubicBezTo>
                <a:cubicBezTo>
                  <a:pt x="77038" y="18992"/>
                  <a:pt x="131688" y="32954"/>
                  <a:pt x="147536" y="36979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b10c84b832_0_214"/>
          <p:cNvSpPr/>
          <p:nvPr/>
        </p:nvSpPr>
        <p:spPr>
          <a:xfrm>
            <a:off x="2999775" y="3112975"/>
            <a:ext cx="2914900" cy="697100"/>
          </a:xfrm>
          <a:custGeom>
            <a:avLst/>
            <a:gdLst/>
            <a:ahLst/>
            <a:cxnLst/>
            <a:rect l="l" t="t" r="r" b="b"/>
            <a:pathLst>
              <a:path w="116596" h="27884" extrusionOk="0">
                <a:moveTo>
                  <a:pt x="0" y="0"/>
                </a:moveTo>
                <a:cubicBezTo>
                  <a:pt x="10251" y="4277"/>
                  <a:pt x="42072" y="21257"/>
                  <a:pt x="61505" y="25659"/>
                </a:cubicBezTo>
                <a:cubicBezTo>
                  <a:pt x="80938" y="30061"/>
                  <a:pt x="107414" y="26288"/>
                  <a:pt x="116596" y="26414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b10c84b832_0_214"/>
          <p:cNvSpPr/>
          <p:nvPr/>
        </p:nvSpPr>
        <p:spPr>
          <a:xfrm>
            <a:off x="2311150" y="3999725"/>
            <a:ext cx="3113000" cy="867850"/>
          </a:xfrm>
          <a:custGeom>
            <a:avLst/>
            <a:gdLst/>
            <a:ahLst/>
            <a:cxnLst/>
            <a:rect l="l" t="t" r="r" b="b"/>
            <a:pathLst>
              <a:path w="124520" h="34714" extrusionOk="0">
                <a:moveTo>
                  <a:pt x="0" y="0"/>
                </a:moveTo>
                <a:cubicBezTo>
                  <a:pt x="8867" y="3962"/>
                  <a:pt x="32451" y="17985"/>
                  <a:pt x="53204" y="23771"/>
                </a:cubicBezTo>
                <a:cubicBezTo>
                  <a:pt x="73957" y="29557"/>
                  <a:pt x="112634" y="32890"/>
                  <a:pt x="124520" y="34714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b10c84b832_0_2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Subdomains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10c84b832_0_31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96" name="Google Shape;496;gb10c84b832_0_311"/>
          <p:cNvSpPr/>
          <p:nvPr/>
        </p:nvSpPr>
        <p:spPr>
          <a:xfrm rot="1109040">
            <a:off x="860335" y="1757496"/>
            <a:ext cx="7423355" cy="393751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b10c84b832_0_311"/>
          <p:cNvSpPr/>
          <p:nvPr/>
        </p:nvSpPr>
        <p:spPr>
          <a:xfrm>
            <a:off x="1716300" y="1528800"/>
            <a:ext cx="1499995" cy="2769242"/>
          </a:xfrm>
          <a:custGeom>
            <a:avLst/>
            <a:gdLst/>
            <a:ahLst/>
            <a:cxnLst/>
            <a:rect l="l" t="t" r="r" b="b"/>
            <a:pathLst>
              <a:path w="46562" h="109036" extrusionOk="0">
                <a:moveTo>
                  <a:pt x="37499" y="0"/>
                </a:moveTo>
                <a:cubicBezTo>
                  <a:pt x="38941" y="6250"/>
                  <a:pt x="47788" y="22980"/>
                  <a:pt x="46153" y="37499"/>
                </a:cubicBezTo>
                <a:cubicBezTo>
                  <a:pt x="44519" y="52018"/>
                  <a:pt x="35384" y="75190"/>
                  <a:pt x="27692" y="87113"/>
                </a:cubicBezTo>
                <a:cubicBezTo>
                  <a:pt x="20000" y="99036"/>
                  <a:pt x="4615" y="105382"/>
                  <a:pt x="0" y="109036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b10c84b832_0_311"/>
          <p:cNvSpPr/>
          <p:nvPr/>
        </p:nvSpPr>
        <p:spPr>
          <a:xfrm>
            <a:off x="5408082" y="3037525"/>
            <a:ext cx="1883850" cy="2896025"/>
          </a:xfrm>
          <a:custGeom>
            <a:avLst/>
            <a:gdLst/>
            <a:ahLst/>
            <a:cxnLst/>
            <a:rect l="l" t="t" r="r" b="b"/>
            <a:pathLst>
              <a:path w="75354" h="115841" extrusionOk="0">
                <a:moveTo>
                  <a:pt x="75354" y="0"/>
                </a:moveTo>
                <a:cubicBezTo>
                  <a:pt x="66613" y="4402"/>
                  <a:pt x="35168" y="15785"/>
                  <a:pt x="22905" y="26413"/>
                </a:cubicBezTo>
                <a:cubicBezTo>
                  <a:pt x="10642" y="37041"/>
                  <a:pt x="5234" y="51820"/>
                  <a:pt x="1775" y="63769"/>
                </a:cubicBezTo>
                <a:cubicBezTo>
                  <a:pt x="-1684" y="75718"/>
                  <a:pt x="1020" y="89427"/>
                  <a:pt x="2152" y="98106"/>
                </a:cubicBezTo>
                <a:cubicBezTo>
                  <a:pt x="3284" y="106785"/>
                  <a:pt x="7498" y="112885"/>
                  <a:pt x="8567" y="115841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b10c84b832_0_311"/>
          <p:cNvSpPr txBox="1"/>
          <p:nvPr/>
        </p:nvSpPr>
        <p:spPr>
          <a:xfrm>
            <a:off x="2943175" y="4756100"/>
            <a:ext cx="1500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Preview (C)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b10c84b832_0_311"/>
          <p:cNvSpPr txBox="1"/>
          <p:nvPr/>
        </p:nvSpPr>
        <p:spPr>
          <a:xfrm>
            <a:off x="5718050" y="3549825"/>
            <a:ext cx="2556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Semantic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Annotations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b10c84b832_0_311"/>
          <p:cNvSpPr/>
          <p:nvPr/>
        </p:nvSpPr>
        <p:spPr>
          <a:xfrm>
            <a:off x="5653700" y="4161850"/>
            <a:ext cx="2480700" cy="668250"/>
          </a:xfrm>
          <a:custGeom>
            <a:avLst/>
            <a:gdLst/>
            <a:ahLst/>
            <a:cxnLst/>
            <a:rect l="l" t="t" r="r" b="b"/>
            <a:pathLst>
              <a:path w="99228" h="26730" extrusionOk="0">
                <a:moveTo>
                  <a:pt x="0" y="0"/>
                </a:moveTo>
                <a:cubicBezTo>
                  <a:pt x="5000" y="3942"/>
                  <a:pt x="17499" y="19230"/>
                  <a:pt x="29999" y="23653"/>
                </a:cubicBezTo>
                <a:cubicBezTo>
                  <a:pt x="42499" y="28076"/>
                  <a:pt x="63460" y="26153"/>
                  <a:pt x="74998" y="26538"/>
                </a:cubicBezTo>
                <a:cubicBezTo>
                  <a:pt x="86536" y="26923"/>
                  <a:pt x="95190" y="26057"/>
                  <a:pt x="99228" y="25961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b10c84b832_0_311"/>
          <p:cNvSpPr txBox="1"/>
          <p:nvPr/>
        </p:nvSpPr>
        <p:spPr>
          <a:xfrm>
            <a:off x="3300888" y="3759038"/>
            <a:ext cx="14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Quality (C)</a:t>
            </a:r>
            <a:endParaRPr sz="2000" b="1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b10c84b832_0_311"/>
          <p:cNvSpPr/>
          <p:nvPr/>
        </p:nvSpPr>
        <p:spPr>
          <a:xfrm>
            <a:off x="3207325" y="2278725"/>
            <a:ext cx="3688400" cy="924475"/>
          </a:xfrm>
          <a:custGeom>
            <a:avLst/>
            <a:gdLst/>
            <a:ahLst/>
            <a:cxnLst/>
            <a:rect l="l" t="t" r="r" b="b"/>
            <a:pathLst>
              <a:path w="147536" h="36979" extrusionOk="0">
                <a:moveTo>
                  <a:pt x="0" y="0"/>
                </a:moveTo>
                <a:cubicBezTo>
                  <a:pt x="8742" y="2138"/>
                  <a:pt x="27860" y="6666"/>
                  <a:pt x="52449" y="12829"/>
                </a:cubicBezTo>
                <a:cubicBezTo>
                  <a:pt x="77038" y="18992"/>
                  <a:pt x="131688" y="32954"/>
                  <a:pt x="147536" y="36979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b10c84b832_0_311"/>
          <p:cNvSpPr/>
          <p:nvPr/>
        </p:nvSpPr>
        <p:spPr>
          <a:xfrm>
            <a:off x="2999775" y="3112975"/>
            <a:ext cx="2914900" cy="697100"/>
          </a:xfrm>
          <a:custGeom>
            <a:avLst/>
            <a:gdLst/>
            <a:ahLst/>
            <a:cxnLst/>
            <a:rect l="l" t="t" r="r" b="b"/>
            <a:pathLst>
              <a:path w="116596" h="27884" extrusionOk="0">
                <a:moveTo>
                  <a:pt x="0" y="0"/>
                </a:moveTo>
                <a:cubicBezTo>
                  <a:pt x="10251" y="4277"/>
                  <a:pt x="42072" y="21257"/>
                  <a:pt x="61505" y="25659"/>
                </a:cubicBezTo>
                <a:cubicBezTo>
                  <a:pt x="80938" y="30061"/>
                  <a:pt x="107414" y="26288"/>
                  <a:pt x="116596" y="26414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gb10c84b832_0_311"/>
          <p:cNvSpPr/>
          <p:nvPr/>
        </p:nvSpPr>
        <p:spPr>
          <a:xfrm>
            <a:off x="2311150" y="3999725"/>
            <a:ext cx="3113000" cy="867850"/>
          </a:xfrm>
          <a:custGeom>
            <a:avLst/>
            <a:gdLst/>
            <a:ahLst/>
            <a:cxnLst/>
            <a:rect l="l" t="t" r="r" b="b"/>
            <a:pathLst>
              <a:path w="124520" h="34714" extrusionOk="0">
                <a:moveTo>
                  <a:pt x="0" y="0"/>
                </a:moveTo>
                <a:cubicBezTo>
                  <a:pt x="8867" y="3962"/>
                  <a:pt x="32451" y="17985"/>
                  <a:pt x="53204" y="23771"/>
                </a:cubicBezTo>
                <a:cubicBezTo>
                  <a:pt x="73957" y="29557"/>
                  <a:pt x="112634" y="32890"/>
                  <a:pt x="124520" y="34714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b10c84b832_0_3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Core Domains</a:t>
            </a:r>
            <a:endParaRPr/>
          </a:p>
        </p:txBody>
      </p:sp>
      <p:sp>
        <p:nvSpPr>
          <p:cNvPr id="507" name="Google Shape;507;gb10c84b832_0_311"/>
          <p:cNvSpPr txBox="1"/>
          <p:nvPr/>
        </p:nvSpPr>
        <p:spPr>
          <a:xfrm>
            <a:off x="1505275" y="2523225"/>
            <a:ext cx="14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Search (C)</a:t>
            </a:r>
            <a:endParaRPr sz="20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b10c84b832_0_311"/>
          <p:cNvSpPr txBox="1"/>
          <p:nvPr/>
        </p:nvSpPr>
        <p:spPr>
          <a:xfrm>
            <a:off x="4028000" y="1944300"/>
            <a:ext cx="15378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000" b="1" i="0" u="none" strike="noStrike" cap="none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b10c84b832_0_311"/>
          <p:cNvSpPr txBox="1"/>
          <p:nvPr/>
        </p:nvSpPr>
        <p:spPr>
          <a:xfrm>
            <a:off x="3636713" y="2851663"/>
            <a:ext cx="14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 sz="2000" b="1" i="0" u="none" strike="noStrike" cap="none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b10c84b832_0_311"/>
          <p:cNvSpPr txBox="1"/>
          <p:nvPr/>
        </p:nvSpPr>
        <p:spPr>
          <a:xfrm>
            <a:off x="5718200" y="4986850"/>
            <a:ext cx="1338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Reporting</a:t>
            </a:r>
            <a:endParaRPr sz="2000" b="1" i="0" u="none" strike="noStrike" cap="none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10c84b832_0_40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17" name="Google Shape;517;gb10c84b832_0_408"/>
          <p:cNvSpPr/>
          <p:nvPr/>
        </p:nvSpPr>
        <p:spPr>
          <a:xfrm rot="1109040">
            <a:off x="860335" y="1757496"/>
            <a:ext cx="7423355" cy="393751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b10c84b832_0_408"/>
          <p:cNvSpPr/>
          <p:nvPr/>
        </p:nvSpPr>
        <p:spPr>
          <a:xfrm>
            <a:off x="1716300" y="1528800"/>
            <a:ext cx="1499995" cy="2769242"/>
          </a:xfrm>
          <a:custGeom>
            <a:avLst/>
            <a:gdLst/>
            <a:ahLst/>
            <a:cxnLst/>
            <a:rect l="l" t="t" r="r" b="b"/>
            <a:pathLst>
              <a:path w="46562" h="109036" extrusionOk="0">
                <a:moveTo>
                  <a:pt x="37499" y="0"/>
                </a:moveTo>
                <a:cubicBezTo>
                  <a:pt x="38941" y="6250"/>
                  <a:pt x="47788" y="22980"/>
                  <a:pt x="46153" y="37499"/>
                </a:cubicBezTo>
                <a:cubicBezTo>
                  <a:pt x="44519" y="52018"/>
                  <a:pt x="35384" y="75190"/>
                  <a:pt x="27692" y="87113"/>
                </a:cubicBezTo>
                <a:cubicBezTo>
                  <a:pt x="20000" y="99036"/>
                  <a:pt x="4615" y="105382"/>
                  <a:pt x="0" y="109036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b10c84b832_0_408"/>
          <p:cNvSpPr/>
          <p:nvPr/>
        </p:nvSpPr>
        <p:spPr>
          <a:xfrm>
            <a:off x="5653700" y="4161850"/>
            <a:ext cx="2480700" cy="668250"/>
          </a:xfrm>
          <a:custGeom>
            <a:avLst/>
            <a:gdLst/>
            <a:ahLst/>
            <a:cxnLst/>
            <a:rect l="l" t="t" r="r" b="b"/>
            <a:pathLst>
              <a:path w="99228" h="26730" extrusionOk="0">
                <a:moveTo>
                  <a:pt x="0" y="0"/>
                </a:moveTo>
                <a:cubicBezTo>
                  <a:pt x="5000" y="3942"/>
                  <a:pt x="17499" y="19230"/>
                  <a:pt x="29999" y="23653"/>
                </a:cubicBezTo>
                <a:cubicBezTo>
                  <a:pt x="42499" y="28076"/>
                  <a:pt x="63460" y="26153"/>
                  <a:pt x="74998" y="26538"/>
                </a:cubicBezTo>
                <a:cubicBezTo>
                  <a:pt x="86536" y="26923"/>
                  <a:pt x="95190" y="26057"/>
                  <a:pt x="99228" y="25961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b10c84b832_0_408"/>
          <p:cNvSpPr/>
          <p:nvPr/>
        </p:nvSpPr>
        <p:spPr>
          <a:xfrm>
            <a:off x="3207325" y="2278725"/>
            <a:ext cx="3688400" cy="924475"/>
          </a:xfrm>
          <a:custGeom>
            <a:avLst/>
            <a:gdLst/>
            <a:ahLst/>
            <a:cxnLst/>
            <a:rect l="l" t="t" r="r" b="b"/>
            <a:pathLst>
              <a:path w="147536" h="36979" extrusionOk="0">
                <a:moveTo>
                  <a:pt x="0" y="0"/>
                </a:moveTo>
                <a:cubicBezTo>
                  <a:pt x="8742" y="2138"/>
                  <a:pt x="27860" y="6666"/>
                  <a:pt x="52449" y="12829"/>
                </a:cubicBezTo>
                <a:cubicBezTo>
                  <a:pt x="77038" y="18992"/>
                  <a:pt x="131688" y="32954"/>
                  <a:pt x="147536" y="36979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b10c84b832_0_408"/>
          <p:cNvSpPr/>
          <p:nvPr/>
        </p:nvSpPr>
        <p:spPr>
          <a:xfrm>
            <a:off x="5408082" y="3037525"/>
            <a:ext cx="1883850" cy="2896025"/>
          </a:xfrm>
          <a:custGeom>
            <a:avLst/>
            <a:gdLst/>
            <a:ahLst/>
            <a:cxnLst/>
            <a:rect l="l" t="t" r="r" b="b"/>
            <a:pathLst>
              <a:path w="75354" h="115841" extrusionOk="0">
                <a:moveTo>
                  <a:pt x="75354" y="0"/>
                </a:moveTo>
                <a:cubicBezTo>
                  <a:pt x="66613" y="4402"/>
                  <a:pt x="35168" y="15785"/>
                  <a:pt x="22905" y="26413"/>
                </a:cubicBezTo>
                <a:cubicBezTo>
                  <a:pt x="10642" y="37041"/>
                  <a:pt x="5234" y="51820"/>
                  <a:pt x="1775" y="63769"/>
                </a:cubicBezTo>
                <a:cubicBezTo>
                  <a:pt x="-1684" y="75718"/>
                  <a:pt x="1020" y="89427"/>
                  <a:pt x="2152" y="98106"/>
                </a:cubicBezTo>
                <a:cubicBezTo>
                  <a:pt x="3284" y="106785"/>
                  <a:pt x="7498" y="112885"/>
                  <a:pt x="8567" y="115841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b10c84b832_0_408"/>
          <p:cNvSpPr/>
          <p:nvPr/>
        </p:nvSpPr>
        <p:spPr>
          <a:xfrm>
            <a:off x="2999775" y="3112975"/>
            <a:ext cx="2914900" cy="697100"/>
          </a:xfrm>
          <a:custGeom>
            <a:avLst/>
            <a:gdLst/>
            <a:ahLst/>
            <a:cxnLst/>
            <a:rect l="l" t="t" r="r" b="b"/>
            <a:pathLst>
              <a:path w="116596" h="27884" extrusionOk="0">
                <a:moveTo>
                  <a:pt x="0" y="0"/>
                </a:moveTo>
                <a:cubicBezTo>
                  <a:pt x="10251" y="4277"/>
                  <a:pt x="42072" y="21257"/>
                  <a:pt x="61505" y="25659"/>
                </a:cubicBezTo>
                <a:cubicBezTo>
                  <a:pt x="80938" y="30061"/>
                  <a:pt x="107414" y="26288"/>
                  <a:pt x="116596" y="26414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b10c84b832_0_408"/>
          <p:cNvSpPr/>
          <p:nvPr/>
        </p:nvSpPr>
        <p:spPr>
          <a:xfrm>
            <a:off x="2311150" y="3999725"/>
            <a:ext cx="3113000" cy="867850"/>
          </a:xfrm>
          <a:custGeom>
            <a:avLst/>
            <a:gdLst/>
            <a:ahLst/>
            <a:cxnLst/>
            <a:rect l="l" t="t" r="r" b="b"/>
            <a:pathLst>
              <a:path w="124520" h="34714" extrusionOk="0">
                <a:moveTo>
                  <a:pt x="0" y="0"/>
                </a:moveTo>
                <a:cubicBezTo>
                  <a:pt x="8867" y="3962"/>
                  <a:pt x="32451" y="17985"/>
                  <a:pt x="53204" y="23771"/>
                </a:cubicBezTo>
                <a:cubicBezTo>
                  <a:pt x="73957" y="29557"/>
                  <a:pt x="112634" y="32890"/>
                  <a:pt x="124520" y="34714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b10c84b832_0_4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Modeling Problem Domain</a:t>
            </a:r>
            <a:endParaRPr/>
          </a:p>
        </p:txBody>
      </p:sp>
      <p:sp>
        <p:nvSpPr>
          <p:cNvPr id="525" name="Google Shape;525;gb10c84b832_0_408"/>
          <p:cNvSpPr/>
          <p:nvPr/>
        </p:nvSpPr>
        <p:spPr>
          <a:xfrm>
            <a:off x="1904500" y="1917550"/>
            <a:ext cx="890400" cy="504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b10c84b832_0_408"/>
          <p:cNvSpPr/>
          <p:nvPr/>
        </p:nvSpPr>
        <p:spPr>
          <a:xfrm>
            <a:off x="1457335" y="3037517"/>
            <a:ext cx="716700" cy="50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gb10c84b832_0_4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1093" y="2004327"/>
            <a:ext cx="617812" cy="32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b10c84b832_0_4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639" y="3062076"/>
            <a:ext cx="512759" cy="449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gb10c84b832_0_408"/>
          <p:cNvCxnSpPr>
            <a:stCxn id="525" idx="4"/>
            <a:endCxn id="528" idx="0"/>
          </p:cNvCxnSpPr>
          <p:nvPr/>
        </p:nvCxnSpPr>
        <p:spPr>
          <a:xfrm rot="5400000">
            <a:off x="1762600" y="2474950"/>
            <a:ext cx="640500" cy="5337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0" name="Google Shape;530;gb10c84b832_0_4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0188" y="3550625"/>
            <a:ext cx="10668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b10c84b832_0_408"/>
          <p:cNvSpPr/>
          <p:nvPr/>
        </p:nvSpPr>
        <p:spPr>
          <a:xfrm>
            <a:off x="2697800" y="3541516"/>
            <a:ext cx="1251600" cy="6405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gb10c84b832_0_4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69600" y="4019338"/>
            <a:ext cx="810768" cy="540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b10c84b832_0_408"/>
          <p:cNvSpPr/>
          <p:nvPr/>
        </p:nvSpPr>
        <p:spPr>
          <a:xfrm>
            <a:off x="4377122" y="3969349"/>
            <a:ext cx="960600" cy="640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gb10c84b832_0_408"/>
          <p:cNvCxnSpPr>
            <a:stCxn id="531" idx="6"/>
            <a:endCxn id="533" idx="1"/>
          </p:cNvCxnSpPr>
          <p:nvPr/>
        </p:nvCxnSpPr>
        <p:spPr>
          <a:xfrm>
            <a:off x="3949400" y="3861766"/>
            <a:ext cx="427800" cy="427800"/>
          </a:xfrm>
          <a:prstGeom prst="curvedConnector3">
            <a:avLst>
              <a:gd name="adj1" fmla="val 49991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5" name="Google Shape;535;gb10c84b832_0_4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7316" y="4459068"/>
            <a:ext cx="641914" cy="36646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gb10c84b832_0_408"/>
          <p:cNvSpPr/>
          <p:nvPr/>
        </p:nvSpPr>
        <p:spPr>
          <a:xfrm>
            <a:off x="2432825" y="4454491"/>
            <a:ext cx="750900" cy="3756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gb10c84b832_0_4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18138" y="5031763"/>
            <a:ext cx="810768" cy="540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b10c84b832_0_408"/>
          <p:cNvSpPr/>
          <p:nvPr/>
        </p:nvSpPr>
        <p:spPr>
          <a:xfrm>
            <a:off x="4243222" y="4981774"/>
            <a:ext cx="960600" cy="640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gb10c84b832_0_408"/>
          <p:cNvCxnSpPr>
            <a:stCxn id="536" idx="6"/>
            <a:endCxn id="538" idx="1"/>
          </p:cNvCxnSpPr>
          <p:nvPr/>
        </p:nvCxnSpPr>
        <p:spPr>
          <a:xfrm>
            <a:off x="3183725" y="4642291"/>
            <a:ext cx="1059600" cy="659700"/>
          </a:xfrm>
          <a:prstGeom prst="curvedConnector3">
            <a:avLst>
              <a:gd name="adj1" fmla="val 4999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40" name="Google Shape;540;gb10c84b832_0_4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9781" y="3379951"/>
            <a:ext cx="800100" cy="5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b10c84b832_0_408"/>
          <p:cNvSpPr/>
          <p:nvPr/>
        </p:nvSpPr>
        <p:spPr>
          <a:xfrm>
            <a:off x="6570463" y="3372691"/>
            <a:ext cx="938700" cy="5172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gb10c84b832_0_4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78853" y="4277676"/>
            <a:ext cx="608076" cy="43659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b10c84b832_0_408"/>
          <p:cNvSpPr/>
          <p:nvPr/>
        </p:nvSpPr>
        <p:spPr>
          <a:xfrm>
            <a:off x="6822894" y="4226937"/>
            <a:ext cx="720000" cy="51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gb10c84b832_0_408"/>
          <p:cNvCxnSpPr>
            <a:stCxn id="541" idx="4"/>
            <a:endCxn id="543" idx="0"/>
          </p:cNvCxnSpPr>
          <p:nvPr/>
        </p:nvCxnSpPr>
        <p:spPr>
          <a:xfrm rot="-5400000" flipH="1">
            <a:off x="6942913" y="3986791"/>
            <a:ext cx="336900" cy="143100"/>
          </a:xfrm>
          <a:prstGeom prst="curvedConnector3">
            <a:avLst>
              <a:gd name="adj1" fmla="val 50022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10c84b832_0_52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51" name="Google Shape;551;gb10c84b832_0_5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Modeling Problem Domain</a:t>
            </a:r>
            <a:endParaRPr/>
          </a:p>
        </p:txBody>
      </p:sp>
      <p:pic>
        <p:nvPicPr>
          <p:cNvPr id="552" name="Google Shape;552;gb10c84b832_0_5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6650" y="1565513"/>
            <a:ext cx="1790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10c84b832_0_53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59" name="Google Shape;559;gb10c84b832_0_5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Modeling Problem Domain</a:t>
            </a:r>
            <a:endParaRPr/>
          </a:p>
        </p:txBody>
      </p:sp>
      <p:pic>
        <p:nvPicPr>
          <p:cNvPr id="560" name="Google Shape;560;gb10c84b832_0_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0" y="343731"/>
            <a:ext cx="7962900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b10c84b832_0_642"/>
          <p:cNvSpPr/>
          <p:nvPr/>
        </p:nvSpPr>
        <p:spPr>
          <a:xfrm>
            <a:off x="1528800" y="476250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Presentation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b10c84b832_0_642"/>
          <p:cNvSpPr/>
          <p:nvPr/>
        </p:nvSpPr>
        <p:spPr>
          <a:xfrm>
            <a:off x="1528800" y="1254150"/>
            <a:ext cx="6086400" cy="4073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b10c84b832_0_642"/>
          <p:cNvSpPr/>
          <p:nvPr/>
        </p:nvSpPr>
        <p:spPr>
          <a:xfrm>
            <a:off x="1528800" y="5327575"/>
            <a:ext cx="6086400" cy="777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Data tier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gb10c84b832_0_6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8275" y="2789011"/>
            <a:ext cx="2760449" cy="20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b10c84b832_0_6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3772" y="1731213"/>
            <a:ext cx="8001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b10c84b832_0_6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724" y="1943924"/>
            <a:ext cx="727500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b10c84b832_0_6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4831" y="2079889"/>
            <a:ext cx="800100" cy="502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gb10c84b832_0_642"/>
          <p:cNvCxnSpPr>
            <a:stCxn id="570" idx="0"/>
            <a:endCxn id="569" idx="0"/>
          </p:cNvCxnSpPr>
          <p:nvPr/>
        </p:nvCxnSpPr>
        <p:spPr>
          <a:xfrm rot="-5400000" flipH="1">
            <a:off x="4192322" y="1402713"/>
            <a:ext cx="1057800" cy="1714800"/>
          </a:xfrm>
          <a:prstGeom prst="curvedConnector3">
            <a:avLst>
              <a:gd name="adj1" fmla="val -22511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4" name="Google Shape;574;gb10c84b832_0_642"/>
          <p:cNvCxnSpPr>
            <a:stCxn id="570" idx="3"/>
            <a:endCxn id="569" idx="3"/>
          </p:cNvCxnSpPr>
          <p:nvPr/>
        </p:nvCxnSpPr>
        <p:spPr>
          <a:xfrm>
            <a:off x="4263872" y="1964575"/>
            <a:ext cx="2694900" cy="1844700"/>
          </a:xfrm>
          <a:prstGeom prst="curvedConnector3">
            <a:avLst>
              <a:gd name="adj1" fmla="val 108834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gb10c84b832_0_642"/>
          <p:cNvCxnSpPr>
            <a:stCxn id="571" idx="2"/>
            <a:endCxn id="569" idx="2"/>
          </p:cNvCxnSpPr>
          <p:nvPr/>
        </p:nvCxnSpPr>
        <p:spPr>
          <a:xfrm rot="-5400000" flipH="1">
            <a:off x="2817724" y="2068999"/>
            <a:ext cx="2470500" cy="3051000"/>
          </a:xfrm>
          <a:prstGeom prst="curvedConnector3">
            <a:avLst>
              <a:gd name="adj1" fmla="val 110203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6" name="Google Shape;576;gb10c84b832_0_6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5968" y="1802277"/>
            <a:ext cx="617812" cy="324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7" name="Google Shape;577;gb10c84b832_0_642"/>
          <p:cNvCxnSpPr>
            <a:stCxn id="572" idx="2"/>
            <a:endCxn id="569" idx="3"/>
          </p:cNvCxnSpPr>
          <p:nvPr/>
        </p:nvCxnSpPr>
        <p:spPr>
          <a:xfrm rot="-5400000" flipH="1">
            <a:off x="4443381" y="1294054"/>
            <a:ext cx="1226700" cy="3803700"/>
          </a:xfrm>
          <a:prstGeom prst="curvedConnector4">
            <a:avLst>
              <a:gd name="adj1" fmla="val 8415"/>
              <a:gd name="adj2" fmla="val 106264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8" name="Google Shape;578;gb10c84b832_0_642"/>
          <p:cNvCxnSpPr>
            <a:stCxn id="570" idx="2"/>
            <a:endCxn id="569" idx="2"/>
          </p:cNvCxnSpPr>
          <p:nvPr/>
        </p:nvCxnSpPr>
        <p:spPr>
          <a:xfrm rot="-5400000" flipH="1">
            <a:off x="3405422" y="2656338"/>
            <a:ext cx="2631600" cy="1714800"/>
          </a:xfrm>
          <a:prstGeom prst="curvedConnector3">
            <a:avLst>
              <a:gd name="adj1" fmla="val 109052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9" name="Google Shape;579;gb10c84b832_0_642"/>
          <p:cNvCxnSpPr>
            <a:stCxn id="576" idx="0"/>
            <a:endCxn id="569" idx="1"/>
          </p:cNvCxnSpPr>
          <p:nvPr/>
        </p:nvCxnSpPr>
        <p:spPr>
          <a:xfrm rot="-5400000" flipH="1">
            <a:off x="2673074" y="2284077"/>
            <a:ext cx="2007000" cy="1043400"/>
          </a:xfrm>
          <a:prstGeom prst="curvedConnector4">
            <a:avLst>
              <a:gd name="adj1" fmla="val -11865"/>
              <a:gd name="adj2" fmla="val -127408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10c84b832_0_687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86" name="Google Shape;586;gb10c84b832_0_687"/>
          <p:cNvSpPr/>
          <p:nvPr/>
        </p:nvSpPr>
        <p:spPr>
          <a:xfrm>
            <a:off x="2286000" y="1143000"/>
            <a:ext cx="4572000" cy="4572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87" name="Google Shape;587;gb10c84b832_0_6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1775" y="2408686"/>
            <a:ext cx="2760449" cy="20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gb10c84b832_0_687"/>
          <p:cNvSpPr/>
          <p:nvPr/>
        </p:nvSpPr>
        <p:spPr>
          <a:xfrm>
            <a:off x="2971800" y="1828788"/>
            <a:ext cx="3200400" cy="32004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589" name="Google Shape;589;gb10c84b832_0_6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2843" y="3309577"/>
            <a:ext cx="617812" cy="32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b10c84b832_0_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8538" y="1253137"/>
            <a:ext cx="906900" cy="5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b10c84b832_0_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1000" y="3309575"/>
            <a:ext cx="632700" cy="36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b10c84b832_0_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1956" y="5121814"/>
            <a:ext cx="800100" cy="502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gb10c84b832_0_687"/>
          <p:cNvCxnSpPr>
            <a:stCxn id="589" idx="0"/>
          </p:cNvCxnSpPr>
          <p:nvPr/>
        </p:nvCxnSpPr>
        <p:spPr>
          <a:xfrm rot="-5400000">
            <a:off x="2818799" y="2783227"/>
            <a:ext cx="339300" cy="713400"/>
          </a:xfrm>
          <a:prstGeom prst="curvedConnector2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4" name="Google Shape;594;gb10c84b832_0_687"/>
          <p:cNvCxnSpPr>
            <a:stCxn id="591" idx="2"/>
          </p:cNvCxnSpPr>
          <p:nvPr/>
        </p:nvCxnSpPr>
        <p:spPr>
          <a:xfrm rot="5400000">
            <a:off x="6194300" y="3446523"/>
            <a:ext cx="88800" cy="537300"/>
          </a:xfrm>
          <a:prstGeom prst="curvedConnector2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5" name="Google Shape;595;gb10c84b832_0_687"/>
          <p:cNvCxnSpPr>
            <a:stCxn id="590" idx="2"/>
          </p:cNvCxnSpPr>
          <p:nvPr/>
        </p:nvCxnSpPr>
        <p:spPr>
          <a:xfrm rot="-5400000" flipH="1">
            <a:off x="4292088" y="2062063"/>
            <a:ext cx="615600" cy="55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6" name="Google Shape;596;gb10c84b832_0_687"/>
          <p:cNvCxnSpPr>
            <a:stCxn id="592" idx="0"/>
          </p:cNvCxnSpPr>
          <p:nvPr/>
        </p:nvCxnSpPr>
        <p:spPr>
          <a:xfrm rot="-5400000">
            <a:off x="4254306" y="4748314"/>
            <a:ext cx="691200" cy="55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d90631bca_0_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Architectural Pattern</a:t>
            </a:r>
            <a:endParaRPr/>
          </a:p>
        </p:txBody>
      </p:sp>
      <p:sp>
        <p:nvSpPr>
          <p:cNvPr id="57" name="Google Shape;57;gad90631bca_0_1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Recommended architectural practice which is a well-known solution to well-known architectural problems caused by a recurring common situation.</a:t>
            </a:r>
            <a:endParaRPr sz="3000"/>
          </a:p>
        </p:txBody>
      </p:sp>
      <p:sp>
        <p:nvSpPr>
          <p:cNvPr id="58" name="Google Shape;58;gad90631bca_0_1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10c84b832_0_53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03" name="Google Shape;603;gb10c84b832_0_537"/>
          <p:cNvSpPr txBox="1"/>
          <p:nvPr/>
        </p:nvSpPr>
        <p:spPr>
          <a:xfrm>
            <a:off x="2800643" y="577081"/>
            <a:ext cx="35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Subdomain (C)</a:t>
            </a:r>
            <a:endParaRPr/>
          </a:p>
        </p:txBody>
      </p:sp>
      <p:sp>
        <p:nvSpPr>
          <p:cNvPr id="604" name="Google Shape;604;gb10c84b832_0_537"/>
          <p:cNvSpPr txBox="1"/>
          <p:nvPr/>
        </p:nvSpPr>
        <p:spPr>
          <a:xfrm>
            <a:off x="729265" y="3136331"/>
            <a:ext cx="35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 Subdomain (C)</a:t>
            </a:r>
            <a:endParaRPr/>
          </a:p>
        </p:txBody>
      </p:sp>
      <p:pic>
        <p:nvPicPr>
          <p:cNvPr id="605" name="Google Shape;605;gb10c84b832_0_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437" y="850331"/>
            <a:ext cx="32289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b10c84b832_0_5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21" y="3439089"/>
            <a:ext cx="39052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b10c84b832_0_537"/>
          <p:cNvSpPr txBox="1"/>
          <p:nvPr/>
        </p:nvSpPr>
        <p:spPr>
          <a:xfrm>
            <a:off x="5104628" y="3439089"/>
            <a:ext cx="35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Annotations Subdomain (C)</a:t>
            </a:r>
            <a:endParaRPr/>
          </a:p>
        </p:txBody>
      </p:sp>
      <p:pic>
        <p:nvPicPr>
          <p:cNvPr id="608" name="Google Shape;608;gb10c84b832_0_5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0880" y="3704424"/>
            <a:ext cx="35242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10c84b832_0_723"/>
          <p:cNvSpPr/>
          <p:nvPr/>
        </p:nvSpPr>
        <p:spPr>
          <a:xfrm>
            <a:off x="197750" y="172700"/>
            <a:ext cx="2743200" cy="27432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15" name="Google Shape;615;gb10c84b832_0_723"/>
          <p:cNvSpPr/>
          <p:nvPr/>
        </p:nvSpPr>
        <p:spPr>
          <a:xfrm>
            <a:off x="426453" y="401403"/>
            <a:ext cx="2286900" cy="228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16" name="Google Shape;616;gb10c84b832_0_723"/>
          <p:cNvSpPr/>
          <p:nvPr/>
        </p:nvSpPr>
        <p:spPr>
          <a:xfrm>
            <a:off x="769507" y="744451"/>
            <a:ext cx="1599600" cy="1599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17" name="Google Shape;617;gb10c84b832_0_7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050" y="1115054"/>
            <a:ext cx="1212525" cy="8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gb10c84b832_0_7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100" y="446800"/>
            <a:ext cx="477375" cy="2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b10c84b832_0_723"/>
          <p:cNvSpPr/>
          <p:nvPr/>
        </p:nvSpPr>
        <p:spPr>
          <a:xfrm>
            <a:off x="5816175" y="685750"/>
            <a:ext cx="2743200" cy="27432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20" name="Google Shape;620;gb10c84b832_0_723"/>
          <p:cNvSpPr/>
          <p:nvPr/>
        </p:nvSpPr>
        <p:spPr>
          <a:xfrm>
            <a:off x="6044878" y="914453"/>
            <a:ext cx="2286900" cy="228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21" name="Google Shape;621;gb10c84b832_0_723"/>
          <p:cNvSpPr/>
          <p:nvPr/>
        </p:nvSpPr>
        <p:spPr>
          <a:xfrm>
            <a:off x="6387932" y="1257501"/>
            <a:ext cx="1599600" cy="1599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22" name="Google Shape;622;gb10c84b832_0_723"/>
          <p:cNvSpPr/>
          <p:nvPr/>
        </p:nvSpPr>
        <p:spPr>
          <a:xfrm>
            <a:off x="2712250" y="3516700"/>
            <a:ext cx="2743200" cy="27432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23" name="Google Shape;623;gb10c84b832_0_723"/>
          <p:cNvSpPr/>
          <p:nvPr/>
        </p:nvSpPr>
        <p:spPr>
          <a:xfrm>
            <a:off x="2940953" y="3745403"/>
            <a:ext cx="2286900" cy="228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24" name="Google Shape;624;gb10c84b832_0_723"/>
          <p:cNvSpPr/>
          <p:nvPr/>
        </p:nvSpPr>
        <p:spPr>
          <a:xfrm>
            <a:off x="3284007" y="4088451"/>
            <a:ext cx="1599600" cy="1599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25" name="Google Shape;625;gb10c84b832_0_7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0250" y="4489775"/>
            <a:ext cx="1288325" cy="7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b10c84b832_0_7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44162" y="1643546"/>
            <a:ext cx="1288325" cy="82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b10c84b832_0_723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6904438" y="973025"/>
            <a:ext cx="566575" cy="2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gb10c84b832_0_7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3125" y="3790950"/>
            <a:ext cx="477375" cy="2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10c84b832_0_748"/>
          <p:cNvSpPr/>
          <p:nvPr/>
        </p:nvSpPr>
        <p:spPr>
          <a:xfrm>
            <a:off x="197750" y="172700"/>
            <a:ext cx="2743200" cy="27432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35" name="Google Shape;635;gb10c84b832_0_748"/>
          <p:cNvSpPr/>
          <p:nvPr/>
        </p:nvSpPr>
        <p:spPr>
          <a:xfrm>
            <a:off x="426453" y="401403"/>
            <a:ext cx="2286900" cy="228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36" name="Google Shape;636;gb10c84b832_0_748"/>
          <p:cNvSpPr/>
          <p:nvPr/>
        </p:nvSpPr>
        <p:spPr>
          <a:xfrm>
            <a:off x="769507" y="744451"/>
            <a:ext cx="1599600" cy="1599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37" name="Google Shape;637;gb10c84b832_0_7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050" y="1115054"/>
            <a:ext cx="1212525" cy="8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b10c84b832_0_7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100" y="446800"/>
            <a:ext cx="477375" cy="2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gb10c84b832_0_748"/>
          <p:cNvSpPr/>
          <p:nvPr/>
        </p:nvSpPr>
        <p:spPr>
          <a:xfrm>
            <a:off x="5816175" y="685750"/>
            <a:ext cx="2743200" cy="27432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40" name="Google Shape;640;gb10c84b832_0_748"/>
          <p:cNvSpPr/>
          <p:nvPr/>
        </p:nvSpPr>
        <p:spPr>
          <a:xfrm>
            <a:off x="6044878" y="914453"/>
            <a:ext cx="2286900" cy="228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41" name="Google Shape;641;gb10c84b832_0_748"/>
          <p:cNvSpPr/>
          <p:nvPr/>
        </p:nvSpPr>
        <p:spPr>
          <a:xfrm>
            <a:off x="6387932" y="1257501"/>
            <a:ext cx="1599600" cy="1599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2" name="Google Shape;642;gb10c84b832_0_748"/>
          <p:cNvSpPr/>
          <p:nvPr/>
        </p:nvSpPr>
        <p:spPr>
          <a:xfrm>
            <a:off x="2712250" y="3516700"/>
            <a:ext cx="2743200" cy="27432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43" name="Google Shape;643;gb10c84b832_0_748"/>
          <p:cNvSpPr/>
          <p:nvPr/>
        </p:nvSpPr>
        <p:spPr>
          <a:xfrm>
            <a:off x="2940953" y="3745403"/>
            <a:ext cx="2286900" cy="228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44" name="Google Shape;644;gb10c84b832_0_748"/>
          <p:cNvSpPr/>
          <p:nvPr/>
        </p:nvSpPr>
        <p:spPr>
          <a:xfrm>
            <a:off x="3284007" y="4088451"/>
            <a:ext cx="1599600" cy="15996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45" name="Google Shape;645;gb10c84b832_0_7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0250" y="4489775"/>
            <a:ext cx="1288325" cy="7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b10c84b832_0_7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44162" y="1643546"/>
            <a:ext cx="1288325" cy="82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gb10c84b832_0_748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6904438" y="973025"/>
            <a:ext cx="566575" cy="2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gb10c84b832_0_7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3125" y="3790950"/>
            <a:ext cx="477375" cy="27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9" name="Google Shape;649;gb10c84b832_0_748"/>
          <p:cNvCxnSpPr>
            <a:stCxn id="634" idx="5"/>
            <a:endCxn id="642" idx="1"/>
          </p:cNvCxnSpPr>
          <p:nvPr/>
        </p:nvCxnSpPr>
        <p:spPr>
          <a:xfrm>
            <a:off x="2539218" y="2514168"/>
            <a:ext cx="574800" cy="14043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50" name="Google Shape;650;gb10c84b832_0_748"/>
          <p:cNvCxnSpPr>
            <a:stCxn id="634" idx="6"/>
            <a:endCxn id="639" idx="2"/>
          </p:cNvCxnSpPr>
          <p:nvPr/>
        </p:nvCxnSpPr>
        <p:spPr>
          <a:xfrm>
            <a:off x="2940950" y="1544300"/>
            <a:ext cx="2875200" cy="5130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51" name="Google Shape;651;gb10c84b832_0_748"/>
          <p:cNvCxnSpPr>
            <a:stCxn id="642" idx="7"/>
            <a:endCxn id="639" idx="3"/>
          </p:cNvCxnSpPr>
          <p:nvPr/>
        </p:nvCxnSpPr>
        <p:spPr>
          <a:xfrm rot="10800000" flipH="1">
            <a:off x="5053718" y="3027132"/>
            <a:ext cx="1164300" cy="891300"/>
          </a:xfrm>
          <a:prstGeom prst="straightConnector1">
            <a:avLst/>
          </a:prstGeom>
          <a:noFill/>
          <a:ln w="28575" cap="flat" cmpd="sng">
            <a:solidFill>
              <a:srgbClr val="97B85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52" name="Google Shape;652;gb10c84b832_0_748"/>
          <p:cNvSpPr txBox="1"/>
          <p:nvPr/>
        </p:nvSpPr>
        <p:spPr>
          <a:xfrm>
            <a:off x="3508075" y="2300375"/>
            <a:ext cx="1489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???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10c84b832_0_777"/>
          <p:cNvSpPr/>
          <p:nvPr/>
        </p:nvSpPr>
        <p:spPr>
          <a:xfrm>
            <a:off x="1025450" y="1138325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59" name="Google Shape;659;gb10c84b832_0_777"/>
          <p:cNvSpPr/>
          <p:nvPr/>
        </p:nvSpPr>
        <p:spPr>
          <a:xfrm>
            <a:off x="1162644" y="1275469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60" name="Google Shape;660;gb10c84b832_0_777"/>
          <p:cNvSpPr/>
          <p:nvPr/>
        </p:nvSpPr>
        <p:spPr>
          <a:xfrm>
            <a:off x="1368435" y="1481182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61" name="Google Shape;661;gb10c84b832_0_7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537" y="1703418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gb10c84b832_0_7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0121" y="1302692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gb10c84b832_0_777"/>
          <p:cNvSpPr/>
          <p:nvPr/>
        </p:nvSpPr>
        <p:spPr>
          <a:xfrm>
            <a:off x="6780346" y="140658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64" name="Google Shape;664;gb10c84b832_0_777"/>
          <p:cNvSpPr/>
          <p:nvPr/>
        </p:nvSpPr>
        <p:spPr>
          <a:xfrm>
            <a:off x="6917540" y="1543726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65" name="Google Shape;665;gb10c84b832_0_777"/>
          <p:cNvSpPr/>
          <p:nvPr/>
        </p:nvSpPr>
        <p:spPr>
          <a:xfrm>
            <a:off x="7123331" y="1749439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66" name="Google Shape;666;gb10c84b832_0_777"/>
          <p:cNvSpPr/>
          <p:nvPr/>
        </p:nvSpPr>
        <p:spPr>
          <a:xfrm>
            <a:off x="3657144" y="4444268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67" name="Google Shape;667;gb10c84b832_0_777"/>
          <p:cNvSpPr/>
          <p:nvPr/>
        </p:nvSpPr>
        <p:spPr>
          <a:xfrm>
            <a:off x="3794338" y="4581412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68" name="Google Shape;668;gb10c84b832_0_777"/>
          <p:cNvSpPr/>
          <p:nvPr/>
        </p:nvSpPr>
        <p:spPr>
          <a:xfrm>
            <a:off x="4000129" y="4787125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69" name="Google Shape;669;gb10c84b832_0_7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3855" y="5027784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gb10c84b832_0_7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7050" y="1980935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gb10c84b832_0_777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7433171" y="1578849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gb10c84b832_0_7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1530" y="4608725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b10c84b832_0_777"/>
          <p:cNvSpPr/>
          <p:nvPr/>
        </p:nvSpPr>
        <p:spPr>
          <a:xfrm rot="6371424">
            <a:off x="961953" y="1070582"/>
            <a:ext cx="1782805" cy="1782805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74" name="Google Shape;674;gb10c84b832_0_777"/>
          <p:cNvSpPr/>
          <p:nvPr/>
        </p:nvSpPr>
        <p:spPr>
          <a:xfrm rot="-7675594">
            <a:off x="6711664" y="1338694"/>
            <a:ext cx="1782963" cy="1782963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75" name="Google Shape;675;gb10c84b832_0_777"/>
          <p:cNvSpPr/>
          <p:nvPr/>
        </p:nvSpPr>
        <p:spPr>
          <a:xfrm rot="-273905">
            <a:off x="3588474" y="4374511"/>
            <a:ext cx="1782856" cy="1782856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76" name="Google Shape;676;gb10c84b832_0_777"/>
          <p:cNvSpPr/>
          <p:nvPr/>
        </p:nvSpPr>
        <p:spPr>
          <a:xfrm>
            <a:off x="3842850" y="2660425"/>
            <a:ext cx="1202125" cy="8671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Database</a:t>
            </a:r>
            <a:endParaRPr sz="1300"/>
          </a:p>
        </p:txBody>
      </p:sp>
      <p:cxnSp>
        <p:nvCxnSpPr>
          <p:cNvPr id="677" name="Google Shape;677;gb10c84b832_0_777"/>
          <p:cNvCxnSpPr>
            <a:endCxn id="676" idx="2"/>
          </p:cNvCxnSpPr>
          <p:nvPr/>
        </p:nvCxnSpPr>
        <p:spPr>
          <a:xfrm>
            <a:off x="2699850" y="2286075"/>
            <a:ext cx="1143000" cy="807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78" name="Google Shape;678;gb10c84b832_0_777"/>
          <p:cNvCxnSpPr>
            <a:endCxn id="676" idx="4"/>
          </p:cNvCxnSpPr>
          <p:nvPr/>
        </p:nvCxnSpPr>
        <p:spPr>
          <a:xfrm flipH="1">
            <a:off x="5044975" y="2699775"/>
            <a:ext cx="1793400" cy="394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79" name="Google Shape;679;gb10c84b832_0_777"/>
          <p:cNvCxnSpPr>
            <a:endCxn id="676" idx="3"/>
          </p:cNvCxnSpPr>
          <p:nvPr/>
        </p:nvCxnSpPr>
        <p:spPr>
          <a:xfrm rot="10800000">
            <a:off x="4443913" y="3527525"/>
            <a:ext cx="49200" cy="84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10c84b832_0_808"/>
          <p:cNvSpPr/>
          <p:nvPr/>
        </p:nvSpPr>
        <p:spPr>
          <a:xfrm>
            <a:off x="1025450" y="1138325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86" name="Google Shape;686;gb10c84b832_0_808"/>
          <p:cNvSpPr/>
          <p:nvPr/>
        </p:nvSpPr>
        <p:spPr>
          <a:xfrm>
            <a:off x="1162644" y="1275469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87" name="Google Shape;687;gb10c84b832_0_808"/>
          <p:cNvSpPr/>
          <p:nvPr/>
        </p:nvSpPr>
        <p:spPr>
          <a:xfrm>
            <a:off x="1368435" y="1481182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88" name="Google Shape;688;gb10c84b832_0_8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537" y="1703418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b10c84b832_0_8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0121" y="1302692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b10c84b832_0_808"/>
          <p:cNvSpPr/>
          <p:nvPr/>
        </p:nvSpPr>
        <p:spPr>
          <a:xfrm>
            <a:off x="6780346" y="140658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91" name="Google Shape;691;gb10c84b832_0_808"/>
          <p:cNvSpPr/>
          <p:nvPr/>
        </p:nvSpPr>
        <p:spPr>
          <a:xfrm>
            <a:off x="6917540" y="1543726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92" name="Google Shape;692;gb10c84b832_0_808"/>
          <p:cNvSpPr/>
          <p:nvPr/>
        </p:nvSpPr>
        <p:spPr>
          <a:xfrm>
            <a:off x="7123331" y="1749439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93" name="Google Shape;693;gb10c84b832_0_808"/>
          <p:cNvSpPr/>
          <p:nvPr/>
        </p:nvSpPr>
        <p:spPr>
          <a:xfrm>
            <a:off x="3657144" y="4444268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94" name="Google Shape;694;gb10c84b832_0_808"/>
          <p:cNvSpPr/>
          <p:nvPr/>
        </p:nvSpPr>
        <p:spPr>
          <a:xfrm>
            <a:off x="3794338" y="4581412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95" name="Google Shape;695;gb10c84b832_0_808"/>
          <p:cNvSpPr/>
          <p:nvPr/>
        </p:nvSpPr>
        <p:spPr>
          <a:xfrm>
            <a:off x="4000129" y="4787125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96" name="Google Shape;696;gb10c84b832_0_8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3855" y="5027784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gb10c84b832_0_8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7050" y="1980935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b10c84b832_0_808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7433171" y="1578849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gb10c84b832_0_8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1530" y="4608725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b10c84b832_0_808"/>
          <p:cNvSpPr/>
          <p:nvPr/>
        </p:nvSpPr>
        <p:spPr>
          <a:xfrm rot="-9331591">
            <a:off x="961959" y="1070462"/>
            <a:ext cx="1782887" cy="178288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01" name="Google Shape;701;gb10c84b832_0_808"/>
          <p:cNvSpPr/>
          <p:nvPr/>
        </p:nvSpPr>
        <p:spPr>
          <a:xfrm rot="8100000">
            <a:off x="6711912" y="1338796"/>
            <a:ext cx="1782758" cy="1782758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02" name="Google Shape;702;gb10c84b832_0_808"/>
          <p:cNvSpPr/>
          <p:nvPr/>
        </p:nvSpPr>
        <p:spPr>
          <a:xfrm rot="6019377">
            <a:off x="3588359" y="4374498"/>
            <a:ext cx="1782960" cy="178296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703" name="Google Shape;703;gb10c84b832_0_808"/>
          <p:cNvCxnSpPr>
            <a:endCxn id="704" idx="1"/>
          </p:cNvCxnSpPr>
          <p:nvPr/>
        </p:nvCxnSpPr>
        <p:spPr>
          <a:xfrm flipH="1">
            <a:off x="1004675" y="2739250"/>
            <a:ext cx="414300" cy="402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5" name="Google Shape;705;gb10c84b832_0_808"/>
          <p:cNvCxnSpPr>
            <a:endCxn id="706" idx="1"/>
          </p:cNvCxnSpPr>
          <p:nvPr/>
        </p:nvCxnSpPr>
        <p:spPr>
          <a:xfrm>
            <a:off x="8222825" y="2896875"/>
            <a:ext cx="285600" cy="609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07" name="Google Shape;707;gb10c84b832_0_808"/>
          <p:cNvCxnSpPr>
            <a:stCxn id="708" idx="2"/>
          </p:cNvCxnSpPr>
          <p:nvPr/>
        </p:nvCxnSpPr>
        <p:spPr>
          <a:xfrm rot="10800000">
            <a:off x="5357875" y="5503200"/>
            <a:ext cx="424200" cy="117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04" name="Google Shape;704;gb10c84b832_0_808"/>
          <p:cNvSpPr/>
          <p:nvPr/>
        </p:nvSpPr>
        <p:spPr>
          <a:xfrm>
            <a:off x="524825" y="31412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706" name="Google Shape;706;gb10c84b832_0_808"/>
          <p:cNvSpPr/>
          <p:nvPr/>
        </p:nvSpPr>
        <p:spPr>
          <a:xfrm>
            <a:off x="8028575" y="3505875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708" name="Google Shape;708;gb10c84b832_0_808"/>
          <p:cNvSpPr/>
          <p:nvPr/>
        </p:nvSpPr>
        <p:spPr>
          <a:xfrm>
            <a:off x="5782075" y="53333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709" name="Google Shape;709;gb10c84b832_0_808"/>
          <p:cNvSpPr/>
          <p:nvPr/>
        </p:nvSpPr>
        <p:spPr>
          <a:xfrm rot="6400902">
            <a:off x="956703" y="1068554"/>
            <a:ext cx="1782936" cy="1782936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0" name="Google Shape;710;gb10c84b832_0_808"/>
          <p:cNvSpPr/>
          <p:nvPr/>
        </p:nvSpPr>
        <p:spPr>
          <a:xfrm rot="-7164963">
            <a:off x="6711597" y="1338758"/>
            <a:ext cx="1782967" cy="178296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1" name="Google Shape;711;gb10c84b832_0_808"/>
          <p:cNvSpPr/>
          <p:nvPr/>
        </p:nvSpPr>
        <p:spPr>
          <a:xfrm>
            <a:off x="3593282" y="4376396"/>
            <a:ext cx="1782900" cy="17829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712" name="Google Shape;712;gb10c84b832_0_808"/>
          <p:cNvCxnSpPr/>
          <p:nvPr/>
        </p:nvCxnSpPr>
        <p:spPr>
          <a:xfrm>
            <a:off x="2699850" y="2286075"/>
            <a:ext cx="4059600" cy="295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13" name="Google Shape;713;gb10c84b832_0_808"/>
          <p:cNvCxnSpPr/>
          <p:nvPr/>
        </p:nvCxnSpPr>
        <p:spPr>
          <a:xfrm rot="10800000" flipH="1">
            <a:off x="4552300" y="2778625"/>
            <a:ext cx="2305800" cy="1596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14" name="Google Shape;714;gb10c84b832_0_808"/>
          <p:cNvCxnSpPr/>
          <p:nvPr/>
        </p:nvCxnSpPr>
        <p:spPr>
          <a:xfrm rot="10800000">
            <a:off x="2679850" y="2424025"/>
            <a:ext cx="1714800" cy="1950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10c84b832_0_844"/>
          <p:cNvSpPr/>
          <p:nvPr/>
        </p:nvSpPr>
        <p:spPr>
          <a:xfrm>
            <a:off x="1025450" y="1138325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gb10c84b832_0_844"/>
          <p:cNvSpPr/>
          <p:nvPr/>
        </p:nvSpPr>
        <p:spPr>
          <a:xfrm>
            <a:off x="1162644" y="1275469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2" name="Google Shape;722;gb10c84b832_0_844"/>
          <p:cNvSpPr/>
          <p:nvPr/>
        </p:nvSpPr>
        <p:spPr>
          <a:xfrm>
            <a:off x="1368435" y="1481182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23" name="Google Shape;723;gb10c84b832_0_8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537" y="1703418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b10c84b832_0_8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0121" y="1302692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gb10c84b832_0_844"/>
          <p:cNvSpPr/>
          <p:nvPr/>
        </p:nvSpPr>
        <p:spPr>
          <a:xfrm>
            <a:off x="6780346" y="140658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6" name="Google Shape;726;gb10c84b832_0_844"/>
          <p:cNvSpPr/>
          <p:nvPr/>
        </p:nvSpPr>
        <p:spPr>
          <a:xfrm>
            <a:off x="6917540" y="1543726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7" name="Google Shape;727;gb10c84b832_0_844"/>
          <p:cNvSpPr/>
          <p:nvPr/>
        </p:nvSpPr>
        <p:spPr>
          <a:xfrm>
            <a:off x="7123331" y="1749439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8" name="Google Shape;728;gb10c84b832_0_844"/>
          <p:cNvSpPr/>
          <p:nvPr/>
        </p:nvSpPr>
        <p:spPr>
          <a:xfrm>
            <a:off x="3657144" y="4444268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9" name="Google Shape;729;gb10c84b832_0_844"/>
          <p:cNvSpPr/>
          <p:nvPr/>
        </p:nvSpPr>
        <p:spPr>
          <a:xfrm>
            <a:off x="3794338" y="4581412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30" name="Google Shape;730;gb10c84b832_0_844"/>
          <p:cNvSpPr/>
          <p:nvPr/>
        </p:nvSpPr>
        <p:spPr>
          <a:xfrm>
            <a:off x="4000129" y="4787125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31" name="Google Shape;731;gb10c84b832_0_8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3855" y="5027784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b10c84b832_0_8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7050" y="1980935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gb10c84b832_0_844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7433171" y="1578849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b10c84b832_0_8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1530" y="4608725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gb10c84b832_0_844"/>
          <p:cNvSpPr/>
          <p:nvPr/>
        </p:nvSpPr>
        <p:spPr>
          <a:xfrm rot="6371424">
            <a:off x="961953" y="1070582"/>
            <a:ext cx="1782805" cy="1782805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36" name="Google Shape;736;gb10c84b832_0_844"/>
          <p:cNvSpPr/>
          <p:nvPr/>
        </p:nvSpPr>
        <p:spPr>
          <a:xfrm rot="-7675594">
            <a:off x="6711664" y="1338694"/>
            <a:ext cx="1782963" cy="1782963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37" name="Google Shape;737;gb10c84b832_0_844"/>
          <p:cNvSpPr/>
          <p:nvPr/>
        </p:nvSpPr>
        <p:spPr>
          <a:xfrm rot="-273905">
            <a:off x="3588474" y="4374511"/>
            <a:ext cx="1782856" cy="1782856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38" name="Google Shape;738;gb10c84b832_0_844"/>
          <p:cNvSpPr/>
          <p:nvPr/>
        </p:nvSpPr>
        <p:spPr>
          <a:xfrm>
            <a:off x="3842850" y="2660425"/>
            <a:ext cx="1202125" cy="8671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Database</a:t>
            </a:r>
            <a:endParaRPr sz="1300"/>
          </a:p>
        </p:txBody>
      </p:sp>
      <p:cxnSp>
        <p:nvCxnSpPr>
          <p:cNvPr id="739" name="Google Shape;739;gb10c84b832_0_844"/>
          <p:cNvCxnSpPr>
            <a:endCxn id="738" idx="2"/>
          </p:cNvCxnSpPr>
          <p:nvPr/>
        </p:nvCxnSpPr>
        <p:spPr>
          <a:xfrm>
            <a:off x="2699850" y="2286075"/>
            <a:ext cx="1143000" cy="807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40" name="Google Shape;740;gb10c84b832_0_844"/>
          <p:cNvCxnSpPr>
            <a:endCxn id="738" idx="4"/>
          </p:cNvCxnSpPr>
          <p:nvPr/>
        </p:nvCxnSpPr>
        <p:spPr>
          <a:xfrm flipH="1">
            <a:off x="5044975" y="2699775"/>
            <a:ext cx="1793400" cy="394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41" name="Google Shape;741;gb10c84b832_0_844"/>
          <p:cNvCxnSpPr>
            <a:endCxn id="738" idx="3"/>
          </p:cNvCxnSpPr>
          <p:nvPr/>
        </p:nvCxnSpPr>
        <p:spPr>
          <a:xfrm rot="10800000">
            <a:off x="4443913" y="3527525"/>
            <a:ext cx="49200" cy="84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10c84b832_0_870"/>
          <p:cNvSpPr/>
          <p:nvPr/>
        </p:nvSpPr>
        <p:spPr>
          <a:xfrm>
            <a:off x="1025450" y="1138325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48" name="Google Shape;748;gb10c84b832_0_870"/>
          <p:cNvSpPr/>
          <p:nvPr/>
        </p:nvSpPr>
        <p:spPr>
          <a:xfrm>
            <a:off x="1162644" y="1275469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49" name="Google Shape;749;gb10c84b832_0_870"/>
          <p:cNvSpPr/>
          <p:nvPr/>
        </p:nvSpPr>
        <p:spPr>
          <a:xfrm>
            <a:off x="1368435" y="1481182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50" name="Google Shape;750;gb10c84b832_0_8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537" y="1703418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gb10c84b832_0_8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0121" y="1302692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gb10c84b832_0_870"/>
          <p:cNvSpPr/>
          <p:nvPr/>
        </p:nvSpPr>
        <p:spPr>
          <a:xfrm>
            <a:off x="6780346" y="140658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53" name="Google Shape;753;gb10c84b832_0_870"/>
          <p:cNvSpPr/>
          <p:nvPr/>
        </p:nvSpPr>
        <p:spPr>
          <a:xfrm>
            <a:off x="6917540" y="1543726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54" name="Google Shape;754;gb10c84b832_0_870"/>
          <p:cNvSpPr/>
          <p:nvPr/>
        </p:nvSpPr>
        <p:spPr>
          <a:xfrm>
            <a:off x="7123331" y="1749439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55" name="Google Shape;755;gb10c84b832_0_870"/>
          <p:cNvSpPr/>
          <p:nvPr/>
        </p:nvSpPr>
        <p:spPr>
          <a:xfrm>
            <a:off x="3657144" y="4444268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56" name="Google Shape;756;gb10c84b832_0_870"/>
          <p:cNvSpPr/>
          <p:nvPr/>
        </p:nvSpPr>
        <p:spPr>
          <a:xfrm>
            <a:off x="3794338" y="4581412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57" name="Google Shape;757;gb10c84b832_0_870"/>
          <p:cNvSpPr/>
          <p:nvPr/>
        </p:nvSpPr>
        <p:spPr>
          <a:xfrm>
            <a:off x="4000129" y="4787125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58" name="Google Shape;758;gb10c84b832_0_8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3855" y="5027784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b10c84b832_0_8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7050" y="1980935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b10c84b832_0_870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7433171" y="1578849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b10c84b832_0_8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1530" y="4608725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b10c84b832_0_870"/>
          <p:cNvSpPr/>
          <p:nvPr/>
        </p:nvSpPr>
        <p:spPr>
          <a:xfrm rot="-9331591">
            <a:off x="961959" y="1070462"/>
            <a:ext cx="1782887" cy="178288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63" name="Google Shape;763;gb10c84b832_0_870"/>
          <p:cNvSpPr/>
          <p:nvPr/>
        </p:nvSpPr>
        <p:spPr>
          <a:xfrm rot="8100000">
            <a:off x="6711912" y="1338796"/>
            <a:ext cx="1782758" cy="1782758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64" name="Google Shape;764;gb10c84b832_0_870"/>
          <p:cNvSpPr/>
          <p:nvPr/>
        </p:nvSpPr>
        <p:spPr>
          <a:xfrm rot="6019377">
            <a:off x="3588359" y="4374498"/>
            <a:ext cx="1782960" cy="178296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765" name="Google Shape;765;gb10c84b832_0_870"/>
          <p:cNvCxnSpPr>
            <a:endCxn id="766" idx="1"/>
          </p:cNvCxnSpPr>
          <p:nvPr/>
        </p:nvCxnSpPr>
        <p:spPr>
          <a:xfrm flipH="1">
            <a:off x="1004675" y="2739250"/>
            <a:ext cx="414300" cy="402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67" name="Google Shape;767;gb10c84b832_0_870"/>
          <p:cNvCxnSpPr>
            <a:endCxn id="768" idx="1"/>
          </p:cNvCxnSpPr>
          <p:nvPr/>
        </p:nvCxnSpPr>
        <p:spPr>
          <a:xfrm>
            <a:off x="8222825" y="2896875"/>
            <a:ext cx="285600" cy="609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69" name="Google Shape;769;gb10c84b832_0_870"/>
          <p:cNvCxnSpPr>
            <a:stCxn id="770" idx="2"/>
          </p:cNvCxnSpPr>
          <p:nvPr/>
        </p:nvCxnSpPr>
        <p:spPr>
          <a:xfrm rot="10800000">
            <a:off x="5357875" y="5503200"/>
            <a:ext cx="424200" cy="117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66" name="Google Shape;766;gb10c84b832_0_870"/>
          <p:cNvSpPr/>
          <p:nvPr/>
        </p:nvSpPr>
        <p:spPr>
          <a:xfrm>
            <a:off x="524825" y="31412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768" name="Google Shape;768;gb10c84b832_0_870"/>
          <p:cNvSpPr/>
          <p:nvPr/>
        </p:nvSpPr>
        <p:spPr>
          <a:xfrm>
            <a:off x="8028575" y="3505875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770" name="Google Shape;770;gb10c84b832_0_870"/>
          <p:cNvSpPr/>
          <p:nvPr/>
        </p:nvSpPr>
        <p:spPr>
          <a:xfrm>
            <a:off x="5782075" y="53333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771" name="Google Shape;771;gb10c84b832_0_870"/>
          <p:cNvSpPr/>
          <p:nvPr/>
        </p:nvSpPr>
        <p:spPr>
          <a:xfrm rot="6400902">
            <a:off x="956703" y="1068554"/>
            <a:ext cx="1782936" cy="1782936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72" name="Google Shape;772;gb10c84b832_0_870"/>
          <p:cNvSpPr/>
          <p:nvPr/>
        </p:nvSpPr>
        <p:spPr>
          <a:xfrm rot="-7164963">
            <a:off x="6711597" y="1338758"/>
            <a:ext cx="1782967" cy="178296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73" name="Google Shape;773;gb10c84b832_0_870"/>
          <p:cNvSpPr/>
          <p:nvPr/>
        </p:nvSpPr>
        <p:spPr>
          <a:xfrm>
            <a:off x="3593282" y="4376396"/>
            <a:ext cx="1782900" cy="17829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774" name="Google Shape;774;gb10c84b832_0_870"/>
          <p:cNvCxnSpPr>
            <a:endCxn id="770" idx="1"/>
          </p:cNvCxnSpPr>
          <p:nvPr/>
        </p:nvCxnSpPr>
        <p:spPr>
          <a:xfrm>
            <a:off x="2616625" y="2440750"/>
            <a:ext cx="3645300" cy="2892600"/>
          </a:xfrm>
          <a:prstGeom prst="curvedConnector2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75" name="Google Shape;775;gb10c84b832_0_870"/>
          <p:cNvCxnSpPr>
            <a:endCxn id="768" idx="2"/>
          </p:cNvCxnSpPr>
          <p:nvPr/>
        </p:nvCxnSpPr>
        <p:spPr>
          <a:xfrm>
            <a:off x="2702975" y="2199725"/>
            <a:ext cx="5325600" cy="1593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76" name="Google Shape;776;gb10c84b832_0_870"/>
          <p:cNvCxnSpPr>
            <a:endCxn id="770" idx="1"/>
          </p:cNvCxnSpPr>
          <p:nvPr/>
        </p:nvCxnSpPr>
        <p:spPr>
          <a:xfrm rot="5400000">
            <a:off x="5159425" y="3713650"/>
            <a:ext cx="2722200" cy="517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b10c84b832_0_907"/>
          <p:cNvSpPr/>
          <p:nvPr/>
        </p:nvSpPr>
        <p:spPr>
          <a:xfrm>
            <a:off x="1025450" y="1138325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83" name="Google Shape;783;gb10c84b832_0_907"/>
          <p:cNvSpPr/>
          <p:nvPr/>
        </p:nvSpPr>
        <p:spPr>
          <a:xfrm>
            <a:off x="1162644" y="1275469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84" name="Google Shape;784;gb10c84b832_0_907"/>
          <p:cNvSpPr/>
          <p:nvPr/>
        </p:nvSpPr>
        <p:spPr>
          <a:xfrm>
            <a:off x="1368435" y="1481182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85" name="Google Shape;785;gb10c84b832_0_9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537" y="1703418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b10c84b832_0_9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0121" y="1302692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b10c84b832_0_907"/>
          <p:cNvSpPr/>
          <p:nvPr/>
        </p:nvSpPr>
        <p:spPr>
          <a:xfrm>
            <a:off x="6780346" y="140658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88" name="Google Shape;788;gb10c84b832_0_907"/>
          <p:cNvSpPr/>
          <p:nvPr/>
        </p:nvSpPr>
        <p:spPr>
          <a:xfrm>
            <a:off x="6917540" y="1543726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89" name="Google Shape;789;gb10c84b832_0_907"/>
          <p:cNvSpPr/>
          <p:nvPr/>
        </p:nvSpPr>
        <p:spPr>
          <a:xfrm>
            <a:off x="7123331" y="1749439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90" name="Google Shape;790;gb10c84b832_0_907"/>
          <p:cNvSpPr/>
          <p:nvPr/>
        </p:nvSpPr>
        <p:spPr>
          <a:xfrm>
            <a:off x="3657144" y="4444268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91" name="Google Shape;791;gb10c84b832_0_907"/>
          <p:cNvSpPr/>
          <p:nvPr/>
        </p:nvSpPr>
        <p:spPr>
          <a:xfrm>
            <a:off x="3794338" y="4581412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92" name="Google Shape;792;gb10c84b832_0_907"/>
          <p:cNvSpPr/>
          <p:nvPr/>
        </p:nvSpPr>
        <p:spPr>
          <a:xfrm>
            <a:off x="4000129" y="4787125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93" name="Google Shape;793;gb10c84b832_0_9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3855" y="5027784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b10c84b832_0_9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7050" y="1980935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b10c84b832_0_907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7433171" y="1578849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b10c84b832_0_9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1530" y="4608725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b10c84b832_0_907"/>
          <p:cNvSpPr/>
          <p:nvPr/>
        </p:nvSpPr>
        <p:spPr>
          <a:xfrm rot="-9331591">
            <a:off x="961959" y="1070462"/>
            <a:ext cx="1782887" cy="178288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98" name="Google Shape;798;gb10c84b832_0_907"/>
          <p:cNvSpPr/>
          <p:nvPr/>
        </p:nvSpPr>
        <p:spPr>
          <a:xfrm rot="8100000">
            <a:off x="6711912" y="1338796"/>
            <a:ext cx="1782758" cy="1782758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99" name="Google Shape;799;gb10c84b832_0_907"/>
          <p:cNvSpPr/>
          <p:nvPr/>
        </p:nvSpPr>
        <p:spPr>
          <a:xfrm rot="6019377">
            <a:off x="3588359" y="4374498"/>
            <a:ext cx="1782960" cy="178296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800" name="Google Shape;800;gb10c84b832_0_907"/>
          <p:cNvCxnSpPr>
            <a:endCxn id="801" idx="1"/>
          </p:cNvCxnSpPr>
          <p:nvPr/>
        </p:nvCxnSpPr>
        <p:spPr>
          <a:xfrm flipH="1">
            <a:off x="1004675" y="2739250"/>
            <a:ext cx="414300" cy="402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02" name="Google Shape;802;gb10c84b832_0_907"/>
          <p:cNvCxnSpPr>
            <a:endCxn id="803" idx="1"/>
          </p:cNvCxnSpPr>
          <p:nvPr/>
        </p:nvCxnSpPr>
        <p:spPr>
          <a:xfrm>
            <a:off x="8222825" y="2896875"/>
            <a:ext cx="285600" cy="609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04" name="Google Shape;804;gb10c84b832_0_907"/>
          <p:cNvCxnSpPr>
            <a:stCxn id="805" idx="2"/>
          </p:cNvCxnSpPr>
          <p:nvPr/>
        </p:nvCxnSpPr>
        <p:spPr>
          <a:xfrm rot="10800000">
            <a:off x="5357875" y="5503200"/>
            <a:ext cx="424200" cy="117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01" name="Google Shape;801;gb10c84b832_0_907"/>
          <p:cNvSpPr/>
          <p:nvPr/>
        </p:nvSpPr>
        <p:spPr>
          <a:xfrm>
            <a:off x="524825" y="31412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803" name="Google Shape;803;gb10c84b832_0_907"/>
          <p:cNvSpPr/>
          <p:nvPr/>
        </p:nvSpPr>
        <p:spPr>
          <a:xfrm>
            <a:off x="8028575" y="3505875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805" name="Google Shape;805;gb10c84b832_0_907"/>
          <p:cNvSpPr/>
          <p:nvPr/>
        </p:nvSpPr>
        <p:spPr>
          <a:xfrm>
            <a:off x="5782075" y="53333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806" name="Google Shape;806;gb10c84b832_0_907"/>
          <p:cNvSpPr/>
          <p:nvPr/>
        </p:nvSpPr>
        <p:spPr>
          <a:xfrm rot="6400902">
            <a:off x="956703" y="1068554"/>
            <a:ext cx="1782936" cy="1782936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07" name="Google Shape;807;gb10c84b832_0_907"/>
          <p:cNvSpPr/>
          <p:nvPr/>
        </p:nvSpPr>
        <p:spPr>
          <a:xfrm rot="-7164963">
            <a:off x="6711597" y="1338758"/>
            <a:ext cx="1782967" cy="178296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08" name="Google Shape;808;gb10c84b832_0_907"/>
          <p:cNvSpPr/>
          <p:nvPr/>
        </p:nvSpPr>
        <p:spPr>
          <a:xfrm>
            <a:off x="3593282" y="4376396"/>
            <a:ext cx="1782900" cy="17829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809" name="Google Shape;809;gb10c84b832_0_907"/>
          <p:cNvCxnSpPr/>
          <p:nvPr/>
        </p:nvCxnSpPr>
        <p:spPr>
          <a:xfrm>
            <a:off x="2699850" y="2286075"/>
            <a:ext cx="4059600" cy="295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10" name="Google Shape;810;gb10c84b832_0_907"/>
          <p:cNvCxnSpPr/>
          <p:nvPr/>
        </p:nvCxnSpPr>
        <p:spPr>
          <a:xfrm rot="10800000" flipH="1">
            <a:off x="4552300" y="2778625"/>
            <a:ext cx="2305800" cy="1596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11" name="Google Shape;811;gb10c84b832_0_907"/>
          <p:cNvCxnSpPr/>
          <p:nvPr/>
        </p:nvCxnSpPr>
        <p:spPr>
          <a:xfrm rot="10800000">
            <a:off x="2679850" y="2424025"/>
            <a:ext cx="1714800" cy="1950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10c84b832_0_94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Database integration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⏬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Integration through defined contracts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⏬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Incorporating anticorruption layers and open host services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⏬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Event-driven pattern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b10c84b832_0_9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 Pattern</a:t>
            </a:r>
            <a:endParaRPr/>
          </a:p>
        </p:txBody>
      </p:sp>
      <p:sp>
        <p:nvSpPr>
          <p:cNvPr id="824" name="Google Shape;824;gb10c84b832_0_946"/>
          <p:cNvSpPr/>
          <p:nvPr/>
        </p:nvSpPr>
        <p:spPr>
          <a:xfrm>
            <a:off x="647900" y="4486002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25" name="Google Shape;825;gb10c84b832_0_946"/>
          <p:cNvSpPr/>
          <p:nvPr/>
        </p:nvSpPr>
        <p:spPr>
          <a:xfrm>
            <a:off x="647900" y="4137902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26" name="Google Shape;826;gb10c84b832_0_946"/>
          <p:cNvSpPr/>
          <p:nvPr/>
        </p:nvSpPr>
        <p:spPr>
          <a:xfrm>
            <a:off x="647900" y="3789801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27" name="Google Shape;827;gb10c84b832_0_946"/>
          <p:cNvSpPr/>
          <p:nvPr/>
        </p:nvSpPr>
        <p:spPr>
          <a:xfrm>
            <a:off x="647900" y="3441701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28" name="Google Shape;828;gb10c84b832_0_946"/>
          <p:cNvSpPr/>
          <p:nvPr/>
        </p:nvSpPr>
        <p:spPr>
          <a:xfrm>
            <a:off x="647900" y="3093600"/>
            <a:ext cx="2362500" cy="3480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29" name="Google Shape;829;gb10c84b832_0_946"/>
          <p:cNvSpPr/>
          <p:nvPr/>
        </p:nvSpPr>
        <p:spPr>
          <a:xfrm rot="5400000">
            <a:off x="2595350" y="4184350"/>
            <a:ext cx="1065900" cy="236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30" name="Google Shape;830;gb10c84b832_0_946"/>
          <p:cNvSpPr txBox="1"/>
          <p:nvPr/>
        </p:nvSpPr>
        <p:spPr>
          <a:xfrm>
            <a:off x="647900" y="2284725"/>
            <a:ext cx="259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Layered Modules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b10c84b832_0_946"/>
          <p:cNvSpPr txBox="1"/>
          <p:nvPr/>
        </p:nvSpPr>
        <p:spPr>
          <a:xfrm>
            <a:off x="5319750" y="1322250"/>
            <a:ext cx="259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Monolithic Component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b10c84b832_0_946"/>
          <p:cNvSpPr/>
          <p:nvPr/>
        </p:nvSpPr>
        <p:spPr>
          <a:xfrm>
            <a:off x="5437650" y="2103525"/>
            <a:ext cx="2362500" cy="1133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Monolith</a:t>
            </a:r>
            <a:endParaRPr sz="1300"/>
          </a:p>
        </p:txBody>
      </p:sp>
      <p:sp>
        <p:nvSpPr>
          <p:cNvPr id="833" name="Google Shape;833;gb10c84b832_0_946"/>
          <p:cNvSpPr/>
          <p:nvPr/>
        </p:nvSpPr>
        <p:spPr>
          <a:xfrm>
            <a:off x="6226500" y="4427975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4" name="Google Shape;834;gb10c84b832_0_946"/>
          <p:cNvSpPr/>
          <p:nvPr/>
        </p:nvSpPr>
        <p:spPr>
          <a:xfrm>
            <a:off x="5547800" y="4937425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5" name="Google Shape;835;gb10c84b832_0_946"/>
          <p:cNvSpPr/>
          <p:nvPr/>
        </p:nvSpPr>
        <p:spPr>
          <a:xfrm>
            <a:off x="6866675" y="49606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6" name="Google Shape;836;gb10c84b832_0_946"/>
          <p:cNvSpPr/>
          <p:nvPr/>
        </p:nvSpPr>
        <p:spPr>
          <a:xfrm>
            <a:off x="7176850" y="55001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7" name="Google Shape;837;gb10c84b832_0_946"/>
          <p:cNvSpPr/>
          <p:nvPr/>
        </p:nvSpPr>
        <p:spPr>
          <a:xfrm>
            <a:off x="5310950" y="55001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8" name="Google Shape;838;gb10c84b832_0_946"/>
          <p:cNvSpPr/>
          <p:nvPr/>
        </p:nvSpPr>
        <p:spPr>
          <a:xfrm>
            <a:off x="6339825" y="5500150"/>
            <a:ext cx="750000" cy="394800"/>
          </a:xfrm>
          <a:prstGeom prst="ellipse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cxnSp>
        <p:nvCxnSpPr>
          <p:cNvPr id="839" name="Google Shape;839;gb10c84b832_0_946"/>
          <p:cNvCxnSpPr>
            <a:stCxn id="833" idx="3"/>
            <a:endCxn id="834" idx="0"/>
          </p:cNvCxnSpPr>
          <p:nvPr/>
        </p:nvCxnSpPr>
        <p:spPr>
          <a:xfrm flipH="1">
            <a:off x="5922935" y="4764958"/>
            <a:ext cx="413400" cy="1725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40" name="Google Shape;840;gb10c84b832_0_946"/>
          <p:cNvCxnSpPr>
            <a:stCxn id="833" idx="5"/>
            <a:endCxn id="835" idx="0"/>
          </p:cNvCxnSpPr>
          <p:nvPr/>
        </p:nvCxnSpPr>
        <p:spPr>
          <a:xfrm>
            <a:off x="6866665" y="4764958"/>
            <a:ext cx="375000" cy="1956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41" name="Google Shape;841;gb10c84b832_0_946"/>
          <p:cNvCxnSpPr>
            <a:stCxn id="834" idx="4"/>
            <a:endCxn id="837" idx="0"/>
          </p:cNvCxnSpPr>
          <p:nvPr/>
        </p:nvCxnSpPr>
        <p:spPr>
          <a:xfrm flipH="1">
            <a:off x="5685800" y="5332225"/>
            <a:ext cx="237000" cy="1680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42" name="Google Shape;842;gb10c84b832_0_946"/>
          <p:cNvCxnSpPr>
            <a:stCxn id="835" idx="3"/>
            <a:endCxn id="838" idx="0"/>
          </p:cNvCxnSpPr>
          <p:nvPr/>
        </p:nvCxnSpPr>
        <p:spPr>
          <a:xfrm flipH="1">
            <a:off x="6714910" y="5297633"/>
            <a:ext cx="261600" cy="2025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43" name="Google Shape;843;gb10c84b832_0_946"/>
          <p:cNvCxnSpPr>
            <a:stCxn id="835" idx="5"/>
            <a:endCxn id="836" idx="0"/>
          </p:cNvCxnSpPr>
          <p:nvPr/>
        </p:nvCxnSpPr>
        <p:spPr>
          <a:xfrm>
            <a:off x="7506840" y="5297633"/>
            <a:ext cx="45000" cy="202500"/>
          </a:xfrm>
          <a:prstGeom prst="straightConnector1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844" name="Google Shape;844;gb10c84b832_0_946"/>
          <p:cNvSpPr txBox="1"/>
          <p:nvPr/>
        </p:nvSpPr>
        <p:spPr>
          <a:xfrm>
            <a:off x="5319750" y="3776525"/>
            <a:ext cx="259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Distributed Network Components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90631bca_0_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graphicFrame>
        <p:nvGraphicFramePr>
          <p:cNvPr id="64" name="Google Shape;64;gad90631bca_0_0"/>
          <p:cNvGraphicFramePr/>
          <p:nvPr/>
        </p:nvGraphicFramePr>
        <p:xfrm>
          <a:off x="171025" y="1529200"/>
          <a:ext cx="8801950" cy="3108840"/>
        </p:xfrm>
        <a:graphic>
          <a:graphicData uri="http://schemas.openxmlformats.org/drawingml/2006/table">
            <a:tbl>
              <a:tblPr>
                <a:noFill/>
                <a:tableStyleId>{5DDD579C-CE01-48A6-B518-842BFA2CCA65}</a:tableStyleId>
              </a:tblPr>
              <a:tblGrid>
                <a:gridCol w="440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Design pattern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Architectural pattern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Fine grained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Coarse grained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Focused on programming problem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Focused on quality attributes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Introduces particular source code structure inside one or more architectural modules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Introduces modules or components/connectors to architectural design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10c84b832_0_972"/>
          <p:cNvSpPr/>
          <p:nvPr/>
        </p:nvSpPr>
        <p:spPr>
          <a:xfrm>
            <a:off x="2135500" y="194675"/>
            <a:ext cx="5108100" cy="43989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Monolith - application server</a:t>
            </a:r>
            <a:endParaRPr sz="1800"/>
          </a:p>
        </p:txBody>
      </p:sp>
      <p:sp>
        <p:nvSpPr>
          <p:cNvPr id="851" name="Google Shape;851;gb10c84b832_0_972"/>
          <p:cNvSpPr/>
          <p:nvPr/>
        </p:nvSpPr>
        <p:spPr>
          <a:xfrm>
            <a:off x="2431225" y="714925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52" name="Google Shape;852;gb10c84b832_0_972"/>
          <p:cNvSpPr/>
          <p:nvPr/>
        </p:nvSpPr>
        <p:spPr>
          <a:xfrm>
            <a:off x="2568419" y="852069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53" name="Google Shape;853;gb10c84b832_0_972"/>
          <p:cNvSpPr/>
          <p:nvPr/>
        </p:nvSpPr>
        <p:spPr>
          <a:xfrm>
            <a:off x="2774210" y="1057782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854" name="Google Shape;854;gb10c84b832_0_9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0312" y="1280018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gb10c84b832_0_9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5896" y="879292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gb10c84b832_0_972"/>
          <p:cNvSpPr/>
          <p:nvPr/>
        </p:nvSpPr>
        <p:spPr>
          <a:xfrm>
            <a:off x="5351021" y="634956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57" name="Google Shape;857;gb10c84b832_0_972"/>
          <p:cNvSpPr/>
          <p:nvPr/>
        </p:nvSpPr>
        <p:spPr>
          <a:xfrm>
            <a:off x="5488215" y="772101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58" name="Google Shape;858;gb10c84b832_0_972"/>
          <p:cNvSpPr/>
          <p:nvPr/>
        </p:nvSpPr>
        <p:spPr>
          <a:xfrm>
            <a:off x="5694006" y="977814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59" name="Google Shape;859;gb10c84b832_0_972"/>
          <p:cNvSpPr/>
          <p:nvPr/>
        </p:nvSpPr>
        <p:spPr>
          <a:xfrm>
            <a:off x="3660969" y="2735168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60" name="Google Shape;860;gb10c84b832_0_972"/>
          <p:cNvSpPr/>
          <p:nvPr/>
        </p:nvSpPr>
        <p:spPr>
          <a:xfrm>
            <a:off x="3798163" y="2872312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61" name="Google Shape;861;gb10c84b832_0_972"/>
          <p:cNvSpPr/>
          <p:nvPr/>
        </p:nvSpPr>
        <p:spPr>
          <a:xfrm>
            <a:off x="4003954" y="3078025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862" name="Google Shape;862;gb10c84b832_0_9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7680" y="3318684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gb10c84b832_0_9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87725" y="1209310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gb10c84b832_0_972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6003846" y="807224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gb10c84b832_0_9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355" y="2899625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gb10c84b832_0_972"/>
          <p:cNvSpPr/>
          <p:nvPr/>
        </p:nvSpPr>
        <p:spPr>
          <a:xfrm rot="10613638">
            <a:off x="2367810" y="647121"/>
            <a:ext cx="1782819" cy="1782819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67" name="Google Shape;867;gb10c84b832_0_972"/>
          <p:cNvSpPr/>
          <p:nvPr/>
        </p:nvSpPr>
        <p:spPr>
          <a:xfrm rot="10494724">
            <a:off x="5282665" y="567152"/>
            <a:ext cx="1782724" cy="1782724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68" name="Google Shape;868;gb10c84b832_0_972"/>
          <p:cNvSpPr/>
          <p:nvPr/>
        </p:nvSpPr>
        <p:spPr>
          <a:xfrm rot="10337633">
            <a:off x="3592002" y="2665303"/>
            <a:ext cx="1783103" cy="1783103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869" name="Google Shape;869;gb10c84b832_0_972"/>
          <p:cNvCxnSpPr>
            <a:endCxn id="870" idx="1"/>
          </p:cNvCxnSpPr>
          <p:nvPr/>
        </p:nvCxnSpPr>
        <p:spPr>
          <a:xfrm flipH="1">
            <a:off x="2911075" y="2453550"/>
            <a:ext cx="330600" cy="2481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71" name="Google Shape;871;gb10c84b832_0_972"/>
          <p:cNvCxnSpPr>
            <a:endCxn id="872" idx="1"/>
          </p:cNvCxnSpPr>
          <p:nvPr/>
        </p:nvCxnSpPr>
        <p:spPr>
          <a:xfrm>
            <a:off x="6217475" y="2374525"/>
            <a:ext cx="50100" cy="2623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73" name="Google Shape;873;gb10c84b832_0_972"/>
          <p:cNvCxnSpPr>
            <a:stCxn id="874" idx="1"/>
          </p:cNvCxnSpPr>
          <p:nvPr/>
        </p:nvCxnSpPr>
        <p:spPr>
          <a:xfrm rot="10800000" flipH="1">
            <a:off x="4483550" y="4463725"/>
            <a:ext cx="19500" cy="5346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70" name="Google Shape;870;gb10c84b832_0_972"/>
          <p:cNvSpPr/>
          <p:nvPr/>
        </p:nvSpPr>
        <p:spPr>
          <a:xfrm>
            <a:off x="2431225" y="49345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872" name="Google Shape;872;gb10c84b832_0_972"/>
          <p:cNvSpPr/>
          <p:nvPr/>
        </p:nvSpPr>
        <p:spPr>
          <a:xfrm>
            <a:off x="5787725" y="4998325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874" name="Google Shape;874;gb10c84b832_0_972"/>
          <p:cNvSpPr/>
          <p:nvPr/>
        </p:nvSpPr>
        <p:spPr>
          <a:xfrm>
            <a:off x="4003700" y="4998325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875" name="Google Shape;875;gb10c84b832_0_972"/>
          <p:cNvSpPr/>
          <p:nvPr/>
        </p:nvSpPr>
        <p:spPr>
          <a:xfrm rot="6400902">
            <a:off x="2362478" y="645154"/>
            <a:ext cx="1782936" cy="1782936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76" name="Google Shape;876;gb10c84b832_0_972"/>
          <p:cNvSpPr/>
          <p:nvPr/>
        </p:nvSpPr>
        <p:spPr>
          <a:xfrm rot="-7164963">
            <a:off x="5282272" y="567133"/>
            <a:ext cx="1782967" cy="178296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77" name="Google Shape;877;gb10c84b832_0_972"/>
          <p:cNvSpPr/>
          <p:nvPr/>
        </p:nvSpPr>
        <p:spPr>
          <a:xfrm>
            <a:off x="3597107" y="2667296"/>
            <a:ext cx="1782900" cy="17829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878" name="Google Shape;878;gb10c84b832_0_972"/>
          <p:cNvCxnSpPr/>
          <p:nvPr/>
        </p:nvCxnSpPr>
        <p:spPr>
          <a:xfrm>
            <a:off x="4134375" y="1763725"/>
            <a:ext cx="1195800" cy="46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79" name="Google Shape;879;gb10c84b832_0_972"/>
          <p:cNvCxnSpPr/>
          <p:nvPr/>
        </p:nvCxnSpPr>
        <p:spPr>
          <a:xfrm rot="10800000" flipH="1">
            <a:off x="4556125" y="1941025"/>
            <a:ext cx="859200" cy="72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80" name="Google Shape;880;gb10c84b832_0_972"/>
          <p:cNvCxnSpPr/>
          <p:nvPr/>
        </p:nvCxnSpPr>
        <p:spPr>
          <a:xfrm rot="10800000">
            <a:off x="4055575" y="1980625"/>
            <a:ext cx="342900" cy="685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81" name="Google Shape;881;gb10c84b832_0_972"/>
          <p:cNvSpPr/>
          <p:nvPr/>
        </p:nvSpPr>
        <p:spPr>
          <a:xfrm>
            <a:off x="2135500" y="4717000"/>
            <a:ext cx="5108100" cy="14808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Monolith - database server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b10c84b832_0_1008"/>
          <p:cNvSpPr/>
          <p:nvPr/>
        </p:nvSpPr>
        <p:spPr>
          <a:xfrm>
            <a:off x="2135500" y="194675"/>
            <a:ext cx="5108100" cy="43989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Monolith - application server</a:t>
            </a:r>
            <a:endParaRPr sz="1800"/>
          </a:p>
        </p:txBody>
      </p:sp>
      <p:sp>
        <p:nvSpPr>
          <p:cNvPr id="888" name="Google Shape;888;gb10c84b832_0_1008"/>
          <p:cNvSpPr/>
          <p:nvPr/>
        </p:nvSpPr>
        <p:spPr>
          <a:xfrm>
            <a:off x="2431225" y="714925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89" name="Google Shape;889;gb10c84b832_0_1008"/>
          <p:cNvSpPr/>
          <p:nvPr/>
        </p:nvSpPr>
        <p:spPr>
          <a:xfrm>
            <a:off x="2568419" y="852069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90" name="Google Shape;890;gb10c84b832_0_1008"/>
          <p:cNvSpPr/>
          <p:nvPr/>
        </p:nvSpPr>
        <p:spPr>
          <a:xfrm>
            <a:off x="2774210" y="1057782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891" name="Google Shape;891;gb10c84b832_0_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0312" y="1280018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gb10c84b832_0_10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5896" y="879292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b10c84b832_0_1008"/>
          <p:cNvSpPr/>
          <p:nvPr/>
        </p:nvSpPr>
        <p:spPr>
          <a:xfrm>
            <a:off x="5351021" y="634956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94" name="Google Shape;894;gb10c84b832_0_1008"/>
          <p:cNvSpPr/>
          <p:nvPr/>
        </p:nvSpPr>
        <p:spPr>
          <a:xfrm>
            <a:off x="5488215" y="772101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95" name="Google Shape;895;gb10c84b832_0_1008"/>
          <p:cNvSpPr/>
          <p:nvPr/>
        </p:nvSpPr>
        <p:spPr>
          <a:xfrm>
            <a:off x="5694006" y="977814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96" name="Google Shape;896;gb10c84b832_0_1008"/>
          <p:cNvSpPr/>
          <p:nvPr/>
        </p:nvSpPr>
        <p:spPr>
          <a:xfrm>
            <a:off x="3660969" y="2735168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97" name="Google Shape;897;gb10c84b832_0_1008"/>
          <p:cNvSpPr/>
          <p:nvPr/>
        </p:nvSpPr>
        <p:spPr>
          <a:xfrm>
            <a:off x="3798163" y="2872312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98" name="Google Shape;898;gb10c84b832_0_1008"/>
          <p:cNvSpPr/>
          <p:nvPr/>
        </p:nvSpPr>
        <p:spPr>
          <a:xfrm>
            <a:off x="4003954" y="3078025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899" name="Google Shape;899;gb10c84b832_0_10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7680" y="3318684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gb10c84b832_0_10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87725" y="1209310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gb10c84b832_0_1008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6003846" y="807224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gb10c84b832_0_10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355" y="2899625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gb10c84b832_0_1008"/>
          <p:cNvSpPr/>
          <p:nvPr/>
        </p:nvSpPr>
        <p:spPr>
          <a:xfrm rot="-8482851">
            <a:off x="2367899" y="647172"/>
            <a:ext cx="1782771" cy="1782771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04" name="Google Shape;904;gb10c84b832_0_1008"/>
          <p:cNvSpPr/>
          <p:nvPr/>
        </p:nvSpPr>
        <p:spPr>
          <a:xfrm rot="8753085">
            <a:off x="5282588" y="567035"/>
            <a:ext cx="1782800" cy="17828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05" name="Google Shape;905;gb10c84b832_0_1008"/>
          <p:cNvSpPr/>
          <p:nvPr/>
        </p:nvSpPr>
        <p:spPr>
          <a:xfrm rot="10337633">
            <a:off x="3592002" y="2665303"/>
            <a:ext cx="1783103" cy="1783103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906" name="Google Shape;906;gb10c84b832_0_1008"/>
          <p:cNvCxnSpPr>
            <a:endCxn id="907" idx="1"/>
          </p:cNvCxnSpPr>
          <p:nvPr/>
        </p:nvCxnSpPr>
        <p:spPr>
          <a:xfrm flipH="1">
            <a:off x="940375" y="2197375"/>
            <a:ext cx="1690500" cy="1329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08" name="Google Shape;908;gb10c84b832_0_1008"/>
          <p:cNvCxnSpPr>
            <a:endCxn id="909" idx="1"/>
          </p:cNvCxnSpPr>
          <p:nvPr/>
        </p:nvCxnSpPr>
        <p:spPr>
          <a:xfrm>
            <a:off x="6710175" y="2217100"/>
            <a:ext cx="1465800" cy="18156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10" name="Google Shape;910;gb10c84b832_0_1008"/>
          <p:cNvCxnSpPr>
            <a:stCxn id="911" idx="1"/>
          </p:cNvCxnSpPr>
          <p:nvPr/>
        </p:nvCxnSpPr>
        <p:spPr>
          <a:xfrm rot="10800000" flipH="1">
            <a:off x="4452400" y="4443850"/>
            <a:ext cx="90000" cy="835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07" name="Google Shape;907;gb10c84b832_0_1008"/>
          <p:cNvSpPr/>
          <p:nvPr/>
        </p:nvSpPr>
        <p:spPr>
          <a:xfrm>
            <a:off x="460525" y="3527275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909" name="Google Shape;909;gb10c84b832_0_1008"/>
          <p:cNvSpPr/>
          <p:nvPr/>
        </p:nvSpPr>
        <p:spPr>
          <a:xfrm>
            <a:off x="7696125" y="403270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911" name="Google Shape;911;gb10c84b832_0_1008"/>
          <p:cNvSpPr/>
          <p:nvPr/>
        </p:nvSpPr>
        <p:spPr>
          <a:xfrm>
            <a:off x="3972550" y="52796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912" name="Google Shape;912;gb10c84b832_0_1008"/>
          <p:cNvSpPr/>
          <p:nvPr/>
        </p:nvSpPr>
        <p:spPr>
          <a:xfrm rot="6400902">
            <a:off x="2362478" y="645154"/>
            <a:ext cx="1782936" cy="1782936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13" name="Google Shape;913;gb10c84b832_0_1008"/>
          <p:cNvSpPr/>
          <p:nvPr/>
        </p:nvSpPr>
        <p:spPr>
          <a:xfrm rot="-7164963">
            <a:off x="5282272" y="567133"/>
            <a:ext cx="1782967" cy="178296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14" name="Google Shape;914;gb10c84b832_0_1008"/>
          <p:cNvSpPr/>
          <p:nvPr/>
        </p:nvSpPr>
        <p:spPr>
          <a:xfrm>
            <a:off x="3597107" y="2667296"/>
            <a:ext cx="1782900" cy="17829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915" name="Google Shape;915;gb10c84b832_0_1008"/>
          <p:cNvCxnSpPr/>
          <p:nvPr/>
        </p:nvCxnSpPr>
        <p:spPr>
          <a:xfrm>
            <a:off x="4134375" y="1763725"/>
            <a:ext cx="1195800" cy="46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16" name="Google Shape;916;gb10c84b832_0_1008"/>
          <p:cNvCxnSpPr/>
          <p:nvPr/>
        </p:nvCxnSpPr>
        <p:spPr>
          <a:xfrm rot="10800000" flipH="1">
            <a:off x="4556125" y="1941025"/>
            <a:ext cx="859200" cy="72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17" name="Google Shape;917;gb10c84b832_0_1008"/>
          <p:cNvCxnSpPr/>
          <p:nvPr/>
        </p:nvCxnSpPr>
        <p:spPr>
          <a:xfrm rot="10800000">
            <a:off x="4055575" y="1980625"/>
            <a:ext cx="342900" cy="685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18" name="Google Shape;918;gb10c84b832_0_1008"/>
          <p:cNvSpPr/>
          <p:nvPr/>
        </p:nvSpPr>
        <p:spPr>
          <a:xfrm>
            <a:off x="273400" y="3309725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9" name="Google Shape;919;gb10c84b832_0_1008"/>
          <p:cNvSpPr/>
          <p:nvPr/>
        </p:nvSpPr>
        <p:spPr>
          <a:xfrm>
            <a:off x="3796700" y="4998325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0" name="Google Shape;920;gb10c84b832_0_1008"/>
          <p:cNvSpPr/>
          <p:nvPr/>
        </p:nvSpPr>
        <p:spPr>
          <a:xfrm>
            <a:off x="7464075" y="3786900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b10c84b832_0_1046"/>
          <p:cNvSpPr/>
          <p:nvPr/>
        </p:nvSpPr>
        <p:spPr>
          <a:xfrm>
            <a:off x="3533075" y="2411125"/>
            <a:ext cx="2085300" cy="22197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7" name="Google Shape;927;gb10c84b832_0_1046"/>
          <p:cNvSpPr/>
          <p:nvPr/>
        </p:nvSpPr>
        <p:spPr>
          <a:xfrm>
            <a:off x="3337775" y="2276549"/>
            <a:ext cx="2475900" cy="3935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Preview Service</a:t>
            </a:r>
            <a:endParaRPr sz="1600"/>
          </a:p>
        </p:txBody>
      </p:sp>
      <p:sp>
        <p:nvSpPr>
          <p:cNvPr id="928" name="Google Shape;928;gb10c84b832_0_1046"/>
          <p:cNvSpPr/>
          <p:nvPr/>
        </p:nvSpPr>
        <p:spPr>
          <a:xfrm>
            <a:off x="508875" y="573450"/>
            <a:ext cx="2085300" cy="21174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9" name="Google Shape;929;gb10c84b832_0_1046"/>
          <p:cNvSpPr/>
          <p:nvPr/>
        </p:nvSpPr>
        <p:spPr>
          <a:xfrm>
            <a:off x="6369000" y="582238"/>
            <a:ext cx="2475900" cy="45798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Semantic annotations Service</a:t>
            </a:r>
            <a:endParaRPr sz="1600"/>
          </a:p>
        </p:txBody>
      </p:sp>
      <p:sp>
        <p:nvSpPr>
          <p:cNvPr id="930" name="Google Shape;930;gb10c84b832_0_1046"/>
          <p:cNvSpPr/>
          <p:nvPr/>
        </p:nvSpPr>
        <p:spPr>
          <a:xfrm>
            <a:off x="306550" y="371125"/>
            <a:ext cx="2475900" cy="42597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Quality Service</a:t>
            </a:r>
            <a:endParaRPr sz="1600"/>
          </a:p>
        </p:txBody>
      </p:sp>
      <p:sp>
        <p:nvSpPr>
          <p:cNvPr id="931" name="Google Shape;931;gb10c84b832_0_1046"/>
          <p:cNvSpPr/>
          <p:nvPr/>
        </p:nvSpPr>
        <p:spPr>
          <a:xfrm>
            <a:off x="832525" y="3048950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2" name="Google Shape;932;gb10c84b832_0_1046"/>
          <p:cNvSpPr/>
          <p:nvPr/>
        </p:nvSpPr>
        <p:spPr>
          <a:xfrm>
            <a:off x="691325" y="756750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33" name="Google Shape;933;gb10c84b832_0_1046"/>
          <p:cNvSpPr/>
          <p:nvPr/>
        </p:nvSpPr>
        <p:spPr>
          <a:xfrm>
            <a:off x="828519" y="893894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34" name="Google Shape;934;gb10c84b832_0_1046"/>
          <p:cNvSpPr/>
          <p:nvPr/>
        </p:nvSpPr>
        <p:spPr>
          <a:xfrm>
            <a:off x="1034310" y="1099607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35" name="Google Shape;935;gb10c84b832_0_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412" y="1321843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gb10c84b832_0_10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5996" y="921117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gb10c84b832_0_1046"/>
          <p:cNvSpPr/>
          <p:nvPr/>
        </p:nvSpPr>
        <p:spPr>
          <a:xfrm>
            <a:off x="6747146" y="78003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38" name="Google Shape;938;gb10c84b832_0_1046"/>
          <p:cNvSpPr/>
          <p:nvPr/>
        </p:nvSpPr>
        <p:spPr>
          <a:xfrm>
            <a:off x="6884340" y="917176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39" name="Google Shape;939;gb10c84b832_0_1046"/>
          <p:cNvSpPr/>
          <p:nvPr/>
        </p:nvSpPr>
        <p:spPr>
          <a:xfrm>
            <a:off x="7090131" y="1122889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40" name="Google Shape;940;gb10c84b832_0_1046"/>
          <p:cNvSpPr/>
          <p:nvPr/>
        </p:nvSpPr>
        <p:spPr>
          <a:xfrm>
            <a:off x="3741494" y="266018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41" name="Google Shape;941;gb10c84b832_0_1046"/>
          <p:cNvSpPr/>
          <p:nvPr/>
        </p:nvSpPr>
        <p:spPr>
          <a:xfrm>
            <a:off x="3878688" y="2797325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42" name="Google Shape;942;gb10c84b832_0_1046"/>
          <p:cNvSpPr/>
          <p:nvPr/>
        </p:nvSpPr>
        <p:spPr>
          <a:xfrm>
            <a:off x="4084479" y="3003038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43" name="Google Shape;943;gb10c84b832_0_10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205" y="3243696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gb10c84b832_0_10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3850" y="1354385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gb10c84b832_0_1046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7399971" y="952299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gb10c84b832_0_10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5880" y="2824638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gb10c84b832_0_1046"/>
          <p:cNvSpPr/>
          <p:nvPr/>
        </p:nvSpPr>
        <p:spPr>
          <a:xfrm rot="10642585">
            <a:off x="628035" y="689172"/>
            <a:ext cx="1782669" cy="1782669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48" name="Google Shape;948;gb10c84b832_0_1046"/>
          <p:cNvSpPr/>
          <p:nvPr/>
        </p:nvSpPr>
        <p:spPr>
          <a:xfrm rot="10506351">
            <a:off x="6678669" y="712162"/>
            <a:ext cx="1782800" cy="17828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49" name="Google Shape;949;gb10c84b832_0_1046"/>
          <p:cNvSpPr/>
          <p:nvPr/>
        </p:nvSpPr>
        <p:spPr>
          <a:xfrm rot="10337633">
            <a:off x="3672527" y="2590316"/>
            <a:ext cx="1783103" cy="1783103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950" name="Google Shape;950;gb10c84b832_0_1046"/>
          <p:cNvCxnSpPr>
            <a:endCxn id="951" idx="1"/>
          </p:cNvCxnSpPr>
          <p:nvPr/>
        </p:nvCxnSpPr>
        <p:spPr>
          <a:xfrm flipH="1">
            <a:off x="1499500" y="2477800"/>
            <a:ext cx="14400" cy="78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52" name="Google Shape;952;gb10c84b832_0_1046"/>
          <p:cNvCxnSpPr>
            <a:endCxn id="953" idx="1"/>
          </p:cNvCxnSpPr>
          <p:nvPr/>
        </p:nvCxnSpPr>
        <p:spPr>
          <a:xfrm>
            <a:off x="7551388" y="2496450"/>
            <a:ext cx="153300" cy="1048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54" name="Google Shape;954;gb10c84b832_0_1046"/>
          <p:cNvCxnSpPr>
            <a:stCxn id="955" idx="1"/>
          </p:cNvCxnSpPr>
          <p:nvPr/>
        </p:nvCxnSpPr>
        <p:spPr>
          <a:xfrm rot="10800000" flipH="1">
            <a:off x="4532925" y="4387138"/>
            <a:ext cx="71100" cy="637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51" name="Google Shape;951;gb10c84b832_0_1046"/>
          <p:cNvSpPr/>
          <p:nvPr/>
        </p:nvSpPr>
        <p:spPr>
          <a:xfrm>
            <a:off x="1019650" y="326650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953" name="Google Shape;953;gb10c84b832_0_1046"/>
          <p:cNvSpPr/>
          <p:nvPr/>
        </p:nvSpPr>
        <p:spPr>
          <a:xfrm>
            <a:off x="7224838" y="35449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955" name="Google Shape;955;gb10c84b832_0_1046"/>
          <p:cNvSpPr/>
          <p:nvPr/>
        </p:nvSpPr>
        <p:spPr>
          <a:xfrm>
            <a:off x="4053075" y="5024938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956" name="Google Shape;956;gb10c84b832_0_1046"/>
          <p:cNvSpPr/>
          <p:nvPr/>
        </p:nvSpPr>
        <p:spPr>
          <a:xfrm rot="5104622">
            <a:off x="622631" y="686949"/>
            <a:ext cx="1782877" cy="178287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57" name="Google Shape;957;gb10c84b832_0_1046"/>
          <p:cNvSpPr/>
          <p:nvPr/>
        </p:nvSpPr>
        <p:spPr>
          <a:xfrm rot="-5719154">
            <a:off x="6678287" y="712016"/>
            <a:ext cx="1783079" cy="1783079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58" name="Google Shape;958;gb10c84b832_0_1046"/>
          <p:cNvSpPr/>
          <p:nvPr/>
        </p:nvSpPr>
        <p:spPr>
          <a:xfrm rot="-1310555">
            <a:off x="3677646" y="2592260"/>
            <a:ext cx="1782787" cy="1782787"/>
          </a:xfrm>
          <a:prstGeom prst="blockArc">
            <a:avLst>
              <a:gd name="adj1" fmla="val 14928058"/>
              <a:gd name="adj2" fmla="val 20404971"/>
              <a:gd name="adj3" fmla="val 6914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959" name="Google Shape;959;gb10c84b832_0_1046"/>
          <p:cNvCxnSpPr/>
          <p:nvPr/>
        </p:nvCxnSpPr>
        <p:spPr>
          <a:xfrm rot="10800000" flipH="1">
            <a:off x="2409175" y="1433625"/>
            <a:ext cx="4283700" cy="9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60" name="Google Shape;960;gb10c84b832_0_1046"/>
          <p:cNvCxnSpPr/>
          <p:nvPr/>
        </p:nvCxnSpPr>
        <p:spPr>
          <a:xfrm rot="10800000" flipH="1">
            <a:off x="5138575" y="1724375"/>
            <a:ext cx="1534800" cy="1074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61" name="Google Shape;961;gb10c84b832_0_1046"/>
          <p:cNvCxnSpPr/>
          <p:nvPr/>
        </p:nvCxnSpPr>
        <p:spPr>
          <a:xfrm rot="10800000">
            <a:off x="2419125" y="1645375"/>
            <a:ext cx="1660200" cy="1079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62" name="Google Shape;962;gb10c84b832_0_1046"/>
          <p:cNvSpPr/>
          <p:nvPr/>
        </p:nvSpPr>
        <p:spPr>
          <a:xfrm>
            <a:off x="3877225" y="4743613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63" name="Google Shape;963;gb10c84b832_0_1046"/>
          <p:cNvSpPr/>
          <p:nvPr/>
        </p:nvSpPr>
        <p:spPr>
          <a:xfrm>
            <a:off x="6992788" y="3299150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64" name="Google Shape;964;gb10c84b832_0_1046"/>
          <p:cNvSpPr/>
          <p:nvPr/>
        </p:nvSpPr>
        <p:spPr>
          <a:xfrm>
            <a:off x="6557275" y="683299"/>
            <a:ext cx="2085300" cy="2006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65" name="Google Shape;965;gb10c84b832_0_1046"/>
          <p:cNvSpPr txBox="1"/>
          <p:nvPr/>
        </p:nvSpPr>
        <p:spPr>
          <a:xfrm>
            <a:off x="3627200" y="1278388"/>
            <a:ext cx="2085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b10c84b832_0_10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Service-oriented architecture (SOA)</a:t>
            </a:r>
            <a:endParaRPr/>
          </a:p>
        </p:txBody>
      </p:sp>
      <p:sp>
        <p:nvSpPr>
          <p:cNvPr id="971" name="Google Shape;971;gb10c84b832_0_109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i="1">
                <a:solidFill>
                  <a:srgbClr val="8DC63F"/>
                </a:solidFill>
              </a:rPr>
              <a:t>“</a:t>
            </a:r>
            <a:r>
              <a:rPr lang="en-US" b="1" i="1">
                <a:solidFill>
                  <a:srgbClr val="8DC63F"/>
                </a:solidFill>
              </a:rPr>
              <a:t>Service-oriented architecture (SOA)</a:t>
            </a:r>
            <a:r>
              <a:rPr lang="en-US" i="1"/>
              <a:t> is an architectural pattern for building software systems by reusing and composing functional components called </a:t>
            </a:r>
            <a:r>
              <a:rPr lang="en-US" b="1" i="1">
                <a:solidFill>
                  <a:srgbClr val="8DC63F"/>
                </a:solidFill>
              </a:rPr>
              <a:t>services</a:t>
            </a:r>
            <a:r>
              <a:rPr lang="en-US" i="1"/>
              <a:t>. A service is independent of its surrounding environment (formed by other services and service clients) and provides a certain functionality which is required by the business.</a:t>
            </a:r>
            <a:r>
              <a:rPr lang="en-US" i="1">
                <a:solidFill>
                  <a:srgbClr val="8DC63F"/>
                </a:solidFill>
              </a:rPr>
              <a:t>”</a:t>
            </a:r>
            <a:endParaRPr i="1">
              <a:solidFill>
                <a:srgbClr val="8DC63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b10c84b832_0_11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key SOA principles</a:t>
            </a:r>
            <a:endParaRPr/>
          </a:p>
        </p:txBody>
      </p:sp>
      <p:sp>
        <p:nvSpPr>
          <p:cNvPr id="977" name="Google Shape;977;gb10c84b832_0_117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standardization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loose-coupling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abstraction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reusability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autonomy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statelessness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discoverability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composability</a:t>
            </a:r>
            <a:endParaRPr/>
          </a:p>
          <a:p>
            <a:pPr marL="342900" lvl="0" indent="-241300" algn="l" rtl="0">
              <a:spcBef>
                <a:spcPts val="64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b10c84b832_0_1257"/>
          <p:cNvSpPr/>
          <p:nvPr/>
        </p:nvSpPr>
        <p:spPr>
          <a:xfrm>
            <a:off x="3533075" y="2411125"/>
            <a:ext cx="2085300" cy="22197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4" name="Google Shape;984;gb10c84b832_0_1257"/>
          <p:cNvSpPr/>
          <p:nvPr/>
        </p:nvSpPr>
        <p:spPr>
          <a:xfrm>
            <a:off x="3337775" y="2276549"/>
            <a:ext cx="2475900" cy="3935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Preview Service</a:t>
            </a:r>
            <a:endParaRPr sz="1600"/>
          </a:p>
        </p:txBody>
      </p:sp>
      <p:sp>
        <p:nvSpPr>
          <p:cNvPr id="985" name="Google Shape;985;gb10c84b832_0_1257"/>
          <p:cNvSpPr/>
          <p:nvPr/>
        </p:nvSpPr>
        <p:spPr>
          <a:xfrm>
            <a:off x="508875" y="573450"/>
            <a:ext cx="2085300" cy="21174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6" name="Google Shape;986;gb10c84b832_0_1257"/>
          <p:cNvSpPr/>
          <p:nvPr/>
        </p:nvSpPr>
        <p:spPr>
          <a:xfrm>
            <a:off x="6369000" y="582238"/>
            <a:ext cx="2475900" cy="45798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Semantic annotations Service</a:t>
            </a:r>
            <a:endParaRPr sz="1600"/>
          </a:p>
        </p:txBody>
      </p:sp>
      <p:sp>
        <p:nvSpPr>
          <p:cNvPr id="987" name="Google Shape;987;gb10c84b832_0_1257"/>
          <p:cNvSpPr/>
          <p:nvPr/>
        </p:nvSpPr>
        <p:spPr>
          <a:xfrm>
            <a:off x="306550" y="371125"/>
            <a:ext cx="2475900" cy="42597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Quality Service</a:t>
            </a:r>
            <a:endParaRPr sz="1600"/>
          </a:p>
        </p:txBody>
      </p:sp>
      <p:sp>
        <p:nvSpPr>
          <p:cNvPr id="988" name="Google Shape;988;gb10c84b832_0_1257"/>
          <p:cNvSpPr/>
          <p:nvPr/>
        </p:nvSpPr>
        <p:spPr>
          <a:xfrm>
            <a:off x="832525" y="3048950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9" name="Google Shape;989;gb10c84b832_0_1257"/>
          <p:cNvSpPr/>
          <p:nvPr/>
        </p:nvSpPr>
        <p:spPr>
          <a:xfrm>
            <a:off x="691325" y="756750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90" name="Google Shape;990;gb10c84b832_0_1257"/>
          <p:cNvSpPr/>
          <p:nvPr/>
        </p:nvSpPr>
        <p:spPr>
          <a:xfrm>
            <a:off x="828519" y="893894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91" name="Google Shape;991;gb10c84b832_0_1257"/>
          <p:cNvSpPr/>
          <p:nvPr/>
        </p:nvSpPr>
        <p:spPr>
          <a:xfrm>
            <a:off x="1034310" y="1099607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92" name="Google Shape;992;gb10c84b832_0_1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412" y="1321843"/>
            <a:ext cx="727370" cy="51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gb10c84b832_0_1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5996" y="921117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gb10c84b832_0_1257"/>
          <p:cNvSpPr/>
          <p:nvPr/>
        </p:nvSpPr>
        <p:spPr>
          <a:xfrm>
            <a:off x="6747146" y="78003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95" name="Google Shape;995;gb10c84b832_0_1257"/>
          <p:cNvSpPr/>
          <p:nvPr/>
        </p:nvSpPr>
        <p:spPr>
          <a:xfrm>
            <a:off x="6884340" y="917176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96" name="Google Shape;996;gb10c84b832_0_1257"/>
          <p:cNvSpPr/>
          <p:nvPr/>
        </p:nvSpPr>
        <p:spPr>
          <a:xfrm>
            <a:off x="7090131" y="1122889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97" name="Google Shape;997;gb10c84b832_0_1257"/>
          <p:cNvSpPr/>
          <p:nvPr/>
        </p:nvSpPr>
        <p:spPr>
          <a:xfrm>
            <a:off x="3741494" y="2660181"/>
            <a:ext cx="1646700" cy="1643400"/>
          </a:xfrm>
          <a:prstGeom prst="ellipse">
            <a:avLst/>
          </a:prstGeom>
          <a:solidFill>
            <a:srgbClr val="DAFEA4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98" name="Google Shape;998;gb10c84b832_0_1257"/>
          <p:cNvSpPr/>
          <p:nvPr/>
        </p:nvSpPr>
        <p:spPr>
          <a:xfrm>
            <a:off x="3878688" y="2797325"/>
            <a:ext cx="1373700" cy="1373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999" name="Google Shape;999;gb10c84b832_0_1257"/>
          <p:cNvSpPr/>
          <p:nvPr/>
        </p:nvSpPr>
        <p:spPr>
          <a:xfrm>
            <a:off x="4084479" y="3003038"/>
            <a:ext cx="959700" cy="960000"/>
          </a:xfrm>
          <a:prstGeom prst="ellipse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000" name="Google Shape;1000;gb10c84b832_0_1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205" y="3243696"/>
            <a:ext cx="772839" cy="47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gb10c84b832_0_1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3850" y="1354385"/>
            <a:ext cx="772837" cy="49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gb10c84b832_0_1257"/>
          <p:cNvPicPr preferRelativeResize="0"/>
          <p:nvPr/>
        </p:nvPicPr>
        <p:blipFill rotWithShape="1">
          <a:blip r:embed="rId7">
            <a:alphaModFix/>
          </a:blip>
          <a:srcRect l="3805" t="8564" r="4484" b="9474"/>
          <a:stretch/>
        </p:blipFill>
        <p:spPr>
          <a:xfrm>
            <a:off x="7399971" y="952299"/>
            <a:ext cx="339871" cy="1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gb10c84b832_0_1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5880" y="2824638"/>
            <a:ext cx="286366" cy="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gb10c84b832_0_1257"/>
          <p:cNvSpPr/>
          <p:nvPr/>
        </p:nvSpPr>
        <p:spPr>
          <a:xfrm rot="10642585">
            <a:off x="628035" y="689172"/>
            <a:ext cx="1782669" cy="1782669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05" name="Google Shape;1005;gb10c84b832_0_1257"/>
          <p:cNvSpPr/>
          <p:nvPr/>
        </p:nvSpPr>
        <p:spPr>
          <a:xfrm rot="10506351">
            <a:off x="6678669" y="712162"/>
            <a:ext cx="1782800" cy="1782800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06" name="Google Shape;1006;gb10c84b832_0_1257"/>
          <p:cNvSpPr/>
          <p:nvPr/>
        </p:nvSpPr>
        <p:spPr>
          <a:xfrm rot="10337633">
            <a:off x="3672527" y="2590316"/>
            <a:ext cx="1783103" cy="1783103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1007" name="Google Shape;1007;gb10c84b832_0_1257"/>
          <p:cNvCxnSpPr>
            <a:endCxn id="1008" idx="1"/>
          </p:cNvCxnSpPr>
          <p:nvPr/>
        </p:nvCxnSpPr>
        <p:spPr>
          <a:xfrm flipH="1">
            <a:off x="1499500" y="2477800"/>
            <a:ext cx="14400" cy="78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09" name="Google Shape;1009;gb10c84b832_0_1257"/>
          <p:cNvCxnSpPr>
            <a:endCxn id="1010" idx="1"/>
          </p:cNvCxnSpPr>
          <p:nvPr/>
        </p:nvCxnSpPr>
        <p:spPr>
          <a:xfrm>
            <a:off x="7551388" y="2496450"/>
            <a:ext cx="153300" cy="1048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11" name="Google Shape;1011;gb10c84b832_0_1257"/>
          <p:cNvCxnSpPr>
            <a:stCxn id="1012" idx="1"/>
          </p:cNvCxnSpPr>
          <p:nvPr/>
        </p:nvCxnSpPr>
        <p:spPr>
          <a:xfrm rot="10800000" flipH="1">
            <a:off x="4532925" y="4387138"/>
            <a:ext cx="71100" cy="637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08" name="Google Shape;1008;gb10c84b832_0_1257"/>
          <p:cNvSpPr/>
          <p:nvPr/>
        </p:nvSpPr>
        <p:spPr>
          <a:xfrm>
            <a:off x="1019650" y="326650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1010" name="Google Shape;1010;gb10c84b832_0_1257"/>
          <p:cNvSpPr/>
          <p:nvPr/>
        </p:nvSpPr>
        <p:spPr>
          <a:xfrm>
            <a:off x="7224838" y="3544950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1012" name="Google Shape;1012;gb10c84b832_0_1257"/>
          <p:cNvSpPr/>
          <p:nvPr/>
        </p:nvSpPr>
        <p:spPr>
          <a:xfrm>
            <a:off x="4053075" y="5024938"/>
            <a:ext cx="959700" cy="575500"/>
          </a:xfrm>
          <a:prstGeom prst="flowChartMagneticDisk">
            <a:avLst/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Database</a:t>
            </a:r>
            <a:endParaRPr sz="1100"/>
          </a:p>
        </p:txBody>
      </p:sp>
      <p:sp>
        <p:nvSpPr>
          <p:cNvPr id="1013" name="Google Shape;1013;gb10c84b832_0_1257"/>
          <p:cNvSpPr/>
          <p:nvPr/>
        </p:nvSpPr>
        <p:spPr>
          <a:xfrm rot="5104622">
            <a:off x="622631" y="686949"/>
            <a:ext cx="1782877" cy="1782877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14" name="Google Shape;1014;gb10c84b832_0_1257"/>
          <p:cNvSpPr/>
          <p:nvPr/>
        </p:nvSpPr>
        <p:spPr>
          <a:xfrm rot="-5719154">
            <a:off x="6678287" y="712016"/>
            <a:ext cx="1783079" cy="1783079"/>
          </a:xfrm>
          <a:prstGeom prst="blockArc">
            <a:avLst>
              <a:gd name="adj1" fmla="val 14928058"/>
              <a:gd name="adj2" fmla="val 17918538"/>
              <a:gd name="adj3" fmla="val 6336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15" name="Google Shape;1015;gb10c84b832_0_1257"/>
          <p:cNvSpPr/>
          <p:nvPr/>
        </p:nvSpPr>
        <p:spPr>
          <a:xfrm rot="-1310555">
            <a:off x="3677646" y="2592260"/>
            <a:ext cx="1782787" cy="1782787"/>
          </a:xfrm>
          <a:prstGeom prst="blockArc">
            <a:avLst>
              <a:gd name="adj1" fmla="val 14928058"/>
              <a:gd name="adj2" fmla="val 20404971"/>
              <a:gd name="adj3" fmla="val 6914"/>
            </a:avLst>
          </a:prstGeom>
          <a:solidFill>
            <a:srgbClr val="FFFFFF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1016" name="Google Shape;1016;gb10c84b832_0_1257"/>
          <p:cNvCxnSpPr/>
          <p:nvPr/>
        </p:nvCxnSpPr>
        <p:spPr>
          <a:xfrm rot="10800000" flipH="1">
            <a:off x="2409175" y="1433625"/>
            <a:ext cx="4283700" cy="9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17" name="Google Shape;1017;gb10c84b832_0_1257"/>
          <p:cNvCxnSpPr/>
          <p:nvPr/>
        </p:nvCxnSpPr>
        <p:spPr>
          <a:xfrm rot="10800000" flipH="1">
            <a:off x="5138575" y="1724375"/>
            <a:ext cx="1534800" cy="1074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18" name="Google Shape;1018;gb10c84b832_0_1257"/>
          <p:cNvCxnSpPr/>
          <p:nvPr/>
        </p:nvCxnSpPr>
        <p:spPr>
          <a:xfrm rot="10800000">
            <a:off x="2419125" y="1645375"/>
            <a:ext cx="1660200" cy="1079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19" name="Google Shape;1019;gb10c84b832_0_1257"/>
          <p:cNvSpPr/>
          <p:nvPr/>
        </p:nvSpPr>
        <p:spPr>
          <a:xfrm>
            <a:off x="3877225" y="4743613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0" name="Google Shape;1020;gb10c84b832_0_1257"/>
          <p:cNvSpPr/>
          <p:nvPr/>
        </p:nvSpPr>
        <p:spPr>
          <a:xfrm>
            <a:off x="6992788" y="3299150"/>
            <a:ext cx="1373700" cy="1067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1" name="Google Shape;1021;gb10c84b832_0_1257"/>
          <p:cNvSpPr/>
          <p:nvPr/>
        </p:nvSpPr>
        <p:spPr>
          <a:xfrm>
            <a:off x="6557275" y="683299"/>
            <a:ext cx="2085300" cy="2006100"/>
          </a:xfrm>
          <a:prstGeom prst="rect">
            <a:avLst/>
          </a:prstGeom>
          <a:noFill/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2" name="Google Shape;1022;gb10c84b832_0_1257"/>
          <p:cNvSpPr txBox="1"/>
          <p:nvPr/>
        </p:nvSpPr>
        <p:spPr>
          <a:xfrm>
            <a:off x="3627200" y="1278388"/>
            <a:ext cx="2085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10c84b832_0_13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Microservices pattern</a:t>
            </a:r>
            <a:endParaRPr/>
          </a:p>
        </p:txBody>
      </p:sp>
      <p:sp>
        <p:nvSpPr>
          <p:cNvPr id="1028" name="Google Shape;1028;gb10c84b832_0_130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domain-driven architecture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strictly autonomous runtime services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small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sagas for data consistency</a:t>
            </a:r>
            <a:endParaRPr/>
          </a:p>
          <a:p>
            <a:pPr marL="342900" lvl="0" indent="-241300" algn="l" rtl="0">
              <a:spcBef>
                <a:spcPts val="64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90631bca_0_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Design vs Architectural Patterns</a:t>
            </a:r>
            <a:endParaRPr/>
          </a:p>
        </p:txBody>
      </p:sp>
      <p:sp>
        <p:nvSpPr>
          <p:cNvPr id="70" name="Google Shape;70;gad90631bca_0_2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pic>
        <p:nvPicPr>
          <p:cNvPr id="71" name="Google Shape;71;gad90631bc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0" y="1567100"/>
            <a:ext cx="8992699" cy="37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ad90631bca_0_24"/>
          <p:cNvSpPr txBox="1"/>
          <p:nvPr/>
        </p:nvSpPr>
        <p:spPr>
          <a:xfrm>
            <a:off x="2032725" y="5420425"/>
            <a:ext cx="72429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Source: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https://en.wikipedia.org/wiki/Observer_pattern#/media/File:Observer_w_update.svg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90631bca_0_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Patterns</a:t>
            </a:r>
            <a:endParaRPr/>
          </a:p>
        </p:txBody>
      </p:sp>
      <p:sp>
        <p:nvSpPr>
          <p:cNvPr id="79" name="Google Shape;79;gad90631bca_0_3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load balancer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router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broker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application programming interface (API)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0c84b832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 Pattern</a:t>
            </a:r>
            <a:endParaRPr/>
          </a:p>
        </p:txBody>
      </p:sp>
      <p:sp>
        <p:nvSpPr>
          <p:cNvPr id="86" name="Google Shape;86;gb10c84b832_0_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situation - complex system where we need to develop and evolve its portions independently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problem - dependencies between parts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solution - layers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d90631bca_0_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 Pattern</a:t>
            </a:r>
            <a:endParaRPr/>
          </a:p>
        </p:txBody>
      </p:sp>
      <p:sp>
        <p:nvSpPr>
          <p:cNvPr id="93" name="Google Shape;93;gad90631bca_0_42"/>
          <p:cNvSpPr/>
          <p:nvPr/>
        </p:nvSpPr>
        <p:spPr>
          <a:xfrm>
            <a:off x="999650" y="4555425"/>
            <a:ext cx="6496200" cy="631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Data Sources</a:t>
            </a:r>
            <a:endParaRPr sz="1900"/>
          </a:p>
        </p:txBody>
      </p:sp>
      <p:sp>
        <p:nvSpPr>
          <p:cNvPr id="94" name="Google Shape;94;gad90631bca_0_42"/>
          <p:cNvSpPr/>
          <p:nvPr/>
        </p:nvSpPr>
        <p:spPr>
          <a:xfrm>
            <a:off x="999650" y="3923925"/>
            <a:ext cx="6496200" cy="631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Domain Model</a:t>
            </a:r>
            <a:endParaRPr sz="1900"/>
          </a:p>
        </p:txBody>
      </p:sp>
      <p:sp>
        <p:nvSpPr>
          <p:cNvPr id="95" name="Google Shape;95;gad90631bca_0_42"/>
          <p:cNvSpPr/>
          <p:nvPr/>
        </p:nvSpPr>
        <p:spPr>
          <a:xfrm>
            <a:off x="999650" y="3292425"/>
            <a:ext cx="6496200" cy="631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Application Services</a:t>
            </a:r>
            <a:endParaRPr sz="1900"/>
          </a:p>
        </p:txBody>
      </p:sp>
      <p:sp>
        <p:nvSpPr>
          <p:cNvPr id="96" name="Google Shape;96;gad90631bca_0_42"/>
          <p:cNvSpPr/>
          <p:nvPr/>
        </p:nvSpPr>
        <p:spPr>
          <a:xfrm>
            <a:off x="999650" y="2660925"/>
            <a:ext cx="6496200" cy="631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API</a:t>
            </a:r>
            <a:endParaRPr sz="1900"/>
          </a:p>
        </p:txBody>
      </p:sp>
      <p:sp>
        <p:nvSpPr>
          <p:cNvPr id="97" name="Google Shape;97;gad90631bca_0_42"/>
          <p:cNvSpPr/>
          <p:nvPr/>
        </p:nvSpPr>
        <p:spPr>
          <a:xfrm>
            <a:off x="999650" y="2029425"/>
            <a:ext cx="6496200" cy="631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Presentation</a:t>
            </a:r>
            <a:endParaRPr sz="1900"/>
          </a:p>
        </p:txBody>
      </p:sp>
      <p:sp>
        <p:nvSpPr>
          <p:cNvPr id="98" name="Google Shape;98;gad90631bca_0_42"/>
          <p:cNvSpPr/>
          <p:nvPr/>
        </p:nvSpPr>
        <p:spPr>
          <a:xfrm rot="5400000">
            <a:off x="6865000" y="3909475"/>
            <a:ext cx="1909200" cy="6495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Infrastructure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On-screen Show (4:3)</PresentationFormat>
  <Paragraphs>308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Noto Sans Symbols</vt:lpstr>
      <vt:lpstr>S patičkou</vt:lpstr>
      <vt:lpstr>Software System Architectures (NSWI130) Domain-Driven Architectural Pattern</vt:lpstr>
      <vt:lpstr>Design Pattern</vt:lpstr>
      <vt:lpstr>Design Pattern</vt:lpstr>
      <vt:lpstr>Architectural Pattern</vt:lpstr>
      <vt:lpstr>PowerPoint Presentation</vt:lpstr>
      <vt:lpstr>Design vs Architectural Patterns</vt:lpstr>
      <vt:lpstr>Examples of Patterns</vt:lpstr>
      <vt:lpstr>Layer Pattern</vt:lpstr>
      <vt:lpstr>Layer Pattern</vt:lpstr>
      <vt:lpstr>Layer Pattern</vt:lpstr>
      <vt:lpstr>Domain-driven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Three-tier Pattern</vt:lpstr>
      <vt:lpstr>Three-tier Pattern</vt:lpstr>
      <vt:lpstr>Three-tier Pattern</vt:lpstr>
      <vt:lpstr>Three-tier Pattern</vt:lpstr>
      <vt:lpstr>Three-tier Pattern</vt:lpstr>
      <vt:lpstr>Problem Domain Overview</vt:lpstr>
      <vt:lpstr>Subdomains</vt:lpstr>
      <vt:lpstr>Core Domains</vt:lpstr>
      <vt:lpstr>Modeling Problem Domain</vt:lpstr>
      <vt:lpstr>Modeling Problem Domain</vt:lpstr>
      <vt:lpstr>Modeling Problem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 Pattern</vt:lpstr>
      <vt:lpstr>PowerPoint Presentation</vt:lpstr>
      <vt:lpstr>PowerPoint Presentation</vt:lpstr>
      <vt:lpstr>PowerPoint Presentation</vt:lpstr>
      <vt:lpstr>Service-oriented architecture (SOA)</vt:lpstr>
      <vt:lpstr>8 key SOA principles</vt:lpstr>
      <vt:lpstr>PowerPoint Presentation</vt:lpstr>
      <vt:lpstr>Microservices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Domain-Driven Architectural Pattern</dc:title>
  <dc:creator>martin</dc:creator>
  <cp:lastModifiedBy>Martin Nečaský</cp:lastModifiedBy>
  <cp:revision>1</cp:revision>
  <dcterms:modified xsi:type="dcterms:W3CDTF">2022-12-22T11:39:25Z</dcterms:modified>
</cp:coreProperties>
</file>