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7" r:id="rId1"/>
  </p:sldMasterIdLst>
  <p:notesMasterIdLst>
    <p:notesMasterId r:id="rId7"/>
  </p:notesMasterIdLst>
  <p:handoutMasterIdLst>
    <p:handoutMasterId r:id="rId8"/>
  </p:handoutMasterIdLst>
  <p:sldIdLst>
    <p:sldId id="307" r:id="rId2"/>
    <p:sldId id="2142531929" r:id="rId3"/>
    <p:sldId id="256" r:id="rId4"/>
    <p:sldId id="2924" r:id="rId5"/>
    <p:sldId id="2142531930" r:id="rId6"/>
  </p:sldIdLst>
  <p:sldSz cx="14630400" cy="8229600"/>
  <p:notesSz cx="9144000" cy="6858000"/>
  <p:defaultTex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9" userDrawn="1">
          <p15:clr>
            <a:srgbClr val="547EBF"/>
          </p15:clr>
        </p15:guide>
        <p15:guide id="2" pos="4631" userDrawn="1">
          <p15:clr>
            <a:srgbClr val="547EBF"/>
          </p15:clr>
        </p15:guide>
        <p15:guide id="3" pos="7125" userDrawn="1">
          <p15:clr>
            <a:srgbClr val="547EBF"/>
          </p15:clr>
        </p15:guide>
        <p15:guide id="4" pos="820" userDrawn="1">
          <p15:clr>
            <a:srgbClr val="547EBF"/>
          </p15:clr>
        </p15:guide>
        <p15:guide id="5" orient="horz" pos="1571" userDrawn="1">
          <p15:clr>
            <a:srgbClr val="547EBF"/>
          </p15:clr>
        </p15:guide>
        <p15:guide id="6" orient="horz" pos="3295" userDrawn="1">
          <p15:clr>
            <a:srgbClr val="547EBF"/>
          </p15:clr>
        </p15:guide>
        <p15:guide id="7" userDrawn="1">
          <p15:clr>
            <a:srgbClr val="547EBF"/>
          </p15:clr>
        </p15:guide>
        <p15:guide id="8" pos="4177" userDrawn="1">
          <p15:clr>
            <a:srgbClr val="547EBF"/>
          </p15:clr>
        </p15:guide>
        <p15:guide id="9" orient="horz" userDrawn="1">
          <p15:clr>
            <a:srgbClr val="547EBF"/>
          </p15:clr>
        </p15:guide>
        <p15:guide id="10" orient="horz" pos="5184" userDrawn="1">
          <p15:clr>
            <a:srgbClr val="547EBF"/>
          </p15:clr>
        </p15:guide>
        <p15:guide id="11" orient="horz" pos="2116" userDrawn="1">
          <p15:clr>
            <a:srgbClr val="547EBF"/>
          </p15:clr>
        </p15:guide>
        <p15:guide id="12" orient="horz" pos="982" userDrawn="1">
          <p15:clr>
            <a:srgbClr val="A4A3A4"/>
          </p15:clr>
        </p15:guide>
        <p15:guide id="13" pos="4721" userDrawn="1">
          <p15:clr>
            <a:srgbClr val="A4A3A4"/>
          </p15:clr>
        </p15:guide>
        <p15:guide id="14" orient="horz" pos="1345" userDrawn="1">
          <p15:clr>
            <a:srgbClr val="A4A3A4"/>
          </p15:clr>
        </p15:guide>
        <p15:guide id="15" pos="460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BM" initials="A" lastIdx="1" clrIdx="0"/>
  <p:cmAuthor id="2" name="Bruno Pita" initials="BP" lastIdx="2" clrIdx="1">
    <p:extLst>
      <p:ext uri="{19B8F6BF-5375-455C-9EA6-DF929625EA0E}">
        <p15:presenceInfo xmlns:p15="http://schemas.microsoft.com/office/powerpoint/2012/main" userId="S-1-12-1-4284914689-1184204553-205087108-950977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E9E7"/>
    <a:srgbClr val="08445D"/>
    <a:srgbClr val="066083"/>
    <a:srgbClr val="0A445E"/>
    <a:srgbClr val="0A4C69"/>
    <a:srgbClr val="07688E"/>
    <a:srgbClr val="0881B2"/>
    <a:srgbClr val="0788BB"/>
    <a:srgbClr val="0594CB"/>
    <a:srgbClr val="01A2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14" autoAdjust="0"/>
    <p:restoredTop sz="86387" autoAdjust="0"/>
  </p:normalViewPr>
  <p:slideViewPr>
    <p:cSldViewPr snapToObjects="1">
      <p:cViewPr varScale="1">
        <p:scale>
          <a:sx n="82" d="100"/>
          <a:sy n="82" d="100"/>
        </p:scale>
        <p:origin x="896" y="168"/>
      </p:cViewPr>
      <p:guideLst>
        <p:guide orient="horz" pos="2479"/>
        <p:guide pos="4631"/>
        <p:guide pos="7125"/>
        <p:guide pos="820"/>
        <p:guide orient="horz" pos="1571"/>
        <p:guide orient="horz" pos="3295"/>
        <p:guide/>
        <p:guide pos="4177"/>
        <p:guide orient="horz"/>
        <p:guide orient="horz" pos="5184"/>
        <p:guide orient="horz" pos="2116"/>
        <p:guide orient="horz" pos="982"/>
        <p:guide pos="4721"/>
        <p:guide orient="horz" pos="1345"/>
        <p:guide pos="4608"/>
      </p:guideLst>
    </p:cSldViewPr>
  </p:slideViewPr>
  <p:outlineViewPr>
    <p:cViewPr>
      <p:scale>
        <a:sx n="33" d="100"/>
        <a:sy n="33" d="100"/>
      </p:scale>
      <p:origin x="0" y="-79320"/>
    </p:cViewPr>
  </p:outlineViewPr>
  <p:notesTextViewPr>
    <p:cViewPr>
      <p:scale>
        <a:sx n="1" d="1"/>
        <a:sy n="1" d="1"/>
      </p:scale>
      <p:origin x="0" y="0"/>
    </p:cViewPr>
  </p:notesTextViewPr>
  <p:sorterViewPr>
    <p:cViewPr>
      <p:scale>
        <a:sx n="49" d="100"/>
        <a:sy n="49" d="100"/>
      </p:scale>
      <p:origin x="0" y="0"/>
    </p:cViewPr>
  </p:sorterViewPr>
  <p:notesViewPr>
    <p:cSldViewPr snapToObjects="1">
      <p:cViewPr varScale="1">
        <p:scale>
          <a:sx n="99" d="100"/>
          <a:sy n="99" d="100"/>
        </p:scale>
        <p:origin x="2280" y="184"/>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5D3A1D4-C2F1-4FBA-9F37-B87A976340E2}" type="datetimeFigureOut">
              <a:rPr lang="en-US" smtClean="0"/>
              <a:t>7/29/20</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9B101E57-0ADC-4285-9663-DD3D73EBE0D4}" type="slidenum">
              <a:rPr lang="en-US" smtClean="0"/>
              <a:t>‹#›</a:t>
            </a:fld>
            <a:endParaRPr lang="en-US"/>
          </a:p>
        </p:txBody>
      </p:sp>
    </p:spTree>
    <p:extLst>
      <p:ext uri="{BB962C8B-B14F-4D97-AF65-F5344CB8AC3E}">
        <p14:creationId xmlns:p14="http://schemas.microsoft.com/office/powerpoint/2010/main" val="18016823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b="0" i="0">
                <a:latin typeface="Arial Regular" charset="0"/>
              </a:defRPr>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b="0" i="0">
                <a:latin typeface="Arial Regular" charset="0"/>
              </a:defRPr>
            </a:lvl1pPr>
          </a:lstStyle>
          <a:p>
            <a:fld id="{5288BB53-F264-D84E-8876-073A512183CA}" type="datetimeFigureOut">
              <a:rPr lang="en-US" smtClean="0"/>
              <a:pPr/>
              <a:t>7/29/20</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b="0" i="0">
                <a:latin typeface="Arial Regular" charset="0"/>
              </a:defRPr>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b="0" i="0">
                <a:latin typeface="Arial Regular" charset="0"/>
              </a:defRPr>
            </a:lvl1pPr>
          </a:lstStyle>
          <a:p>
            <a:fld id="{698D0594-4E60-8F4B-8226-C705B94694A4}" type="slidenum">
              <a:rPr lang="en-US" smtClean="0"/>
              <a:pPr/>
              <a:t>‹#›</a:t>
            </a:fld>
            <a:endParaRPr lang="en-US"/>
          </a:p>
        </p:txBody>
      </p:sp>
    </p:spTree>
    <p:extLst>
      <p:ext uri="{BB962C8B-B14F-4D97-AF65-F5344CB8AC3E}">
        <p14:creationId xmlns:p14="http://schemas.microsoft.com/office/powerpoint/2010/main" val="52348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charset="0"/>
        <a:ea typeface="+mn-ea"/>
        <a:cs typeface="+mn-cs"/>
      </a:defRPr>
    </a:lvl1pPr>
    <a:lvl2pPr marL="457200" algn="l" defTabSz="914400" rtl="0" eaLnBrk="1" latinLnBrk="0" hangingPunct="1">
      <a:defRPr sz="1200" b="0" i="0" kern="1200">
        <a:solidFill>
          <a:schemeClr val="tx1"/>
        </a:solidFill>
        <a:latin typeface="Arial Regular" charset="0"/>
        <a:ea typeface="+mn-ea"/>
        <a:cs typeface="+mn-cs"/>
      </a:defRPr>
    </a:lvl2pPr>
    <a:lvl3pPr marL="914400" algn="l" defTabSz="914400" rtl="0" eaLnBrk="1" latinLnBrk="0" hangingPunct="1">
      <a:defRPr sz="1200" b="0" i="0" kern="1200">
        <a:solidFill>
          <a:schemeClr val="tx1"/>
        </a:solidFill>
        <a:latin typeface="Arial Regular" charset="0"/>
        <a:ea typeface="+mn-ea"/>
        <a:cs typeface="+mn-cs"/>
      </a:defRPr>
    </a:lvl3pPr>
    <a:lvl4pPr marL="1371600" algn="l" defTabSz="914400" rtl="0" eaLnBrk="1" latinLnBrk="0" hangingPunct="1">
      <a:defRPr sz="1200" b="0" i="0" kern="1200">
        <a:solidFill>
          <a:schemeClr val="tx1"/>
        </a:solidFill>
        <a:latin typeface="Arial Regular" charset="0"/>
        <a:ea typeface="+mn-ea"/>
        <a:cs typeface="+mn-cs"/>
      </a:defRPr>
    </a:lvl4pPr>
    <a:lvl5pPr marL="1828800" algn="l" defTabSz="914400" rtl="0" eaLnBrk="1" latinLnBrk="0" hangingPunct="1">
      <a:defRPr sz="1200" b="0" i="0" kern="1200">
        <a:solidFill>
          <a:schemeClr val="tx1"/>
        </a:solidFill>
        <a:latin typeface="Arial Regular"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84241759-5A89-494B-9FD9-3F858B814E0E}"/>
              </a:ext>
            </a:extLst>
          </p:cNvPr>
          <p:cNvSpPr/>
          <p:nvPr userDrawn="1"/>
        </p:nvSpPr>
        <p:spPr>
          <a:xfrm>
            <a:off x="-4255" y="0"/>
            <a:ext cx="14630402" cy="1325563"/>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Slide Number Placeholder 1">
            <a:extLst>
              <a:ext uri="{FF2B5EF4-FFF2-40B4-BE49-F238E27FC236}">
                <a16:creationId xmlns:a16="http://schemas.microsoft.com/office/drawing/2014/main" id="{02DD7A68-00F2-4A0C-8281-71920395A99C}"/>
              </a:ext>
            </a:extLst>
          </p:cNvPr>
          <p:cNvSpPr>
            <a:spLocks noGrp="1"/>
          </p:cNvSpPr>
          <p:nvPr>
            <p:ph type="sldNum" sz="quarter" idx="10"/>
          </p:nvPr>
        </p:nvSpPr>
        <p:spPr/>
        <p:txBody>
          <a:bodyPr/>
          <a:lstStyle>
            <a:lvl1pPr>
              <a:defRPr sz="1400"/>
            </a:lvl1pPr>
          </a:lstStyle>
          <a:p>
            <a:fld id="{E5F8DCC1-1647-4C7B-88F4-06971F323326}" type="slidenum">
              <a:rPr lang="pt-BR" smtClean="0"/>
              <a:pPr/>
              <a:t>‹#›</a:t>
            </a:fld>
            <a:endParaRPr lang="pt-BR"/>
          </a:p>
        </p:txBody>
      </p:sp>
    </p:spTree>
    <p:extLst>
      <p:ext uri="{BB962C8B-B14F-4D97-AF65-F5344CB8AC3E}">
        <p14:creationId xmlns:p14="http://schemas.microsoft.com/office/powerpoint/2010/main" val="3058085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End slide">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F699D507-0017-634E-AF9F-DE565C7DD129}"/>
              </a:ext>
            </a:extLst>
          </p:cNvPr>
          <p:cNvSpPr/>
          <p:nvPr userDrawn="1"/>
        </p:nvSpPr>
        <p:spPr>
          <a:xfrm>
            <a:off x="0" y="-17216"/>
            <a:ext cx="14630402" cy="8246815"/>
          </a:xfrm>
          <a:prstGeom prst="rect">
            <a:avLst/>
          </a:prstGeom>
          <a:solidFill>
            <a:srgbClr val="42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884997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z="1080"/>
            </a:lvl1pPr>
          </a:lstStyle>
          <a:p>
            <a:fld id="{6826F9A1-9B46-4608-B497-7E101192DDCD}" type="slidenum">
              <a:rPr lang="en-US" smtClean="0"/>
              <a:pPr/>
              <a:t>‹#›</a:t>
            </a:fld>
            <a:endParaRPr lang="en-US" dirty="0"/>
          </a:p>
        </p:txBody>
      </p:sp>
    </p:spTree>
    <p:extLst>
      <p:ext uri="{BB962C8B-B14F-4D97-AF65-F5344CB8AC3E}">
        <p14:creationId xmlns:p14="http://schemas.microsoft.com/office/powerpoint/2010/main" val="380080418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Section Page Slide 4">
    <p:spTree>
      <p:nvGrpSpPr>
        <p:cNvPr id="1" name=""/>
        <p:cNvGrpSpPr/>
        <p:nvPr/>
      </p:nvGrpSpPr>
      <p:grpSpPr>
        <a:xfrm>
          <a:off x="0" y="0"/>
          <a:ext cx="0" cy="0"/>
          <a:chOff x="0" y="0"/>
          <a:chExt cx="0" cy="0"/>
        </a:xfrm>
      </p:grpSpPr>
      <p:sp>
        <p:nvSpPr>
          <p:cNvPr id="5" name="Rectangle 4"/>
          <p:cNvSpPr/>
          <p:nvPr userDrawn="1"/>
        </p:nvSpPr>
        <p:spPr bwMode="auto">
          <a:xfrm>
            <a:off x="0" y="1"/>
            <a:ext cx="14630400" cy="8246480"/>
          </a:xfrm>
          <a:prstGeom prst="rect">
            <a:avLst/>
          </a:prstGeom>
          <a:solidFill>
            <a:srgbClr val="1B496D"/>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1097280" rtl="0" eaLnBrk="1" fontAlgn="base" latinLnBrk="0" hangingPunct="1">
              <a:lnSpc>
                <a:spcPct val="90000"/>
              </a:lnSpc>
              <a:spcBef>
                <a:spcPct val="0"/>
              </a:spcBef>
              <a:spcAft>
                <a:spcPct val="0"/>
              </a:spcAft>
              <a:buClrTx/>
              <a:buSzTx/>
              <a:buFontTx/>
              <a:buNone/>
              <a:tabLst/>
            </a:pPr>
            <a:endParaRPr kumimoji="0" lang="en-US" sz="2400" b="0" i="0" u="none" strike="noStrike" cap="none" normalizeH="0" baseline="0">
              <a:ln>
                <a:noFill/>
              </a:ln>
              <a:solidFill>
                <a:srgbClr val="191919"/>
              </a:solidFill>
              <a:effectLst/>
              <a:latin typeface="HelvNeue Light for IBM" pitchFamily="34" charset="0"/>
            </a:endParaRPr>
          </a:p>
        </p:txBody>
      </p:sp>
      <p:pic>
        <p:nvPicPr>
          <p:cNvPr id="8" name="Picture 5" descr="faded-logo-wallpaper"/>
          <p:cNvPicPr>
            <a:picLocks noChangeAspect="1" noChangeArrowheads="1"/>
          </p:cNvPicPr>
          <p:nvPr userDrawn="1"/>
        </p:nvPicPr>
        <p:blipFill>
          <a:blip r:embed="rId2" cstate="print"/>
          <a:srcRect/>
          <a:stretch>
            <a:fillRect/>
          </a:stretch>
        </p:blipFill>
        <p:spPr bwMode="auto">
          <a:xfrm>
            <a:off x="0" y="0"/>
            <a:ext cx="14630400" cy="5029200"/>
          </a:xfrm>
          <a:prstGeom prst="rect">
            <a:avLst/>
          </a:prstGeom>
          <a:noFill/>
        </p:spPr>
      </p:pic>
      <p:sp>
        <p:nvSpPr>
          <p:cNvPr id="7" name="Title 8"/>
          <p:cNvSpPr>
            <a:spLocks noGrp="1"/>
          </p:cNvSpPr>
          <p:nvPr>
            <p:ph type="title" hasCustomPrompt="1"/>
          </p:nvPr>
        </p:nvSpPr>
        <p:spPr>
          <a:xfrm>
            <a:off x="541325" y="3660293"/>
            <a:ext cx="13606272" cy="761747"/>
          </a:xfrm>
        </p:spPr>
        <p:txBody>
          <a:bodyPr anchor="b" anchorCtr="0"/>
          <a:lstStyle>
            <a:lvl1pPr>
              <a:defRPr sz="5400">
                <a:solidFill>
                  <a:schemeClr val="tx1"/>
                </a:solidFill>
              </a:defRPr>
            </a:lvl1pPr>
          </a:lstStyle>
          <a:p>
            <a:r>
              <a:rPr lang="en-US" dirty="0"/>
              <a:t>Section page</a:t>
            </a:r>
          </a:p>
        </p:txBody>
      </p:sp>
      <p:sp>
        <p:nvSpPr>
          <p:cNvPr id="10" name="Text Placeholder 10"/>
          <p:cNvSpPr>
            <a:spLocks noGrp="1"/>
          </p:cNvSpPr>
          <p:nvPr>
            <p:ph type="body" sz="quarter" idx="10" hasCustomPrompt="1"/>
          </p:nvPr>
        </p:nvSpPr>
        <p:spPr>
          <a:xfrm>
            <a:off x="585216" y="4443984"/>
            <a:ext cx="13562381" cy="405994"/>
          </a:xfrm>
        </p:spPr>
        <p:txBody>
          <a:bodyPr lIns="0" anchor="b" anchorCtr="0"/>
          <a:lstStyle>
            <a:lvl1pPr>
              <a:buNone/>
              <a:defRPr sz="2640">
                <a:solidFill>
                  <a:schemeClr val="tx1"/>
                </a:solidFill>
              </a:defRPr>
            </a:lvl1pPr>
          </a:lstStyle>
          <a:p>
            <a:pPr lvl="0"/>
            <a:r>
              <a:rPr lang="en-US" dirty="0"/>
              <a:t>More text on one line in this location if needed</a:t>
            </a:r>
          </a:p>
        </p:txBody>
      </p:sp>
    </p:spTree>
    <p:extLst>
      <p:ext uri="{BB962C8B-B14F-4D97-AF65-F5344CB8AC3E}">
        <p14:creationId xmlns:p14="http://schemas.microsoft.com/office/powerpoint/2010/main" val="2542697039"/>
      </p:ext>
    </p:extLst>
  </p:cSld>
  <p:clrMapOvr>
    <a:masterClrMapping/>
  </p:clrMapOvr>
  <p:extLst>
    <p:ext uri="{DCECCB84-F9BA-43D5-87BE-67443E8EF086}">
      <p15:sldGuideLst xmlns:p15="http://schemas.microsoft.com/office/powerpoint/2012/main">
        <p15:guide id="1" orient="horz" pos="1992">
          <p15:clr>
            <a:srgbClr val="FBAE40"/>
          </p15:clr>
        </p15:guide>
        <p15:guide id="2" pos="26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BD9BAAA-075B-4912-B652-EB7ECDCDD202}"/>
              </a:ext>
            </a:extLst>
          </p:cNvPr>
          <p:cNvSpPr>
            <a:spLocks noGrp="1"/>
          </p:cNvSpPr>
          <p:nvPr>
            <p:ph type="sldNum" sz="quarter" idx="11"/>
          </p:nvPr>
        </p:nvSpPr>
        <p:spPr/>
        <p:txBody>
          <a:bodyPr/>
          <a:lstStyle/>
          <a:p>
            <a:fld id="{E5F8DCC1-1647-4C7B-88F4-06971F323326}" type="slidenum">
              <a:rPr lang="pt-BR" smtClean="0"/>
              <a:pPr/>
              <a:t>‹#›</a:t>
            </a:fld>
            <a:endParaRPr lang="pt-BR"/>
          </a:p>
        </p:txBody>
      </p:sp>
      <p:sp>
        <p:nvSpPr>
          <p:cNvPr id="2" name="Title 1">
            <a:extLst>
              <a:ext uri="{FF2B5EF4-FFF2-40B4-BE49-F238E27FC236}">
                <a16:creationId xmlns:a16="http://schemas.microsoft.com/office/drawing/2014/main" id="{712D872C-F5E2-4F89-AA4D-0BF620DFA68E}"/>
              </a:ext>
            </a:extLst>
          </p:cNvPr>
          <p:cNvSpPr>
            <a:spLocks noGrp="1"/>
          </p:cNvSpPr>
          <p:nvPr>
            <p:ph type="title"/>
          </p:nvPr>
        </p:nvSpPr>
        <p:spPr/>
        <p:txBody>
          <a:bodyPr/>
          <a:lstStyle/>
          <a:p>
            <a:r>
              <a:rPr lang="en-US"/>
              <a:t>Click to edit Master title style</a:t>
            </a:r>
            <a:endParaRPr lang="pt-BR"/>
          </a:p>
        </p:txBody>
      </p:sp>
    </p:spTree>
    <p:extLst>
      <p:ext uri="{BB962C8B-B14F-4D97-AF65-F5344CB8AC3E}">
        <p14:creationId xmlns:p14="http://schemas.microsoft.com/office/powerpoint/2010/main" val="2425553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BD9BAAA-075B-4912-B652-EB7ECDCDD202}"/>
              </a:ext>
            </a:extLst>
          </p:cNvPr>
          <p:cNvSpPr>
            <a:spLocks noGrp="1"/>
          </p:cNvSpPr>
          <p:nvPr>
            <p:ph type="sldNum" sz="quarter" idx="11"/>
          </p:nvPr>
        </p:nvSpPr>
        <p:spPr/>
        <p:txBody>
          <a:bodyPr/>
          <a:lstStyle/>
          <a:p>
            <a:fld id="{E5F8DCC1-1647-4C7B-88F4-06971F323326}" type="slidenum">
              <a:rPr lang="pt-BR" smtClean="0"/>
              <a:pPr/>
              <a:t>‹#›</a:t>
            </a:fld>
            <a:endParaRPr lang="pt-BR"/>
          </a:p>
        </p:txBody>
      </p:sp>
      <p:sp>
        <p:nvSpPr>
          <p:cNvPr id="6" name="Text Placeholder 3">
            <a:extLst>
              <a:ext uri="{FF2B5EF4-FFF2-40B4-BE49-F238E27FC236}">
                <a16:creationId xmlns:a16="http://schemas.microsoft.com/office/drawing/2014/main" id="{425589C4-9D58-4BD7-8391-C8277D178892}"/>
              </a:ext>
            </a:extLst>
          </p:cNvPr>
          <p:cNvSpPr>
            <a:spLocks noGrp="1"/>
          </p:cNvSpPr>
          <p:nvPr>
            <p:ph type="body" sz="quarter" idx="10" hasCustomPrompt="1"/>
          </p:nvPr>
        </p:nvSpPr>
        <p:spPr>
          <a:xfrm>
            <a:off x="549274" y="1159235"/>
            <a:ext cx="10880725" cy="307777"/>
          </a:xfrm>
          <a:prstGeom prst="rect">
            <a:avLst/>
          </a:prstGeom>
        </p:spPr>
        <p:txBody>
          <a:bodyPr/>
          <a:lstStyle>
            <a:lvl1pPr marL="0" indent="0">
              <a:buNone/>
              <a:defRPr b="1">
                <a:solidFill>
                  <a:schemeClr val="tx1"/>
                </a:solidFill>
              </a:defRPr>
            </a:lvl1pPr>
          </a:lstStyle>
          <a:p>
            <a:pPr lvl="0"/>
            <a:r>
              <a:rPr lang="en-US" dirty="0"/>
              <a:t>Click to add subtitle</a:t>
            </a:r>
          </a:p>
        </p:txBody>
      </p:sp>
      <p:sp>
        <p:nvSpPr>
          <p:cNvPr id="2" name="Title 1">
            <a:extLst>
              <a:ext uri="{FF2B5EF4-FFF2-40B4-BE49-F238E27FC236}">
                <a16:creationId xmlns:a16="http://schemas.microsoft.com/office/drawing/2014/main" id="{20B9E7C4-A33A-4F55-ABE4-A210D2819DAB}"/>
              </a:ext>
            </a:extLst>
          </p:cNvPr>
          <p:cNvSpPr>
            <a:spLocks noGrp="1"/>
          </p:cNvSpPr>
          <p:nvPr>
            <p:ph type="title"/>
          </p:nvPr>
        </p:nvSpPr>
        <p:spPr/>
        <p:txBody>
          <a:bodyPr/>
          <a:lstStyle/>
          <a:p>
            <a:r>
              <a:rPr lang="en-US"/>
              <a:t>Click to edit Master title style</a:t>
            </a:r>
            <a:endParaRPr lang="pt-BR"/>
          </a:p>
        </p:txBody>
      </p:sp>
    </p:spTree>
    <p:extLst>
      <p:ext uri="{BB962C8B-B14F-4D97-AF65-F5344CB8AC3E}">
        <p14:creationId xmlns:p14="http://schemas.microsoft.com/office/powerpoint/2010/main" val="399464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6" name="Holder 3"/>
          <p:cNvSpPr>
            <a:spLocks noGrp="1"/>
          </p:cNvSpPr>
          <p:nvPr>
            <p:ph idx="1" hasCustomPrompt="1"/>
          </p:nvPr>
        </p:nvSpPr>
        <p:spPr>
          <a:xfrm>
            <a:off x="549275" y="1737043"/>
            <a:ext cx="13577888" cy="307777"/>
          </a:xfrm>
          <a:prstGeom prst="rect">
            <a:avLst/>
          </a:prstGeom>
        </p:spPr>
        <p:txBody>
          <a:bodyPr wrap="square" lIns="0" tIns="0" rIns="0" bIns="0">
            <a:spAutoFit/>
          </a:bodyPr>
          <a:lstStyle>
            <a:lvl1pPr>
              <a:defRPr>
                <a:solidFill>
                  <a:schemeClr val="tx1"/>
                </a:solidFill>
              </a:defRPr>
            </a:lvl1pPr>
          </a:lstStyle>
          <a:p>
            <a:r>
              <a:rPr lang="pt-BR" dirty="0" err="1"/>
              <a:t>Text</a:t>
            </a:r>
            <a:endParaRPr dirty="0"/>
          </a:p>
        </p:txBody>
      </p:sp>
      <p:sp>
        <p:nvSpPr>
          <p:cNvPr id="3" name="Slide Number Placeholder 2">
            <a:extLst>
              <a:ext uri="{FF2B5EF4-FFF2-40B4-BE49-F238E27FC236}">
                <a16:creationId xmlns:a16="http://schemas.microsoft.com/office/drawing/2014/main" id="{EBD9BAAA-075B-4912-B652-EB7ECDCDD202}"/>
              </a:ext>
            </a:extLst>
          </p:cNvPr>
          <p:cNvSpPr>
            <a:spLocks noGrp="1"/>
          </p:cNvSpPr>
          <p:nvPr>
            <p:ph type="sldNum" sz="quarter" idx="11"/>
          </p:nvPr>
        </p:nvSpPr>
        <p:spPr/>
        <p:txBody>
          <a:bodyPr/>
          <a:lstStyle/>
          <a:p>
            <a:fld id="{E5F8DCC1-1647-4C7B-88F4-06971F323326}" type="slidenum">
              <a:rPr lang="pt-BR" smtClean="0"/>
              <a:pPr/>
              <a:t>‹#›</a:t>
            </a:fld>
            <a:endParaRPr lang="pt-BR"/>
          </a:p>
        </p:txBody>
      </p:sp>
      <p:sp>
        <p:nvSpPr>
          <p:cNvPr id="4" name="Title 3">
            <a:extLst>
              <a:ext uri="{FF2B5EF4-FFF2-40B4-BE49-F238E27FC236}">
                <a16:creationId xmlns:a16="http://schemas.microsoft.com/office/drawing/2014/main" id="{A20AE778-9446-425A-BAF2-37FC67BE0D19}"/>
              </a:ext>
            </a:extLst>
          </p:cNvPr>
          <p:cNvSpPr>
            <a:spLocks noGrp="1"/>
          </p:cNvSpPr>
          <p:nvPr>
            <p:ph type="title"/>
          </p:nvPr>
        </p:nvSpPr>
        <p:spPr>
          <a:xfrm>
            <a:off x="550050" y="181187"/>
            <a:ext cx="10879949" cy="824400"/>
          </a:xfrm>
        </p:spPr>
        <p:txBody>
          <a:bodyPr/>
          <a:lstStyle>
            <a:lvl1pPr>
              <a:defRPr>
                <a:solidFill>
                  <a:schemeClr val="tx1"/>
                </a:solidFill>
              </a:defRPr>
            </a:lvl1pPr>
          </a:lstStyle>
          <a:p>
            <a:r>
              <a:rPr lang="en-US" dirty="0"/>
              <a:t>Click to edit Master title style</a:t>
            </a:r>
            <a:endParaRPr lang="pt-BR" dirty="0"/>
          </a:p>
        </p:txBody>
      </p:sp>
    </p:spTree>
    <p:extLst>
      <p:ext uri="{BB962C8B-B14F-4D97-AF65-F5344CB8AC3E}">
        <p14:creationId xmlns:p14="http://schemas.microsoft.com/office/powerpoint/2010/main" val="3530145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BD9BAAA-075B-4912-B652-EB7ECDCDD202}"/>
              </a:ext>
            </a:extLst>
          </p:cNvPr>
          <p:cNvSpPr>
            <a:spLocks noGrp="1"/>
          </p:cNvSpPr>
          <p:nvPr>
            <p:ph type="sldNum" sz="quarter" idx="11"/>
          </p:nvPr>
        </p:nvSpPr>
        <p:spPr/>
        <p:txBody>
          <a:bodyPr/>
          <a:lstStyle/>
          <a:p>
            <a:fld id="{E5F8DCC1-1647-4C7B-88F4-06971F323326}" type="slidenum">
              <a:rPr lang="pt-BR" smtClean="0"/>
              <a:pPr/>
              <a:t>‹#›</a:t>
            </a:fld>
            <a:endParaRPr lang="pt-BR"/>
          </a:p>
        </p:txBody>
      </p:sp>
      <p:sp>
        <p:nvSpPr>
          <p:cNvPr id="4" name="Title 3">
            <a:extLst>
              <a:ext uri="{FF2B5EF4-FFF2-40B4-BE49-F238E27FC236}">
                <a16:creationId xmlns:a16="http://schemas.microsoft.com/office/drawing/2014/main" id="{A20AE778-9446-425A-BAF2-37FC67BE0D19}"/>
              </a:ext>
            </a:extLst>
          </p:cNvPr>
          <p:cNvSpPr>
            <a:spLocks noGrp="1"/>
          </p:cNvSpPr>
          <p:nvPr>
            <p:ph type="title"/>
          </p:nvPr>
        </p:nvSpPr>
        <p:spPr>
          <a:xfrm>
            <a:off x="550050" y="181187"/>
            <a:ext cx="10879949" cy="824400"/>
          </a:xfrm>
        </p:spPr>
        <p:txBody>
          <a:bodyPr/>
          <a:lstStyle/>
          <a:p>
            <a:r>
              <a:rPr lang="en-US" dirty="0"/>
              <a:t>Click to edit Master title style</a:t>
            </a:r>
            <a:endParaRPr lang="pt-BR" dirty="0"/>
          </a:p>
        </p:txBody>
      </p:sp>
      <p:sp>
        <p:nvSpPr>
          <p:cNvPr id="9" name="Holder 3">
            <a:extLst>
              <a:ext uri="{FF2B5EF4-FFF2-40B4-BE49-F238E27FC236}">
                <a16:creationId xmlns:a16="http://schemas.microsoft.com/office/drawing/2014/main" id="{19CB55EB-AC0F-497B-9E73-D787DA67FF27}"/>
              </a:ext>
            </a:extLst>
          </p:cNvPr>
          <p:cNvSpPr>
            <a:spLocks noGrp="1"/>
          </p:cNvSpPr>
          <p:nvPr>
            <p:ph idx="12" hasCustomPrompt="1"/>
          </p:nvPr>
        </p:nvSpPr>
        <p:spPr>
          <a:xfrm>
            <a:off x="549275" y="1737043"/>
            <a:ext cx="13577888" cy="307777"/>
          </a:xfrm>
          <a:prstGeom prst="rect">
            <a:avLst/>
          </a:prstGeom>
        </p:spPr>
        <p:txBody>
          <a:bodyPr wrap="square" lIns="0" tIns="0" rIns="0" bIns="0">
            <a:spAutoFit/>
          </a:bodyPr>
          <a:lstStyle>
            <a:lvl1pPr>
              <a:defRPr>
                <a:solidFill>
                  <a:schemeClr val="tx1"/>
                </a:solidFill>
              </a:defRPr>
            </a:lvl1pPr>
          </a:lstStyle>
          <a:p>
            <a:r>
              <a:rPr lang="en-US" noProof="0" dirty="0"/>
              <a:t>Text</a:t>
            </a:r>
          </a:p>
        </p:txBody>
      </p:sp>
      <p:sp>
        <p:nvSpPr>
          <p:cNvPr id="12" name="Text Placeholder 3">
            <a:extLst>
              <a:ext uri="{FF2B5EF4-FFF2-40B4-BE49-F238E27FC236}">
                <a16:creationId xmlns:a16="http://schemas.microsoft.com/office/drawing/2014/main" id="{27909C10-0485-41B3-9B79-3290ABECC0BA}"/>
              </a:ext>
            </a:extLst>
          </p:cNvPr>
          <p:cNvSpPr>
            <a:spLocks noGrp="1"/>
          </p:cNvSpPr>
          <p:nvPr>
            <p:ph type="body" sz="quarter" idx="10" hasCustomPrompt="1"/>
          </p:nvPr>
        </p:nvSpPr>
        <p:spPr>
          <a:xfrm>
            <a:off x="549274" y="1159235"/>
            <a:ext cx="10880725" cy="307777"/>
          </a:xfrm>
          <a:prstGeom prst="rect">
            <a:avLst/>
          </a:prstGeom>
        </p:spPr>
        <p:txBody>
          <a:bodyPr/>
          <a:lstStyle>
            <a:lvl1pPr marL="0" indent="0">
              <a:buNone/>
              <a:defRPr b="1">
                <a:solidFill>
                  <a:schemeClr val="tx1"/>
                </a:solidFill>
              </a:defRPr>
            </a:lvl1pPr>
          </a:lstStyle>
          <a:p>
            <a:pPr lvl="0"/>
            <a:r>
              <a:rPr lang="en-US" dirty="0"/>
              <a:t>Click to add subtitle</a:t>
            </a:r>
          </a:p>
        </p:txBody>
      </p:sp>
    </p:spTree>
    <p:extLst>
      <p:ext uri="{BB962C8B-B14F-4D97-AF65-F5344CB8AC3E}">
        <p14:creationId xmlns:p14="http://schemas.microsoft.com/office/powerpoint/2010/main" val="2956484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_and_Content">
    <p:spTree>
      <p:nvGrpSpPr>
        <p:cNvPr id="1" name=""/>
        <p:cNvGrpSpPr/>
        <p:nvPr/>
      </p:nvGrpSpPr>
      <p:grpSpPr>
        <a:xfrm>
          <a:off x="0" y="0"/>
          <a:ext cx="0" cy="0"/>
          <a:chOff x="0" y="0"/>
          <a:chExt cx="0" cy="0"/>
        </a:xfrm>
      </p:grpSpPr>
      <p:sp>
        <p:nvSpPr>
          <p:cNvPr id="10" name="Slide Number Placeholder 9"/>
          <p:cNvSpPr>
            <a:spLocks noGrp="1"/>
          </p:cNvSpPr>
          <p:nvPr>
            <p:ph type="sldNum" sz="quarter" idx="17"/>
          </p:nvPr>
        </p:nvSpPr>
        <p:spPr/>
        <p:txBody>
          <a:bodyPr/>
          <a:lstStyle/>
          <a:p>
            <a:fld id="{4F9AC08D-23A9-440E-BCB9-AA1E9877CC38}" type="slidenum">
              <a:rPr lang="pt-BR" smtClean="0"/>
              <a:pPr/>
              <a:t>‹#›</a:t>
            </a:fld>
            <a:endParaRPr lang="pt-BR"/>
          </a:p>
        </p:txBody>
      </p:sp>
      <p:sp>
        <p:nvSpPr>
          <p:cNvPr id="11" name="Title 10"/>
          <p:cNvSpPr>
            <a:spLocks noGrp="1"/>
          </p:cNvSpPr>
          <p:nvPr>
            <p:ph type="title"/>
          </p:nvPr>
        </p:nvSpPr>
        <p:spPr/>
        <p:txBody>
          <a:bodyPr/>
          <a:lstStyle>
            <a:lvl1pPr>
              <a:defRPr b="0">
                <a:solidFill>
                  <a:schemeClr val="tx1"/>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14CEC23E-5048-9944-A86F-48C8151FB3F8}"/>
              </a:ext>
            </a:extLst>
          </p:cNvPr>
          <p:cNvSpPr>
            <a:spLocks noGrp="1"/>
          </p:cNvSpPr>
          <p:nvPr>
            <p:ph sz="quarter" idx="18"/>
          </p:nvPr>
        </p:nvSpPr>
        <p:spPr>
          <a:xfrm>
            <a:off x="549275" y="1306513"/>
            <a:ext cx="13577888" cy="192873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86606"/>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_and_Content">
    <p:spTree>
      <p:nvGrpSpPr>
        <p:cNvPr id="1" name=""/>
        <p:cNvGrpSpPr/>
        <p:nvPr/>
      </p:nvGrpSpPr>
      <p:grpSpPr>
        <a:xfrm>
          <a:off x="0" y="0"/>
          <a:ext cx="0" cy="0"/>
          <a:chOff x="0" y="0"/>
          <a:chExt cx="0" cy="0"/>
        </a:xfrm>
      </p:grpSpPr>
      <p:sp>
        <p:nvSpPr>
          <p:cNvPr id="10" name="Slide Number Placeholder 9"/>
          <p:cNvSpPr>
            <a:spLocks noGrp="1"/>
          </p:cNvSpPr>
          <p:nvPr>
            <p:ph type="sldNum" sz="quarter" idx="17"/>
          </p:nvPr>
        </p:nvSpPr>
        <p:spPr/>
        <p:txBody>
          <a:bodyPr/>
          <a:lstStyle/>
          <a:p>
            <a:fld id="{4F9AC08D-23A9-440E-BCB9-AA1E9877CC38}" type="slidenum">
              <a:rPr lang="pt-BR" smtClean="0"/>
              <a:pPr/>
              <a:t>‹#›</a:t>
            </a:fld>
            <a:endParaRPr lang="pt-BR"/>
          </a:p>
        </p:txBody>
      </p:sp>
      <p:sp>
        <p:nvSpPr>
          <p:cNvPr id="11" name="Title 10"/>
          <p:cNvSpPr>
            <a:spLocks noGrp="1"/>
          </p:cNvSpPr>
          <p:nvPr>
            <p:ph type="title"/>
          </p:nvPr>
        </p:nvSpPr>
        <p:spPr/>
        <p:txBody>
          <a:bodyPr/>
          <a:lstStyle>
            <a:lvl1pPr>
              <a:defRPr b="0">
                <a:solidFill>
                  <a:schemeClr val="tx1"/>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14CEC23E-5048-9944-A86F-48C8151FB3F8}"/>
              </a:ext>
            </a:extLst>
          </p:cNvPr>
          <p:cNvSpPr>
            <a:spLocks noGrp="1"/>
          </p:cNvSpPr>
          <p:nvPr>
            <p:ph sz="quarter" idx="18"/>
          </p:nvPr>
        </p:nvSpPr>
        <p:spPr>
          <a:xfrm>
            <a:off x="549275" y="1306513"/>
            <a:ext cx="6765925" cy="608465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2">
            <a:extLst>
              <a:ext uri="{FF2B5EF4-FFF2-40B4-BE49-F238E27FC236}">
                <a16:creationId xmlns:a16="http://schemas.microsoft.com/office/drawing/2014/main" id="{B4A03AE5-816B-C140-BD88-70B42C752D08}"/>
              </a:ext>
            </a:extLst>
          </p:cNvPr>
          <p:cNvSpPr>
            <a:spLocks noGrp="1"/>
          </p:cNvSpPr>
          <p:nvPr>
            <p:ph sz="quarter" idx="19"/>
          </p:nvPr>
        </p:nvSpPr>
        <p:spPr>
          <a:xfrm>
            <a:off x="7567228" y="1306512"/>
            <a:ext cx="6765925" cy="608465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919392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_and_Content">
    <p:spTree>
      <p:nvGrpSpPr>
        <p:cNvPr id="1" name=""/>
        <p:cNvGrpSpPr/>
        <p:nvPr/>
      </p:nvGrpSpPr>
      <p:grpSpPr>
        <a:xfrm>
          <a:off x="0" y="0"/>
          <a:ext cx="0" cy="0"/>
          <a:chOff x="0" y="0"/>
          <a:chExt cx="0" cy="0"/>
        </a:xfrm>
      </p:grpSpPr>
      <p:sp>
        <p:nvSpPr>
          <p:cNvPr id="10" name="Slide Number Placeholder 9"/>
          <p:cNvSpPr>
            <a:spLocks noGrp="1"/>
          </p:cNvSpPr>
          <p:nvPr>
            <p:ph type="sldNum" sz="quarter" idx="17"/>
          </p:nvPr>
        </p:nvSpPr>
        <p:spPr/>
        <p:txBody>
          <a:bodyPr/>
          <a:lstStyle/>
          <a:p>
            <a:fld id="{4F9AC08D-23A9-440E-BCB9-AA1E9877CC38}" type="slidenum">
              <a:rPr lang="pt-BR" smtClean="0"/>
              <a:pPr/>
              <a:t>‹#›</a:t>
            </a:fld>
            <a:endParaRPr lang="pt-BR"/>
          </a:p>
        </p:txBody>
      </p:sp>
      <p:sp>
        <p:nvSpPr>
          <p:cNvPr id="11" name="Title 10"/>
          <p:cNvSpPr>
            <a:spLocks noGrp="1"/>
          </p:cNvSpPr>
          <p:nvPr>
            <p:ph type="title"/>
          </p:nvPr>
        </p:nvSpPr>
        <p:spPr/>
        <p:txBody>
          <a:bodyPr/>
          <a:lstStyle>
            <a:lvl1pPr>
              <a:defRPr b="0">
                <a:solidFill>
                  <a:schemeClr val="tx1"/>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14CEC23E-5048-9944-A86F-48C8151FB3F8}"/>
              </a:ext>
            </a:extLst>
          </p:cNvPr>
          <p:cNvSpPr>
            <a:spLocks noGrp="1"/>
          </p:cNvSpPr>
          <p:nvPr>
            <p:ph sz="quarter" idx="18"/>
          </p:nvPr>
        </p:nvSpPr>
        <p:spPr>
          <a:xfrm>
            <a:off x="549275" y="2098577"/>
            <a:ext cx="6765925" cy="529258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2">
            <a:extLst>
              <a:ext uri="{FF2B5EF4-FFF2-40B4-BE49-F238E27FC236}">
                <a16:creationId xmlns:a16="http://schemas.microsoft.com/office/drawing/2014/main" id="{B4A03AE5-816B-C140-BD88-70B42C752D08}"/>
              </a:ext>
            </a:extLst>
          </p:cNvPr>
          <p:cNvSpPr>
            <a:spLocks noGrp="1"/>
          </p:cNvSpPr>
          <p:nvPr>
            <p:ph sz="quarter" idx="19"/>
          </p:nvPr>
        </p:nvSpPr>
        <p:spPr>
          <a:xfrm>
            <a:off x="7567228" y="2098576"/>
            <a:ext cx="6765925" cy="529258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2">
            <a:extLst>
              <a:ext uri="{FF2B5EF4-FFF2-40B4-BE49-F238E27FC236}">
                <a16:creationId xmlns:a16="http://schemas.microsoft.com/office/drawing/2014/main" id="{A9680933-A656-3F42-A7C5-67F152C5DE2E}"/>
              </a:ext>
            </a:extLst>
          </p:cNvPr>
          <p:cNvSpPr>
            <a:spLocks noGrp="1"/>
          </p:cNvSpPr>
          <p:nvPr>
            <p:ph sz="quarter" idx="20" hasCustomPrompt="1"/>
          </p:nvPr>
        </p:nvSpPr>
        <p:spPr>
          <a:xfrm>
            <a:off x="582452" y="1242864"/>
            <a:ext cx="6765925" cy="492443"/>
          </a:xfrm>
        </p:spPr>
        <p:txBody>
          <a:bodyPr/>
          <a:lstStyle>
            <a:lvl1pPr marL="0" indent="0" algn="ctr">
              <a:buNone/>
              <a:defRPr sz="3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Heading</a:t>
            </a:r>
          </a:p>
        </p:txBody>
      </p:sp>
      <p:sp>
        <p:nvSpPr>
          <p:cNvPr id="7" name="Content Placeholder 2">
            <a:extLst>
              <a:ext uri="{FF2B5EF4-FFF2-40B4-BE49-F238E27FC236}">
                <a16:creationId xmlns:a16="http://schemas.microsoft.com/office/drawing/2014/main" id="{097E338E-6AE0-0D43-B1EE-F69D9AEA1E8B}"/>
              </a:ext>
            </a:extLst>
          </p:cNvPr>
          <p:cNvSpPr>
            <a:spLocks noGrp="1"/>
          </p:cNvSpPr>
          <p:nvPr>
            <p:ph sz="quarter" idx="21" hasCustomPrompt="1"/>
          </p:nvPr>
        </p:nvSpPr>
        <p:spPr>
          <a:xfrm>
            <a:off x="7600405" y="1242863"/>
            <a:ext cx="6765925" cy="492443"/>
          </a:xfrm>
        </p:spPr>
        <p:txBody>
          <a:bodyPr/>
          <a:lstStyle>
            <a:lvl1pPr marL="0" indent="0" algn="ctr">
              <a:buNone/>
              <a:defRPr sz="3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Heading</a:t>
            </a:r>
          </a:p>
        </p:txBody>
      </p:sp>
    </p:spTree>
    <p:extLst>
      <p:ext uri="{BB962C8B-B14F-4D97-AF65-F5344CB8AC3E}">
        <p14:creationId xmlns:p14="http://schemas.microsoft.com/office/powerpoint/2010/main" val="2200842953"/>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4596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EEFB221D-EE0B-4144-828A-90D8481C9DDE}"/>
              </a:ext>
            </a:extLst>
          </p:cNvPr>
          <p:cNvSpPr/>
          <p:nvPr userDrawn="1"/>
        </p:nvSpPr>
        <p:spPr>
          <a:xfrm>
            <a:off x="0" y="1005840"/>
            <a:ext cx="14630402" cy="707723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Rectangle 8">
            <a:extLst>
              <a:ext uri="{FF2B5EF4-FFF2-40B4-BE49-F238E27FC236}">
                <a16:creationId xmlns:a16="http://schemas.microsoft.com/office/drawing/2014/main" id="{07B764CC-8281-40CA-8A99-1B76DFFDD17E}"/>
              </a:ext>
            </a:extLst>
          </p:cNvPr>
          <p:cNvSpPr/>
          <p:nvPr userDrawn="1"/>
        </p:nvSpPr>
        <p:spPr>
          <a:xfrm>
            <a:off x="-2" y="8083070"/>
            <a:ext cx="14630402" cy="150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latin typeface="MV Boli" panose="02000500030200090000" pitchFamily="2" charset="0"/>
              <a:cs typeface="MV Boli" panose="02000500030200090000" pitchFamily="2" charset="0"/>
            </a:endParaRPr>
          </a:p>
        </p:txBody>
      </p:sp>
      <p:sp>
        <p:nvSpPr>
          <p:cNvPr id="2" name="Holder 2"/>
          <p:cNvSpPr>
            <a:spLocks noGrp="1"/>
          </p:cNvSpPr>
          <p:nvPr>
            <p:ph type="title"/>
          </p:nvPr>
        </p:nvSpPr>
        <p:spPr>
          <a:xfrm>
            <a:off x="550050" y="181187"/>
            <a:ext cx="10879949" cy="824653"/>
          </a:xfrm>
          <a:prstGeom prst="rect">
            <a:avLst/>
          </a:prstGeom>
        </p:spPr>
        <p:txBody>
          <a:bodyPr wrap="square" lIns="0" tIns="0" rIns="0" bIns="0">
            <a:normAutofit/>
          </a:bodyPr>
          <a:lstStyle>
            <a:lvl1pPr>
              <a:defRPr/>
            </a:lvl1pPr>
          </a:lstStyle>
          <a:p>
            <a:r>
              <a:rPr lang="en-US" dirty="0"/>
              <a:t>Click to edit Master title style</a:t>
            </a:r>
            <a:endParaRPr dirty="0"/>
          </a:p>
        </p:txBody>
      </p:sp>
      <p:sp>
        <p:nvSpPr>
          <p:cNvPr id="3" name="Holder 3"/>
          <p:cNvSpPr>
            <a:spLocks noGrp="1"/>
          </p:cNvSpPr>
          <p:nvPr>
            <p:ph type="body" idx="1"/>
          </p:nvPr>
        </p:nvSpPr>
        <p:spPr>
          <a:xfrm>
            <a:off x="550050" y="1326869"/>
            <a:ext cx="13577113" cy="1928733"/>
          </a:xfrm>
          <a:prstGeom prst="rect">
            <a:avLst/>
          </a:prstGeom>
        </p:spPr>
        <p:txBody>
          <a:bodyPr wrap="square" lIns="0" tIns="0" rIns="0" bIns="0">
            <a:spAutoFit/>
          </a:bodyPr>
          <a:lstStyle>
            <a:lvl1pPr>
              <a:defRPr/>
            </a:lvl1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0CBF692D-287E-46C0-8422-D133A0BFCF53}"/>
              </a:ext>
            </a:extLst>
          </p:cNvPr>
          <p:cNvSpPr>
            <a:spLocks noGrp="1"/>
          </p:cNvSpPr>
          <p:nvPr>
            <p:ph type="sldNum" sz="quarter" idx="4"/>
          </p:nvPr>
        </p:nvSpPr>
        <p:spPr>
          <a:xfrm>
            <a:off x="13355485" y="7639734"/>
            <a:ext cx="771677" cy="438484"/>
          </a:xfrm>
          <a:prstGeom prst="rect">
            <a:avLst/>
          </a:prstGeom>
        </p:spPr>
        <p:txBody>
          <a:bodyPr vert="horz" lIns="91440" tIns="45720" rIns="91440" bIns="45720" rtlCol="0" anchor="b"/>
          <a:lstStyle>
            <a:lvl1pPr algn="r">
              <a:defRPr sz="1400" b="1" i="0">
                <a:solidFill>
                  <a:schemeClr val="tx1"/>
                </a:solidFill>
                <a:latin typeface="Helvetica" panose="020B0604020202020204" pitchFamily="34" charset="0"/>
                <a:cs typeface="Helvetica" panose="020B0604020202020204" pitchFamily="34" charset="0"/>
              </a:defRPr>
            </a:lvl1pPr>
          </a:lstStyle>
          <a:p>
            <a:fld id="{E5F8DCC1-1647-4C7B-88F4-06971F323326}" type="slidenum">
              <a:rPr lang="pt-BR" smtClean="0"/>
              <a:pPr/>
              <a:t>‹#›</a:t>
            </a:fld>
            <a:endParaRPr lang="pt-BR" dirty="0"/>
          </a:p>
        </p:txBody>
      </p:sp>
      <p:pic>
        <p:nvPicPr>
          <p:cNvPr id="8" name="Picture 7" descr="The inside of a building&#10;&#10;Description automatically generated">
            <a:extLst>
              <a:ext uri="{FF2B5EF4-FFF2-40B4-BE49-F238E27FC236}">
                <a16:creationId xmlns:a16="http://schemas.microsoft.com/office/drawing/2014/main" id="{9AA53857-6B06-DC44-BA92-34FF007B6A23}"/>
              </a:ext>
            </a:extLst>
          </p:cNvPr>
          <p:cNvPicPr>
            <a:picLocks noChangeAspect="1"/>
          </p:cNvPicPr>
          <p:nvPr userDrawn="1"/>
        </p:nvPicPr>
        <p:blipFill>
          <a:blip r:embed="rId14"/>
          <a:stretch>
            <a:fillRect/>
          </a:stretch>
        </p:blipFill>
        <p:spPr>
          <a:xfrm>
            <a:off x="13075602" y="100387"/>
            <a:ext cx="1051560" cy="887052"/>
          </a:xfrm>
          <a:prstGeom prst="rect">
            <a:avLst/>
          </a:prstGeom>
        </p:spPr>
      </p:pic>
      <p:sp>
        <p:nvSpPr>
          <p:cNvPr id="10" name="TextBox 9">
            <a:extLst>
              <a:ext uri="{FF2B5EF4-FFF2-40B4-BE49-F238E27FC236}">
                <a16:creationId xmlns:a16="http://schemas.microsoft.com/office/drawing/2014/main" id="{FBBF7A55-6624-AE4B-8212-49B1D3250101}"/>
              </a:ext>
            </a:extLst>
          </p:cNvPr>
          <p:cNvSpPr txBox="1"/>
          <p:nvPr userDrawn="1"/>
        </p:nvSpPr>
        <p:spPr>
          <a:xfrm>
            <a:off x="13082493" y="417421"/>
            <a:ext cx="1037463" cy="276999"/>
          </a:xfrm>
          <a:prstGeom prst="rect">
            <a:avLst/>
          </a:prstGeom>
          <a:noFill/>
        </p:spPr>
        <p:txBody>
          <a:bodyPr wrap="none" rtlCol="0">
            <a:spAutoFit/>
          </a:bodyPr>
          <a:lstStyle/>
          <a:p>
            <a:r>
              <a:rPr lang="pt-BR" sz="1200" dirty="0">
                <a:solidFill>
                  <a:schemeClr val="bg1"/>
                </a:solidFill>
              </a:rPr>
              <a:t>GenevaERS</a:t>
            </a:r>
            <a:endParaRPr lang="en-US" sz="1200" dirty="0">
              <a:solidFill>
                <a:schemeClr val="bg1"/>
              </a:solidFill>
            </a:endParaRPr>
          </a:p>
        </p:txBody>
      </p:sp>
    </p:spTree>
    <p:extLst>
      <p:ext uri="{BB962C8B-B14F-4D97-AF65-F5344CB8AC3E}">
        <p14:creationId xmlns:p14="http://schemas.microsoft.com/office/powerpoint/2010/main" val="1026235852"/>
      </p:ext>
    </p:extLst>
  </p:cSld>
  <p:clrMap bg1="dk1" tx1="lt1" bg2="dk2" tx2="lt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Lst>
  <p:hf hdr="0" ftr="0" dt="0"/>
  <p:txStyles>
    <p:titleStyle>
      <a:lvl1pPr>
        <a:defRPr sz="2900" b="0">
          <a:solidFill>
            <a:schemeClr val="tx1"/>
          </a:solidFill>
          <a:latin typeface="Helvetica" panose="020B0604020202020204" pitchFamily="34" charset="0"/>
          <a:ea typeface="Helvetica" panose="020B0604020202020204" pitchFamily="34" charset="0"/>
          <a:cs typeface="Helvetica" panose="020B0604020202020204" pitchFamily="34" charset="0"/>
        </a:defRPr>
      </a:lvl1pPr>
    </p:titleStyle>
    <p:bodyStyle>
      <a:lvl1pPr marL="277740" indent="-277740">
        <a:lnSpc>
          <a:spcPct val="100000"/>
        </a:lnSpc>
        <a:spcBef>
          <a:spcPts val="1000"/>
        </a:spcBef>
        <a:buFont typeface="Arial" panose="020B0604020202020204" pitchFamily="34" charset="0"/>
        <a:buChar char="•"/>
        <a:defRPr sz="2000">
          <a:solidFill>
            <a:schemeClr val="bg1"/>
          </a:solidFill>
          <a:latin typeface="Helvetica" panose="020B0604020202020204" pitchFamily="34" charset="0"/>
          <a:ea typeface="Helvetica" panose="020B0604020202020204" pitchFamily="34" charset="0"/>
          <a:cs typeface="Helvetica" panose="020B0604020202020204" pitchFamily="34" charset="0"/>
        </a:defRPr>
      </a:lvl1pPr>
      <a:lvl2pPr marL="601772" indent="-231450">
        <a:lnSpc>
          <a:spcPct val="100000"/>
        </a:lnSpc>
        <a:spcBef>
          <a:spcPts val="1000"/>
        </a:spcBef>
        <a:buFont typeface="Arial" panose="020B0604020202020204" pitchFamily="34" charset="0"/>
        <a:buChar char="•"/>
        <a:defRPr>
          <a:solidFill>
            <a:schemeClr val="bg1"/>
          </a:solidFill>
          <a:latin typeface="Helvetica" panose="020B0604020202020204" pitchFamily="34" charset="0"/>
          <a:ea typeface="+mn-ea"/>
          <a:cs typeface="Helvetica" panose="020B0604020202020204" pitchFamily="34" charset="0"/>
        </a:defRPr>
      </a:lvl2pPr>
      <a:lvl3pPr marL="972092" indent="-231450">
        <a:lnSpc>
          <a:spcPct val="100000"/>
        </a:lnSpc>
        <a:spcBef>
          <a:spcPts val="1000"/>
        </a:spcBef>
        <a:buFont typeface="Arial" panose="020B0604020202020204" pitchFamily="34" charset="0"/>
        <a:buChar char="•"/>
        <a:defRPr>
          <a:solidFill>
            <a:schemeClr val="bg1"/>
          </a:solidFill>
          <a:latin typeface="Helvetica" panose="020B0604020202020204" pitchFamily="34" charset="0"/>
          <a:ea typeface="+mn-ea"/>
          <a:cs typeface="Helvetica" panose="020B0604020202020204" pitchFamily="34" charset="0"/>
        </a:defRPr>
      </a:lvl3pPr>
      <a:lvl4pPr marL="1342414" indent="-231450">
        <a:lnSpc>
          <a:spcPct val="100000"/>
        </a:lnSpc>
        <a:spcBef>
          <a:spcPts val="1000"/>
        </a:spcBef>
        <a:buFont typeface="Arial" panose="020B0604020202020204" pitchFamily="34" charset="0"/>
        <a:buChar char="•"/>
        <a:defRPr>
          <a:solidFill>
            <a:schemeClr val="bg1"/>
          </a:solidFill>
          <a:latin typeface="Helvetica" panose="020B0604020202020204" pitchFamily="34" charset="0"/>
          <a:ea typeface="+mn-ea"/>
          <a:cs typeface="Helvetica" panose="020B0604020202020204" pitchFamily="34" charset="0"/>
        </a:defRPr>
      </a:lvl4pPr>
      <a:lvl5pPr marL="1712734" indent="-231450">
        <a:lnSpc>
          <a:spcPct val="100000"/>
        </a:lnSpc>
        <a:spcBef>
          <a:spcPts val="1000"/>
        </a:spcBef>
        <a:buFont typeface="Arial" panose="020B0604020202020204" pitchFamily="34" charset="0"/>
        <a:buChar char="•"/>
        <a:defRPr>
          <a:solidFill>
            <a:schemeClr val="bg1"/>
          </a:solidFill>
          <a:latin typeface="Helvetica" panose="020B0604020202020204" pitchFamily="34" charset="0"/>
          <a:ea typeface="+mn-ea"/>
          <a:cs typeface="Helvetica" panose="020B0604020202020204" pitchFamily="34" charset="0"/>
        </a:defRPr>
      </a:lvl5pPr>
      <a:lvl6pPr marL="1851606">
        <a:defRPr>
          <a:latin typeface="+mn-lt"/>
          <a:ea typeface="+mn-ea"/>
          <a:cs typeface="+mn-cs"/>
        </a:defRPr>
      </a:lvl6pPr>
      <a:lvl7pPr marL="2221926">
        <a:defRPr>
          <a:latin typeface="+mn-lt"/>
          <a:ea typeface="+mn-ea"/>
          <a:cs typeface="+mn-cs"/>
        </a:defRPr>
      </a:lvl7pPr>
      <a:lvl8pPr marL="2592246">
        <a:defRPr>
          <a:latin typeface="+mn-lt"/>
          <a:ea typeface="+mn-ea"/>
          <a:cs typeface="+mn-cs"/>
        </a:defRPr>
      </a:lvl8pPr>
      <a:lvl9pPr marL="2962566">
        <a:defRPr>
          <a:latin typeface="+mn-lt"/>
          <a:ea typeface="+mn-ea"/>
          <a:cs typeface="+mn-cs"/>
        </a:defRPr>
      </a:lvl9pPr>
    </p:bodyStyle>
    <p:otherStyle>
      <a:lvl1pPr marL="0">
        <a:defRPr>
          <a:latin typeface="+mn-lt"/>
          <a:ea typeface="+mn-ea"/>
          <a:cs typeface="+mn-cs"/>
        </a:defRPr>
      </a:lvl1pPr>
      <a:lvl2pPr marL="370321">
        <a:defRPr>
          <a:latin typeface="+mn-lt"/>
          <a:ea typeface="+mn-ea"/>
          <a:cs typeface="+mn-cs"/>
        </a:defRPr>
      </a:lvl2pPr>
      <a:lvl3pPr marL="740642">
        <a:defRPr>
          <a:latin typeface="+mn-lt"/>
          <a:ea typeface="+mn-ea"/>
          <a:cs typeface="+mn-cs"/>
        </a:defRPr>
      </a:lvl3pPr>
      <a:lvl4pPr marL="1110964">
        <a:defRPr>
          <a:latin typeface="+mn-lt"/>
          <a:ea typeface="+mn-ea"/>
          <a:cs typeface="+mn-cs"/>
        </a:defRPr>
      </a:lvl4pPr>
      <a:lvl5pPr marL="1481284">
        <a:defRPr>
          <a:latin typeface="+mn-lt"/>
          <a:ea typeface="+mn-ea"/>
          <a:cs typeface="+mn-cs"/>
        </a:defRPr>
      </a:lvl5pPr>
      <a:lvl6pPr marL="1851606">
        <a:defRPr>
          <a:latin typeface="+mn-lt"/>
          <a:ea typeface="+mn-ea"/>
          <a:cs typeface="+mn-cs"/>
        </a:defRPr>
      </a:lvl6pPr>
      <a:lvl7pPr marL="2221926">
        <a:defRPr>
          <a:latin typeface="+mn-lt"/>
          <a:ea typeface="+mn-ea"/>
          <a:cs typeface="+mn-cs"/>
        </a:defRPr>
      </a:lvl7pPr>
      <a:lvl8pPr marL="2592246">
        <a:defRPr>
          <a:latin typeface="+mn-lt"/>
          <a:ea typeface="+mn-ea"/>
          <a:cs typeface="+mn-cs"/>
        </a:defRPr>
      </a:lvl8pPr>
      <a:lvl9pPr marL="2962566">
        <a:defRPr>
          <a:latin typeface="+mn-lt"/>
          <a:ea typeface="+mn-ea"/>
          <a:cs typeface="+mn-cs"/>
        </a:defRPr>
      </a:lvl9pPr>
    </p:otherStyle>
  </p:txStyles>
  <p:extLst>
    <p:ext uri="{27BBF7A9-308A-43DC-89C8-2F10F3537804}">
      <p15:sldGuideLst xmlns:p15="http://schemas.microsoft.com/office/powerpoint/2012/main">
        <p15:guide id="1" orient="horz" pos="4810">
          <p15:clr>
            <a:srgbClr val="F26B43"/>
          </p15:clr>
        </p15:guide>
        <p15:guide id="2" pos="346">
          <p15:clr>
            <a:srgbClr val="F26B43"/>
          </p15:clr>
        </p15:guide>
        <p15:guide id="3" pos="8899">
          <p15:clr>
            <a:srgbClr val="F26B43"/>
          </p15:clr>
        </p15:guide>
        <p15:guide id="4" orient="horz" pos="835">
          <p15:clr>
            <a:srgbClr val="F26B43"/>
          </p15:clr>
        </p15:guide>
        <p15:guide id="5" pos="8645">
          <p15:clr>
            <a:srgbClr val="F26B43"/>
          </p15:clr>
        </p15:guide>
        <p15:guide id="6" pos="109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harealedger.org/" TargetMode="External"/><Relationship Id="rId2" Type="http://schemas.openxmlformats.org/officeDocument/2006/relationships/hyperlink" Target="https://developercertificate.org/" TargetMode="External"/><Relationship Id="rId1" Type="http://schemas.openxmlformats.org/officeDocument/2006/relationships/slideLayout" Target="../slideLayouts/slideLayout4.xml"/><Relationship Id="rId4" Type="http://schemas.openxmlformats.org/officeDocument/2006/relationships/hyperlink" Target="https://www.apache.org/licenses/LICENSE-2.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1325" y="2926246"/>
            <a:ext cx="13606272" cy="1495794"/>
          </a:xfrm>
        </p:spPr>
        <p:txBody>
          <a:bodyPr>
            <a:normAutofit/>
          </a:bodyPr>
          <a:lstStyle/>
          <a:p>
            <a:r>
              <a:rPr lang="en-US" dirty="0">
                <a:latin typeface="IBM Plex Sans SemiBold" panose="020B0703050203000203" pitchFamily="34" charset="0"/>
              </a:rPr>
              <a:t>POC Proposal:  GenevaERS and Spark</a:t>
            </a:r>
          </a:p>
        </p:txBody>
      </p:sp>
      <p:sp>
        <p:nvSpPr>
          <p:cNvPr id="2" name="Text Placeholder 1"/>
          <p:cNvSpPr>
            <a:spLocks noGrp="1"/>
          </p:cNvSpPr>
          <p:nvPr>
            <p:ph type="body" sz="quarter" idx="10"/>
          </p:nvPr>
        </p:nvSpPr>
        <p:spPr/>
        <p:txBody>
          <a:bodyPr/>
          <a:lstStyle/>
          <a:p>
            <a:r>
              <a:rPr lang="en-US" dirty="0" err="1">
                <a:latin typeface="IBM Plex Sans SemiBold" panose="020B0703050203000203" pitchFamily="34" charset="0"/>
              </a:rPr>
              <a:t>GenevaERS.org</a:t>
            </a:r>
            <a:r>
              <a:rPr lang="en-US" dirty="0">
                <a:latin typeface="IBM Plex Sans SemiBold" panose="020B0703050203000203" pitchFamily="34" charset="0"/>
              </a:rPr>
              <a:t> Open Source </a:t>
            </a:r>
          </a:p>
        </p:txBody>
      </p:sp>
    </p:spTree>
    <p:extLst>
      <p:ext uri="{BB962C8B-B14F-4D97-AF65-F5344CB8AC3E}">
        <p14:creationId xmlns:p14="http://schemas.microsoft.com/office/powerpoint/2010/main" val="496143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65D94B-22D3-3D4F-8889-07E702786AAD}"/>
              </a:ext>
            </a:extLst>
          </p:cNvPr>
          <p:cNvSpPr>
            <a:spLocks noGrp="1"/>
          </p:cNvSpPr>
          <p:nvPr>
            <p:ph idx="1"/>
          </p:nvPr>
        </p:nvSpPr>
        <p:spPr>
          <a:xfrm>
            <a:off x="549275" y="1723913"/>
            <a:ext cx="13577888" cy="5027017"/>
          </a:xfrm>
        </p:spPr>
        <p:txBody>
          <a:bodyPr/>
          <a:lstStyle/>
          <a:p>
            <a:pPr marL="0" indent="0">
              <a:buNone/>
            </a:pPr>
            <a:r>
              <a:rPr lang="en-US" dirty="0"/>
              <a:t>This document has been developed and is copyright 2020 by IBM</a:t>
            </a:r>
          </a:p>
          <a:p>
            <a:pPr marL="0" indent="0">
              <a:buNone/>
            </a:pPr>
            <a:r>
              <a:rPr lang="en-US" dirty="0"/>
              <a:t>The contents are certified as original per the </a:t>
            </a:r>
            <a:r>
              <a:rPr lang="en-US" dirty="0">
                <a:hlinkClick r:id="rId2"/>
              </a:rPr>
              <a:t>Developer's Certificate of Origin</a:t>
            </a:r>
            <a:r>
              <a:rPr lang="en-US" dirty="0"/>
              <a:t> 1.1</a:t>
            </a:r>
          </a:p>
          <a:p>
            <a:pPr marL="0" indent="0">
              <a:buNone/>
            </a:pPr>
            <a:r>
              <a:rPr lang="en-US" dirty="0"/>
              <a:t>It is contributed to </a:t>
            </a:r>
            <a:r>
              <a:rPr lang="en-US" dirty="0">
                <a:hlinkClick r:id="rId3"/>
              </a:rPr>
              <a:t>Sharealedger.org</a:t>
            </a:r>
            <a:r>
              <a:rPr lang="en-US" dirty="0"/>
              <a:t> under </a:t>
            </a:r>
            <a:r>
              <a:rPr lang="en-US" dirty="0">
                <a:hlinkClick r:id="rId4"/>
              </a:rPr>
              <a:t>Apache 2.0 License</a:t>
            </a:r>
            <a:r>
              <a:rPr lang="en-US" dirty="0"/>
              <a:t>.  As explained in the license, </a:t>
            </a:r>
          </a:p>
          <a:p>
            <a:pPr marL="0" indent="0">
              <a:buNone/>
            </a:pPr>
            <a:r>
              <a:rPr lang="en-US" dirty="0"/>
              <a:t>“You may reproduce and distribute copies of [these slides or new slides based upon them] in any medium, with or without modifications…provided that You meet the following conditions:</a:t>
            </a:r>
          </a:p>
          <a:p>
            <a:r>
              <a:rPr lang="en-US" dirty="0"/>
              <a:t>You must give any other recipients…a copy of this License; and</a:t>
            </a:r>
          </a:p>
          <a:p>
            <a:r>
              <a:rPr lang="en-US" dirty="0"/>
              <a:t>You must cause any modified [slides] …to carry prominent notices stating that You changed the files; and</a:t>
            </a:r>
          </a:p>
          <a:p>
            <a:r>
              <a:rPr lang="en-US" dirty="0"/>
              <a:t>You must retain…all copyright, patent, trademark, and attribution notices from [these slides]…</a:t>
            </a:r>
          </a:p>
          <a:p>
            <a:r>
              <a:rPr lang="en-US" dirty="0"/>
              <a:t>…[Because this work contains this] "NOTICE" text file as part of its distribution, then any Derivative Works that You distribute must include a readable copy of the attribution notices…</a:t>
            </a:r>
          </a:p>
          <a:p>
            <a:r>
              <a:rPr lang="en-US" dirty="0"/>
              <a:t>You may add Your own copyright statement to Your modifications and may provide additional or different license term…provided Your use, reproduction, and distribution of the Work otherwise comply with the conditions stated in this License.”</a:t>
            </a:r>
          </a:p>
        </p:txBody>
      </p:sp>
      <p:sp>
        <p:nvSpPr>
          <p:cNvPr id="3" name="Slide Number Placeholder 2">
            <a:extLst>
              <a:ext uri="{FF2B5EF4-FFF2-40B4-BE49-F238E27FC236}">
                <a16:creationId xmlns:a16="http://schemas.microsoft.com/office/drawing/2014/main" id="{D1D3962D-D001-0849-8079-14081FA2B8AA}"/>
              </a:ext>
            </a:extLst>
          </p:cNvPr>
          <p:cNvSpPr>
            <a:spLocks noGrp="1"/>
          </p:cNvSpPr>
          <p:nvPr>
            <p:ph type="sldNum" sz="quarter" idx="11"/>
          </p:nvPr>
        </p:nvSpPr>
        <p:spPr/>
        <p:txBody>
          <a:bodyPr/>
          <a:lstStyle/>
          <a:p>
            <a:fld id="{E5F8DCC1-1647-4C7B-88F4-06971F323326}" type="slidenum">
              <a:rPr lang="pt-BR" smtClean="0"/>
              <a:pPr/>
              <a:t>2</a:t>
            </a:fld>
            <a:endParaRPr lang="pt-BR"/>
          </a:p>
        </p:txBody>
      </p:sp>
      <p:sp>
        <p:nvSpPr>
          <p:cNvPr id="4" name="Title 3">
            <a:extLst>
              <a:ext uri="{FF2B5EF4-FFF2-40B4-BE49-F238E27FC236}">
                <a16:creationId xmlns:a16="http://schemas.microsoft.com/office/drawing/2014/main" id="{4377316B-2DE2-504B-9B40-C3C99BBB8248}"/>
              </a:ext>
            </a:extLst>
          </p:cNvPr>
          <p:cNvSpPr>
            <a:spLocks noGrp="1"/>
          </p:cNvSpPr>
          <p:nvPr>
            <p:ph type="title"/>
          </p:nvPr>
        </p:nvSpPr>
        <p:spPr/>
        <p:txBody>
          <a:bodyPr/>
          <a:lstStyle/>
          <a:p>
            <a:r>
              <a:rPr lang="en-US" dirty="0"/>
              <a:t>Intellectual Property Rights Notice</a:t>
            </a:r>
          </a:p>
        </p:txBody>
      </p:sp>
    </p:spTree>
    <p:extLst>
      <p:ext uri="{BB962C8B-B14F-4D97-AF65-F5344CB8AC3E}">
        <p14:creationId xmlns:p14="http://schemas.microsoft.com/office/powerpoint/2010/main" val="4210849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3290F2-7E46-C84B-8256-A6EF3E4D7D51}"/>
              </a:ext>
            </a:extLst>
          </p:cNvPr>
          <p:cNvSpPr/>
          <p:nvPr/>
        </p:nvSpPr>
        <p:spPr>
          <a:xfrm>
            <a:off x="5454932" y="1965036"/>
            <a:ext cx="4788532" cy="54006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160" b="0" i="0" u="none" strike="noStrike" kern="1200" cap="none" spc="0" normalizeH="0" baseline="0" noProof="0" dirty="0">
                <a:ln>
                  <a:noFill/>
                </a:ln>
                <a:solidFill>
                  <a:prstClr val="white"/>
                </a:solidFill>
                <a:effectLst/>
                <a:uLnTx/>
                <a:uFillTx/>
                <a:latin typeface="Helvetica"/>
                <a:ea typeface="+mn-ea"/>
                <a:cs typeface="+mn-cs"/>
              </a:rPr>
              <a:t>Tomorrow’s GenevaERS</a:t>
            </a:r>
          </a:p>
        </p:txBody>
      </p:sp>
      <p:sp>
        <p:nvSpPr>
          <p:cNvPr id="14" name="Rectangle 13">
            <a:extLst>
              <a:ext uri="{FF2B5EF4-FFF2-40B4-BE49-F238E27FC236}">
                <a16:creationId xmlns:a16="http://schemas.microsoft.com/office/drawing/2014/main" id="{3B977B49-7611-1143-B2F1-496EBC3C73DC}"/>
              </a:ext>
            </a:extLst>
          </p:cNvPr>
          <p:cNvSpPr/>
          <p:nvPr/>
        </p:nvSpPr>
        <p:spPr>
          <a:xfrm>
            <a:off x="5971309" y="3358257"/>
            <a:ext cx="959057" cy="690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160" b="0" i="0" u="none" strike="noStrike" kern="1200" cap="none" spc="0" normalizeH="0" baseline="0" noProof="0" dirty="0">
                <a:ln>
                  <a:noFill/>
                </a:ln>
                <a:solidFill>
                  <a:prstClr val="white"/>
                </a:solidFill>
                <a:effectLst/>
                <a:uLnTx/>
                <a:uFillTx/>
                <a:latin typeface="Helvetica"/>
                <a:ea typeface="+mn-ea"/>
                <a:cs typeface="+mn-cs"/>
              </a:rPr>
              <a:t>SQL?</a:t>
            </a:r>
          </a:p>
        </p:txBody>
      </p:sp>
      <p:sp>
        <p:nvSpPr>
          <p:cNvPr id="8" name="Rectangle 7">
            <a:extLst>
              <a:ext uri="{FF2B5EF4-FFF2-40B4-BE49-F238E27FC236}">
                <a16:creationId xmlns:a16="http://schemas.microsoft.com/office/drawing/2014/main" id="{8B324729-0122-5847-AF64-0E1442EBB1A9}"/>
              </a:ext>
            </a:extLst>
          </p:cNvPr>
          <p:cNvSpPr/>
          <p:nvPr/>
        </p:nvSpPr>
        <p:spPr>
          <a:xfrm>
            <a:off x="438436" y="1955366"/>
            <a:ext cx="2160241" cy="54006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160" b="0" i="0" u="none" strike="noStrike" kern="1200" cap="none" spc="0" normalizeH="0" baseline="0" noProof="0" dirty="0">
                <a:ln>
                  <a:noFill/>
                </a:ln>
                <a:solidFill>
                  <a:prstClr val="white"/>
                </a:solidFill>
                <a:effectLst/>
                <a:uLnTx/>
                <a:uFillTx/>
                <a:latin typeface="Helvetica"/>
                <a:ea typeface="+mn-ea"/>
                <a:cs typeface="+mn-cs"/>
              </a:rPr>
              <a:t>Today’s GenevaERS</a:t>
            </a:r>
          </a:p>
        </p:txBody>
      </p:sp>
      <p:sp>
        <p:nvSpPr>
          <p:cNvPr id="2" name="Content Placeholder 1">
            <a:extLst>
              <a:ext uri="{FF2B5EF4-FFF2-40B4-BE49-F238E27FC236}">
                <a16:creationId xmlns:a16="http://schemas.microsoft.com/office/drawing/2014/main" id="{E6567E72-E8DE-B641-8DB7-221C4D9A9586}"/>
              </a:ext>
            </a:extLst>
          </p:cNvPr>
          <p:cNvSpPr>
            <a:spLocks noGrp="1"/>
          </p:cNvSpPr>
          <p:nvPr>
            <p:ph idx="1"/>
          </p:nvPr>
        </p:nvSpPr>
        <p:spPr>
          <a:xfrm>
            <a:off x="549275" y="1342492"/>
            <a:ext cx="13577888" cy="307777"/>
          </a:xfrm>
        </p:spPr>
        <p:txBody>
          <a:bodyPr/>
          <a:lstStyle/>
          <a:p>
            <a:r>
              <a:rPr lang="en-US" dirty="0"/>
              <a:t>The Spark/GenevaERS POC is based upon the following proposal GenevaERS 5.0 Architectural Vision</a:t>
            </a:r>
          </a:p>
        </p:txBody>
      </p:sp>
      <p:sp>
        <p:nvSpPr>
          <p:cNvPr id="3" name="Slide Number Placeholder 2">
            <a:extLst>
              <a:ext uri="{FF2B5EF4-FFF2-40B4-BE49-F238E27FC236}">
                <a16:creationId xmlns:a16="http://schemas.microsoft.com/office/drawing/2014/main" id="{76A7210A-3765-EE4C-9338-9116EE7543E5}"/>
              </a:ext>
            </a:extLst>
          </p:cNvPr>
          <p:cNvSpPr>
            <a:spLocks noGrp="1"/>
          </p:cNvSpPr>
          <p:nvPr>
            <p:ph type="sldNum" sz="quarter" idx="11"/>
          </p:nvPr>
        </p:nvSpPr>
        <p:spPr/>
        <p:txBody>
          <a:bodyPr/>
          <a:lstStyle/>
          <a:p>
            <a:pPr marL="0" marR="0" lvl="0" indent="0" algn="r" defTabSz="1097280" rtl="0" eaLnBrk="1" fontAlgn="auto" latinLnBrk="0" hangingPunct="1">
              <a:lnSpc>
                <a:spcPct val="100000"/>
              </a:lnSpc>
              <a:spcBef>
                <a:spcPts val="0"/>
              </a:spcBef>
              <a:spcAft>
                <a:spcPts val="0"/>
              </a:spcAft>
              <a:buClrTx/>
              <a:buSzTx/>
              <a:buFontTx/>
              <a:buNone/>
              <a:tabLst/>
              <a:defRPr/>
            </a:pPr>
            <a:fld id="{E5F8DCC1-1647-4C7B-88F4-06971F323326}" type="slidenum">
              <a:rPr kumimoji="0" lang="pt-BR" sz="1400" b="1" i="0" u="none" strike="noStrike" kern="1200" cap="none" spc="0" normalizeH="0" baseline="0" noProof="0" smtClean="0">
                <a:ln>
                  <a:noFill/>
                </a:ln>
                <a:solidFill>
                  <a:prstClr val="white"/>
                </a:solidFill>
                <a:effectLst/>
                <a:uLnTx/>
                <a:uFillTx/>
                <a:latin typeface="Helvetica" panose="020B0604020202020204" pitchFamily="34" charset="0"/>
                <a:ea typeface="+mn-ea"/>
              </a:rPr>
              <a:pPr marL="0" marR="0" lvl="0" indent="0" algn="r" defTabSz="1097280" rtl="0" eaLnBrk="1" fontAlgn="auto" latinLnBrk="0" hangingPunct="1">
                <a:lnSpc>
                  <a:spcPct val="100000"/>
                </a:lnSpc>
                <a:spcBef>
                  <a:spcPts val="0"/>
                </a:spcBef>
                <a:spcAft>
                  <a:spcPts val="0"/>
                </a:spcAft>
                <a:buClrTx/>
                <a:buSzTx/>
                <a:buFontTx/>
                <a:buNone/>
                <a:tabLst/>
                <a:defRPr/>
              </a:pPr>
              <a:t>3</a:t>
            </a:fld>
            <a:endParaRPr kumimoji="0" lang="pt-BR" sz="1400" b="1" i="0" u="none" strike="noStrike" kern="1200" cap="none" spc="0" normalizeH="0" baseline="0" noProof="0">
              <a:ln>
                <a:noFill/>
              </a:ln>
              <a:solidFill>
                <a:prstClr val="white"/>
              </a:solidFill>
              <a:effectLst/>
              <a:uLnTx/>
              <a:uFillTx/>
              <a:latin typeface="Helvetica" panose="020B0604020202020204" pitchFamily="34" charset="0"/>
              <a:ea typeface="+mn-ea"/>
            </a:endParaRPr>
          </a:p>
        </p:txBody>
      </p:sp>
      <p:sp>
        <p:nvSpPr>
          <p:cNvPr id="4" name="Title 3">
            <a:extLst>
              <a:ext uri="{FF2B5EF4-FFF2-40B4-BE49-F238E27FC236}">
                <a16:creationId xmlns:a16="http://schemas.microsoft.com/office/drawing/2014/main" id="{22DC0AC3-BFD0-9547-92AB-225E961E5E84}"/>
              </a:ext>
            </a:extLst>
          </p:cNvPr>
          <p:cNvSpPr>
            <a:spLocks noGrp="1"/>
          </p:cNvSpPr>
          <p:nvPr>
            <p:ph type="title"/>
          </p:nvPr>
        </p:nvSpPr>
        <p:spPr/>
        <p:txBody>
          <a:bodyPr/>
          <a:lstStyle/>
          <a:p>
            <a:r>
              <a:rPr lang="en-US" dirty="0"/>
              <a:t>GenevaERS 5.0 Architectural Direction Proposal</a:t>
            </a:r>
          </a:p>
        </p:txBody>
      </p:sp>
      <p:sp>
        <p:nvSpPr>
          <p:cNvPr id="5" name="Rectangle 4">
            <a:extLst>
              <a:ext uri="{FF2B5EF4-FFF2-40B4-BE49-F238E27FC236}">
                <a16:creationId xmlns:a16="http://schemas.microsoft.com/office/drawing/2014/main" id="{CD5664FC-E5C7-0A4E-B734-4F441D0E9A23}"/>
              </a:ext>
            </a:extLst>
          </p:cNvPr>
          <p:cNvSpPr/>
          <p:nvPr/>
        </p:nvSpPr>
        <p:spPr>
          <a:xfrm>
            <a:off x="605513" y="2975674"/>
            <a:ext cx="1868932" cy="690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160" b="0" i="0" u="none" strike="noStrike" kern="1200" cap="none" spc="0" normalizeH="0" baseline="0" noProof="0" dirty="0">
                <a:ln>
                  <a:noFill/>
                </a:ln>
                <a:solidFill>
                  <a:prstClr val="white"/>
                </a:solidFill>
                <a:effectLst/>
                <a:uLnTx/>
                <a:uFillTx/>
                <a:latin typeface="Helvetica"/>
                <a:ea typeface="+mn-ea"/>
                <a:cs typeface="+mn-cs"/>
              </a:rPr>
              <a:t>Workbench</a:t>
            </a:r>
          </a:p>
        </p:txBody>
      </p:sp>
      <p:sp>
        <p:nvSpPr>
          <p:cNvPr id="6" name="Can 5">
            <a:extLst>
              <a:ext uri="{FF2B5EF4-FFF2-40B4-BE49-F238E27FC236}">
                <a16:creationId xmlns:a16="http://schemas.microsoft.com/office/drawing/2014/main" id="{3BEDCEE1-3698-3844-AAD8-DF2169740745}"/>
              </a:ext>
            </a:extLst>
          </p:cNvPr>
          <p:cNvSpPr/>
          <p:nvPr/>
        </p:nvSpPr>
        <p:spPr>
          <a:xfrm>
            <a:off x="580817" y="5475888"/>
            <a:ext cx="818273" cy="62546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Helvetica"/>
                <a:ea typeface="+mn-ea"/>
                <a:cs typeface="+mn-cs"/>
              </a:rPr>
              <a:t>VDP</a:t>
            </a:r>
            <a:endParaRPr kumimoji="0" lang="en-US" sz="2160" b="0" i="0" u="none" strike="noStrike" kern="1200" cap="none" spc="0" normalizeH="0" baseline="0" noProof="0" dirty="0">
              <a:ln>
                <a:noFill/>
              </a:ln>
              <a:solidFill>
                <a:prstClr val="white"/>
              </a:solidFill>
              <a:effectLst/>
              <a:uLnTx/>
              <a:uFillTx/>
              <a:latin typeface="Helvetica"/>
              <a:ea typeface="+mn-ea"/>
              <a:cs typeface="+mn-cs"/>
            </a:endParaRPr>
          </a:p>
        </p:txBody>
      </p:sp>
      <p:sp>
        <p:nvSpPr>
          <p:cNvPr id="7" name="Rectangle 6">
            <a:extLst>
              <a:ext uri="{FF2B5EF4-FFF2-40B4-BE49-F238E27FC236}">
                <a16:creationId xmlns:a16="http://schemas.microsoft.com/office/drawing/2014/main" id="{17135DFA-1333-FF4A-A511-A2C0BEA578D8}"/>
              </a:ext>
            </a:extLst>
          </p:cNvPr>
          <p:cNvSpPr/>
          <p:nvPr/>
        </p:nvSpPr>
        <p:spPr>
          <a:xfrm>
            <a:off x="605513" y="6232118"/>
            <a:ext cx="1868932" cy="690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160" b="0" i="0" u="none" strike="noStrike" kern="1200" cap="none" spc="0" normalizeH="0" baseline="0" noProof="0" dirty="0">
                <a:ln>
                  <a:noFill/>
                </a:ln>
                <a:solidFill>
                  <a:prstClr val="white"/>
                </a:solidFill>
                <a:effectLst/>
                <a:uLnTx/>
                <a:uFillTx/>
                <a:latin typeface="Helvetica"/>
                <a:ea typeface="+mn-ea"/>
                <a:cs typeface="+mn-cs"/>
              </a:rPr>
              <a:t>Performance Engine</a:t>
            </a:r>
          </a:p>
        </p:txBody>
      </p:sp>
      <p:sp>
        <p:nvSpPr>
          <p:cNvPr id="10" name="Rectangle 9">
            <a:extLst>
              <a:ext uri="{FF2B5EF4-FFF2-40B4-BE49-F238E27FC236}">
                <a16:creationId xmlns:a16="http://schemas.microsoft.com/office/drawing/2014/main" id="{C411FAD8-E7CE-5146-929C-4173C4CBABFD}"/>
              </a:ext>
            </a:extLst>
          </p:cNvPr>
          <p:cNvSpPr/>
          <p:nvPr/>
        </p:nvSpPr>
        <p:spPr>
          <a:xfrm>
            <a:off x="6996263" y="2985344"/>
            <a:ext cx="1699029" cy="690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160" b="0" i="0" u="none" strike="noStrike" kern="1200" cap="none" spc="0" normalizeH="0" baseline="0" noProof="0" dirty="0">
                <a:ln>
                  <a:noFill/>
                </a:ln>
                <a:solidFill>
                  <a:prstClr val="white"/>
                </a:solidFill>
                <a:effectLst/>
                <a:uLnTx/>
                <a:uFillTx/>
                <a:latin typeface="Helvetica"/>
                <a:ea typeface="+mn-ea"/>
                <a:cs typeface="+mn-cs"/>
              </a:rPr>
              <a:t>Workbench</a:t>
            </a:r>
          </a:p>
        </p:txBody>
      </p:sp>
      <p:sp>
        <p:nvSpPr>
          <p:cNvPr id="11" name="Can 10">
            <a:extLst>
              <a:ext uri="{FF2B5EF4-FFF2-40B4-BE49-F238E27FC236}">
                <a16:creationId xmlns:a16="http://schemas.microsoft.com/office/drawing/2014/main" id="{A262247A-3127-B64C-833A-BF5171B6CEED}"/>
              </a:ext>
            </a:extLst>
          </p:cNvPr>
          <p:cNvSpPr/>
          <p:nvPr/>
        </p:nvSpPr>
        <p:spPr>
          <a:xfrm>
            <a:off x="6904911" y="5475888"/>
            <a:ext cx="818273" cy="62546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Helvetica"/>
                <a:ea typeface="+mn-ea"/>
                <a:cs typeface="+mn-cs"/>
              </a:rPr>
              <a:t>VDP</a:t>
            </a:r>
            <a:endParaRPr kumimoji="0" lang="en-US" sz="2160" b="0" i="0" u="none" strike="noStrike" kern="1200" cap="none" spc="0" normalizeH="0" baseline="0" noProof="0" dirty="0">
              <a:ln>
                <a:noFill/>
              </a:ln>
              <a:solidFill>
                <a:prstClr val="white"/>
              </a:solidFill>
              <a:effectLst/>
              <a:uLnTx/>
              <a:uFillTx/>
              <a:latin typeface="Helvetica"/>
              <a:ea typeface="+mn-ea"/>
              <a:cs typeface="+mn-cs"/>
            </a:endParaRPr>
          </a:p>
        </p:txBody>
      </p:sp>
      <p:sp>
        <p:nvSpPr>
          <p:cNvPr id="12" name="Rectangle 11">
            <a:extLst>
              <a:ext uri="{FF2B5EF4-FFF2-40B4-BE49-F238E27FC236}">
                <a16:creationId xmlns:a16="http://schemas.microsoft.com/office/drawing/2014/main" id="{BF54B8EB-315B-8A45-A80B-460E27E35B85}"/>
              </a:ext>
            </a:extLst>
          </p:cNvPr>
          <p:cNvSpPr/>
          <p:nvPr/>
        </p:nvSpPr>
        <p:spPr>
          <a:xfrm>
            <a:off x="6929607" y="6232118"/>
            <a:ext cx="1868932" cy="690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160" b="0" i="0" u="none" strike="noStrike" kern="1200" cap="none" spc="0" normalizeH="0" baseline="0" noProof="0" dirty="0">
                <a:ln>
                  <a:noFill/>
                </a:ln>
                <a:solidFill>
                  <a:prstClr val="white"/>
                </a:solidFill>
                <a:effectLst/>
                <a:uLnTx/>
                <a:uFillTx/>
                <a:latin typeface="Helvetica"/>
                <a:ea typeface="+mn-ea"/>
                <a:cs typeface="+mn-cs"/>
              </a:rPr>
              <a:t>Performance Engine</a:t>
            </a:r>
          </a:p>
        </p:txBody>
      </p:sp>
      <p:sp>
        <p:nvSpPr>
          <p:cNvPr id="13" name="Rectangle 12">
            <a:extLst>
              <a:ext uri="{FF2B5EF4-FFF2-40B4-BE49-F238E27FC236}">
                <a16:creationId xmlns:a16="http://schemas.microsoft.com/office/drawing/2014/main" id="{4E827825-B5E0-8B4C-BD7A-5CAE2F7F8B62}"/>
              </a:ext>
            </a:extLst>
          </p:cNvPr>
          <p:cNvSpPr/>
          <p:nvPr/>
        </p:nvSpPr>
        <p:spPr>
          <a:xfrm>
            <a:off x="5571989" y="2955799"/>
            <a:ext cx="959057" cy="690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160" b="0" i="0" u="none" strike="noStrike" kern="1200" cap="none" spc="0" normalizeH="0" baseline="0" noProof="0" dirty="0">
                <a:ln>
                  <a:noFill/>
                </a:ln>
                <a:solidFill>
                  <a:prstClr val="white"/>
                </a:solidFill>
                <a:effectLst/>
                <a:uLnTx/>
                <a:uFillTx/>
                <a:latin typeface="Helvetica"/>
                <a:ea typeface="+mn-ea"/>
                <a:cs typeface="+mn-cs"/>
              </a:rPr>
              <a:t>Java Code</a:t>
            </a:r>
          </a:p>
        </p:txBody>
      </p:sp>
      <p:sp>
        <p:nvSpPr>
          <p:cNvPr id="15" name="Rectangle 14">
            <a:extLst>
              <a:ext uri="{FF2B5EF4-FFF2-40B4-BE49-F238E27FC236}">
                <a16:creationId xmlns:a16="http://schemas.microsoft.com/office/drawing/2014/main" id="{4B94507E-9022-0F44-89B2-C2EF7BD6C016}"/>
              </a:ext>
            </a:extLst>
          </p:cNvPr>
          <p:cNvSpPr/>
          <p:nvPr/>
        </p:nvSpPr>
        <p:spPr>
          <a:xfrm>
            <a:off x="3066728" y="6268122"/>
            <a:ext cx="1868932" cy="690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160" b="0" i="0" u="none" strike="noStrike" kern="1200" cap="none" spc="0" normalizeH="0" baseline="0" noProof="0" dirty="0">
                <a:ln>
                  <a:noFill/>
                </a:ln>
                <a:solidFill>
                  <a:prstClr val="white"/>
                </a:solidFill>
                <a:effectLst/>
                <a:uLnTx/>
                <a:uFillTx/>
                <a:latin typeface="Helvetica"/>
                <a:ea typeface="+mn-ea"/>
                <a:cs typeface="+mn-cs"/>
              </a:rPr>
              <a:t>Apache Spark</a:t>
            </a:r>
          </a:p>
        </p:txBody>
      </p:sp>
      <p:sp>
        <p:nvSpPr>
          <p:cNvPr id="16" name="Rectangle 15">
            <a:extLst>
              <a:ext uri="{FF2B5EF4-FFF2-40B4-BE49-F238E27FC236}">
                <a16:creationId xmlns:a16="http://schemas.microsoft.com/office/drawing/2014/main" id="{9948E8B8-4725-6F46-8BD5-7C921A53CFAA}"/>
              </a:ext>
            </a:extLst>
          </p:cNvPr>
          <p:cNvSpPr/>
          <p:nvPr/>
        </p:nvSpPr>
        <p:spPr>
          <a:xfrm>
            <a:off x="8831125" y="2985344"/>
            <a:ext cx="1276505" cy="690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160" b="0" i="0" u="none" strike="noStrike" kern="1200" cap="none" spc="0" normalizeH="0" baseline="0" noProof="0" dirty="0">
                <a:ln>
                  <a:noFill/>
                </a:ln>
                <a:solidFill>
                  <a:prstClr val="white"/>
                </a:solidFill>
                <a:effectLst/>
                <a:uLnTx/>
                <a:uFillTx/>
                <a:latin typeface="Helvetica"/>
                <a:ea typeface="+mn-ea"/>
                <a:cs typeface="+mn-cs"/>
              </a:rPr>
              <a:t>External</a:t>
            </a:r>
          </a:p>
        </p:txBody>
      </p:sp>
      <p:sp>
        <p:nvSpPr>
          <p:cNvPr id="17" name="Can 16">
            <a:extLst>
              <a:ext uri="{FF2B5EF4-FFF2-40B4-BE49-F238E27FC236}">
                <a16:creationId xmlns:a16="http://schemas.microsoft.com/office/drawing/2014/main" id="{12E65CB9-CB8E-8043-9306-00694AA01616}"/>
              </a:ext>
            </a:extLst>
          </p:cNvPr>
          <p:cNvSpPr/>
          <p:nvPr/>
        </p:nvSpPr>
        <p:spPr>
          <a:xfrm>
            <a:off x="1145846" y="3862772"/>
            <a:ext cx="818273" cy="62546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Helvetica"/>
                <a:ea typeface="+mn-ea"/>
                <a:cs typeface="+mn-cs"/>
              </a:rPr>
              <a:t>XML</a:t>
            </a:r>
            <a:endParaRPr kumimoji="0" lang="en-US" sz="2160" b="0" i="0" u="none" strike="noStrike" kern="1200" cap="none" spc="0" normalizeH="0" baseline="0" noProof="0" dirty="0">
              <a:ln>
                <a:noFill/>
              </a:ln>
              <a:solidFill>
                <a:prstClr val="white"/>
              </a:solidFill>
              <a:effectLst/>
              <a:uLnTx/>
              <a:uFillTx/>
              <a:latin typeface="Helvetica"/>
              <a:ea typeface="+mn-ea"/>
              <a:cs typeface="+mn-cs"/>
            </a:endParaRPr>
          </a:p>
        </p:txBody>
      </p:sp>
      <p:sp>
        <p:nvSpPr>
          <p:cNvPr id="18" name="Can 17">
            <a:extLst>
              <a:ext uri="{FF2B5EF4-FFF2-40B4-BE49-F238E27FC236}">
                <a16:creationId xmlns:a16="http://schemas.microsoft.com/office/drawing/2014/main" id="{BC724238-AB4D-7349-B807-F9F085879AC1}"/>
              </a:ext>
            </a:extLst>
          </p:cNvPr>
          <p:cNvSpPr/>
          <p:nvPr/>
        </p:nvSpPr>
        <p:spPr>
          <a:xfrm>
            <a:off x="7469940" y="3862772"/>
            <a:ext cx="818273" cy="62546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Helvetica"/>
                <a:ea typeface="+mn-ea"/>
                <a:cs typeface="+mn-cs"/>
              </a:rPr>
              <a:t>XML</a:t>
            </a:r>
            <a:endParaRPr kumimoji="0" lang="en-US" sz="2160" b="0" i="0" u="none" strike="noStrike" kern="1200" cap="none" spc="0" normalizeH="0" baseline="0" noProof="0" dirty="0">
              <a:ln>
                <a:noFill/>
              </a:ln>
              <a:solidFill>
                <a:prstClr val="white"/>
              </a:solidFill>
              <a:effectLst/>
              <a:uLnTx/>
              <a:uFillTx/>
              <a:latin typeface="Helvetica"/>
              <a:ea typeface="+mn-ea"/>
              <a:cs typeface="+mn-cs"/>
            </a:endParaRPr>
          </a:p>
        </p:txBody>
      </p:sp>
      <p:sp>
        <p:nvSpPr>
          <p:cNvPr id="19" name="Rectangle 18">
            <a:extLst>
              <a:ext uri="{FF2B5EF4-FFF2-40B4-BE49-F238E27FC236}">
                <a16:creationId xmlns:a16="http://schemas.microsoft.com/office/drawing/2014/main" id="{BD664575-532C-1643-A2F1-AA253281BD67}"/>
              </a:ext>
            </a:extLst>
          </p:cNvPr>
          <p:cNvSpPr/>
          <p:nvPr/>
        </p:nvSpPr>
        <p:spPr>
          <a:xfrm>
            <a:off x="584090" y="4644905"/>
            <a:ext cx="1868932" cy="690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160" b="0" i="0" u="none" strike="noStrike" kern="1200" cap="none" spc="0" normalizeH="0" baseline="0" noProof="0" dirty="0">
                <a:ln>
                  <a:noFill/>
                </a:ln>
                <a:solidFill>
                  <a:prstClr val="white"/>
                </a:solidFill>
                <a:effectLst/>
                <a:uLnTx/>
                <a:uFillTx/>
                <a:latin typeface="Helvetica"/>
                <a:ea typeface="+mn-ea"/>
                <a:cs typeface="+mn-cs"/>
              </a:rPr>
              <a:t>Logic Table Compiler</a:t>
            </a:r>
          </a:p>
        </p:txBody>
      </p:sp>
      <p:sp>
        <p:nvSpPr>
          <p:cNvPr id="20" name="Rectangle 19">
            <a:extLst>
              <a:ext uri="{FF2B5EF4-FFF2-40B4-BE49-F238E27FC236}">
                <a16:creationId xmlns:a16="http://schemas.microsoft.com/office/drawing/2014/main" id="{2B524715-C466-C34A-AB8F-213D747A4E72}"/>
              </a:ext>
            </a:extLst>
          </p:cNvPr>
          <p:cNvSpPr/>
          <p:nvPr/>
        </p:nvSpPr>
        <p:spPr>
          <a:xfrm>
            <a:off x="6980044" y="4644905"/>
            <a:ext cx="1699029" cy="690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160" b="0" i="0" u="none" strike="noStrike" kern="1200" cap="none" spc="0" normalizeH="0" baseline="0" noProof="0" dirty="0">
                <a:ln>
                  <a:noFill/>
                </a:ln>
                <a:solidFill>
                  <a:prstClr val="white"/>
                </a:solidFill>
                <a:effectLst/>
                <a:uLnTx/>
                <a:uFillTx/>
                <a:latin typeface="Helvetica"/>
                <a:ea typeface="+mn-ea"/>
                <a:cs typeface="+mn-cs"/>
              </a:rPr>
              <a:t>Logic Table Compiler</a:t>
            </a:r>
          </a:p>
        </p:txBody>
      </p:sp>
      <p:sp>
        <p:nvSpPr>
          <p:cNvPr id="21" name="Rectangle 20">
            <a:extLst>
              <a:ext uri="{FF2B5EF4-FFF2-40B4-BE49-F238E27FC236}">
                <a16:creationId xmlns:a16="http://schemas.microsoft.com/office/drawing/2014/main" id="{3F1E8B48-9924-624F-ACF3-2C4A34173B96}"/>
              </a:ext>
            </a:extLst>
          </p:cNvPr>
          <p:cNvSpPr/>
          <p:nvPr/>
        </p:nvSpPr>
        <p:spPr>
          <a:xfrm>
            <a:off x="3521666" y="2919503"/>
            <a:ext cx="959057" cy="690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160" b="0" i="0" u="none" strike="noStrike" kern="1200" cap="none" spc="0" normalizeH="0" baseline="0" noProof="0" dirty="0">
                <a:ln>
                  <a:noFill/>
                </a:ln>
                <a:solidFill>
                  <a:prstClr val="white"/>
                </a:solidFill>
                <a:effectLst/>
                <a:uLnTx/>
                <a:uFillTx/>
                <a:latin typeface="Helvetica"/>
                <a:ea typeface="+mn-ea"/>
                <a:cs typeface="+mn-cs"/>
              </a:rPr>
              <a:t>Java Code</a:t>
            </a:r>
          </a:p>
        </p:txBody>
      </p:sp>
      <p:cxnSp>
        <p:nvCxnSpPr>
          <p:cNvPr id="23" name="Straight Arrow Connector 22">
            <a:extLst>
              <a:ext uri="{FF2B5EF4-FFF2-40B4-BE49-F238E27FC236}">
                <a16:creationId xmlns:a16="http://schemas.microsoft.com/office/drawing/2014/main" id="{3C226390-B439-DC4E-9C64-7D37067CF273}"/>
              </a:ext>
            </a:extLst>
          </p:cNvPr>
          <p:cNvCxnSpPr>
            <a:stCxn id="14" idx="2"/>
            <a:endCxn id="18" idx="2"/>
          </p:cNvCxnSpPr>
          <p:nvPr/>
        </p:nvCxnSpPr>
        <p:spPr>
          <a:xfrm rot="16200000" flipH="1">
            <a:off x="6897262" y="3602827"/>
            <a:ext cx="126254" cy="1019102"/>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2">
            <a:extLst>
              <a:ext uri="{FF2B5EF4-FFF2-40B4-BE49-F238E27FC236}">
                <a16:creationId xmlns:a16="http://schemas.microsoft.com/office/drawing/2014/main" id="{89A89944-B51F-784A-90FD-00A7E07F0829}"/>
              </a:ext>
            </a:extLst>
          </p:cNvPr>
          <p:cNvCxnSpPr>
            <a:cxnSpLocks/>
            <a:stCxn id="21" idx="3"/>
            <a:endCxn id="18" idx="2"/>
          </p:cNvCxnSpPr>
          <p:nvPr/>
        </p:nvCxnSpPr>
        <p:spPr>
          <a:xfrm>
            <a:off x="4480723" y="3265000"/>
            <a:ext cx="2989217" cy="910505"/>
          </a:xfrm>
          <a:prstGeom prst="bentConnector3">
            <a:avLst>
              <a:gd name="adj1" fmla="val 1215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2">
            <a:extLst>
              <a:ext uri="{FF2B5EF4-FFF2-40B4-BE49-F238E27FC236}">
                <a16:creationId xmlns:a16="http://schemas.microsoft.com/office/drawing/2014/main" id="{35A7A4F0-52E5-8E42-8468-EA1501DBB7AD}"/>
              </a:ext>
            </a:extLst>
          </p:cNvPr>
          <p:cNvCxnSpPr>
            <a:cxnSpLocks/>
            <a:stCxn id="10" idx="2"/>
          </p:cNvCxnSpPr>
          <p:nvPr/>
        </p:nvCxnSpPr>
        <p:spPr>
          <a:xfrm rot="16200000" flipH="1">
            <a:off x="7761727" y="3760389"/>
            <a:ext cx="186398" cy="18296"/>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2">
            <a:extLst>
              <a:ext uri="{FF2B5EF4-FFF2-40B4-BE49-F238E27FC236}">
                <a16:creationId xmlns:a16="http://schemas.microsoft.com/office/drawing/2014/main" id="{B2286A71-5F44-774F-9CEF-429CF14ADE95}"/>
              </a:ext>
            </a:extLst>
          </p:cNvPr>
          <p:cNvCxnSpPr>
            <a:cxnSpLocks/>
            <a:stCxn id="16" idx="2"/>
          </p:cNvCxnSpPr>
          <p:nvPr/>
        </p:nvCxnSpPr>
        <p:spPr>
          <a:xfrm rot="5400000">
            <a:off x="8706623" y="3286495"/>
            <a:ext cx="372912" cy="115259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7" name="Can 46">
            <a:extLst>
              <a:ext uri="{FF2B5EF4-FFF2-40B4-BE49-F238E27FC236}">
                <a16:creationId xmlns:a16="http://schemas.microsoft.com/office/drawing/2014/main" id="{A52355C1-522A-6D4D-AE50-819DF1324DA4}"/>
              </a:ext>
            </a:extLst>
          </p:cNvPr>
          <p:cNvSpPr/>
          <p:nvPr/>
        </p:nvSpPr>
        <p:spPr>
          <a:xfrm>
            <a:off x="1552925" y="5469554"/>
            <a:ext cx="818273" cy="62546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Helvetica"/>
                <a:ea typeface="+mn-ea"/>
                <a:cs typeface="+mn-cs"/>
              </a:rPr>
              <a:t>LT</a:t>
            </a:r>
            <a:endParaRPr kumimoji="0" lang="en-US" sz="2160" b="0" i="0" u="none" strike="noStrike" kern="1200" cap="none" spc="0" normalizeH="0" baseline="0" noProof="0" dirty="0">
              <a:ln>
                <a:noFill/>
              </a:ln>
              <a:solidFill>
                <a:prstClr val="white"/>
              </a:solidFill>
              <a:effectLst/>
              <a:uLnTx/>
              <a:uFillTx/>
              <a:latin typeface="Helvetica"/>
              <a:ea typeface="+mn-ea"/>
              <a:cs typeface="+mn-cs"/>
            </a:endParaRPr>
          </a:p>
        </p:txBody>
      </p:sp>
      <p:sp>
        <p:nvSpPr>
          <p:cNvPr id="48" name="Can 47">
            <a:extLst>
              <a:ext uri="{FF2B5EF4-FFF2-40B4-BE49-F238E27FC236}">
                <a16:creationId xmlns:a16="http://schemas.microsoft.com/office/drawing/2014/main" id="{6B96C3B1-E20D-9E40-A3E0-D51E5C39AE1B}"/>
              </a:ext>
            </a:extLst>
          </p:cNvPr>
          <p:cNvSpPr/>
          <p:nvPr/>
        </p:nvSpPr>
        <p:spPr>
          <a:xfrm>
            <a:off x="7877019" y="5469554"/>
            <a:ext cx="818273" cy="62546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Helvetica"/>
                <a:ea typeface="+mn-ea"/>
                <a:cs typeface="+mn-cs"/>
              </a:rPr>
              <a:t>LT</a:t>
            </a:r>
            <a:endParaRPr kumimoji="0" lang="en-US" sz="2160" b="0" i="0" u="none" strike="noStrike" kern="1200" cap="none" spc="0" normalizeH="0" baseline="0" noProof="0" dirty="0">
              <a:ln>
                <a:noFill/>
              </a:ln>
              <a:solidFill>
                <a:prstClr val="white"/>
              </a:solidFill>
              <a:effectLst/>
              <a:uLnTx/>
              <a:uFillTx/>
              <a:latin typeface="Helvetica"/>
              <a:ea typeface="+mn-ea"/>
              <a:cs typeface="+mn-cs"/>
            </a:endParaRPr>
          </a:p>
        </p:txBody>
      </p:sp>
      <p:cxnSp>
        <p:nvCxnSpPr>
          <p:cNvPr id="51" name="Straight Arrow Connector 22">
            <a:extLst>
              <a:ext uri="{FF2B5EF4-FFF2-40B4-BE49-F238E27FC236}">
                <a16:creationId xmlns:a16="http://schemas.microsoft.com/office/drawing/2014/main" id="{C290FC2D-6386-E34C-89AA-F894D41E8365}"/>
              </a:ext>
            </a:extLst>
          </p:cNvPr>
          <p:cNvCxnSpPr>
            <a:cxnSpLocks/>
            <a:stCxn id="21" idx="2"/>
            <a:endCxn id="15" idx="0"/>
          </p:cNvCxnSpPr>
          <p:nvPr/>
        </p:nvCxnSpPr>
        <p:spPr>
          <a:xfrm rot="5400000">
            <a:off x="2672383" y="4939309"/>
            <a:ext cx="2657625" cy="1"/>
          </a:xfrm>
          <a:prstGeom prst="bentConnector3">
            <a:avLst>
              <a:gd name="adj1" fmla="val 50000"/>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7709B07A-A23C-E047-A0CE-4DC0A89E9764}"/>
              </a:ext>
            </a:extLst>
          </p:cNvPr>
          <p:cNvSpPr/>
          <p:nvPr/>
        </p:nvSpPr>
        <p:spPr>
          <a:xfrm>
            <a:off x="11616382" y="6268122"/>
            <a:ext cx="1868932" cy="690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160" b="0" i="0" u="none" strike="noStrike" kern="1200" cap="none" spc="0" normalizeH="0" baseline="0" noProof="0" dirty="0">
                <a:ln>
                  <a:noFill/>
                </a:ln>
                <a:solidFill>
                  <a:prstClr val="white"/>
                </a:solidFill>
                <a:effectLst/>
                <a:uLnTx/>
                <a:uFillTx/>
                <a:latin typeface="Helvetica"/>
                <a:ea typeface="+mn-ea"/>
                <a:cs typeface="+mn-cs"/>
              </a:rPr>
              <a:t>Apache Spark</a:t>
            </a:r>
          </a:p>
        </p:txBody>
      </p:sp>
      <p:cxnSp>
        <p:nvCxnSpPr>
          <p:cNvPr id="59" name="Straight Arrow Connector 22">
            <a:extLst>
              <a:ext uri="{FF2B5EF4-FFF2-40B4-BE49-F238E27FC236}">
                <a16:creationId xmlns:a16="http://schemas.microsoft.com/office/drawing/2014/main" id="{01DEF19D-9E86-654A-B7C3-E14D664C90CC}"/>
              </a:ext>
            </a:extLst>
          </p:cNvPr>
          <p:cNvCxnSpPr>
            <a:cxnSpLocks/>
            <a:stCxn id="18" idx="4"/>
            <a:endCxn id="62" idx="1"/>
          </p:cNvCxnSpPr>
          <p:nvPr/>
        </p:nvCxnSpPr>
        <p:spPr>
          <a:xfrm flipV="1">
            <a:off x="8288213" y="2550640"/>
            <a:ext cx="3278735" cy="1624865"/>
          </a:xfrm>
          <a:prstGeom prst="bentConnector3">
            <a:avLst>
              <a:gd name="adj1" fmla="val 70326"/>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C4D2F9E8-BAE4-A444-9100-BA4ED6E2549E}"/>
              </a:ext>
            </a:extLst>
          </p:cNvPr>
          <p:cNvSpPr/>
          <p:nvPr/>
        </p:nvSpPr>
        <p:spPr>
          <a:xfrm>
            <a:off x="11566948" y="2205143"/>
            <a:ext cx="1868932" cy="690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160" b="0" i="0" u="none" strike="noStrike" kern="1200" cap="none" spc="0" normalizeH="0" baseline="0" noProof="0" dirty="0">
                <a:ln>
                  <a:noFill/>
                </a:ln>
                <a:solidFill>
                  <a:prstClr val="white"/>
                </a:solidFill>
                <a:effectLst/>
                <a:uLnTx/>
                <a:uFillTx/>
                <a:latin typeface="Helvetica"/>
                <a:ea typeface="+mn-ea"/>
                <a:cs typeface="+mn-cs"/>
              </a:rPr>
              <a:t>Converter</a:t>
            </a:r>
          </a:p>
        </p:txBody>
      </p:sp>
      <p:sp>
        <p:nvSpPr>
          <p:cNvPr id="66" name="Rectangle 65">
            <a:extLst>
              <a:ext uri="{FF2B5EF4-FFF2-40B4-BE49-F238E27FC236}">
                <a16:creationId xmlns:a16="http://schemas.microsoft.com/office/drawing/2014/main" id="{7997B2F1-1632-7740-8670-A1D96B65AA7E}"/>
              </a:ext>
            </a:extLst>
          </p:cNvPr>
          <p:cNvSpPr/>
          <p:nvPr/>
        </p:nvSpPr>
        <p:spPr>
          <a:xfrm>
            <a:off x="11595514" y="3243673"/>
            <a:ext cx="1868932" cy="690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160" b="0" i="0" u="none" strike="noStrike" kern="1200" cap="none" spc="0" normalizeH="0" baseline="0" noProof="0" dirty="0">
                <a:ln>
                  <a:noFill/>
                </a:ln>
                <a:solidFill>
                  <a:prstClr val="white"/>
                </a:solidFill>
                <a:effectLst/>
                <a:uLnTx/>
                <a:uFillTx/>
                <a:latin typeface="Helvetica"/>
                <a:ea typeface="+mn-ea"/>
                <a:cs typeface="+mn-cs"/>
              </a:rPr>
              <a:t>Single View Program</a:t>
            </a:r>
          </a:p>
        </p:txBody>
      </p:sp>
      <p:sp>
        <p:nvSpPr>
          <p:cNvPr id="67" name="Rectangle 66">
            <a:extLst>
              <a:ext uri="{FF2B5EF4-FFF2-40B4-BE49-F238E27FC236}">
                <a16:creationId xmlns:a16="http://schemas.microsoft.com/office/drawing/2014/main" id="{2BE017DE-D012-F546-A4E9-76499F3AB3D8}"/>
              </a:ext>
            </a:extLst>
          </p:cNvPr>
          <p:cNvSpPr/>
          <p:nvPr/>
        </p:nvSpPr>
        <p:spPr>
          <a:xfrm>
            <a:off x="11624080" y="4282203"/>
            <a:ext cx="1868932" cy="690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160" b="0" i="0" u="none" strike="noStrike" kern="1200" cap="none" spc="0" normalizeH="0" baseline="0" noProof="0" dirty="0">
                <a:ln>
                  <a:noFill/>
                </a:ln>
                <a:solidFill>
                  <a:prstClr val="white"/>
                </a:solidFill>
                <a:effectLst/>
                <a:uLnTx/>
                <a:uFillTx/>
                <a:latin typeface="Helvetica"/>
                <a:ea typeface="+mn-ea"/>
                <a:cs typeface="+mn-cs"/>
              </a:rPr>
              <a:t>Single Pass Program</a:t>
            </a:r>
          </a:p>
        </p:txBody>
      </p:sp>
      <p:sp>
        <p:nvSpPr>
          <p:cNvPr id="68" name="Rectangle 67">
            <a:extLst>
              <a:ext uri="{FF2B5EF4-FFF2-40B4-BE49-F238E27FC236}">
                <a16:creationId xmlns:a16="http://schemas.microsoft.com/office/drawing/2014/main" id="{BD5C7A22-98B3-5C40-8822-9E1266A26894}"/>
              </a:ext>
            </a:extLst>
          </p:cNvPr>
          <p:cNvSpPr/>
          <p:nvPr/>
        </p:nvSpPr>
        <p:spPr>
          <a:xfrm>
            <a:off x="11652646" y="5320733"/>
            <a:ext cx="1868932" cy="690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160" b="0" i="0" u="none" strike="noStrike" kern="1200" cap="none" spc="0" normalizeH="0" baseline="0" noProof="0" dirty="0">
                <a:ln>
                  <a:noFill/>
                </a:ln>
                <a:solidFill>
                  <a:prstClr val="white"/>
                </a:solidFill>
                <a:effectLst/>
                <a:uLnTx/>
                <a:uFillTx/>
                <a:latin typeface="Helvetica"/>
                <a:ea typeface="+mn-ea"/>
                <a:cs typeface="+mn-cs"/>
              </a:rPr>
              <a:t>Dynamic Engine</a:t>
            </a:r>
          </a:p>
        </p:txBody>
      </p:sp>
      <p:cxnSp>
        <p:nvCxnSpPr>
          <p:cNvPr id="69" name="Straight Arrow Connector 22">
            <a:extLst>
              <a:ext uri="{FF2B5EF4-FFF2-40B4-BE49-F238E27FC236}">
                <a16:creationId xmlns:a16="http://schemas.microsoft.com/office/drawing/2014/main" id="{067B984A-1FC3-FE49-8D11-2BFEECD43296}"/>
              </a:ext>
            </a:extLst>
          </p:cNvPr>
          <p:cNvCxnSpPr>
            <a:cxnSpLocks/>
            <a:stCxn id="62" idx="3"/>
            <a:endCxn id="66" idx="3"/>
          </p:cNvCxnSpPr>
          <p:nvPr/>
        </p:nvCxnSpPr>
        <p:spPr>
          <a:xfrm>
            <a:off x="13435880" y="2550640"/>
            <a:ext cx="28566" cy="1038530"/>
          </a:xfrm>
          <a:prstGeom prst="bentConnector3">
            <a:avLst>
              <a:gd name="adj1" fmla="val 90025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22">
            <a:extLst>
              <a:ext uri="{FF2B5EF4-FFF2-40B4-BE49-F238E27FC236}">
                <a16:creationId xmlns:a16="http://schemas.microsoft.com/office/drawing/2014/main" id="{F0280F54-143A-0545-AD8B-76424AF91947}"/>
              </a:ext>
            </a:extLst>
          </p:cNvPr>
          <p:cNvCxnSpPr>
            <a:cxnSpLocks/>
            <a:stCxn id="62" idx="3"/>
            <a:endCxn id="67" idx="3"/>
          </p:cNvCxnSpPr>
          <p:nvPr/>
        </p:nvCxnSpPr>
        <p:spPr>
          <a:xfrm>
            <a:off x="13435880" y="2550640"/>
            <a:ext cx="57132" cy="2077060"/>
          </a:xfrm>
          <a:prstGeom prst="bentConnector3">
            <a:avLst>
              <a:gd name="adj1" fmla="val 50012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22">
            <a:extLst>
              <a:ext uri="{FF2B5EF4-FFF2-40B4-BE49-F238E27FC236}">
                <a16:creationId xmlns:a16="http://schemas.microsoft.com/office/drawing/2014/main" id="{63AE282C-67FA-F147-BF79-309B1996925D}"/>
              </a:ext>
            </a:extLst>
          </p:cNvPr>
          <p:cNvCxnSpPr>
            <a:cxnSpLocks/>
            <a:stCxn id="62" idx="3"/>
            <a:endCxn id="68" idx="3"/>
          </p:cNvCxnSpPr>
          <p:nvPr/>
        </p:nvCxnSpPr>
        <p:spPr>
          <a:xfrm>
            <a:off x="13435880" y="2550640"/>
            <a:ext cx="85698" cy="3115590"/>
          </a:xfrm>
          <a:prstGeom prst="bentConnector3">
            <a:avLst>
              <a:gd name="adj1" fmla="val 36675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22">
            <a:extLst>
              <a:ext uri="{FF2B5EF4-FFF2-40B4-BE49-F238E27FC236}">
                <a16:creationId xmlns:a16="http://schemas.microsoft.com/office/drawing/2014/main" id="{A2D4F595-FABA-674E-B302-CC20318CB941}"/>
              </a:ext>
            </a:extLst>
          </p:cNvPr>
          <p:cNvCxnSpPr>
            <a:cxnSpLocks/>
            <a:stCxn id="62" idx="3"/>
            <a:endCxn id="57" idx="3"/>
          </p:cNvCxnSpPr>
          <p:nvPr/>
        </p:nvCxnSpPr>
        <p:spPr>
          <a:xfrm>
            <a:off x="13435880" y="2550640"/>
            <a:ext cx="49434" cy="4062979"/>
          </a:xfrm>
          <a:prstGeom prst="bentConnector3">
            <a:avLst>
              <a:gd name="adj1" fmla="val 562435"/>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820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77E157D1-F9F8-F24E-A5F0-20310DFF5560}"/>
              </a:ext>
            </a:extLst>
          </p:cNvPr>
          <p:cNvSpPr>
            <a:spLocks noGrp="1"/>
          </p:cNvSpPr>
          <p:nvPr>
            <p:ph type="sldNum" sz="quarter" idx="17"/>
          </p:nvPr>
        </p:nvSpPr>
        <p:spPr/>
        <p:txBody>
          <a:bodyPr/>
          <a:lstStyle/>
          <a:p>
            <a:fld id="{4F9AC08D-23A9-440E-BCB9-AA1E9877CC38}" type="slidenum">
              <a:rPr lang="pt-BR" smtClean="0"/>
              <a:pPr/>
              <a:t>4</a:t>
            </a:fld>
            <a:endParaRPr lang="pt-BR"/>
          </a:p>
        </p:txBody>
      </p:sp>
      <p:sp>
        <p:nvSpPr>
          <p:cNvPr id="3" name="Title 2">
            <a:extLst>
              <a:ext uri="{FF2B5EF4-FFF2-40B4-BE49-F238E27FC236}">
                <a16:creationId xmlns:a16="http://schemas.microsoft.com/office/drawing/2014/main" id="{114C05CB-51FB-954B-A598-C473B94DFC8D}"/>
              </a:ext>
            </a:extLst>
          </p:cNvPr>
          <p:cNvSpPr>
            <a:spLocks noGrp="1"/>
          </p:cNvSpPr>
          <p:nvPr>
            <p:ph type="title"/>
          </p:nvPr>
        </p:nvSpPr>
        <p:spPr/>
        <p:txBody>
          <a:bodyPr/>
          <a:lstStyle/>
          <a:p>
            <a:r>
              <a:rPr lang="en-US" dirty="0"/>
              <a:t>POC Context</a:t>
            </a:r>
          </a:p>
        </p:txBody>
      </p:sp>
      <p:sp>
        <p:nvSpPr>
          <p:cNvPr id="4" name="Content Placeholder 3">
            <a:extLst>
              <a:ext uri="{FF2B5EF4-FFF2-40B4-BE49-F238E27FC236}">
                <a16:creationId xmlns:a16="http://schemas.microsoft.com/office/drawing/2014/main" id="{A31FC549-E1E8-F942-AC4F-7F30E9887ABD}"/>
              </a:ext>
            </a:extLst>
          </p:cNvPr>
          <p:cNvSpPr>
            <a:spLocks noGrp="1"/>
          </p:cNvSpPr>
          <p:nvPr>
            <p:ph sz="quarter" idx="18"/>
          </p:nvPr>
        </p:nvSpPr>
        <p:spPr>
          <a:xfrm>
            <a:off x="549275" y="1198476"/>
            <a:ext cx="13577888" cy="738664"/>
          </a:xfrm>
        </p:spPr>
        <p:txBody>
          <a:bodyPr/>
          <a:lstStyle/>
          <a:p>
            <a:pPr marL="0" indent="0">
              <a:buNone/>
            </a:pPr>
            <a:r>
              <a:rPr lang="en-US" sz="2400" dirty="0"/>
              <a:t>The GenevaERS/Spark POC will attempt to cover the following conditions, giving a quick sense of </a:t>
            </a:r>
            <a:r>
              <a:rPr lang="en-US" sz="2400" dirty="0" err="1"/>
              <a:t>GenevaERS’s</a:t>
            </a:r>
            <a:r>
              <a:rPr lang="en-US" sz="2400" dirty="0"/>
              <a:t> capabilities when compared to Apache Spark, and the points of potential integration</a:t>
            </a:r>
          </a:p>
        </p:txBody>
      </p:sp>
      <p:grpSp>
        <p:nvGrpSpPr>
          <p:cNvPr id="2" name="Group 1">
            <a:extLst>
              <a:ext uri="{FF2B5EF4-FFF2-40B4-BE49-F238E27FC236}">
                <a16:creationId xmlns:a16="http://schemas.microsoft.com/office/drawing/2014/main" id="{5A6E6288-4930-E344-B25A-47267DFD7ED0}"/>
              </a:ext>
            </a:extLst>
          </p:cNvPr>
          <p:cNvGrpSpPr/>
          <p:nvPr/>
        </p:nvGrpSpPr>
        <p:grpSpPr>
          <a:xfrm rot="5400000">
            <a:off x="2089654" y="3828866"/>
            <a:ext cx="350943" cy="1864876"/>
            <a:chOff x="2850704" y="4704100"/>
            <a:chExt cx="604966" cy="3214729"/>
          </a:xfrm>
        </p:grpSpPr>
        <p:sp>
          <p:nvSpPr>
            <p:cNvPr id="5" name="Rectangle 4">
              <a:extLst>
                <a:ext uri="{FF2B5EF4-FFF2-40B4-BE49-F238E27FC236}">
                  <a16:creationId xmlns:a16="http://schemas.microsoft.com/office/drawing/2014/main" id="{F7618C0F-E173-0D4C-84E4-562D6A497C82}"/>
                </a:ext>
              </a:extLst>
            </p:cNvPr>
            <p:cNvSpPr/>
            <p:nvPr/>
          </p:nvSpPr>
          <p:spPr>
            <a:xfrm>
              <a:off x="2850704" y="470410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711861-85C2-814F-9FF7-561B4E174C49}"/>
                </a:ext>
              </a:extLst>
            </p:cNvPr>
            <p:cNvSpPr/>
            <p:nvPr/>
          </p:nvSpPr>
          <p:spPr>
            <a:xfrm>
              <a:off x="2860338" y="558365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1271AE6-EEFE-1B43-93EA-31FF760F2F47}"/>
                </a:ext>
              </a:extLst>
            </p:cNvPr>
            <p:cNvSpPr/>
            <p:nvPr/>
          </p:nvSpPr>
          <p:spPr>
            <a:xfrm>
              <a:off x="2869972" y="646321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1938F1E-A63C-E841-B8CC-F5A0F7AC5912}"/>
                </a:ext>
              </a:extLst>
            </p:cNvPr>
            <p:cNvSpPr/>
            <p:nvPr/>
          </p:nvSpPr>
          <p:spPr>
            <a:xfrm>
              <a:off x="2879606" y="734276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Box 9">
            <a:extLst>
              <a:ext uri="{FF2B5EF4-FFF2-40B4-BE49-F238E27FC236}">
                <a16:creationId xmlns:a16="http://schemas.microsoft.com/office/drawing/2014/main" id="{BFAD9414-D86D-884C-854E-D84E9B2C9C4C}"/>
              </a:ext>
            </a:extLst>
          </p:cNvPr>
          <p:cNvSpPr txBox="1"/>
          <p:nvPr/>
        </p:nvSpPr>
        <p:spPr>
          <a:xfrm>
            <a:off x="1077436" y="4261797"/>
            <a:ext cx="2343207" cy="307777"/>
          </a:xfrm>
          <a:prstGeom prst="rect">
            <a:avLst/>
          </a:prstGeom>
          <a:noFill/>
        </p:spPr>
        <p:txBody>
          <a:bodyPr wrap="none" rtlCol="0">
            <a:spAutoFit/>
          </a:bodyPr>
          <a:lstStyle/>
          <a:p>
            <a:pPr algn="ctr"/>
            <a:r>
              <a:rPr lang="en-US" sz="1400" dirty="0">
                <a:solidFill>
                  <a:schemeClr val="accent3"/>
                </a:solidFill>
              </a:rPr>
              <a:t>Public VA Transaction Data</a:t>
            </a:r>
          </a:p>
        </p:txBody>
      </p:sp>
      <p:sp>
        <p:nvSpPr>
          <p:cNvPr id="12" name="TextBox 11">
            <a:extLst>
              <a:ext uri="{FF2B5EF4-FFF2-40B4-BE49-F238E27FC236}">
                <a16:creationId xmlns:a16="http://schemas.microsoft.com/office/drawing/2014/main" id="{76F2E857-F23E-6E4D-BB12-3CD4CDFB0F33}"/>
              </a:ext>
            </a:extLst>
          </p:cNvPr>
          <p:cNvSpPr txBox="1"/>
          <p:nvPr/>
        </p:nvSpPr>
        <p:spPr>
          <a:xfrm>
            <a:off x="1296684" y="2745602"/>
            <a:ext cx="1997663" cy="757130"/>
          </a:xfrm>
          <a:prstGeom prst="rect">
            <a:avLst/>
          </a:prstGeom>
          <a:noFill/>
        </p:spPr>
        <p:txBody>
          <a:bodyPr wrap="none" rtlCol="0">
            <a:spAutoFit/>
          </a:bodyPr>
          <a:lstStyle/>
          <a:p>
            <a:pPr algn="ctr"/>
            <a:r>
              <a:rPr lang="en-US" dirty="0">
                <a:solidFill>
                  <a:schemeClr val="accent1"/>
                </a:solidFill>
              </a:rPr>
              <a:t>Spark on </a:t>
            </a:r>
          </a:p>
          <a:p>
            <a:pPr algn="ctr"/>
            <a:r>
              <a:rPr lang="en-US" dirty="0">
                <a:solidFill>
                  <a:schemeClr val="accent1"/>
                </a:solidFill>
              </a:rPr>
              <a:t>Open Systems</a:t>
            </a:r>
          </a:p>
        </p:txBody>
      </p:sp>
      <p:sp>
        <p:nvSpPr>
          <p:cNvPr id="14" name="Rectangle 13">
            <a:extLst>
              <a:ext uri="{FF2B5EF4-FFF2-40B4-BE49-F238E27FC236}">
                <a16:creationId xmlns:a16="http://schemas.microsoft.com/office/drawing/2014/main" id="{5B35EBE9-874B-8649-8637-92799C81FFB5}"/>
              </a:ext>
            </a:extLst>
          </p:cNvPr>
          <p:cNvSpPr/>
          <p:nvPr/>
        </p:nvSpPr>
        <p:spPr>
          <a:xfrm>
            <a:off x="2088644" y="5554556"/>
            <a:ext cx="1008240" cy="8332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Spark</a:t>
            </a:r>
          </a:p>
        </p:txBody>
      </p:sp>
      <p:cxnSp>
        <p:nvCxnSpPr>
          <p:cNvPr id="17" name="Elbow Connector 16">
            <a:extLst>
              <a:ext uri="{FF2B5EF4-FFF2-40B4-BE49-F238E27FC236}">
                <a16:creationId xmlns:a16="http://schemas.microsoft.com/office/drawing/2014/main" id="{EEB05121-CD72-2A40-BC14-E167E0D5542C}"/>
              </a:ext>
            </a:extLst>
          </p:cNvPr>
          <p:cNvCxnSpPr>
            <a:cxnSpLocks/>
            <a:stCxn id="5" idx="3"/>
            <a:endCxn id="14" idx="0"/>
          </p:cNvCxnSpPr>
          <p:nvPr/>
        </p:nvCxnSpPr>
        <p:spPr>
          <a:xfrm rot="5400000">
            <a:off x="2494347" y="5018428"/>
            <a:ext cx="634546" cy="4377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11FF9E5C-407B-0644-8580-3E9669154FA7}"/>
              </a:ext>
            </a:extLst>
          </p:cNvPr>
          <p:cNvCxnSpPr>
            <a:cxnSpLocks/>
            <a:stCxn id="8" idx="3"/>
            <a:endCxn id="14" idx="0"/>
          </p:cNvCxnSpPr>
          <p:nvPr/>
        </p:nvCxnSpPr>
        <p:spPr>
          <a:xfrm rot="16200000" flipH="1">
            <a:off x="1737379" y="4699171"/>
            <a:ext cx="617780" cy="10929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6BE49D8B-6290-DD46-94D8-91015D5E447A}"/>
              </a:ext>
            </a:extLst>
          </p:cNvPr>
          <p:cNvCxnSpPr>
            <a:cxnSpLocks/>
            <a:stCxn id="6" idx="3"/>
            <a:endCxn id="14" idx="0"/>
          </p:cNvCxnSpPr>
          <p:nvPr/>
        </p:nvCxnSpPr>
        <p:spPr>
          <a:xfrm rot="16200000" flipH="1">
            <a:off x="2242024" y="5203816"/>
            <a:ext cx="628958" cy="7252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9AE9D0F4-1EBC-5B42-94D0-21128C2B311B}"/>
              </a:ext>
            </a:extLst>
          </p:cNvPr>
          <p:cNvCxnSpPr>
            <a:cxnSpLocks/>
            <a:stCxn id="7" idx="3"/>
            <a:endCxn id="14" idx="0"/>
          </p:cNvCxnSpPr>
          <p:nvPr/>
        </p:nvCxnSpPr>
        <p:spPr>
          <a:xfrm rot="16200000" flipH="1">
            <a:off x="1989702" y="4951493"/>
            <a:ext cx="623369" cy="58275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379DF0B3-9B7E-DE43-BAAF-2D4F201A759F}"/>
              </a:ext>
            </a:extLst>
          </p:cNvPr>
          <p:cNvSpPr/>
          <p:nvPr/>
        </p:nvSpPr>
        <p:spPr>
          <a:xfrm rot="5400000">
            <a:off x="1311312" y="6002382"/>
            <a:ext cx="334177" cy="3341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F1BB0BB-7667-5244-804A-57A7BF646587}"/>
              </a:ext>
            </a:extLst>
          </p:cNvPr>
          <p:cNvSpPr/>
          <p:nvPr/>
        </p:nvSpPr>
        <p:spPr>
          <a:xfrm rot="5400000">
            <a:off x="1404696" y="6106571"/>
            <a:ext cx="334177" cy="3341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ACAAECF4-02C2-C345-9296-0D1F3509101A}"/>
              </a:ext>
            </a:extLst>
          </p:cNvPr>
          <p:cNvSpPr/>
          <p:nvPr/>
        </p:nvSpPr>
        <p:spPr>
          <a:xfrm rot="5400000">
            <a:off x="1498080" y="6210760"/>
            <a:ext cx="334177" cy="3341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ABD8E829-7D00-FF42-BC66-F60FD7D6CC2A}"/>
              </a:ext>
            </a:extLst>
          </p:cNvPr>
          <p:cNvSpPr txBox="1"/>
          <p:nvPr/>
        </p:nvSpPr>
        <p:spPr>
          <a:xfrm>
            <a:off x="1100874" y="5264965"/>
            <a:ext cx="1059906" cy="738664"/>
          </a:xfrm>
          <a:prstGeom prst="rect">
            <a:avLst/>
          </a:prstGeom>
          <a:noFill/>
        </p:spPr>
        <p:txBody>
          <a:bodyPr wrap="none" rtlCol="0">
            <a:spAutoFit/>
          </a:bodyPr>
          <a:lstStyle/>
          <a:p>
            <a:pPr algn="ctr"/>
            <a:r>
              <a:rPr lang="en-US" sz="1400" dirty="0">
                <a:solidFill>
                  <a:schemeClr val="accent3"/>
                </a:solidFill>
              </a:rPr>
              <a:t>Public VA </a:t>
            </a:r>
          </a:p>
          <a:p>
            <a:pPr algn="ctr"/>
            <a:r>
              <a:rPr lang="en-US" sz="1400" dirty="0">
                <a:solidFill>
                  <a:schemeClr val="accent3"/>
                </a:solidFill>
              </a:rPr>
              <a:t>Reference </a:t>
            </a:r>
          </a:p>
          <a:p>
            <a:pPr algn="ctr"/>
            <a:r>
              <a:rPr lang="en-US" sz="1400" dirty="0">
                <a:solidFill>
                  <a:schemeClr val="accent3"/>
                </a:solidFill>
              </a:rPr>
              <a:t>Data</a:t>
            </a:r>
          </a:p>
        </p:txBody>
      </p:sp>
      <p:grpSp>
        <p:nvGrpSpPr>
          <p:cNvPr id="48" name="Group 47">
            <a:extLst>
              <a:ext uri="{FF2B5EF4-FFF2-40B4-BE49-F238E27FC236}">
                <a16:creationId xmlns:a16="http://schemas.microsoft.com/office/drawing/2014/main" id="{3174801B-DE3D-9949-AE2C-F46E054D5EF0}"/>
              </a:ext>
            </a:extLst>
          </p:cNvPr>
          <p:cNvGrpSpPr/>
          <p:nvPr/>
        </p:nvGrpSpPr>
        <p:grpSpPr>
          <a:xfrm rot="5400000">
            <a:off x="2089654" y="6195092"/>
            <a:ext cx="350943" cy="1864876"/>
            <a:chOff x="2850704" y="4704100"/>
            <a:chExt cx="604966" cy="3214729"/>
          </a:xfrm>
        </p:grpSpPr>
        <p:sp>
          <p:nvSpPr>
            <p:cNvPr id="49" name="Rectangle 48">
              <a:extLst>
                <a:ext uri="{FF2B5EF4-FFF2-40B4-BE49-F238E27FC236}">
                  <a16:creationId xmlns:a16="http://schemas.microsoft.com/office/drawing/2014/main" id="{C544940F-CE24-1041-A988-B123261B9706}"/>
                </a:ext>
              </a:extLst>
            </p:cNvPr>
            <p:cNvSpPr/>
            <p:nvPr/>
          </p:nvSpPr>
          <p:spPr>
            <a:xfrm>
              <a:off x="2850704" y="470410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BB85E8D-23EE-D942-9CCF-77C498C8A173}"/>
                </a:ext>
              </a:extLst>
            </p:cNvPr>
            <p:cNvSpPr/>
            <p:nvPr/>
          </p:nvSpPr>
          <p:spPr>
            <a:xfrm>
              <a:off x="2860338" y="558365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966A910B-8C16-DC44-9A23-EB93D974C078}"/>
                </a:ext>
              </a:extLst>
            </p:cNvPr>
            <p:cNvSpPr/>
            <p:nvPr/>
          </p:nvSpPr>
          <p:spPr>
            <a:xfrm>
              <a:off x="2869972" y="646321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DDF9343-A8F6-454E-80B6-3C1BEE1608CD}"/>
                </a:ext>
              </a:extLst>
            </p:cNvPr>
            <p:cNvSpPr/>
            <p:nvPr/>
          </p:nvSpPr>
          <p:spPr>
            <a:xfrm>
              <a:off x="2879606" y="734276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3" name="TextBox 52">
            <a:extLst>
              <a:ext uri="{FF2B5EF4-FFF2-40B4-BE49-F238E27FC236}">
                <a16:creationId xmlns:a16="http://schemas.microsoft.com/office/drawing/2014/main" id="{C3EAC5E6-75B7-3742-AB78-95AAC9F835E8}"/>
              </a:ext>
            </a:extLst>
          </p:cNvPr>
          <p:cNvSpPr txBox="1"/>
          <p:nvPr/>
        </p:nvSpPr>
        <p:spPr>
          <a:xfrm>
            <a:off x="1169551" y="7335996"/>
            <a:ext cx="2015102" cy="523220"/>
          </a:xfrm>
          <a:prstGeom prst="rect">
            <a:avLst/>
          </a:prstGeom>
          <a:noFill/>
        </p:spPr>
        <p:txBody>
          <a:bodyPr wrap="none" rtlCol="0">
            <a:spAutoFit/>
          </a:bodyPr>
          <a:lstStyle/>
          <a:p>
            <a:pPr algn="ctr"/>
            <a:r>
              <a:rPr lang="en-US" sz="1400" dirty="0">
                <a:solidFill>
                  <a:schemeClr val="accent3"/>
                </a:solidFill>
              </a:rPr>
              <a:t>Multiple Aggregate and</a:t>
            </a:r>
          </a:p>
          <a:p>
            <a:pPr algn="ctr"/>
            <a:r>
              <a:rPr lang="en-US" sz="1400" dirty="0">
                <a:solidFill>
                  <a:schemeClr val="accent3"/>
                </a:solidFill>
              </a:rPr>
              <a:t>Selective Outputs</a:t>
            </a:r>
          </a:p>
        </p:txBody>
      </p:sp>
      <p:cxnSp>
        <p:nvCxnSpPr>
          <p:cNvPr id="54" name="Elbow Connector 53">
            <a:extLst>
              <a:ext uri="{FF2B5EF4-FFF2-40B4-BE49-F238E27FC236}">
                <a16:creationId xmlns:a16="http://schemas.microsoft.com/office/drawing/2014/main" id="{29B12EB4-8626-9440-B133-1424BCE194DE}"/>
              </a:ext>
            </a:extLst>
          </p:cNvPr>
          <p:cNvCxnSpPr>
            <a:cxnSpLocks/>
            <a:stCxn id="14" idx="2"/>
            <a:endCxn id="52" idx="1"/>
          </p:cNvCxnSpPr>
          <p:nvPr/>
        </p:nvCxnSpPr>
        <p:spPr>
          <a:xfrm rot="5400000">
            <a:off x="1755764" y="6131824"/>
            <a:ext cx="581013" cy="10929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a:extLst>
              <a:ext uri="{FF2B5EF4-FFF2-40B4-BE49-F238E27FC236}">
                <a16:creationId xmlns:a16="http://schemas.microsoft.com/office/drawing/2014/main" id="{4C21D603-4A8D-D543-836E-E67FB86EDE42}"/>
              </a:ext>
            </a:extLst>
          </p:cNvPr>
          <p:cNvCxnSpPr>
            <a:cxnSpLocks/>
            <a:endCxn id="51" idx="1"/>
          </p:cNvCxnSpPr>
          <p:nvPr/>
        </p:nvCxnSpPr>
        <p:spPr>
          <a:xfrm rot="5400000">
            <a:off x="1887715" y="6368342"/>
            <a:ext cx="717189" cy="47259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a:extLst>
              <a:ext uri="{FF2B5EF4-FFF2-40B4-BE49-F238E27FC236}">
                <a16:creationId xmlns:a16="http://schemas.microsoft.com/office/drawing/2014/main" id="{16046161-CD62-BC41-8477-AB6B8B6E9599}"/>
              </a:ext>
            </a:extLst>
          </p:cNvPr>
          <p:cNvCxnSpPr>
            <a:cxnSpLocks/>
            <a:stCxn id="14" idx="2"/>
            <a:endCxn id="50" idx="1"/>
          </p:cNvCxnSpPr>
          <p:nvPr/>
        </p:nvCxnSpPr>
        <p:spPr>
          <a:xfrm rot="5400000">
            <a:off x="2271586" y="6636468"/>
            <a:ext cx="569835" cy="7252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71CA09A0-2A49-F74A-950C-4019F1B5B2E8}"/>
              </a:ext>
            </a:extLst>
          </p:cNvPr>
          <p:cNvCxnSpPr>
            <a:cxnSpLocks/>
            <a:stCxn id="14" idx="2"/>
            <a:endCxn id="49" idx="1"/>
          </p:cNvCxnSpPr>
          <p:nvPr/>
        </p:nvCxnSpPr>
        <p:spPr>
          <a:xfrm rot="16200000" flipH="1">
            <a:off x="2529496" y="6451079"/>
            <a:ext cx="564247" cy="4377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E0824B7-704D-7444-996E-16C3283A6DB3}"/>
              </a:ext>
            </a:extLst>
          </p:cNvPr>
          <p:cNvCxnSpPr>
            <a:cxnSpLocks/>
          </p:cNvCxnSpPr>
          <p:nvPr/>
        </p:nvCxnSpPr>
        <p:spPr>
          <a:xfrm>
            <a:off x="3597716" y="2602632"/>
            <a:ext cx="0" cy="503710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F787170F-60D9-024E-B3F1-73F819356502}"/>
              </a:ext>
            </a:extLst>
          </p:cNvPr>
          <p:cNvGrpSpPr/>
          <p:nvPr/>
        </p:nvGrpSpPr>
        <p:grpSpPr>
          <a:xfrm rot="5400000">
            <a:off x="4681942" y="3847001"/>
            <a:ext cx="350943" cy="1864876"/>
            <a:chOff x="2850704" y="4704100"/>
            <a:chExt cx="604966" cy="3214729"/>
          </a:xfrm>
        </p:grpSpPr>
        <p:sp>
          <p:nvSpPr>
            <p:cNvPr id="70" name="Rectangle 69">
              <a:extLst>
                <a:ext uri="{FF2B5EF4-FFF2-40B4-BE49-F238E27FC236}">
                  <a16:creationId xmlns:a16="http://schemas.microsoft.com/office/drawing/2014/main" id="{C18B9A0F-72EB-974D-8458-7765D74C58CF}"/>
                </a:ext>
              </a:extLst>
            </p:cNvPr>
            <p:cNvSpPr/>
            <p:nvPr/>
          </p:nvSpPr>
          <p:spPr>
            <a:xfrm>
              <a:off x="2850704" y="470410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40BA9BA8-5EFA-EC4B-A92A-2FFFBD2FD56F}"/>
                </a:ext>
              </a:extLst>
            </p:cNvPr>
            <p:cNvSpPr/>
            <p:nvPr/>
          </p:nvSpPr>
          <p:spPr>
            <a:xfrm>
              <a:off x="2860338" y="558365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BEF59B3E-6802-F74A-9B62-00E446311D24}"/>
                </a:ext>
              </a:extLst>
            </p:cNvPr>
            <p:cNvSpPr/>
            <p:nvPr/>
          </p:nvSpPr>
          <p:spPr>
            <a:xfrm>
              <a:off x="2869972" y="646321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62DFC42C-EA6E-B648-96B4-BDBFDE782128}"/>
                </a:ext>
              </a:extLst>
            </p:cNvPr>
            <p:cNvSpPr/>
            <p:nvPr/>
          </p:nvSpPr>
          <p:spPr>
            <a:xfrm>
              <a:off x="2879606" y="734276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Box 74">
            <a:extLst>
              <a:ext uri="{FF2B5EF4-FFF2-40B4-BE49-F238E27FC236}">
                <a16:creationId xmlns:a16="http://schemas.microsoft.com/office/drawing/2014/main" id="{FA7A94E3-6DB3-354F-B7A5-44FCE1C1B3D3}"/>
              </a:ext>
            </a:extLst>
          </p:cNvPr>
          <p:cNvSpPr txBox="1"/>
          <p:nvPr/>
        </p:nvSpPr>
        <p:spPr>
          <a:xfrm>
            <a:off x="4203162" y="2458616"/>
            <a:ext cx="1369286" cy="1089529"/>
          </a:xfrm>
          <a:prstGeom prst="rect">
            <a:avLst/>
          </a:prstGeom>
          <a:noFill/>
        </p:spPr>
        <p:txBody>
          <a:bodyPr wrap="none" rtlCol="0">
            <a:spAutoFit/>
          </a:bodyPr>
          <a:lstStyle/>
          <a:p>
            <a:pPr algn="ctr"/>
            <a:r>
              <a:rPr lang="en-US" dirty="0">
                <a:solidFill>
                  <a:schemeClr val="accent1"/>
                </a:solidFill>
              </a:rPr>
              <a:t>Spark on </a:t>
            </a:r>
          </a:p>
          <a:p>
            <a:pPr algn="ctr"/>
            <a:r>
              <a:rPr lang="en-US" dirty="0">
                <a:solidFill>
                  <a:schemeClr val="accent1"/>
                </a:solidFill>
              </a:rPr>
              <a:t>z/OS with</a:t>
            </a:r>
          </a:p>
          <a:p>
            <a:pPr algn="ctr"/>
            <a:r>
              <a:rPr lang="en-US" dirty="0">
                <a:solidFill>
                  <a:schemeClr val="accent1"/>
                </a:solidFill>
              </a:rPr>
              <a:t> </a:t>
            </a:r>
            <a:r>
              <a:rPr lang="en-US" dirty="0" err="1">
                <a:solidFill>
                  <a:schemeClr val="accent1"/>
                </a:solidFill>
              </a:rPr>
              <a:t>jzos</a:t>
            </a:r>
            <a:r>
              <a:rPr lang="en-US" dirty="0">
                <a:solidFill>
                  <a:schemeClr val="accent1"/>
                </a:solidFill>
              </a:rPr>
              <a:t> IO</a:t>
            </a:r>
          </a:p>
        </p:txBody>
      </p:sp>
      <p:sp>
        <p:nvSpPr>
          <p:cNvPr id="76" name="Rectangle 75">
            <a:extLst>
              <a:ext uri="{FF2B5EF4-FFF2-40B4-BE49-F238E27FC236}">
                <a16:creationId xmlns:a16="http://schemas.microsoft.com/office/drawing/2014/main" id="{AA6F8C4C-B876-2344-8413-CB9626C59B20}"/>
              </a:ext>
            </a:extLst>
          </p:cNvPr>
          <p:cNvSpPr/>
          <p:nvPr/>
        </p:nvSpPr>
        <p:spPr>
          <a:xfrm>
            <a:off x="4680932" y="5572691"/>
            <a:ext cx="1008240" cy="8332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Spark</a:t>
            </a:r>
          </a:p>
        </p:txBody>
      </p:sp>
      <p:cxnSp>
        <p:nvCxnSpPr>
          <p:cNvPr id="77" name="Elbow Connector 76">
            <a:extLst>
              <a:ext uri="{FF2B5EF4-FFF2-40B4-BE49-F238E27FC236}">
                <a16:creationId xmlns:a16="http://schemas.microsoft.com/office/drawing/2014/main" id="{78CC0789-157F-5046-BC5D-1ADAB2FFD9B5}"/>
              </a:ext>
            </a:extLst>
          </p:cNvPr>
          <p:cNvCxnSpPr>
            <a:cxnSpLocks/>
            <a:stCxn id="70" idx="3"/>
            <a:endCxn id="76" idx="0"/>
          </p:cNvCxnSpPr>
          <p:nvPr/>
        </p:nvCxnSpPr>
        <p:spPr>
          <a:xfrm rot="5400000">
            <a:off x="5086635" y="5036563"/>
            <a:ext cx="634546" cy="4377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77">
            <a:extLst>
              <a:ext uri="{FF2B5EF4-FFF2-40B4-BE49-F238E27FC236}">
                <a16:creationId xmlns:a16="http://schemas.microsoft.com/office/drawing/2014/main" id="{34A59116-568F-A147-A924-048EC5F9BF0F}"/>
              </a:ext>
            </a:extLst>
          </p:cNvPr>
          <p:cNvCxnSpPr>
            <a:cxnSpLocks/>
            <a:stCxn id="73" idx="3"/>
            <a:endCxn id="76" idx="0"/>
          </p:cNvCxnSpPr>
          <p:nvPr/>
        </p:nvCxnSpPr>
        <p:spPr>
          <a:xfrm rot="16200000" flipH="1">
            <a:off x="4329667" y="4717306"/>
            <a:ext cx="617780" cy="10929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a:extLst>
              <a:ext uri="{FF2B5EF4-FFF2-40B4-BE49-F238E27FC236}">
                <a16:creationId xmlns:a16="http://schemas.microsoft.com/office/drawing/2014/main" id="{F1FAF1A0-38BA-0D47-BA28-840217E7AFAB}"/>
              </a:ext>
            </a:extLst>
          </p:cNvPr>
          <p:cNvCxnSpPr>
            <a:cxnSpLocks/>
            <a:stCxn id="71" idx="3"/>
            <a:endCxn id="76" idx="0"/>
          </p:cNvCxnSpPr>
          <p:nvPr/>
        </p:nvCxnSpPr>
        <p:spPr>
          <a:xfrm rot="16200000" flipH="1">
            <a:off x="4834312" y="5221951"/>
            <a:ext cx="628958" cy="7252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E4654190-0E46-D645-934F-93A2681022B2}"/>
              </a:ext>
            </a:extLst>
          </p:cNvPr>
          <p:cNvCxnSpPr>
            <a:cxnSpLocks/>
            <a:stCxn id="72" idx="3"/>
            <a:endCxn id="76" idx="0"/>
          </p:cNvCxnSpPr>
          <p:nvPr/>
        </p:nvCxnSpPr>
        <p:spPr>
          <a:xfrm rot="16200000" flipH="1">
            <a:off x="4581990" y="4969628"/>
            <a:ext cx="623369" cy="58275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49229F08-C57F-9F49-8158-117629DCF019}"/>
              </a:ext>
            </a:extLst>
          </p:cNvPr>
          <p:cNvSpPr/>
          <p:nvPr/>
        </p:nvSpPr>
        <p:spPr>
          <a:xfrm rot="5400000">
            <a:off x="3903600" y="6020517"/>
            <a:ext cx="334177" cy="3341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a:extLst>
              <a:ext uri="{FF2B5EF4-FFF2-40B4-BE49-F238E27FC236}">
                <a16:creationId xmlns:a16="http://schemas.microsoft.com/office/drawing/2014/main" id="{48A455A7-1A6D-E843-B742-D707CA64F82B}"/>
              </a:ext>
            </a:extLst>
          </p:cNvPr>
          <p:cNvSpPr/>
          <p:nvPr/>
        </p:nvSpPr>
        <p:spPr>
          <a:xfrm rot="5400000">
            <a:off x="3996984" y="6124706"/>
            <a:ext cx="334177" cy="3341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a:extLst>
              <a:ext uri="{FF2B5EF4-FFF2-40B4-BE49-F238E27FC236}">
                <a16:creationId xmlns:a16="http://schemas.microsoft.com/office/drawing/2014/main" id="{0B2486DB-C2B1-F24A-8DA4-7F8C5D6296D7}"/>
              </a:ext>
            </a:extLst>
          </p:cNvPr>
          <p:cNvSpPr/>
          <p:nvPr/>
        </p:nvSpPr>
        <p:spPr>
          <a:xfrm rot="5400000">
            <a:off x="4090368" y="6228895"/>
            <a:ext cx="334177" cy="3341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a:extLst>
              <a:ext uri="{FF2B5EF4-FFF2-40B4-BE49-F238E27FC236}">
                <a16:creationId xmlns:a16="http://schemas.microsoft.com/office/drawing/2014/main" id="{29A46C19-B292-BF45-A8E6-5C0B95D61959}"/>
              </a:ext>
            </a:extLst>
          </p:cNvPr>
          <p:cNvGrpSpPr/>
          <p:nvPr/>
        </p:nvGrpSpPr>
        <p:grpSpPr>
          <a:xfrm rot="5400000">
            <a:off x="4681942" y="6213227"/>
            <a:ext cx="350943" cy="1864876"/>
            <a:chOff x="2850704" y="4704100"/>
            <a:chExt cx="604966" cy="3214729"/>
          </a:xfrm>
        </p:grpSpPr>
        <p:sp>
          <p:nvSpPr>
            <p:cNvPr id="86" name="Rectangle 85">
              <a:extLst>
                <a:ext uri="{FF2B5EF4-FFF2-40B4-BE49-F238E27FC236}">
                  <a16:creationId xmlns:a16="http://schemas.microsoft.com/office/drawing/2014/main" id="{F1058D44-2FC5-A141-ACB3-9C04763D16E6}"/>
                </a:ext>
              </a:extLst>
            </p:cNvPr>
            <p:cNvSpPr/>
            <p:nvPr/>
          </p:nvSpPr>
          <p:spPr>
            <a:xfrm>
              <a:off x="2850704" y="470410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AD6BBB47-4970-8641-99B2-8103E3A38DA9}"/>
                </a:ext>
              </a:extLst>
            </p:cNvPr>
            <p:cNvSpPr/>
            <p:nvPr/>
          </p:nvSpPr>
          <p:spPr>
            <a:xfrm>
              <a:off x="2860338" y="558365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9EF61F38-F49F-CE47-8E0A-588B713AA573}"/>
                </a:ext>
              </a:extLst>
            </p:cNvPr>
            <p:cNvSpPr/>
            <p:nvPr/>
          </p:nvSpPr>
          <p:spPr>
            <a:xfrm>
              <a:off x="2869972" y="646321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B4688F5E-DDC9-7D4F-B5FF-60ED99F96A40}"/>
                </a:ext>
              </a:extLst>
            </p:cNvPr>
            <p:cNvSpPr/>
            <p:nvPr/>
          </p:nvSpPr>
          <p:spPr>
            <a:xfrm>
              <a:off x="2879606" y="734276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91" name="Elbow Connector 90">
            <a:extLst>
              <a:ext uri="{FF2B5EF4-FFF2-40B4-BE49-F238E27FC236}">
                <a16:creationId xmlns:a16="http://schemas.microsoft.com/office/drawing/2014/main" id="{C126585A-5F5B-7440-98CD-1E2484CA0D19}"/>
              </a:ext>
            </a:extLst>
          </p:cNvPr>
          <p:cNvCxnSpPr>
            <a:cxnSpLocks/>
            <a:stCxn id="76" idx="2"/>
            <a:endCxn id="89" idx="1"/>
          </p:cNvCxnSpPr>
          <p:nvPr/>
        </p:nvCxnSpPr>
        <p:spPr>
          <a:xfrm rot="5400000">
            <a:off x="4348052" y="6149959"/>
            <a:ext cx="581013" cy="10929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a:extLst>
              <a:ext uri="{FF2B5EF4-FFF2-40B4-BE49-F238E27FC236}">
                <a16:creationId xmlns:a16="http://schemas.microsoft.com/office/drawing/2014/main" id="{E7A43056-5BE8-4A4A-B878-02D3E81FB994}"/>
              </a:ext>
            </a:extLst>
          </p:cNvPr>
          <p:cNvCxnSpPr>
            <a:cxnSpLocks/>
            <a:stCxn id="76" idx="2"/>
            <a:endCxn id="88" idx="1"/>
          </p:cNvCxnSpPr>
          <p:nvPr/>
        </p:nvCxnSpPr>
        <p:spPr>
          <a:xfrm rot="5400000">
            <a:off x="4605963" y="6402282"/>
            <a:ext cx="575424" cy="58275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50335F17-F1CD-1F42-B4D6-E96BDA0A8EBD}"/>
              </a:ext>
            </a:extLst>
          </p:cNvPr>
          <p:cNvCxnSpPr>
            <a:cxnSpLocks/>
            <a:stCxn id="76" idx="2"/>
            <a:endCxn id="87" idx="1"/>
          </p:cNvCxnSpPr>
          <p:nvPr/>
        </p:nvCxnSpPr>
        <p:spPr>
          <a:xfrm rot="5400000">
            <a:off x="4863874" y="6654603"/>
            <a:ext cx="569835" cy="7252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Elbow Connector 93">
            <a:extLst>
              <a:ext uri="{FF2B5EF4-FFF2-40B4-BE49-F238E27FC236}">
                <a16:creationId xmlns:a16="http://schemas.microsoft.com/office/drawing/2014/main" id="{3E34C421-5C7B-1143-A6CF-6E4C7730FCCA}"/>
              </a:ext>
            </a:extLst>
          </p:cNvPr>
          <p:cNvCxnSpPr>
            <a:cxnSpLocks/>
            <a:stCxn id="76" idx="2"/>
            <a:endCxn id="86" idx="1"/>
          </p:cNvCxnSpPr>
          <p:nvPr/>
        </p:nvCxnSpPr>
        <p:spPr>
          <a:xfrm rot="16200000" flipH="1">
            <a:off x="5121784" y="6469214"/>
            <a:ext cx="564247" cy="4377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9DAA46F-29E6-8E4F-B695-7EA60664E36D}"/>
              </a:ext>
            </a:extLst>
          </p:cNvPr>
          <p:cNvCxnSpPr>
            <a:cxnSpLocks/>
          </p:cNvCxnSpPr>
          <p:nvPr/>
        </p:nvCxnSpPr>
        <p:spPr>
          <a:xfrm>
            <a:off x="6016155" y="2620767"/>
            <a:ext cx="0" cy="503710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318B6C4E-CBA5-764A-AB2F-B3704DC72CF4}"/>
              </a:ext>
            </a:extLst>
          </p:cNvPr>
          <p:cNvSpPr/>
          <p:nvPr/>
        </p:nvSpPr>
        <p:spPr>
          <a:xfrm>
            <a:off x="4643295" y="5150135"/>
            <a:ext cx="1066640" cy="3212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1"/>
                </a:solidFill>
              </a:rPr>
              <a:t>jzos</a:t>
            </a:r>
            <a:r>
              <a:rPr lang="en-US" sz="1800" dirty="0">
                <a:solidFill>
                  <a:schemeClr val="tx1"/>
                </a:solidFill>
              </a:rPr>
              <a:t> I/O</a:t>
            </a:r>
          </a:p>
        </p:txBody>
      </p:sp>
      <p:grpSp>
        <p:nvGrpSpPr>
          <p:cNvPr id="97" name="Group 96">
            <a:extLst>
              <a:ext uri="{FF2B5EF4-FFF2-40B4-BE49-F238E27FC236}">
                <a16:creationId xmlns:a16="http://schemas.microsoft.com/office/drawing/2014/main" id="{F828140E-130C-1F4A-8A6E-157E58DE7F05}"/>
              </a:ext>
            </a:extLst>
          </p:cNvPr>
          <p:cNvGrpSpPr/>
          <p:nvPr/>
        </p:nvGrpSpPr>
        <p:grpSpPr>
          <a:xfrm rot="5400000">
            <a:off x="7154124" y="3828864"/>
            <a:ext cx="350943" cy="1864876"/>
            <a:chOff x="2850704" y="4704100"/>
            <a:chExt cx="604966" cy="3214729"/>
          </a:xfrm>
        </p:grpSpPr>
        <p:sp>
          <p:nvSpPr>
            <p:cNvPr id="98" name="Rectangle 97">
              <a:extLst>
                <a:ext uri="{FF2B5EF4-FFF2-40B4-BE49-F238E27FC236}">
                  <a16:creationId xmlns:a16="http://schemas.microsoft.com/office/drawing/2014/main" id="{B884D4B3-A993-384B-A562-91B4FF89F67C}"/>
                </a:ext>
              </a:extLst>
            </p:cNvPr>
            <p:cNvSpPr/>
            <p:nvPr/>
          </p:nvSpPr>
          <p:spPr>
            <a:xfrm>
              <a:off x="2850704" y="470410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55B06175-6F71-4942-A7A6-63361829F7F3}"/>
                </a:ext>
              </a:extLst>
            </p:cNvPr>
            <p:cNvSpPr/>
            <p:nvPr/>
          </p:nvSpPr>
          <p:spPr>
            <a:xfrm>
              <a:off x="2860338" y="558365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213FF688-FD4E-A046-92D6-450BB34A79A4}"/>
                </a:ext>
              </a:extLst>
            </p:cNvPr>
            <p:cNvSpPr/>
            <p:nvPr/>
          </p:nvSpPr>
          <p:spPr>
            <a:xfrm>
              <a:off x="2869972" y="646321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4C46CB3F-F50B-DD4E-82C9-21955E4BED8B}"/>
                </a:ext>
              </a:extLst>
            </p:cNvPr>
            <p:cNvSpPr/>
            <p:nvPr/>
          </p:nvSpPr>
          <p:spPr>
            <a:xfrm>
              <a:off x="2879606" y="734276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3" name="TextBox 102">
            <a:extLst>
              <a:ext uri="{FF2B5EF4-FFF2-40B4-BE49-F238E27FC236}">
                <a16:creationId xmlns:a16="http://schemas.microsoft.com/office/drawing/2014/main" id="{2DBB05CD-9A2B-C646-B8BA-556CE7BDE234}"/>
              </a:ext>
            </a:extLst>
          </p:cNvPr>
          <p:cNvSpPr txBox="1"/>
          <p:nvPr/>
        </p:nvSpPr>
        <p:spPr>
          <a:xfrm>
            <a:off x="6637676" y="2440479"/>
            <a:ext cx="1444626" cy="1089529"/>
          </a:xfrm>
          <a:prstGeom prst="rect">
            <a:avLst/>
          </a:prstGeom>
          <a:noFill/>
        </p:spPr>
        <p:txBody>
          <a:bodyPr wrap="none" rtlCol="0">
            <a:spAutoFit/>
          </a:bodyPr>
          <a:lstStyle/>
          <a:p>
            <a:pPr algn="ctr"/>
            <a:r>
              <a:rPr lang="en-US" dirty="0">
                <a:solidFill>
                  <a:schemeClr val="accent1"/>
                </a:solidFill>
              </a:rPr>
              <a:t>Spark on </a:t>
            </a:r>
          </a:p>
          <a:p>
            <a:pPr algn="ctr"/>
            <a:r>
              <a:rPr lang="en-US" dirty="0">
                <a:solidFill>
                  <a:schemeClr val="accent1"/>
                </a:solidFill>
              </a:rPr>
              <a:t>z/OS with </a:t>
            </a:r>
          </a:p>
          <a:p>
            <a:pPr algn="ctr"/>
            <a:r>
              <a:rPr lang="en-US" dirty="0" err="1">
                <a:solidFill>
                  <a:schemeClr val="accent1"/>
                </a:solidFill>
              </a:rPr>
              <a:t>genlib</a:t>
            </a:r>
            <a:r>
              <a:rPr lang="en-US" dirty="0">
                <a:solidFill>
                  <a:schemeClr val="accent1"/>
                </a:solidFill>
              </a:rPr>
              <a:t> IO</a:t>
            </a:r>
          </a:p>
        </p:txBody>
      </p:sp>
      <p:sp>
        <p:nvSpPr>
          <p:cNvPr id="104" name="Rectangle 103">
            <a:extLst>
              <a:ext uri="{FF2B5EF4-FFF2-40B4-BE49-F238E27FC236}">
                <a16:creationId xmlns:a16="http://schemas.microsoft.com/office/drawing/2014/main" id="{CBE9B063-126A-2549-9F09-4391B1B64AFD}"/>
              </a:ext>
            </a:extLst>
          </p:cNvPr>
          <p:cNvSpPr/>
          <p:nvPr/>
        </p:nvSpPr>
        <p:spPr>
          <a:xfrm>
            <a:off x="7153114" y="5554554"/>
            <a:ext cx="1008240" cy="8332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Spark</a:t>
            </a:r>
          </a:p>
        </p:txBody>
      </p:sp>
      <p:cxnSp>
        <p:nvCxnSpPr>
          <p:cNvPr id="105" name="Elbow Connector 104">
            <a:extLst>
              <a:ext uri="{FF2B5EF4-FFF2-40B4-BE49-F238E27FC236}">
                <a16:creationId xmlns:a16="http://schemas.microsoft.com/office/drawing/2014/main" id="{06E6FC32-285C-D646-97EA-38F91FADA71B}"/>
              </a:ext>
            </a:extLst>
          </p:cNvPr>
          <p:cNvCxnSpPr>
            <a:cxnSpLocks/>
            <a:stCxn id="98" idx="3"/>
            <a:endCxn id="104" idx="0"/>
          </p:cNvCxnSpPr>
          <p:nvPr/>
        </p:nvCxnSpPr>
        <p:spPr>
          <a:xfrm rot="5400000">
            <a:off x="7558817" y="5018426"/>
            <a:ext cx="634546" cy="4377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Elbow Connector 105">
            <a:extLst>
              <a:ext uri="{FF2B5EF4-FFF2-40B4-BE49-F238E27FC236}">
                <a16:creationId xmlns:a16="http://schemas.microsoft.com/office/drawing/2014/main" id="{9B68843C-AAAE-E74B-B817-306A00F2B922}"/>
              </a:ext>
            </a:extLst>
          </p:cNvPr>
          <p:cNvCxnSpPr>
            <a:cxnSpLocks/>
            <a:stCxn id="101" idx="3"/>
            <a:endCxn id="104" idx="0"/>
          </p:cNvCxnSpPr>
          <p:nvPr/>
        </p:nvCxnSpPr>
        <p:spPr>
          <a:xfrm rot="16200000" flipH="1">
            <a:off x="6801849" y="4699169"/>
            <a:ext cx="617780" cy="10929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Elbow Connector 106">
            <a:extLst>
              <a:ext uri="{FF2B5EF4-FFF2-40B4-BE49-F238E27FC236}">
                <a16:creationId xmlns:a16="http://schemas.microsoft.com/office/drawing/2014/main" id="{CC5467FF-C765-184C-BF62-F142A6B75DD3}"/>
              </a:ext>
            </a:extLst>
          </p:cNvPr>
          <p:cNvCxnSpPr>
            <a:cxnSpLocks/>
            <a:stCxn id="99" idx="3"/>
            <a:endCxn id="104" idx="0"/>
          </p:cNvCxnSpPr>
          <p:nvPr/>
        </p:nvCxnSpPr>
        <p:spPr>
          <a:xfrm rot="16200000" flipH="1">
            <a:off x="7306494" y="5203814"/>
            <a:ext cx="628958" cy="7252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Elbow Connector 107">
            <a:extLst>
              <a:ext uri="{FF2B5EF4-FFF2-40B4-BE49-F238E27FC236}">
                <a16:creationId xmlns:a16="http://schemas.microsoft.com/office/drawing/2014/main" id="{00DE3E61-1629-4B4B-82D6-28E30488D58F}"/>
              </a:ext>
            </a:extLst>
          </p:cNvPr>
          <p:cNvCxnSpPr>
            <a:cxnSpLocks/>
            <a:stCxn id="100" idx="3"/>
            <a:endCxn id="104" idx="0"/>
          </p:cNvCxnSpPr>
          <p:nvPr/>
        </p:nvCxnSpPr>
        <p:spPr>
          <a:xfrm rot="16200000" flipH="1">
            <a:off x="7054172" y="4951491"/>
            <a:ext cx="623369" cy="58275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Rectangle 108">
            <a:extLst>
              <a:ext uri="{FF2B5EF4-FFF2-40B4-BE49-F238E27FC236}">
                <a16:creationId xmlns:a16="http://schemas.microsoft.com/office/drawing/2014/main" id="{75000D37-B2C0-A241-B77D-F9B9CFB2B27C}"/>
              </a:ext>
            </a:extLst>
          </p:cNvPr>
          <p:cNvSpPr/>
          <p:nvPr/>
        </p:nvSpPr>
        <p:spPr>
          <a:xfrm rot="5400000">
            <a:off x="6375782" y="6002380"/>
            <a:ext cx="334177" cy="3341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Rectangle 109">
            <a:extLst>
              <a:ext uri="{FF2B5EF4-FFF2-40B4-BE49-F238E27FC236}">
                <a16:creationId xmlns:a16="http://schemas.microsoft.com/office/drawing/2014/main" id="{12B4BF0D-095D-9C49-8635-B24E9BC71CF2}"/>
              </a:ext>
            </a:extLst>
          </p:cNvPr>
          <p:cNvSpPr/>
          <p:nvPr/>
        </p:nvSpPr>
        <p:spPr>
          <a:xfrm rot="5400000">
            <a:off x="6469166" y="6106569"/>
            <a:ext cx="334177" cy="3341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a:extLst>
              <a:ext uri="{FF2B5EF4-FFF2-40B4-BE49-F238E27FC236}">
                <a16:creationId xmlns:a16="http://schemas.microsoft.com/office/drawing/2014/main" id="{305ACFC9-129F-304C-BC0A-09AB2380DD4E}"/>
              </a:ext>
            </a:extLst>
          </p:cNvPr>
          <p:cNvSpPr/>
          <p:nvPr/>
        </p:nvSpPr>
        <p:spPr>
          <a:xfrm rot="5400000">
            <a:off x="6562550" y="6210758"/>
            <a:ext cx="334177" cy="3341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3" name="Group 112">
            <a:extLst>
              <a:ext uri="{FF2B5EF4-FFF2-40B4-BE49-F238E27FC236}">
                <a16:creationId xmlns:a16="http://schemas.microsoft.com/office/drawing/2014/main" id="{BC2C31BD-E160-9D45-9997-9120A8A1BE13}"/>
              </a:ext>
            </a:extLst>
          </p:cNvPr>
          <p:cNvGrpSpPr/>
          <p:nvPr/>
        </p:nvGrpSpPr>
        <p:grpSpPr>
          <a:xfrm rot="5400000">
            <a:off x="7154124" y="6195090"/>
            <a:ext cx="350943" cy="1864876"/>
            <a:chOff x="2850704" y="4704100"/>
            <a:chExt cx="604966" cy="3214729"/>
          </a:xfrm>
        </p:grpSpPr>
        <p:sp>
          <p:nvSpPr>
            <p:cNvPr id="114" name="Rectangle 113">
              <a:extLst>
                <a:ext uri="{FF2B5EF4-FFF2-40B4-BE49-F238E27FC236}">
                  <a16:creationId xmlns:a16="http://schemas.microsoft.com/office/drawing/2014/main" id="{FF777AA8-994C-1945-A1C8-BC28135740AE}"/>
                </a:ext>
              </a:extLst>
            </p:cNvPr>
            <p:cNvSpPr/>
            <p:nvPr/>
          </p:nvSpPr>
          <p:spPr>
            <a:xfrm>
              <a:off x="2850704" y="470410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5A688282-328E-AB4B-ADD1-28E2837147E5}"/>
                </a:ext>
              </a:extLst>
            </p:cNvPr>
            <p:cNvSpPr/>
            <p:nvPr/>
          </p:nvSpPr>
          <p:spPr>
            <a:xfrm>
              <a:off x="2860338" y="558365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0E709CB-394E-1E40-951F-D5FF903EFE11}"/>
                </a:ext>
              </a:extLst>
            </p:cNvPr>
            <p:cNvSpPr/>
            <p:nvPr/>
          </p:nvSpPr>
          <p:spPr>
            <a:xfrm>
              <a:off x="2869972" y="646321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B968853C-6F10-5248-99CE-5E2AB8B1A68C}"/>
                </a:ext>
              </a:extLst>
            </p:cNvPr>
            <p:cNvSpPr/>
            <p:nvPr/>
          </p:nvSpPr>
          <p:spPr>
            <a:xfrm>
              <a:off x="2879606" y="734276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19" name="Elbow Connector 118">
            <a:extLst>
              <a:ext uri="{FF2B5EF4-FFF2-40B4-BE49-F238E27FC236}">
                <a16:creationId xmlns:a16="http://schemas.microsoft.com/office/drawing/2014/main" id="{09A2E30F-6533-6B4E-90B5-81B36BAAE842}"/>
              </a:ext>
            </a:extLst>
          </p:cNvPr>
          <p:cNvCxnSpPr>
            <a:cxnSpLocks/>
            <a:stCxn id="104" idx="2"/>
            <a:endCxn id="117" idx="1"/>
          </p:cNvCxnSpPr>
          <p:nvPr/>
        </p:nvCxnSpPr>
        <p:spPr>
          <a:xfrm rot="5400000">
            <a:off x="6820234" y="6131822"/>
            <a:ext cx="581013" cy="10929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Elbow Connector 119">
            <a:extLst>
              <a:ext uri="{FF2B5EF4-FFF2-40B4-BE49-F238E27FC236}">
                <a16:creationId xmlns:a16="http://schemas.microsoft.com/office/drawing/2014/main" id="{F7953523-6823-E242-84AC-891D66253D7E}"/>
              </a:ext>
            </a:extLst>
          </p:cNvPr>
          <p:cNvCxnSpPr>
            <a:cxnSpLocks/>
            <a:stCxn id="104" idx="2"/>
            <a:endCxn id="116" idx="1"/>
          </p:cNvCxnSpPr>
          <p:nvPr/>
        </p:nvCxnSpPr>
        <p:spPr>
          <a:xfrm rot="5400000">
            <a:off x="7078145" y="6384145"/>
            <a:ext cx="575424" cy="58275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Elbow Connector 120">
            <a:extLst>
              <a:ext uri="{FF2B5EF4-FFF2-40B4-BE49-F238E27FC236}">
                <a16:creationId xmlns:a16="http://schemas.microsoft.com/office/drawing/2014/main" id="{17FDA42A-4FF7-B74D-9257-FCECC38E8291}"/>
              </a:ext>
            </a:extLst>
          </p:cNvPr>
          <p:cNvCxnSpPr>
            <a:cxnSpLocks/>
            <a:stCxn id="104" idx="2"/>
            <a:endCxn id="115" idx="1"/>
          </p:cNvCxnSpPr>
          <p:nvPr/>
        </p:nvCxnSpPr>
        <p:spPr>
          <a:xfrm rot="5400000">
            <a:off x="7336056" y="6636466"/>
            <a:ext cx="569835" cy="7252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Elbow Connector 121">
            <a:extLst>
              <a:ext uri="{FF2B5EF4-FFF2-40B4-BE49-F238E27FC236}">
                <a16:creationId xmlns:a16="http://schemas.microsoft.com/office/drawing/2014/main" id="{1D63420C-CCD9-A642-9F45-3C8191F18DB4}"/>
              </a:ext>
            </a:extLst>
          </p:cNvPr>
          <p:cNvCxnSpPr>
            <a:cxnSpLocks/>
            <a:stCxn id="104" idx="2"/>
            <a:endCxn id="114" idx="1"/>
          </p:cNvCxnSpPr>
          <p:nvPr/>
        </p:nvCxnSpPr>
        <p:spPr>
          <a:xfrm rot="16200000" flipH="1">
            <a:off x="7593966" y="6451077"/>
            <a:ext cx="564247" cy="4377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3F0DC6A-AC37-FD48-804F-E3AB4D5DD21B}"/>
              </a:ext>
            </a:extLst>
          </p:cNvPr>
          <p:cNvCxnSpPr>
            <a:cxnSpLocks/>
          </p:cNvCxnSpPr>
          <p:nvPr/>
        </p:nvCxnSpPr>
        <p:spPr>
          <a:xfrm>
            <a:off x="8614088" y="2602630"/>
            <a:ext cx="0" cy="503710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24" name="Rectangle 123">
            <a:extLst>
              <a:ext uri="{FF2B5EF4-FFF2-40B4-BE49-F238E27FC236}">
                <a16:creationId xmlns:a16="http://schemas.microsoft.com/office/drawing/2014/main" id="{BA678382-6469-BF4D-9D05-84F61F8D7FE2}"/>
              </a:ext>
            </a:extLst>
          </p:cNvPr>
          <p:cNvSpPr/>
          <p:nvPr/>
        </p:nvSpPr>
        <p:spPr>
          <a:xfrm>
            <a:off x="7062145" y="5131998"/>
            <a:ext cx="1173304" cy="3212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1"/>
                </a:solidFill>
              </a:rPr>
              <a:t>genlib</a:t>
            </a:r>
            <a:r>
              <a:rPr lang="en-US" sz="1800" dirty="0">
                <a:solidFill>
                  <a:schemeClr val="tx1"/>
                </a:solidFill>
              </a:rPr>
              <a:t> I/O</a:t>
            </a:r>
          </a:p>
        </p:txBody>
      </p:sp>
      <p:sp>
        <p:nvSpPr>
          <p:cNvPr id="125" name="Rectangle 124">
            <a:extLst>
              <a:ext uri="{FF2B5EF4-FFF2-40B4-BE49-F238E27FC236}">
                <a16:creationId xmlns:a16="http://schemas.microsoft.com/office/drawing/2014/main" id="{8CFF6521-1E66-A144-B8DE-62E02558101B}"/>
              </a:ext>
            </a:extLst>
          </p:cNvPr>
          <p:cNvSpPr/>
          <p:nvPr/>
        </p:nvSpPr>
        <p:spPr>
          <a:xfrm>
            <a:off x="4625122" y="6480878"/>
            <a:ext cx="1066640" cy="3212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1"/>
                </a:solidFill>
              </a:rPr>
              <a:t>jzos</a:t>
            </a:r>
            <a:r>
              <a:rPr lang="en-US" sz="1800" dirty="0">
                <a:solidFill>
                  <a:schemeClr val="tx1"/>
                </a:solidFill>
              </a:rPr>
              <a:t> I/O</a:t>
            </a:r>
          </a:p>
        </p:txBody>
      </p:sp>
      <p:sp>
        <p:nvSpPr>
          <p:cNvPr id="128" name="Rectangle 127">
            <a:extLst>
              <a:ext uri="{FF2B5EF4-FFF2-40B4-BE49-F238E27FC236}">
                <a16:creationId xmlns:a16="http://schemas.microsoft.com/office/drawing/2014/main" id="{7573CD43-BF27-7240-95D0-110C6695BF4F}"/>
              </a:ext>
            </a:extLst>
          </p:cNvPr>
          <p:cNvSpPr/>
          <p:nvPr/>
        </p:nvSpPr>
        <p:spPr>
          <a:xfrm>
            <a:off x="7075819" y="6447891"/>
            <a:ext cx="1173304" cy="3212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1"/>
                </a:solidFill>
              </a:rPr>
              <a:t>genlib</a:t>
            </a:r>
            <a:r>
              <a:rPr lang="en-US" sz="1800" dirty="0">
                <a:solidFill>
                  <a:schemeClr val="tx1"/>
                </a:solidFill>
              </a:rPr>
              <a:t> I/O</a:t>
            </a:r>
          </a:p>
        </p:txBody>
      </p:sp>
      <p:grpSp>
        <p:nvGrpSpPr>
          <p:cNvPr id="130" name="Group 129">
            <a:extLst>
              <a:ext uri="{FF2B5EF4-FFF2-40B4-BE49-F238E27FC236}">
                <a16:creationId xmlns:a16="http://schemas.microsoft.com/office/drawing/2014/main" id="{B07B6186-C755-9B41-AAF9-6DDA1EB90658}"/>
              </a:ext>
            </a:extLst>
          </p:cNvPr>
          <p:cNvGrpSpPr/>
          <p:nvPr/>
        </p:nvGrpSpPr>
        <p:grpSpPr>
          <a:xfrm rot="5400000">
            <a:off x="9695090" y="3847001"/>
            <a:ext cx="350943" cy="1864876"/>
            <a:chOff x="2850704" y="4704100"/>
            <a:chExt cx="604966" cy="3214729"/>
          </a:xfrm>
        </p:grpSpPr>
        <p:sp>
          <p:nvSpPr>
            <p:cNvPr id="131" name="Rectangle 130">
              <a:extLst>
                <a:ext uri="{FF2B5EF4-FFF2-40B4-BE49-F238E27FC236}">
                  <a16:creationId xmlns:a16="http://schemas.microsoft.com/office/drawing/2014/main" id="{55410341-2925-5F4E-BFEC-0198DAB7BB49}"/>
                </a:ext>
              </a:extLst>
            </p:cNvPr>
            <p:cNvSpPr/>
            <p:nvPr/>
          </p:nvSpPr>
          <p:spPr>
            <a:xfrm>
              <a:off x="2850704" y="470410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C8143E52-EFB9-6444-87DE-04B4CD817198}"/>
                </a:ext>
              </a:extLst>
            </p:cNvPr>
            <p:cNvSpPr/>
            <p:nvPr/>
          </p:nvSpPr>
          <p:spPr>
            <a:xfrm>
              <a:off x="2860338" y="558365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0AF899D5-8315-9249-8F6F-B63A0B23AAD5}"/>
                </a:ext>
              </a:extLst>
            </p:cNvPr>
            <p:cNvSpPr/>
            <p:nvPr/>
          </p:nvSpPr>
          <p:spPr>
            <a:xfrm>
              <a:off x="2869972" y="646321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DDB4738C-4503-FD44-A995-EC306B00D05C}"/>
                </a:ext>
              </a:extLst>
            </p:cNvPr>
            <p:cNvSpPr/>
            <p:nvPr/>
          </p:nvSpPr>
          <p:spPr>
            <a:xfrm>
              <a:off x="2879606" y="734276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6" name="TextBox 135">
            <a:extLst>
              <a:ext uri="{FF2B5EF4-FFF2-40B4-BE49-F238E27FC236}">
                <a16:creationId xmlns:a16="http://schemas.microsoft.com/office/drawing/2014/main" id="{D0803E69-AFAD-A444-9B8E-B8A96214C01F}"/>
              </a:ext>
            </a:extLst>
          </p:cNvPr>
          <p:cNvSpPr txBox="1"/>
          <p:nvPr/>
        </p:nvSpPr>
        <p:spPr>
          <a:xfrm>
            <a:off x="9040782" y="2458616"/>
            <a:ext cx="1720344" cy="1089529"/>
          </a:xfrm>
          <a:prstGeom prst="rect">
            <a:avLst/>
          </a:prstGeom>
          <a:noFill/>
        </p:spPr>
        <p:txBody>
          <a:bodyPr wrap="none" rtlCol="0">
            <a:spAutoFit/>
          </a:bodyPr>
          <a:lstStyle/>
          <a:p>
            <a:pPr algn="ctr"/>
            <a:r>
              <a:rPr lang="en-US" dirty="0">
                <a:solidFill>
                  <a:schemeClr val="accent1"/>
                </a:solidFill>
              </a:rPr>
              <a:t>Spark on </a:t>
            </a:r>
          </a:p>
          <a:p>
            <a:pPr algn="ctr"/>
            <a:r>
              <a:rPr lang="en-US" dirty="0">
                <a:solidFill>
                  <a:schemeClr val="accent1"/>
                </a:solidFill>
              </a:rPr>
              <a:t>z/OS with</a:t>
            </a:r>
          </a:p>
          <a:p>
            <a:pPr algn="ctr"/>
            <a:r>
              <a:rPr lang="en-US" dirty="0">
                <a:solidFill>
                  <a:schemeClr val="accent1"/>
                </a:solidFill>
              </a:rPr>
              <a:t> </a:t>
            </a:r>
            <a:r>
              <a:rPr lang="en-US" dirty="0" err="1">
                <a:solidFill>
                  <a:schemeClr val="accent1"/>
                </a:solidFill>
              </a:rPr>
              <a:t>genlib</a:t>
            </a:r>
            <a:r>
              <a:rPr lang="en-US" dirty="0">
                <a:solidFill>
                  <a:schemeClr val="accent1"/>
                </a:solidFill>
              </a:rPr>
              <a:t> Joins</a:t>
            </a:r>
          </a:p>
        </p:txBody>
      </p:sp>
      <p:sp>
        <p:nvSpPr>
          <p:cNvPr id="137" name="Rectangle 136">
            <a:extLst>
              <a:ext uri="{FF2B5EF4-FFF2-40B4-BE49-F238E27FC236}">
                <a16:creationId xmlns:a16="http://schemas.microsoft.com/office/drawing/2014/main" id="{BB049E4D-5566-D649-ADB3-C4A919778A44}"/>
              </a:ext>
            </a:extLst>
          </p:cNvPr>
          <p:cNvSpPr/>
          <p:nvPr/>
        </p:nvSpPr>
        <p:spPr>
          <a:xfrm>
            <a:off x="9694080" y="5572691"/>
            <a:ext cx="1008240" cy="8332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t>Spark</a:t>
            </a:r>
          </a:p>
        </p:txBody>
      </p:sp>
      <p:cxnSp>
        <p:nvCxnSpPr>
          <p:cNvPr id="138" name="Elbow Connector 137">
            <a:extLst>
              <a:ext uri="{FF2B5EF4-FFF2-40B4-BE49-F238E27FC236}">
                <a16:creationId xmlns:a16="http://schemas.microsoft.com/office/drawing/2014/main" id="{47C5F76A-0202-6F47-9200-48FE6B4DA27E}"/>
              </a:ext>
            </a:extLst>
          </p:cNvPr>
          <p:cNvCxnSpPr>
            <a:cxnSpLocks/>
            <a:stCxn id="131" idx="3"/>
            <a:endCxn id="137" idx="0"/>
          </p:cNvCxnSpPr>
          <p:nvPr/>
        </p:nvCxnSpPr>
        <p:spPr>
          <a:xfrm rot="5400000">
            <a:off x="10099783" y="5036563"/>
            <a:ext cx="634546" cy="4377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Elbow Connector 138">
            <a:extLst>
              <a:ext uri="{FF2B5EF4-FFF2-40B4-BE49-F238E27FC236}">
                <a16:creationId xmlns:a16="http://schemas.microsoft.com/office/drawing/2014/main" id="{0A3FAED1-0445-FA4A-9874-92859C8D83CF}"/>
              </a:ext>
            </a:extLst>
          </p:cNvPr>
          <p:cNvCxnSpPr>
            <a:cxnSpLocks/>
            <a:stCxn id="134" idx="3"/>
            <a:endCxn id="137" idx="0"/>
          </p:cNvCxnSpPr>
          <p:nvPr/>
        </p:nvCxnSpPr>
        <p:spPr>
          <a:xfrm rot="16200000" flipH="1">
            <a:off x="9342815" y="4717306"/>
            <a:ext cx="617780" cy="10929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Elbow Connector 139">
            <a:extLst>
              <a:ext uri="{FF2B5EF4-FFF2-40B4-BE49-F238E27FC236}">
                <a16:creationId xmlns:a16="http://schemas.microsoft.com/office/drawing/2014/main" id="{E58058E0-A0F7-6E43-8146-9329167D5534}"/>
              </a:ext>
            </a:extLst>
          </p:cNvPr>
          <p:cNvCxnSpPr>
            <a:cxnSpLocks/>
            <a:stCxn id="132" idx="3"/>
            <a:endCxn id="137" idx="0"/>
          </p:cNvCxnSpPr>
          <p:nvPr/>
        </p:nvCxnSpPr>
        <p:spPr>
          <a:xfrm rot="16200000" flipH="1">
            <a:off x="9847460" y="5221951"/>
            <a:ext cx="628958" cy="7252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Elbow Connector 140">
            <a:extLst>
              <a:ext uri="{FF2B5EF4-FFF2-40B4-BE49-F238E27FC236}">
                <a16:creationId xmlns:a16="http://schemas.microsoft.com/office/drawing/2014/main" id="{562DA118-4FFA-7A49-A2FF-CAFF4499A706}"/>
              </a:ext>
            </a:extLst>
          </p:cNvPr>
          <p:cNvCxnSpPr>
            <a:cxnSpLocks/>
            <a:stCxn id="133" idx="3"/>
            <a:endCxn id="137" idx="0"/>
          </p:cNvCxnSpPr>
          <p:nvPr/>
        </p:nvCxnSpPr>
        <p:spPr>
          <a:xfrm rot="16200000" flipH="1">
            <a:off x="9595138" y="4969628"/>
            <a:ext cx="623369" cy="58275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FE7F2D0D-23C6-DC4C-B1EA-30B305008497}"/>
              </a:ext>
            </a:extLst>
          </p:cNvPr>
          <p:cNvSpPr/>
          <p:nvPr/>
        </p:nvSpPr>
        <p:spPr>
          <a:xfrm rot="5400000">
            <a:off x="8916748" y="6020517"/>
            <a:ext cx="334177" cy="3341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142">
            <a:extLst>
              <a:ext uri="{FF2B5EF4-FFF2-40B4-BE49-F238E27FC236}">
                <a16:creationId xmlns:a16="http://schemas.microsoft.com/office/drawing/2014/main" id="{FAECB8B6-52DB-2346-BFEF-F0F6F5B38826}"/>
              </a:ext>
            </a:extLst>
          </p:cNvPr>
          <p:cNvSpPr/>
          <p:nvPr/>
        </p:nvSpPr>
        <p:spPr>
          <a:xfrm rot="5400000">
            <a:off x="9010132" y="6124706"/>
            <a:ext cx="334177" cy="3341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Rectangle 143">
            <a:extLst>
              <a:ext uri="{FF2B5EF4-FFF2-40B4-BE49-F238E27FC236}">
                <a16:creationId xmlns:a16="http://schemas.microsoft.com/office/drawing/2014/main" id="{10CB1216-2000-D149-A064-9C5A07BC2675}"/>
              </a:ext>
            </a:extLst>
          </p:cNvPr>
          <p:cNvSpPr/>
          <p:nvPr/>
        </p:nvSpPr>
        <p:spPr>
          <a:xfrm rot="5400000">
            <a:off x="9103516" y="6228895"/>
            <a:ext cx="334177" cy="3341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6" name="Group 145">
            <a:extLst>
              <a:ext uri="{FF2B5EF4-FFF2-40B4-BE49-F238E27FC236}">
                <a16:creationId xmlns:a16="http://schemas.microsoft.com/office/drawing/2014/main" id="{E5B14C3D-21AA-4042-8F54-D234EED7F837}"/>
              </a:ext>
            </a:extLst>
          </p:cNvPr>
          <p:cNvGrpSpPr/>
          <p:nvPr/>
        </p:nvGrpSpPr>
        <p:grpSpPr>
          <a:xfrm rot="5400000">
            <a:off x="9695090" y="6213227"/>
            <a:ext cx="350943" cy="1864876"/>
            <a:chOff x="2850704" y="4704100"/>
            <a:chExt cx="604966" cy="3214729"/>
          </a:xfrm>
        </p:grpSpPr>
        <p:sp>
          <p:nvSpPr>
            <p:cNvPr id="147" name="Rectangle 146">
              <a:extLst>
                <a:ext uri="{FF2B5EF4-FFF2-40B4-BE49-F238E27FC236}">
                  <a16:creationId xmlns:a16="http://schemas.microsoft.com/office/drawing/2014/main" id="{863FBDC6-991B-AB44-AADF-B7AB9525E4D8}"/>
                </a:ext>
              </a:extLst>
            </p:cNvPr>
            <p:cNvSpPr/>
            <p:nvPr/>
          </p:nvSpPr>
          <p:spPr>
            <a:xfrm>
              <a:off x="2850704" y="470410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FB60417F-3A09-9B44-9529-4B0B27692018}"/>
                </a:ext>
              </a:extLst>
            </p:cNvPr>
            <p:cNvSpPr/>
            <p:nvPr/>
          </p:nvSpPr>
          <p:spPr>
            <a:xfrm>
              <a:off x="2860338" y="558365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7A63E322-A0A7-584E-9960-A8050C530A1C}"/>
                </a:ext>
              </a:extLst>
            </p:cNvPr>
            <p:cNvSpPr/>
            <p:nvPr/>
          </p:nvSpPr>
          <p:spPr>
            <a:xfrm>
              <a:off x="2869972" y="646321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BCCA2909-493C-AC46-9C92-A53D012D4A21}"/>
                </a:ext>
              </a:extLst>
            </p:cNvPr>
            <p:cNvSpPr/>
            <p:nvPr/>
          </p:nvSpPr>
          <p:spPr>
            <a:xfrm>
              <a:off x="2879606" y="734276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52" name="Elbow Connector 151">
            <a:extLst>
              <a:ext uri="{FF2B5EF4-FFF2-40B4-BE49-F238E27FC236}">
                <a16:creationId xmlns:a16="http://schemas.microsoft.com/office/drawing/2014/main" id="{78249D14-9041-4C4B-848E-2DD51071E470}"/>
              </a:ext>
            </a:extLst>
          </p:cNvPr>
          <p:cNvCxnSpPr>
            <a:cxnSpLocks/>
            <a:stCxn id="137" idx="2"/>
            <a:endCxn id="150" idx="1"/>
          </p:cNvCxnSpPr>
          <p:nvPr/>
        </p:nvCxnSpPr>
        <p:spPr>
          <a:xfrm rot="5400000">
            <a:off x="9361200" y="6149959"/>
            <a:ext cx="581013" cy="10929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Elbow Connector 152">
            <a:extLst>
              <a:ext uri="{FF2B5EF4-FFF2-40B4-BE49-F238E27FC236}">
                <a16:creationId xmlns:a16="http://schemas.microsoft.com/office/drawing/2014/main" id="{C2E4B3CE-3906-F849-AC61-9839FF6DA07F}"/>
              </a:ext>
            </a:extLst>
          </p:cNvPr>
          <p:cNvCxnSpPr>
            <a:cxnSpLocks/>
            <a:stCxn id="137" idx="2"/>
            <a:endCxn id="149" idx="1"/>
          </p:cNvCxnSpPr>
          <p:nvPr/>
        </p:nvCxnSpPr>
        <p:spPr>
          <a:xfrm rot="5400000">
            <a:off x="9619111" y="6402282"/>
            <a:ext cx="575424" cy="58275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Elbow Connector 153">
            <a:extLst>
              <a:ext uri="{FF2B5EF4-FFF2-40B4-BE49-F238E27FC236}">
                <a16:creationId xmlns:a16="http://schemas.microsoft.com/office/drawing/2014/main" id="{E70A193C-A207-7D48-939C-3613A9015E85}"/>
              </a:ext>
            </a:extLst>
          </p:cNvPr>
          <p:cNvCxnSpPr>
            <a:cxnSpLocks/>
            <a:stCxn id="137" idx="2"/>
            <a:endCxn id="148" idx="1"/>
          </p:cNvCxnSpPr>
          <p:nvPr/>
        </p:nvCxnSpPr>
        <p:spPr>
          <a:xfrm rot="5400000">
            <a:off x="9877022" y="6654603"/>
            <a:ext cx="569835" cy="7252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Elbow Connector 154">
            <a:extLst>
              <a:ext uri="{FF2B5EF4-FFF2-40B4-BE49-F238E27FC236}">
                <a16:creationId xmlns:a16="http://schemas.microsoft.com/office/drawing/2014/main" id="{446AC68A-00F8-824D-B4F2-152236D39AEA}"/>
              </a:ext>
            </a:extLst>
          </p:cNvPr>
          <p:cNvCxnSpPr>
            <a:cxnSpLocks/>
            <a:stCxn id="137" idx="2"/>
            <a:endCxn id="147" idx="1"/>
          </p:cNvCxnSpPr>
          <p:nvPr/>
        </p:nvCxnSpPr>
        <p:spPr>
          <a:xfrm rot="16200000" flipH="1">
            <a:off x="10134932" y="6469214"/>
            <a:ext cx="564247" cy="4377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7097928B-45A3-7D46-899F-B90189D38D44}"/>
              </a:ext>
            </a:extLst>
          </p:cNvPr>
          <p:cNvCxnSpPr>
            <a:cxnSpLocks/>
          </p:cNvCxnSpPr>
          <p:nvPr/>
        </p:nvCxnSpPr>
        <p:spPr>
          <a:xfrm>
            <a:off x="11122552" y="2620767"/>
            <a:ext cx="0" cy="503710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57" name="Rectangle 156">
            <a:extLst>
              <a:ext uri="{FF2B5EF4-FFF2-40B4-BE49-F238E27FC236}">
                <a16:creationId xmlns:a16="http://schemas.microsoft.com/office/drawing/2014/main" id="{88EB9386-9E33-7049-AA6A-3A943E371A81}"/>
              </a:ext>
            </a:extLst>
          </p:cNvPr>
          <p:cNvSpPr/>
          <p:nvPr/>
        </p:nvSpPr>
        <p:spPr>
          <a:xfrm>
            <a:off x="9603111" y="5150135"/>
            <a:ext cx="1173304" cy="3212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1"/>
                </a:solidFill>
              </a:rPr>
              <a:t>genlib</a:t>
            </a:r>
            <a:r>
              <a:rPr lang="en-US" sz="1800" dirty="0">
                <a:solidFill>
                  <a:schemeClr val="tx1"/>
                </a:solidFill>
              </a:rPr>
              <a:t> I/O</a:t>
            </a:r>
          </a:p>
        </p:txBody>
      </p:sp>
      <p:sp>
        <p:nvSpPr>
          <p:cNvPr id="158" name="Rectangle 157">
            <a:extLst>
              <a:ext uri="{FF2B5EF4-FFF2-40B4-BE49-F238E27FC236}">
                <a16:creationId xmlns:a16="http://schemas.microsoft.com/office/drawing/2014/main" id="{1116661F-2E99-C044-BF05-EB74FC68AA33}"/>
              </a:ext>
            </a:extLst>
          </p:cNvPr>
          <p:cNvSpPr/>
          <p:nvPr/>
        </p:nvSpPr>
        <p:spPr>
          <a:xfrm>
            <a:off x="9616785" y="6466028"/>
            <a:ext cx="1173304" cy="3212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1"/>
                </a:solidFill>
              </a:rPr>
              <a:t>genlib</a:t>
            </a:r>
            <a:r>
              <a:rPr lang="en-US" sz="1800" dirty="0">
                <a:solidFill>
                  <a:schemeClr val="tx1"/>
                </a:solidFill>
              </a:rPr>
              <a:t> I/O</a:t>
            </a:r>
          </a:p>
        </p:txBody>
      </p:sp>
      <p:sp>
        <p:nvSpPr>
          <p:cNvPr id="160" name="Rectangle 159">
            <a:extLst>
              <a:ext uri="{FF2B5EF4-FFF2-40B4-BE49-F238E27FC236}">
                <a16:creationId xmlns:a16="http://schemas.microsoft.com/office/drawing/2014/main" id="{E4FF50A1-41EB-CF4A-896C-38D9C92923FC}"/>
              </a:ext>
            </a:extLst>
          </p:cNvPr>
          <p:cNvSpPr/>
          <p:nvPr/>
        </p:nvSpPr>
        <p:spPr>
          <a:xfrm>
            <a:off x="8935380" y="5590964"/>
            <a:ext cx="801383" cy="56912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1"/>
                </a:solidFill>
              </a:rPr>
              <a:t>genlib</a:t>
            </a:r>
            <a:r>
              <a:rPr lang="en-US" sz="1800" dirty="0">
                <a:solidFill>
                  <a:schemeClr val="tx1"/>
                </a:solidFill>
              </a:rPr>
              <a:t> </a:t>
            </a:r>
          </a:p>
          <a:p>
            <a:pPr algn="ctr"/>
            <a:r>
              <a:rPr lang="en-US" sz="1800" dirty="0">
                <a:solidFill>
                  <a:schemeClr val="tx1"/>
                </a:solidFill>
              </a:rPr>
              <a:t>joins</a:t>
            </a:r>
          </a:p>
        </p:txBody>
      </p:sp>
      <p:sp>
        <p:nvSpPr>
          <p:cNvPr id="161" name="TextBox 160">
            <a:extLst>
              <a:ext uri="{FF2B5EF4-FFF2-40B4-BE49-F238E27FC236}">
                <a16:creationId xmlns:a16="http://schemas.microsoft.com/office/drawing/2014/main" id="{E070DC21-2FE1-694D-82E8-911F6C0E22CF}"/>
              </a:ext>
            </a:extLst>
          </p:cNvPr>
          <p:cNvSpPr txBox="1"/>
          <p:nvPr/>
        </p:nvSpPr>
        <p:spPr>
          <a:xfrm>
            <a:off x="1149096" y="3484148"/>
            <a:ext cx="2343910" cy="738664"/>
          </a:xfrm>
          <a:prstGeom prst="rect">
            <a:avLst/>
          </a:prstGeom>
          <a:noFill/>
        </p:spPr>
        <p:txBody>
          <a:bodyPr wrap="none" rtlCol="0">
            <a:spAutoFit/>
          </a:bodyPr>
          <a:lstStyle/>
          <a:p>
            <a:pPr algn="ctr"/>
            <a:r>
              <a:rPr lang="en-US" sz="1400" dirty="0"/>
              <a:t>Native Spark on cloud</a:t>
            </a:r>
          </a:p>
          <a:p>
            <a:pPr algn="ctr"/>
            <a:r>
              <a:rPr lang="en-US" sz="1400" dirty="0"/>
              <a:t>Open Systems.  Compared</a:t>
            </a:r>
          </a:p>
          <a:p>
            <a:pPr algn="ctr"/>
            <a:r>
              <a:rPr lang="en-US" sz="1400" dirty="0"/>
              <a:t>Purely on Wall Clock Time</a:t>
            </a:r>
          </a:p>
        </p:txBody>
      </p:sp>
      <p:sp>
        <p:nvSpPr>
          <p:cNvPr id="162" name="TextBox 161">
            <a:extLst>
              <a:ext uri="{FF2B5EF4-FFF2-40B4-BE49-F238E27FC236}">
                <a16:creationId xmlns:a16="http://schemas.microsoft.com/office/drawing/2014/main" id="{8F71F9E1-FF24-7748-B673-A8E2DC737091}"/>
              </a:ext>
            </a:extLst>
          </p:cNvPr>
          <p:cNvSpPr txBox="1"/>
          <p:nvPr/>
        </p:nvSpPr>
        <p:spPr>
          <a:xfrm>
            <a:off x="3753530" y="3520152"/>
            <a:ext cx="2151615" cy="738664"/>
          </a:xfrm>
          <a:prstGeom prst="rect">
            <a:avLst/>
          </a:prstGeom>
          <a:noFill/>
        </p:spPr>
        <p:txBody>
          <a:bodyPr wrap="none" rtlCol="0">
            <a:spAutoFit/>
          </a:bodyPr>
          <a:lstStyle/>
          <a:p>
            <a:pPr algn="ctr"/>
            <a:r>
              <a:rPr lang="en-US" sz="1400" dirty="0"/>
              <a:t>Spark processing with</a:t>
            </a:r>
          </a:p>
          <a:p>
            <a:pPr algn="ctr"/>
            <a:r>
              <a:rPr lang="en-US" sz="1400" dirty="0" err="1"/>
              <a:t>Jzos</a:t>
            </a:r>
            <a:r>
              <a:rPr lang="en-US" sz="1400" dirty="0"/>
              <a:t> (C++ in Java Wrap)</a:t>
            </a:r>
          </a:p>
          <a:p>
            <a:pPr algn="ctr"/>
            <a:r>
              <a:rPr lang="en-US" sz="1400" dirty="0"/>
              <a:t>for IO, input and output</a:t>
            </a:r>
          </a:p>
        </p:txBody>
      </p:sp>
      <p:sp>
        <p:nvSpPr>
          <p:cNvPr id="163" name="TextBox 162">
            <a:extLst>
              <a:ext uri="{FF2B5EF4-FFF2-40B4-BE49-F238E27FC236}">
                <a16:creationId xmlns:a16="http://schemas.microsoft.com/office/drawing/2014/main" id="{0E4F04E9-470E-FC46-8775-5C58B5D92DF0}"/>
              </a:ext>
            </a:extLst>
          </p:cNvPr>
          <p:cNvSpPr txBox="1"/>
          <p:nvPr/>
        </p:nvSpPr>
        <p:spPr>
          <a:xfrm>
            <a:off x="6053813" y="3547749"/>
            <a:ext cx="2351991" cy="738664"/>
          </a:xfrm>
          <a:prstGeom prst="rect">
            <a:avLst/>
          </a:prstGeom>
          <a:noFill/>
        </p:spPr>
        <p:txBody>
          <a:bodyPr wrap="none" rtlCol="0">
            <a:spAutoFit/>
          </a:bodyPr>
          <a:lstStyle/>
          <a:p>
            <a:pPr algn="ctr"/>
            <a:r>
              <a:rPr lang="en-US" sz="1400" dirty="0"/>
              <a:t>Spark processing with</a:t>
            </a:r>
          </a:p>
          <a:p>
            <a:pPr algn="ctr"/>
            <a:r>
              <a:rPr lang="en-US" sz="1400" dirty="0" err="1"/>
              <a:t>Genlib</a:t>
            </a:r>
            <a:r>
              <a:rPr lang="en-US" sz="1400" dirty="0"/>
              <a:t> (ASM in Java Wrap)</a:t>
            </a:r>
          </a:p>
          <a:p>
            <a:pPr algn="ctr"/>
            <a:r>
              <a:rPr lang="en-US" sz="1400" dirty="0"/>
              <a:t>for IO, input and output</a:t>
            </a:r>
          </a:p>
        </p:txBody>
      </p:sp>
      <p:sp>
        <p:nvSpPr>
          <p:cNvPr id="164" name="TextBox 163">
            <a:extLst>
              <a:ext uri="{FF2B5EF4-FFF2-40B4-BE49-F238E27FC236}">
                <a16:creationId xmlns:a16="http://schemas.microsoft.com/office/drawing/2014/main" id="{29CF6556-FC09-AC4A-BFE3-241D4BE6379B}"/>
              </a:ext>
            </a:extLst>
          </p:cNvPr>
          <p:cNvSpPr txBox="1"/>
          <p:nvPr/>
        </p:nvSpPr>
        <p:spPr>
          <a:xfrm>
            <a:off x="8832363" y="3591580"/>
            <a:ext cx="1967205" cy="738664"/>
          </a:xfrm>
          <a:prstGeom prst="rect">
            <a:avLst/>
          </a:prstGeom>
          <a:noFill/>
        </p:spPr>
        <p:txBody>
          <a:bodyPr wrap="none" rtlCol="0">
            <a:spAutoFit/>
          </a:bodyPr>
          <a:lstStyle/>
          <a:p>
            <a:pPr algn="ctr"/>
            <a:r>
              <a:rPr lang="en-US" sz="1400" dirty="0" err="1"/>
              <a:t>Genlib</a:t>
            </a:r>
            <a:r>
              <a:rPr lang="en-US" sz="1400" dirty="0"/>
              <a:t> used for IO</a:t>
            </a:r>
          </a:p>
          <a:p>
            <a:pPr algn="ctr"/>
            <a:r>
              <a:rPr lang="en-US" sz="1400" dirty="0"/>
              <a:t>&amp; joins (optional step,</a:t>
            </a:r>
          </a:p>
          <a:p>
            <a:pPr algn="ctr"/>
            <a:r>
              <a:rPr lang="en-US" sz="1400" dirty="0"/>
              <a:t> if project time allows)</a:t>
            </a:r>
          </a:p>
        </p:txBody>
      </p:sp>
      <p:grpSp>
        <p:nvGrpSpPr>
          <p:cNvPr id="165" name="Group 164">
            <a:extLst>
              <a:ext uri="{FF2B5EF4-FFF2-40B4-BE49-F238E27FC236}">
                <a16:creationId xmlns:a16="http://schemas.microsoft.com/office/drawing/2014/main" id="{7675352F-D63F-1746-A199-234C9F878B0F}"/>
              </a:ext>
            </a:extLst>
          </p:cNvPr>
          <p:cNvGrpSpPr/>
          <p:nvPr/>
        </p:nvGrpSpPr>
        <p:grpSpPr>
          <a:xfrm rot="5400000">
            <a:off x="12284911" y="3828866"/>
            <a:ext cx="350943" cy="1864876"/>
            <a:chOff x="2850704" y="4704100"/>
            <a:chExt cx="604966" cy="3214729"/>
          </a:xfrm>
        </p:grpSpPr>
        <p:sp>
          <p:nvSpPr>
            <p:cNvPr id="166" name="Rectangle 165">
              <a:extLst>
                <a:ext uri="{FF2B5EF4-FFF2-40B4-BE49-F238E27FC236}">
                  <a16:creationId xmlns:a16="http://schemas.microsoft.com/office/drawing/2014/main" id="{DB4C61E8-1CF4-D348-BB5E-1B54D9E810BC}"/>
                </a:ext>
              </a:extLst>
            </p:cNvPr>
            <p:cNvSpPr/>
            <p:nvPr/>
          </p:nvSpPr>
          <p:spPr>
            <a:xfrm>
              <a:off x="2850704" y="470410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B9C88F6C-A56C-8243-AD89-B797E58A91CB}"/>
                </a:ext>
              </a:extLst>
            </p:cNvPr>
            <p:cNvSpPr/>
            <p:nvPr/>
          </p:nvSpPr>
          <p:spPr>
            <a:xfrm>
              <a:off x="2860338" y="558365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0CD5C50E-C19A-E84C-8A6B-741B278C94F8}"/>
                </a:ext>
              </a:extLst>
            </p:cNvPr>
            <p:cNvSpPr/>
            <p:nvPr/>
          </p:nvSpPr>
          <p:spPr>
            <a:xfrm>
              <a:off x="2869972" y="646321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E3DF4F12-3A23-E548-916A-ED03F0BD0F39}"/>
                </a:ext>
              </a:extLst>
            </p:cNvPr>
            <p:cNvSpPr/>
            <p:nvPr/>
          </p:nvSpPr>
          <p:spPr>
            <a:xfrm>
              <a:off x="2879606" y="734276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1" name="TextBox 170">
            <a:extLst>
              <a:ext uri="{FF2B5EF4-FFF2-40B4-BE49-F238E27FC236}">
                <a16:creationId xmlns:a16="http://schemas.microsoft.com/office/drawing/2014/main" id="{DAD84C67-3163-4D4A-AC53-9B5278E43200}"/>
              </a:ext>
            </a:extLst>
          </p:cNvPr>
          <p:cNvSpPr txBox="1"/>
          <p:nvPr/>
        </p:nvSpPr>
        <p:spPr>
          <a:xfrm>
            <a:off x="11629802" y="2458616"/>
            <a:ext cx="1721946" cy="1089529"/>
          </a:xfrm>
          <a:prstGeom prst="rect">
            <a:avLst/>
          </a:prstGeom>
          <a:noFill/>
        </p:spPr>
        <p:txBody>
          <a:bodyPr wrap="none" rtlCol="0">
            <a:spAutoFit/>
          </a:bodyPr>
          <a:lstStyle/>
          <a:p>
            <a:pPr algn="ctr"/>
            <a:r>
              <a:rPr lang="en-US" dirty="0">
                <a:solidFill>
                  <a:schemeClr val="accent1"/>
                </a:solidFill>
              </a:rPr>
              <a:t>Native </a:t>
            </a:r>
          </a:p>
          <a:p>
            <a:pPr algn="ctr"/>
            <a:r>
              <a:rPr lang="en-US" dirty="0">
                <a:solidFill>
                  <a:schemeClr val="accent1"/>
                </a:solidFill>
              </a:rPr>
              <a:t>GenevaERS</a:t>
            </a:r>
          </a:p>
          <a:p>
            <a:pPr algn="ctr"/>
            <a:r>
              <a:rPr lang="en-US" dirty="0">
                <a:solidFill>
                  <a:schemeClr val="accent1"/>
                </a:solidFill>
              </a:rPr>
              <a:t>on z/OS</a:t>
            </a:r>
          </a:p>
        </p:txBody>
      </p:sp>
      <p:sp>
        <p:nvSpPr>
          <p:cNvPr id="172" name="Rectangle 171">
            <a:extLst>
              <a:ext uri="{FF2B5EF4-FFF2-40B4-BE49-F238E27FC236}">
                <a16:creationId xmlns:a16="http://schemas.microsoft.com/office/drawing/2014/main" id="{0FE02111-16CE-C34A-99F5-75FCAB69BAAD}"/>
              </a:ext>
            </a:extLst>
          </p:cNvPr>
          <p:cNvSpPr/>
          <p:nvPr/>
        </p:nvSpPr>
        <p:spPr>
          <a:xfrm>
            <a:off x="12283901" y="5554556"/>
            <a:ext cx="1008240" cy="8332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Geneva</a:t>
            </a:r>
          </a:p>
          <a:p>
            <a:pPr algn="ctr"/>
            <a:r>
              <a:rPr lang="en-US" sz="1800" dirty="0"/>
              <a:t>ERS</a:t>
            </a:r>
          </a:p>
        </p:txBody>
      </p:sp>
      <p:cxnSp>
        <p:nvCxnSpPr>
          <p:cNvPr id="173" name="Elbow Connector 172">
            <a:extLst>
              <a:ext uri="{FF2B5EF4-FFF2-40B4-BE49-F238E27FC236}">
                <a16:creationId xmlns:a16="http://schemas.microsoft.com/office/drawing/2014/main" id="{AA98B3D2-C835-D349-A554-BA4978A8AB05}"/>
              </a:ext>
            </a:extLst>
          </p:cNvPr>
          <p:cNvCxnSpPr>
            <a:cxnSpLocks/>
            <a:stCxn id="166" idx="3"/>
            <a:endCxn id="172" idx="0"/>
          </p:cNvCxnSpPr>
          <p:nvPr/>
        </p:nvCxnSpPr>
        <p:spPr>
          <a:xfrm rot="5400000">
            <a:off x="12689604" y="5018428"/>
            <a:ext cx="634546" cy="4377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Elbow Connector 173">
            <a:extLst>
              <a:ext uri="{FF2B5EF4-FFF2-40B4-BE49-F238E27FC236}">
                <a16:creationId xmlns:a16="http://schemas.microsoft.com/office/drawing/2014/main" id="{E8946653-B055-0A41-ACFD-C18D4FF51523}"/>
              </a:ext>
            </a:extLst>
          </p:cNvPr>
          <p:cNvCxnSpPr>
            <a:cxnSpLocks/>
            <a:stCxn id="169" idx="3"/>
            <a:endCxn id="172" idx="0"/>
          </p:cNvCxnSpPr>
          <p:nvPr/>
        </p:nvCxnSpPr>
        <p:spPr>
          <a:xfrm rot="16200000" flipH="1">
            <a:off x="11932636" y="4699171"/>
            <a:ext cx="617780" cy="10929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5" name="Elbow Connector 174">
            <a:extLst>
              <a:ext uri="{FF2B5EF4-FFF2-40B4-BE49-F238E27FC236}">
                <a16:creationId xmlns:a16="http://schemas.microsoft.com/office/drawing/2014/main" id="{83E6159B-9B3E-ED44-A5CD-601E90275057}"/>
              </a:ext>
            </a:extLst>
          </p:cNvPr>
          <p:cNvCxnSpPr>
            <a:cxnSpLocks/>
            <a:stCxn id="167" idx="3"/>
            <a:endCxn id="172" idx="0"/>
          </p:cNvCxnSpPr>
          <p:nvPr/>
        </p:nvCxnSpPr>
        <p:spPr>
          <a:xfrm rot="16200000" flipH="1">
            <a:off x="12437281" y="5203816"/>
            <a:ext cx="628958" cy="7252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Elbow Connector 175">
            <a:extLst>
              <a:ext uri="{FF2B5EF4-FFF2-40B4-BE49-F238E27FC236}">
                <a16:creationId xmlns:a16="http://schemas.microsoft.com/office/drawing/2014/main" id="{27E6FE88-C64D-9044-9541-D444DA64DD37}"/>
              </a:ext>
            </a:extLst>
          </p:cNvPr>
          <p:cNvCxnSpPr>
            <a:cxnSpLocks/>
            <a:stCxn id="168" idx="3"/>
            <a:endCxn id="172" idx="0"/>
          </p:cNvCxnSpPr>
          <p:nvPr/>
        </p:nvCxnSpPr>
        <p:spPr>
          <a:xfrm rot="16200000" flipH="1">
            <a:off x="12184959" y="4951493"/>
            <a:ext cx="623369" cy="58275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7" name="Rectangle 176">
            <a:extLst>
              <a:ext uri="{FF2B5EF4-FFF2-40B4-BE49-F238E27FC236}">
                <a16:creationId xmlns:a16="http://schemas.microsoft.com/office/drawing/2014/main" id="{C8F2EBE5-CF38-CD45-8FF6-33FB1DEB5CFC}"/>
              </a:ext>
            </a:extLst>
          </p:cNvPr>
          <p:cNvSpPr/>
          <p:nvPr/>
        </p:nvSpPr>
        <p:spPr>
          <a:xfrm rot="5400000">
            <a:off x="11506569" y="6002382"/>
            <a:ext cx="334177" cy="3341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Rectangle 177">
            <a:extLst>
              <a:ext uri="{FF2B5EF4-FFF2-40B4-BE49-F238E27FC236}">
                <a16:creationId xmlns:a16="http://schemas.microsoft.com/office/drawing/2014/main" id="{F0B4BAF2-6030-AC4D-AA06-9F1A97257350}"/>
              </a:ext>
            </a:extLst>
          </p:cNvPr>
          <p:cNvSpPr/>
          <p:nvPr/>
        </p:nvSpPr>
        <p:spPr>
          <a:xfrm rot="5400000">
            <a:off x="11599953" y="6106571"/>
            <a:ext cx="334177" cy="3341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Rectangle 178">
            <a:extLst>
              <a:ext uri="{FF2B5EF4-FFF2-40B4-BE49-F238E27FC236}">
                <a16:creationId xmlns:a16="http://schemas.microsoft.com/office/drawing/2014/main" id="{8BB8E631-C57A-D144-B24F-14EBCEF86B62}"/>
              </a:ext>
            </a:extLst>
          </p:cNvPr>
          <p:cNvSpPr/>
          <p:nvPr/>
        </p:nvSpPr>
        <p:spPr>
          <a:xfrm rot="5400000">
            <a:off x="11693337" y="6210760"/>
            <a:ext cx="334177" cy="3341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FF46A928-96A9-A94B-980D-39DB2925576C}"/>
              </a:ext>
            </a:extLst>
          </p:cNvPr>
          <p:cNvGrpSpPr/>
          <p:nvPr/>
        </p:nvGrpSpPr>
        <p:grpSpPr>
          <a:xfrm rot="5400000">
            <a:off x="12284911" y="6195092"/>
            <a:ext cx="350943" cy="1864876"/>
            <a:chOff x="2850704" y="4704100"/>
            <a:chExt cx="604966" cy="3214729"/>
          </a:xfrm>
        </p:grpSpPr>
        <p:sp>
          <p:nvSpPr>
            <p:cNvPr id="182" name="Rectangle 181">
              <a:extLst>
                <a:ext uri="{FF2B5EF4-FFF2-40B4-BE49-F238E27FC236}">
                  <a16:creationId xmlns:a16="http://schemas.microsoft.com/office/drawing/2014/main" id="{69986B18-BCD0-C645-9958-D94ABCEED593}"/>
                </a:ext>
              </a:extLst>
            </p:cNvPr>
            <p:cNvSpPr/>
            <p:nvPr/>
          </p:nvSpPr>
          <p:spPr>
            <a:xfrm>
              <a:off x="2850704" y="470410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046642C9-9842-B949-B1E2-2C71655F4650}"/>
                </a:ext>
              </a:extLst>
            </p:cNvPr>
            <p:cNvSpPr/>
            <p:nvPr/>
          </p:nvSpPr>
          <p:spPr>
            <a:xfrm>
              <a:off x="2860338" y="558365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B81C3062-B975-5841-BF7A-2EF1E1F24636}"/>
                </a:ext>
              </a:extLst>
            </p:cNvPr>
            <p:cNvSpPr/>
            <p:nvPr/>
          </p:nvSpPr>
          <p:spPr>
            <a:xfrm>
              <a:off x="2869972" y="646321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179BDA3F-F5A8-794F-8A4D-0E7C9C65E054}"/>
                </a:ext>
              </a:extLst>
            </p:cNvPr>
            <p:cNvSpPr/>
            <p:nvPr/>
          </p:nvSpPr>
          <p:spPr>
            <a:xfrm>
              <a:off x="2879606" y="734276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87" name="Elbow Connector 186">
            <a:extLst>
              <a:ext uri="{FF2B5EF4-FFF2-40B4-BE49-F238E27FC236}">
                <a16:creationId xmlns:a16="http://schemas.microsoft.com/office/drawing/2014/main" id="{55B33DBA-35F1-CD47-BC84-F259D18BF9AC}"/>
              </a:ext>
            </a:extLst>
          </p:cNvPr>
          <p:cNvCxnSpPr>
            <a:cxnSpLocks/>
            <a:stCxn id="172" idx="2"/>
            <a:endCxn id="185" idx="1"/>
          </p:cNvCxnSpPr>
          <p:nvPr/>
        </p:nvCxnSpPr>
        <p:spPr>
          <a:xfrm rot="5400000">
            <a:off x="11951021" y="6131824"/>
            <a:ext cx="581013" cy="10929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Elbow Connector 187">
            <a:extLst>
              <a:ext uri="{FF2B5EF4-FFF2-40B4-BE49-F238E27FC236}">
                <a16:creationId xmlns:a16="http://schemas.microsoft.com/office/drawing/2014/main" id="{23A450DB-BEC2-9F4B-A733-1C3DE36AF788}"/>
              </a:ext>
            </a:extLst>
          </p:cNvPr>
          <p:cNvCxnSpPr>
            <a:cxnSpLocks/>
            <a:endCxn id="184" idx="1"/>
          </p:cNvCxnSpPr>
          <p:nvPr/>
        </p:nvCxnSpPr>
        <p:spPr>
          <a:xfrm rot="5400000">
            <a:off x="12082972" y="6368342"/>
            <a:ext cx="717189" cy="47259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Elbow Connector 188">
            <a:extLst>
              <a:ext uri="{FF2B5EF4-FFF2-40B4-BE49-F238E27FC236}">
                <a16:creationId xmlns:a16="http://schemas.microsoft.com/office/drawing/2014/main" id="{8DAFA523-146C-D742-8362-E72DDE899464}"/>
              </a:ext>
            </a:extLst>
          </p:cNvPr>
          <p:cNvCxnSpPr>
            <a:cxnSpLocks/>
            <a:stCxn id="172" idx="2"/>
            <a:endCxn id="183" idx="1"/>
          </p:cNvCxnSpPr>
          <p:nvPr/>
        </p:nvCxnSpPr>
        <p:spPr>
          <a:xfrm rot="5400000">
            <a:off x="12466843" y="6636468"/>
            <a:ext cx="569835" cy="7252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Elbow Connector 189">
            <a:extLst>
              <a:ext uri="{FF2B5EF4-FFF2-40B4-BE49-F238E27FC236}">
                <a16:creationId xmlns:a16="http://schemas.microsoft.com/office/drawing/2014/main" id="{BD13CDF7-8660-F446-B17F-EF03CEB4E32F}"/>
              </a:ext>
            </a:extLst>
          </p:cNvPr>
          <p:cNvCxnSpPr>
            <a:cxnSpLocks/>
            <a:stCxn id="172" idx="2"/>
            <a:endCxn id="182" idx="1"/>
          </p:cNvCxnSpPr>
          <p:nvPr/>
        </p:nvCxnSpPr>
        <p:spPr>
          <a:xfrm rot="16200000" flipH="1">
            <a:off x="12724753" y="6451079"/>
            <a:ext cx="564247" cy="4377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2AAB3A8D-EB45-CC4B-8CA3-0278C5C773EB}"/>
              </a:ext>
            </a:extLst>
          </p:cNvPr>
          <p:cNvSpPr txBox="1"/>
          <p:nvPr/>
        </p:nvSpPr>
        <p:spPr>
          <a:xfrm>
            <a:off x="11646520" y="3592160"/>
            <a:ext cx="1739579" cy="738664"/>
          </a:xfrm>
          <a:prstGeom prst="rect">
            <a:avLst/>
          </a:prstGeom>
          <a:noFill/>
        </p:spPr>
        <p:txBody>
          <a:bodyPr wrap="none" rtlCol="0">
            <a:spAutoFit/>
          </a:bodyPr>
          <a:lstStyle/>
          <a:p>
            <a:pPr algn="ctr"/>
            <a:r>
              <a:rPr lang="en-US" sz="1400" dirty="0"/>
              <a:t>Native GenevaERS</a:t>
            </a:r>
          </a:p>
          <a:p>
            <a:pPr algn="ctr"/>
            <a:r>
              <a:rPr lang="en-US" sz="1400" dirty="0"/>
              <a:t>(with embedded</a:t>
            </a:r>
          </a:p>
          <a:p>
            <a:pPr algn="ctr"/>
            <a:r>
              <a:rPr lang="en-US" sz="1400" dirty="0" err="1"/>
              <a:t>Genlib</a:t>
            </a:r>
            <a:r>
              <a:rPr lang="en-US" sz="1400" dirty="0"/>
              <a:t> Functions)</a:t>
            </a:r>
          </a:p>
        </p:txBody>
      </p:sp>
    </p:spTree>
    <p:extLst>
      <p:ext uri="{BB962C8B-B14F-4D97-AF65-F5344CB8AC3E}">
        <p14:creationId xmlns:p14="http://schemas.microsoft.com/office/powerpoint/2010/main" val="531118631"/>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ACE8BE-D8BE-5A4C-A221-7CBFFFFDA868}"/>
              </a:ext>
            </a:extLst>
          </p:cNvPr>
          <p:cNvSpPr>
            <a:spLocks noGrp="1"/>
          </p:cNvSpPr>
          <p:nvPr>
            <p:ph type="sldNum" sz="quarter" idx="17"/>
          </p:nvPr>
        </p:nvSpPr>
        <p:spPr/>
        <p:txBody>
          <a:bodyPr/>
          <a:lstStyle/>
          <a:p>
            <a:fld id="{4F9AC08D-23A9-440E-BCB9-AA1E9877CC38}" type="slidenum">
              <a:rPr lang="pt-BR" smtClean="0"/>
              <a:pPr/>
              <a:t>5</a:t>
            </a:fld>
            <a:endParaRPr lang="pt-BR"/>
          </a:p>
        </p:txBody>
      </p:sp>
      <p:sp>
        <p:nvSpPr>
          <p:cNvPr id="3" name="Title 2">
            <a:extLst>
              <a:ext uri="{FF2B5EF4-FFF2-40B4-BE49-F238E27FC236}">
                <a16:creationId xmlns:a16="http://schemas.microsoft.com/office/drawing/2014/main" id="{71BF5552-D995-2848-975B-2C2C3017B2D9}"/>
              </a:ext>
            </a:extLst>
          </p:cNvPr>
          <p:cNvSpPr>
            <a:spLocks noGrp="1"/>
          </p:cNvSpPr>
          <p:nvPr>
            <p:ph type="title"/>
          </p:nvPr>
        </p:nvSpPr>
        <p:spPr/>
        <p:txBody>
          <a:bodyPr/>
          <a:lstStyle/>
          <a:p>
            <a:r>
              <a:rPr lang="en-US" dirty="0"/>
              <a:t>Spark to GenevaERS Architectural Framework</a:t>
            </a:r>
          </a:p>
        </p:txBody>
      </p:sp>
      <p:sp>
        <p:nvSpPr>
          <p:cNvPr id="4" name="Content Placeholder 3">
            <a:extLst>
              <a:ext uri="{FF2B5EF4-FFF2-40B4-BE49-F238E27FC236}">
                <a16:creationId xmlns:a16="http://schemas.microsoft.com/office/drawing/2014/main" id="{55212E4E-5569-C548-9549-ADFAC1E92ED0}"/>
              </a:ext>
            </a:extLst>
          </p:cNvPr>
          <p:cNvSpPr>
            <a:spLocks noGrp="1"/>
          </p:cNvSpPr>
          <p:nvPr>
            <p:ph sz="quarter" idx="18"/>
          </p:nvPr>
        </p:nvSpPr>
        <p:spPr>
          <a:xfrm>
            <a:off x="549275" y="1306513"/>
            <a:ext cx="13577888" cy="2231380"/>
          </a:xfrm>
        </p:spPr>
        <p:txBody>
          <a:bodyPr/>
          <a:lstStyle/>
          <a:p>
            <a:pPr marL="0" indent="0">
              <a:buNone/>
            </a:pPr>
            <a:r>
              <a:rPr lang="en-US" dirty="0"/>
              <a:t>At the July 9</a:t>
            </a:r>
            <a:r>
              <a:rPr lang="en-US" baseline="30000" dirty="0"/>
              <a:t>th</a:t>
            </a:r>
            <a:r>
              <a:rPr lang="en-US" dirty="0"/>
              <a:t>, 2020 Open Mainframe Project Technical Advisor Committee meeting approving GenevaERS as an incubation project, the following were two comments made by meeting attendees:</a:t>
            </a:r>
          </a:p>
          <a:p>
            <a:r>
              <a:rPr lang="en-US" dirty="0"/>
              <a:t>“Would like to see capabilities to cleanse data before feeding into Spark for machine learning.”</a:t>
            </a:r>
          </a:p>
          <a:p>
            <a:r>
              <a:rPr lang="en-US" dirty="0"/>
              <a:t>“Yes, intersecting with Apache Spark would be an interesting development.”</a:t>
            </a:r>
          </a:p>
          <a:p>
            <a:pPr marL="0" indent="0">
              <a:buNone/>
            </a:pPr>
            <a:r>
              <a:rPr lang="en-US" dirty="0"/>
              <a:t>The findings from this POC may start to inform an architectural analysis framework for assessing when to use Spark, when to use GenevaERS or when to use them in a complementary manner.</a:t>
            </a:r>
          </a:p>
        </p:txBody>
      </p:sp>
      <p:sp>
        <p:nvSpPr>
          <p:cNvPr id="5" name="TextBox 4">
            <a:extLst>
              <a:ext uri="{FF2B5EF4-FFF2-40B4-BE49-F238E27FC236}">
                <a16:creationId xmlns:a16="http://schemas.microsoft.com/office/drawing/2014/main" id="{696FECB7-4D60-234A-894B-58D1D69C872A}"/>
              </a:ext>
            </a:extLst>
          </p:cNvPr>
          <p:cNvSpPr txBox="1"/>
          <p:nvPr/>
        </p:nvSpPr>
        <p:spPr>
          <a:xfrm>
            <a:off x="558815" y="3707935"/>
            <a:ext cx="3168351" cy="3467205"/>
          </a:xfrm>
          <a:prstGeom prst="rect">
            <a:avLst/>
          </a:prstGeom>
          <a:solidFill>
            <a:schemeClr val="accent3"/>
          </a:solidFill>
        </p:spPr>
        <p:txBody>
          <a:bodyPr wrap="square" rtlCol="0">
            <a:noAutofit/>
          </a:bodyPr>
          <a:lstStyle/>
          <a:p>
            <a:r>
              <a:rPr lang="en-US" sz="2000" dirty="0">
                <a:solidFill>
                  <a:schemeClr val="accent1"/>
                </a:solidFill>
              </a:rPr>
              <a:t>Spark</a:t>
            </a:r>
            <a:r>
              <a:rPr lang="en-US" sz="2000" dirty="0"/>
              <a:t> is built upon a </a:t>
            </a:r>
            <a:r>
              <a:rPr lang="en-US" sz="2000" dirty="0">
                <a:ln w="0"/>
                <a:solidFill>
                  <a:schemeClr val="accent1"/>
                </a:solidFill>
                <a:effectLst>
                  <a:outerShdw blurRad="38100" dist="25400" dir="5400000" algn="ctr" rotWithShape="0">
                    <a:srgbClr val="6E747A">
                      <a:alpha val="43000"/>
                    </a:srgbClr>
                  </a:outerShdw>
                </a:effectLst>
              </a:rPr>
              <a:t>Map-Reduce</a:t>
            </a:r>
            <a:r>
              <a:rPr lang="en-US" sz="2000" dirty="0"/>
              <a:t> framework.  </a:t>
            </a:r>
          </a:p>
          <a:p>
            <a:pPr marL="342900" indent="-342900">
              <a:buFont typeface="Arial" panose="020B0604020202020204" pitchFamily="34" charset="0"/>
              <a:buChar char="•"/>
            </a:pPr>
            <a:r>
              <a:rPr lang="en-US" sz="2000" dirty="0">
                <a:solidFill>
                  <a:schemeClr val="accent1"/>
                </a:solidFill>
              </a:rPr>
              <a:t>Map</a:t>
            </a:r>
            <a:r>
              <a:rPr lang="en-US" sz="2000" dirty="0"/>
              <a:t> passes the transaction file to prepare it for use by available computing resources</a:t>
            </a:r>
          </a:p>
          <a:p>
            <a:pPr marL="342900" indent="-342900">
              <a:buFont typeface="Arial" panose="020B0604020202020204" pitchFamily="34" charset="0"/>
              <a:buChar char="•"/>
            </a:pPr>
            <a:r>
              <a:rPr lang="en-US" sz="2000" dirty="0">
                <a:solidFill>
                  <a:schemeClr val="accent1"/>
                </a:solidFill>
              </a:rPr>
              <a:t>Reduce</a:t>
            </a:r>
            <a:r>
              <a:rPr lang="en-US" sz="2000" dirty="0"/>
              <a:t> then passes the partitioned files to produce the analytical outputs</a:t>
            </a:r>
          </a:p>
        </p:txBody>
      </p:sp>
      <p:sp>
        <p:nvSpPr>
          <p:cNvPr id="6" name="TextBox 5">
            <a:extLst>
              <a:ext uri="{FF2B5EF4-FFF2-40B4-BE49-F238E27FC236}">
                <a16:creationId xmlns:a16="http://schemas.microsoft.com/office/drawing/2014/main" id="{6FFBE88F-727D-8D41-8B59-0FAD30E196E8}"/>
              </a:ext>
            </a:extLst>
          </p:cNvPr>
          <p:cNvSpPr txBox="1"/>
          <p:nvPr/>
        </p:nvSpPr>
        <p:spPr>
          <a:xfrm>
            <a:off x="3894820" y="3707935"/>
            <a:ext cx="3168351" cy="3467205"/>
          </a:xfrm>
          <a:prstGeom prst="rect">
            <a:avLst/>
          </a:prstGeom>
          <a:solidFill>
            <a:schemeClr val="accent3"/>
          </a:solidFill>
        </p:spPr>
        <p:txBody>
          <a:bodyPr wrap="square" rtlCol="0">
            <a:noAutofit/>
          </a:bodyPr>
          <a:lstStyle/>
          <a:p>
            <a:r>
              <a:rPr lang="en-US" sz="2000" dirty="0">
                <a:ln w="0"/>
                <a:solidFill>
                  <a:schemeClr val="accent1"/>
                </a:solidFill>
                <a:effectLst>
                  <a:outerShdw blurRad="38100" dist="25400" dir="5400000" algn="ctr" rotWithShape="0">
                    <a:srgbClr val="6E747A">
                      <a:alpha val="43000"/>
                    </a:srgbClr>
                  </a:outerShdw>
                </a:effectLst>
              </a:rPr>
              <a:t>GenevaERS</a:t>
            </a:r>
            <a:r>
              <a:rPr lang="en-US" sz="2000" dirty="0"/>
              <a:t> is designed to resolve all processes in a single pass of the transaction file.  In most cases </a:t>
            </a:r>
            <a:r>
              <a:rPr lang="en-US" sz="2000"/>
              <a:t>the system </a:t>
            </a:r>
            <a:r>
              <a:rPr lang="en-US" sz="2000" dirty="0"/>
              <a:t>is constructed with pre-determined partitioning schemes.  Thus GenevaERS makes </a:t>
            </a:r>
            <a:r>
              <a:rPr lang="en-US" sz="2000" dirty="0">
                <a:ln w="0"/>
                <a:solidFill>
                  <a:schemeClr val="accent1"/>
                </a:solidFill>
                <a:effectLst>
                  <a:outerShdw blurRad="38100" dist="25400" dir="5400000" algn="ctr" rotWithShape="0">
                    <a:srgbClr val="6E747A">
                      <a:alpha val="43000"/>
                    </a:srgbClr>
                  </a:outerShdw>
                </a:effectLst>
              </a:rPr>
              <a:t>one pass </a:t>
            </a:r>
            <a:r>
              <a:rPr lang="en-US" sz="2000" dirty="0"/>
              <a:t>of the already configured data.</a:t>
            </a:r>
          </a:p>
        </p:txBody>
      </p:sp>
      <p:sp>
        <p:nvSpPr>
          <p:cNvPr id="7" name="TextBox 6">
            <a:extLst>
              <a:ext uri="{FF2B5EF4-FFF2-40B4-BE49-F238E27FC236}">
                <a16:creationId xmlns:a16="http://schemas.microsoft.com/office/drawing/2014/main" id="{627A269C-56AB-5840-A615-71D19E9278F8}"/>
              </a:ext>
            </a:extLst>
          </p:cNvPr>
          <p:cNvSpPr txBox="1"/>
          <p:nvPr/>
        </p:nvSpPr>
        <p:spPr>
          <a:xfrm>
            <a:off x="7230825" y="3682752"/>
            <a:ext cx="6840761" cy="3488994"/>
          </a:xfrm>
          <a:prstGeom prst="rect">
            <a:avLst/>
          </a:prstGeom>
          <a:solidFill>
            <a:schemeClr val="accent3"/>
          </a:solidFill>
        </p:spPr>
        <p:txBody>
          <a:bodyPr wrap="square" rtlCol="0">
            <a:noAutofit/>
          </a:bodyPr>
          <a:lstStyle/>
          <a:p>
            <a:r>
              <a:rPr lang="en-US" sz="2000" dirty="0"/>
              <a:t>If the </a:t>
            </a:r>
            <a:r>
              <a:rPr lang="en-US" sz="2000" dirty="0">
                <a:solidFill>
                  <a:schemeClr val="accent1"/>
                </a:solidFill>
              </a:rPr>
              <a:t>Reduce Phase </a:t>
            </a:r>
            <a:r>
              <a:rPr lang="en-US" sz="2000" dirty="0"/>
              <a:t>Processes are:</a:t>
            </a:r>
          </a:p>
          <a:p>
            <a:pPr marL="342900" indent="-342900">
              <a:buFont typeface="Arial" panose="020B0604020202020204" pitchFamily="34" charset="0"/>
              <a:buChar char="•"/>
            </a:pPr>
            <a:r>
              <a:rPr lang="en-US" sz="2000" dirty="0">
                <a:solidFill>
                  <a:schemeClr val="accent1"/>
                </a:solidFill>
              </a:rPr>
              <a:t>Trivial</a:t>
            </a:r>
            <a:r>
              <a:rPr lang="en-US" sz="2000" dirty="0"/>
              <a:t>, or consume low compute resources, GenevaERS approach may be more efficient, even if hardware resources are not maximized for elapsed time</a:t>
            </a:r>
          </a:p>
          <a:p>
            <a:pPr marL="342900" indent="-342900">
              <a:buFont typeface="Arial" panose="020B0604020202020204" pitchFamily="34" charset="0"/>
              <a:buChar char="•"/>
            </a:pPr>
            <a:r>
              <a:rPr lang="en-US" sz="2000" dirty="0">
                <a:solidFill>
                  <a:schemeClr val="accent1"/>
                </a:solidFill>
              </a:rPr>
              <a:t>Complex</a:t>
            </a:r>
            <a:r>
              <a:rPr lang="en-US" sz="2000" dirty="0"/>
              <a:t>, or compute intensive such as machine learning, then Sparks approach to prepare the data for the available compute resources may result in a lower elapsed time.</a:t>
            </a:r>
          </a:p>
          <a:p>
            <a:pPr marL="342900" indent="-342900">
              <a:buFont typeface="Arial" panose="020B0604020202020204" pitchFamily="34" charset="0"/>
              <a:buChar char="•"/>
            </a:pPr>
            <a:r>
              <a:rPr lang="en-US" sz="2000" dirty="0"/>
              <a:t>It is possible that no matter which, the </a:t>
            </a:r>
            <a:r>
              <a:rPr lang="en-US" sz="2000" dirty="0">
                <a:solidFill>
                  <a:schemeClr val="accent1"/>
                </a:solidFill>
              </a:rPr>
              <a:t>GenevaERS</a:t>
            </a:r>
            <a:r>
              <a:rPr lang="en-US" sz="2000" dirty="0"/>
              <a:t> one pass approach will be </a:t>
            </a:r>
            <a:r>
              <a:rPr lang="en-US" sz="2000" dirty="0">
                <a:solidFill>
                  <a:schemeClr val="accent1"/>
                </a:solidFill>
              </a:rPr>
              <a:t>more efficient.</a:t>
            </a:r>
            <a:r>
              <a:rPr lang="en-US" sz="2000" dirty="0"/>
              <a:t>  </a:t>
            </a:r>
          </a:p>
          <a:p>
            <a:pPr marL="342900" indent="-342900">
              <a:buFont typeface="Arial" panose="020B0604020202020204" pitchFamily="34" charset="0"/>
              <a:buChar char="•"/>
            </a:pPr>
            <a:r>
              <a:rPr lang="en-US" sz="2000" dirty="0"/>
              <a:t>Spark provides many more functions than GenevaERS </a:t>
            </a:r>
            <a:endParaRPr lang="en-US" sz="2000" dirty="0">
              <a:solidFill>
                <a:schemeClr val="accent1"/>
              </a:solidFill>
            </a:endParaRPr>
          </a:p>
        </p:txBody>
      </p:sp>
      <p:sp>
        <p:nvSpPr>
          <p:cNvPr id="8" name="Content Placeholder 3">
            <a:extLst>
              <a:ext uri="{FF2B5EF4-FFF2-40B4-BE49-F238E27FC236}">
                <a16:creationId xmlns:a16="http://schemas.microsoft.com/office/drawing/2014/main" id="{0AC2807A-C043-C94D-BAC5-F2D4EEF67063}"/>
              </a:ext>
            </a:extLst>
          </p:cNvPr>
          <p:cNvSpPr txBox="1">
            <a:spLocks/>
          </p:cNvSpPr>
          <p:nvPr/>
        </p:nvSpPr>
        <p:spPr>
          <a:xfrm>
            <a:off x="558815" y="7335415"/>
            <a:ext cx="13577888" cy="307777"/>
          </a:xfrm>
          <a:prstGeom prst="rect">
            <a:avLst/>
          </a:prstGeom>
        </p:spPr>
        <p:txBody>
          <a:bodyPr wrap="square" lIns="0" tIns="0" rIns="0" bIns="0">
            <a:spAutoFit/>
          </a:bodyPr>
          <a:lstStyle>
            <a:lvl1pPr marL="277740" indent="-277740">
              <a:lnSpc>
                <a:spcPct val="100000"/>
              </a:lnSpc>
              <a:spcBef>
                <a:spcPts val="1000"/>
              </a:spcBef>
              <a:buFont typeface="Arial" panose="020B0604020202020204" pitchFamily="34" charset="0"/>
              <a:buChar char="•"/>
              <a:defRPr sz="2000">
                <a:solidFill>
                  <a:schemeClr val="tx1"/>
                </a:solidFill>
                <a:latin typeface="Helvetica" panose="020B0604020202020204" pitchFamily="34" charset="0"/>
                <a:ea typeface="Helvetica" panose="020B0604020202020204" pitchFamily="34" charset="0"/>
                <a:cs typeface="Helvetica" panose="020B0604020202020204" pitchFamily="34" charset="0"/>
              </a:defRPr>
            </a:lvl1pPr>
            <a:lvl2pPr marL="601772" indent="-231450">
              <a:lnSpc>
                <a:spcPct val="100000"/>
              </a:lnSpc>
              <a:spcBef>
                <a:spcPts val="1000"/>
              </a:spcBef>
              <a:buFont typeface="Arial" panose="020B0604020202020204" pitchFamily="34" charset="0"/>
              <a:buChar char="•"/>
              <a:defRPr>
                <a:solidFill>
                  <a:schemeClr val="tx1"/>
                </a:solidFill>
                <a:latin typeface="Helvetica" panose="020B0604020202020204" pitchFamily="34" charset="0"/>
                <a:ea typeface="+mn-ea"/>
                <a:cs typeface="Helvetica" panose="020B0604020202020204" pitchFamily="34" charset="0"/>
              </a:defRPr>
            </a:lvl2pPr>
            <a:lvl3pPr marL="972092" indent="-231450">
              <a:lnSpc>
                <a:spcPct val="100000"/>
              </a:lnSpc>
              <a:spcBef>
                <a:spcPts val="1000"/>
              </a:spcBef>
              <a:buFont typeface="Arial" panose="020B0604020202020204" pitchFamily="34" charset="0"/>
              <a:buChar char="•"/>
              <a:defRPr>
                <a:solidFill>
                  <a:schemeClr val="tx1"/>
                </a:solidFill>
                <a:latin typeface="Helvetica" panose="020B0604020202020204" pitchFamily="34" charset="0"/>
                <a:ea typeface="+mn-ea"/>
                <a:cs typeface="Helvetica" panose="020B0604020202020204" pitchFamily="34" charset="0"/>
              </a:defRPr>
            </a:lvl3pPr>
            <a:lvl4pPr marL="1342414" indent="-231450">
              <a:lnSpc>
                <a:spcPct val="100000"/>
              </a:lnSpc>
              <a:spcBef>
                <a:spcPts val="1000"/>
              </a:spcBef>
              <a:buFont typeface="Arial" panose="020B0604020202020204" pitchFamily="34" charset="0"/>
              <a:buChar char="•"/>
              <a:defRPr>
                <a:solidFill>
                  <a:schemeClr val="tx1"/>
                </a:solidFill>
                <a:latin typeface="Helvetica" panose="020B0604020202020204" pitchFamily="34" charset="0"/>
                <a:ea typeface="+mn-ea"/>
                <a:cs typeface="Helvetica" panose="020B0604020202020204" pitchFamily="34" charset="0"/>
              </a:defRPr>
            </a:lvl4pPr>
            <a:lvl5pPr marL="1712734" indent="-231450">
              <a:lnSpc>
                <a:spcPct val="100000"/>
              </a:lnSpc>
              <a:spcBef>
                <a:spcPts val="1000"/>
              </a:spcBef>
              <a:buFont typeface="Arial" panose="020B0604020202020204" pitchFamily="34" charset="0"/>
              <a:buChar char="•"/>
              <a:defRPr>
                <a:solidFill>
                  <a:schemeClr val="tx1"/>
                </a:solidFill>
                <a:latin typeface="Helvetica" panose="020B0604020202020204" pitchFamily="34" charset="0"/>
                <a:ea typeface="+mn-ea"/>
                <a:cs typeface="Helvetica" panose="020B0604020202020204" pitchFamily="34" charset="0"/>
              </a:defRPr>
            </a:lvl5pPr>
            <a:lvl6pPr marL="1851606">
              <a:defRPr>
                <a:latin typeface="+mn-lt"/>
                <a:ea typeface="+mn-ea"/>
                <a:cs typeface="+mn-cs"/>
              </a:defRPr>
            </a:lvl6pPr>
            <a:lvl7pPr marL="2221926">
              <a:defRPr>
                <a:latin typeface="+mn-lt"/>
                <a:ea typeface="+mn-ea"/>
                <a:cs typeface="+mn-cs"/>
              </a:defRPr>
            </a:lvl7pPr>
            <a:lvl8pPr marL="2592246">
              <a:defRPr>
                <a:latin typeface="+mn-lt"/>
                <a:ea typeface="+mn-ea"/>
                <a:cs typeface="+mn-cs"/>
              </a:defRPr>
            </a:lvl8pPr>
            <a:lvl9pPr marL="2962566">
              <a:defRPr>
                <a:latin typeface="+mn-lt"/>
                <a:ea typeface="+mn-ea"/>
                <a:cs typeface="+mn-cs"/>
              </a:defRPr>
            </a:lvl9pPr>
          </a:lstStyle>
          <a:p>
            <a:pPr marL="0" indent="0" algn="ctr" defTabSz="914400">
              <a:buFont typeface="Arial" panose="020B0604020202020204" pitchFamily="34" charset="0"/>
              <a:buNone/>
            </a:pPr>
            <a:r>
              <a:rPr lang="en-US" kern="0" dirty="0">
                <a:solidFill>
                  <a:schemeClr val="accent3"/>
                </a:solidFill>
              </a:rPr>
              <a:t>The POC will provide a foundation for experimentation in this space, although it will not test the hypothesis directly</a:t>
            </a:r>
          </a:p>
        </p:txBody>
      </p:sp>
    </p:spTree>
    <p:extLst>
      <p:ext uri="{BB962C8B-B14F-4D97-AF65-F5344CB8AC3E}">
        <p14:creationId xmlns:p14="http://schemas.microsoft.com/office/powerpoint/2010/main" val="3736511400"/>
      </p:ext>
    </p:extLst>
  </p:cSld>
  <p:clrMapOvr>
    <a:masterClrMapping/>
  </p:clrMapOvr>
  <p:transition spd="slow">
    <p:fade/>
  </p:transition>
</p:sld>
</file>

<file path=ppt/theme/theme1.xml><?xml version="1.0" encoding="utf-8"?>
<a:theme xmlns:a="http://schemas.openxmlformats.org/drawingml/2006/main" name="1_Santander IBM">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Helvetica - Theme">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87890</TotalTime>
  <Words>750</Words>
  <Application>Microsoft Macintosh PowerPoint</Application>
  <PresentationFormat>Custom</PresentationFormat>
  <Paragraphs>108</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 Regular</vt:lpstr>
      <vt:lpstr>HelvNeue Light for IBM</vt:lpstr>
      <vt:lpstr>Arial</vt:lpstr>
      <vt:lpstr>Calibri</vt:lpstr>
      <vt:lpstr>Helvetica</vt:lpstr>
      <vt:lpstr>IBM Plex Sans SemiBold</vt:lpstr>
      <vt:lpstr>MV Boli</vt:lpstr>
      <vt:lpstr>1_Santander IBM</vt:lpstr>
      <vt:lpstr>POC Proposal:  GenevaERS and Spark</vt:lpstr>
      <vt:lpstr>Intellectual Property Rights Notice</vt:lpstr>
      <vt:lpstr>GenevaERS 5.0 Architectural Direction Proposal</vt:lpstr>
      <vt:lpstr>POC Context</vt:lpstr>
      <vt:lpstr>Spark to GenevaERS Architectural Framework</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Proposta IBM - Informacional de Finanças</dc:title>
  <dc:subject/>
  <dc:creator/>
  <cp:keywords/>
  <dc:description/>
  <cp:lastModifiedBy>Kip Twitchell</cp:lastModifiedBy>
  <cp:revision>1759</cp:revision>
  <cp:lastPrinted>2018-10-31T16:44:52Z</cp:lastPrinted>
  <dcterms:created xsi:type="dcterms:W3CDTF">2017-10-15T17:28:19Z</dcterms:created>
  <dcterms:modified xsi:type="dcterms:W3CDTF">2020-07-29T21:44:03Z</dcterms:modified>
  <cp:category/>
</cp:coreProperties>
</file>