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5FD791-BF17-443D-8224-2440B4D659CD}" type="datetime">
              <a:rPr b="0" lang="en-US" sz="1000" spc="-1" strike="noStrike">
                <a:solidFill>
                  <a:srgbClr val="000000"/>
                </a:solidFill>
                <a:latin typeface="Tw Cen MT"/>
              </a:rPr>
              <a:t>9/24/21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772945-C9B7-429B-BEB0-CFB0DB63329E}" type="slidenum">
              <a:rPr b="0" lang="en-US" sz="1000" spc="-1" strike="noStrike">
                <a:solidFill>
                  <a:srgbClr val="000000"/>
                </a:solidFill>
                <a:latin typeface="Tw Cen M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E954A3-CBFF-4396-A8BF-DFDB64875D0F}" type="datetime">
              <a:rPr b="0" lang="en-US" sz="1000" spc="-1" strike="noStrike">
                <a:solidFill>
                  <a:srgbClr val="000000"/>
                </a:solidFill>
                <a:latin typeface="Tw Cen MT"/>
              </a:rPr>
              <a:t>9/24/21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52FE6A-5EF5-4FE8-B096-11712EDC958A}" type="slidenum">
              <a:rPr b="0" lang="en-US" sz="1000" spc="-1" strike="noStrike">
                <a:solidFill>
                  <a:srgbClr val="000000"/>
                </a:solidFill>
                <a:latin typeface="Tw Cen MT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Tw Cen MT"/>
              </a:rPr>
              <a:t>Solar Coordinates</a:t>
            </a:r>
            <a:br/>
            <a:r>
              <a:rPr b="0" lang="en-US" sz="4800" spc="-1" strike="noStrike" cap="all">
                <a:solidFill>
                  <a:srgbClr val="000000"/>
                </a:solidFill>
                <a:latin typeface="Tw Cen MT"/>
              </a:rPr>
              <a:t>by</a:t>
            </a:r>
            <a:br/>
            <a:r>
              <a:rPr b="0" lang="en-US" sz="4800" spc="-1" strike="noStrike" cap="all">
                <a:solidFill>
                  <a:srgbClr val="000000"/>
                </a:solidFill>
                <a:latin typeface="Tw Cen MT"/>
              </a:rPr>
              <a:t>team ml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12000" y="144000"/>
            <a:ext cx="885456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What About is solar Coordinates??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2040" y="1345680"/>
            <a:ext cx="659592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Get locations of using solar</a:t>
            </a:r>
            <a:endParaRPr b="0" lang="en-US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Get locations of using electricity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86120" y="3565800"/>
            <a:ext cx="82782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WHY SOLAR COORIDNATES??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298520" y="3932280"/>
            <a:ext cx="811980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Useful for energy management</a:t>
            </a:r>
            <a:endParaRPr b="0" lang="en-US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Useful for educational research</a:t>
            </a:r>
            <a:endParaRPr b="0" lang="en-US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Useful for energy research</a:t>
            </a:r>
            <a:endParaRPr b="0" lang="en-US" sz="36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Useful when heading to e-government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3680" y="618480"/>
            <a:ext cx="5921640" cy="646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Where did we collect??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82960" y="1485000"/>
            <a:ext cx="6179040" cy="20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PyinOoLwin general office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PyinOoLwin EPC office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PyinOoLwin police station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PyinSar police station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396800" y="3927240"/>
            <a:ext cx="8809920" cy="21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w Cen MT"/>
              </a:rPr>
              <a:t>ARE THEY RELIABLE??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-Coordinated using real map and google map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68800" y="676080"/>
            <a:ext cx="1098216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What are the qualified points about this data??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69520" y="2136600"/>
            <a:ext cx="10794240" cy="39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It consists data of mostly all villages in PyinOoLwin.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It does not compromise to anyone's privacy.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It contains sufficient attributes for analysis, research.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It is cleaned dataset.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Resources are reliable.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2014-09-12T17:25:11Z</dcterms:created>
  <dc:creator> </dc:creator>
  <dc:description/>
  <dc:language>en-US</dc:language>
  <cp:lastModifiedBy/>
  <dcterms:modified xsi:type="dcterms:W3CDTF">2021-09-24T19:42:05Z</dcterms:modified>
  <cp:revision>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