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9DB6-0A85-4BA9-88CA-C2292E3B2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LOGIC Paradigm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1A3E4-B8C6-46BE-98F6-C8ACB965A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13669"/>
          </a:xfrm>
        </p:spPr>
        <p:txBody>
          <a:bodyPr>
            <a:normAutofit/>
          </a:bodyPr>
          <a:lstStyle/>
          <a:p>
            <a:r>
              <a:rPr lang="en-AU" dirty="0"/>
              <a:t>Heuristics</a:t>
            </a:r>
          </a:p>
          <a:p>
            <a:r>
              <a:rPr lang="en-AU" dirty="0"/>
              <a:t>Inference Engine</a:t>
            </a:r>
          </a:p>
          <a:p>
            <a:r>
              <a:rPr lang="en-AU" dirty="0"/>
              <a:t>Forward and Backward chaining</a:t>
            </a:r>
          </a:p>
        </p:txBody>
      </p:sp>
    </p:spTree>
    <p:extLst>
      <p:ext uri="{BB962C8B-B14F-4D97-AF65-F5344CB8AC3E}">
        <p14:creationId xmlns:p14="http://schemas.microsoft.com/office/powerpoint/2010/main" val="176448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47D6-C70E-484A-B139-EADC9C18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F3D1-D066-4C83-9635-A8AB81FB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rule of thumb often based on experience.  It can result in one or more possible solutions.</a:t>
            </a:r>
          </a:p>
          <a:p>
            <a:r>
              <a:rPr lang="en-AU" dirty="0"/>
              <a:t>Expert systems use what is called fuzzy logic, that is they make decision based on the probability of a decision being true.  If a solution is 90% true then an expert or AI system will make the decision based on this probability.  This allows AI to make decisions when the results are not true or false.</a:t>
            </a:r>
          </a:p>
        </p:txBody>
      </p:sp>
    </p:spTree>
    <p:extLst>
      <p:ext uri="{BB962C8B-B14F-4D97-AF65-F5344CB8AC3E}">
        <p14:creationId xmlns:p14="http://schemas.microsoft.com/office/powerpoint/2010/main" val="391781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382D-D7F7-442B-B7FE-115194A7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Inference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9CE5-E7C1-4A56-966F-12394643B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control mechanism that applies knowledge, contained in knowledge base to resolve goals. The result being fulfilment or failure of a goal.</a:t>
            </a:r>
          </a:p>
          <a:p>
            <a:r>
              <a:rPr lang="en-AU" dirty="0"/>
              <a:t>Goal – A query that can result in either being fulfilled </a:t>
            </a:r>
            <a:r>
              <a:rPr lang="en-AU" dirty="0" err="1"/>
              <a:t>ie</a:t>
            </a:r>
            <a:r>
              <a:rPr lang="en-AU" dirty="0"/>
              <a:t> True or not </a:t>
            </a:r>
            <a:r>
              <a:rPr lang="en-AU" dirty="0" err="1"/>
              <a:t>ie</a:t>
            </a:r>
            <a:r>
              <a:rPr lang="en-AU" dirty="0"/>
              <a:t> False.</a:t>
            </a:r>
          </a:p>
        </p:txBody>
      </p:sp>
    </p:spTree>
    <p:extLst>
      <p:ext uri="{BB962C8B-B14F-4D97-AF65-F5344CB8AC3E}">
        <p14:creationId xmlns:p14="http://schemas.microsoft.com/office/powerpoint/2010/main" val="281404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59E6-C8F0-491C-A23F-A2987287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Forward and Backward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429D-D5B6-47D4-A698-CCDF85793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These are the methods of resolving a goal based on the facts and rules supplied. </a:t>
            </a:r>
          </a:p>
        </p:txBody>
      </p:sp>
    </p:spTree>
    <p:extLst>
      <p:ext uri="{BB962C8B-B14F-4D97-AF65-F5344CB8AC3E}">
        <p14:creationId xmlns:p14="http://schemas.microsoft.com/office/powerpoint/2010/main" val="66368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2778-6038-400D-A534-97143422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Forward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93AC-58A9-49DE-9FB0-9E53E797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97723"/>
            <a:ext cx="10554574" cy="3561075"/>
          </a:xfrm>
        </p:spPr>
        <p:txBody>
          <a:bodyPr/>
          <a:lstStyle/>
          <a:p>
            <a:r>
              <a:rPr lang="en-AU" dirty="0"/>
              <a:t>Start from the beginning of the knowledge base and </a:t>
            </a:r>
            <a:r>
              <a:rPr lang="en-AU" dirty="0" err="1" smtClean="0"/>
              <a:t>appliy</a:t>
            </a:r>
            <a:r>
              <a:rPr lang="en-AU" dirty="0" smtClean="0"/>
              <a:t> </a:t>
            </a:r>
            <a:r>
              <a:rPr lang="en-AU" dirty="0"/>
              <a:t>the rules and facts to arrive at a conclusion.</a:t>
            </a:r>
          </a:p>
          <a:p>
            <a:r>
              <a:rPr lang="en-AU" dirty="0"/>
              <a:t>E.g. </a:t>
            </a:r>
          </a:p>
          <a:p>
            <a:pPr lvl="1"/>
            <a:r>
              <a:rPr lang="en-AU" dirty="0"/>
              <a:t>Jim is doing SDD</a:t>
            </a:r>
          </a:p>
          <a:p>
            <a:pPr lvl="1"/>
            <a:r>
              <a:rPr lang="en-AU" dirty="0"/>
              <a:t>SDD is part of the HSC</a:t>
            </a:r>
          </a:p>
          <a:p>
            <a:pPr lvl="1"/>
            <a:r>
              <a:rPr lang="en-AU" dirty="0"/>
              <a:t>Therefore Jim is doing the HSC</a:t>
            </a:r>
          </a:p>
        </p:txBody>
      </p:sp>
    </p:spTree>
    <p:extLst>
      <p:ext uri="{BB962C8B-B14F-4D97-AF65-F5344CB8AC3E}">
        <p14:creationId xmlns:p14="http://schemas.microsoft.com/office/powerpoint/2010/main" val="302139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BC29-C864-42E1-A30D-F7EA9320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Backward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26C96-7AFA-45EF-8A0C-10E6E674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17637"/>
            <a:ext cx="10554574" cy="5241071"/>
          </a:xfrm>
        </p:spPr>
        <p:txBody>
          <a:bodyPr/>
          <a:lstStyle/>
          <a:p>
            <a:r>
              <a:rPr lang="en-AU" dirty="0" smtClean="0"/>
              <a:t>Backward chaining starts with the goal and then works backwards to try and prove the validity of each statement</a:t>
            </a:r>
          </a:p>
          <a:p>
            <a:r>
              <a:rPr lang="en-AU" dirty="0" smtClean="0"/>
              <a:t>E.g. </a:t>
            </a:r>
          </a:p>
          <a:p>
            <a:pPr lvl="1"/>
            <a:r>
              <a:rPr lang="en-AU" dirty="0" smtClean="0"/>
              <a:t>Jim is doing the HSC.	&lt;- search for facts and rules about Jim</a:t>
            </a:r>
          </a:p>
          <a:p>
            <a:pPr lvl="1"/>
            <a:r>
              <a:rPr lang="en-AU" dirty="0" smtClean="0"/>
              <a:t>Jim is doing SDD.		&lt;- search for facts and rules about SDD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721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52BEC3-ADFC-4AA7-99EA-FA731E42D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11" y="447188"/>
            <a:ext cx="7329439" cy="5787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7FE187-BFC0-448B-B04B-F16AC02DD399}"/>
              </a:ext>
            </a:extLst>
          </p:cNvPr>
          <p:cNvSpPr txBox="1"/>
          <p:nvPr/>
        </p:nvSpPr>
        <p:spPr>
          <a:xfrm>
            <a:off x="8139439" y="447188"/>
            <a:ext cx="37130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Backward chaining</a:t>
            </a:r>
          </a:p>
          <a:p>
            <a:r>
              <a:rPr lang="en-AU" dirty="0"/>
              <a:t>The program would look at the rule, </a:t>
            </a:r>
            <a:r>
              <a:rPr lang="en-AU" dirty="0" err="1"/>
              <a:t>player_in_team</a:t>
            </a:r>
            <a:r>
              <a:rPr lang="en-AU" dirty="0"/>
              <a:t>(Legends, Jess), then try to locate a fact, player(Jess), which would be found and a fact, </a:t>
            </a:r>
            <a:r>
              <a:rPr lang="en-AU" dirty="0" err="1"/>
              <a:t>in_team</a:t>
            </a:r>
            <a:r>
              <a:rPr lang="en-AU" dirty="0"/>
              <a:t>(Legends, Jess), which would not be found and infer that it is false.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37581-16C3-423E-A4BC-B3E6EAA25C73}"/>
              </a:ext>
            </a:extLst>
          </p:cNvPr>
          <p:cNvSpPr txBox="1"/>
          <p:nvPr/>
        </p:nvSpPr>
        <p:spPr>
          <a:xfrm>
            <a:off x="8139439" y="3340897"/>
            <a:ext cx="37130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Forward chaining</a:t>
            </a:r>
          </a:p>
          <a:p>
            <a:r>
              <a:rPr lang="en-AU" dirty="0"/>
              <a:t>The program would search the facts to find player(Jess), </a:t>
            </a:r>
            <a:r>
              <a:rPr lang="en-AU" dirty="0" err="1"/>
              <a:t>in_team</a:t>
            </a:r>
            <a:r>
              <a:rPr lang="en-AU" dirty="0"/>
              <a:t>(Legends, Harley) and </a:t>
            </a:r>
            <a:r>
              <a:rPr lang="en-AU" dirty="0" err="1"/>
              <a:t>in_team</a:t>
            </a:r>
            <a:r>
              <a:rPr lang="en-AU" dirty="0"/>
              <a:t>(Rockets, Jess) which could not be used to support </a:t>
            </a:r>
            <a:r>
              <a:rPr lang="en-AU" dirty="0" err="1"/>
              <a:t>player_in_team</a:t>
            </a:r>
            <a:r>
              <a:rPr lang="en-AU" dirty="0"/>
              <a:t>(Legends, Jess):- player (Jess), </a:t>
            </a:r>
            <a:r>
              <a:rPr lang="en-AU" dirty="0" err="1"/>
              <a:t>in_team</a:t>
            </a:r>
            <a:r>
              <a:rPr lang="en-AU" dirty="0"/>
              <a:t>(legends, Jess) and would evaluate X to be false. </a:t>
            </a:r>
          </a:p>
        </p:txBody>
      </p:sp>
    </p:spTree>
    <p:extLst>
      <p:ext uri="{BB962C8B-B14F-4D97-AF65-F5344CB8AC3E}">
        <p14:creationId xmlns:p14="http://schemas.microsoft.com/office/powerpoint/2010/main" val="257866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859</TotalTime>
  <Words>319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LOGIC Paradigm</vt:lpstr>
      <vt:lpstr>Heuristics</vt:lpstr>
      <vt:lpstr>Inference engine</vt:lpstr>
      <vt:lpstr>Forward and Backward chaining</vt:lpstr>
      <vt:lpstr>Forward chaining</vt:lpstr>
      <vt:lpstr>Backward chaining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Paradigm</dc:title>
  <dc:creator>andrew@nairnon.com</dc:creator>
  <cp:lastModifiedBy>Bates, Andrew</cp:lastModifiedBy>
  <cp:revision>7</cp:revision>
  <dcterms:created xsi:type="dcterms:W3CDTF">2017-10-29T07:31:22Z</dcterms:created>
  <dcterms:modified xsi:type="dcterms:W3CDTF">2017-10-31T00:49:38Z</dcterms:modified>
</cp:coreProperties>
</file>