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85" r:id="rId5"/>
    <p:sldId id="261" r:id="rId6"/>
    <p:sldId id="278" r:id="rId7"/>
    <p:sldId id="262" r:id="rId8"/>
    <p:sldId id="287" r:id="rId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 userDrawn="1">
          <p15:clr>
            <a:srgbClr val="A4A3A4"/>
          </p15:clr>
        </p15:guide>
        <p15:guide id="2" pos="2664" userDrawn="1">
          <p15:clr>
            <a:srgbClr val="A4A3A4"/>
          </p15:clr>
        </p15:guide>
        <p15:guide id="3" orient="horz" pos="2664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>
        <p:guide orient="horz" pos="3648"/>
        <p:guide pos="2664"/>
        <p:guide orient="horz" pos="2664"/>
        <p:guide orient="horz" pos="32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4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8D32CE2-6C64-40A5-9DAB-DD3946A432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20569BD-8C5B-4110-9E60-C359DDF561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4DA7605-2467-457C-86DC-89D2E8551DB6}" type="datetime1">
              <a:rPr lang="ru-RU" smtClean="0"/>
              <a:t>07.11.2023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C05E23-8F29-4628-B4F0-7CBCB7658F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933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6161DD-285C-4CCE-B281-CDCBCD98A300}" type="datetime1">
              <a:rPr lang="ru-RU" noProof="0" smtClean="0"/>
              <a:t>07.11.2023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F4F1A11-BB96-443E-B274-982C61AA7E0D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528962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ru-RU" noProof="0" smtClean="0"/>
              <a:t>1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84790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ru-RU" noProof="0" smtClean="0"/>
              <a:t>2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01169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ru-RU" noProof="0" smtClean="0"/>
              <a:t>3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59963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ru-RU" noProof="0" smtClean="0"/>
              <a:t>4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8784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ru-RU" noProof="0" smtClean="0"/>
              <a:t>5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95080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56C2E115-5267-49A0-A702-59745AC649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1" name="Текст 8">
            <a:extLst>
              <a:ext uri="{FF2B5EF4-FFF2-40B4-BE49-F238E27FC236}">
                <a16:creationId xmlns:a16="http://schemas.microsoft.com/office/drawing/2014/main" id="{04479580-C1B1-4B70-875C-70152944FD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84355" y="4687178"/>
            <a:ext cx="159851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M</a:t>
            </a:r>
          </a:p>
        </p:txBody>
      </p:sp>
      <p:sp>
        <p:nvSpPr>
          <p:cNvPr id="18" name="Текст 8">
            <a:extLst>
              <a:ext uri="{FF2B5EF4-FFF2-40B4-BE49-F238E27FC236}">
                <a16:creationId xmlns:a16="http://schemas.microsoft.com/office/drawing/2014/main" id="{1323CA5D-7F88-4E2C-B2E1-D03E010724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40172" y="1726672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T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2FDFF095-F8DE-447E-A83F-BD55BD03BE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03189" y="71740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S</a:t>
            </a:r>
          </a:p>
        </p:txBody>
      </p:sp>
      <p:sp>
        <p:nvSpPr>
          <p:cNvPr id="20" name="Текст 8">
            <a:extLst>
              <a:ext uri="{FF2B5EF4-FFF2-40B4-BE49-F238E27FC236}">
                <a16:creationId xmlns:a16="http://schemas.microsoft.com/office/drawing/2014/main" id="{FA2755C1-A0B6-448A-BE5D-4B492BB7BB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693" y="2858632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E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7F3357-BDC3-43CE-89C0-05F5AB973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3216" y="3667946"/>
            <a:ext cx="9285382" cy="1277857"/>
          </a:xfrm>
        </p:spPr>
        <p:txBody>
          <a:bodyPr rtlCol="0" anchor="ctr"/>
          <a:lstStyle>
            <a:lvl1pPr algn="l">
              <a:defRPr sz="6000" cap="all" baseline="0"/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EFD7F6-12F1-44A8-B26F-82773993F1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0418" y="5325276"/>
            <a:ext cx="3677297" cy="682094"/>
          </a:xfrm>
        </p:spPr>
        <p:txBody>
          <a:bodyPr rtlCol="0" anchor="ctr"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BE5B50AA-4BAC-4997-B444-E281DECD0DB4}"/>
              </a:ext>
            </a:extLst>
          </p:cNvPr>
          <p:cNvCxnSpPr>
            <a:cxnSpLocks/>
          </p:cNvCxnSpPr>
          <p:nvPr userDrawn="1"/>
        </p:nvCxnSpPr>
        <p:spPr>
          <a:xfrm>
            <a:off x="4579559" y="5744231"/>
            <a:ext cx="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2DEC412-0EF3-4D93-AF25-A2D2F5A5093A}"/>
              </a:ext>
            </a:extLst>
          </p:cNvPr>
          <p:cNvCxnSpPr>
            <a:cxnSpLocks/>
          </p:cNvCxnSpPr>
          <p:nvPr userDrawn="1"/>
        </p:nvCxnSpPr>
        <p:spPr>
          <a:xfrm>
            <a:off x="2536371" y="2017985"/>
            <a:ext cx="0" cy="15343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1C2836A9-D1F4-4562-B95F-B7BF8F4713B5}"/>
              </a:ext>
            </a:extLst>
          </p:cNvPr>
          <p:cNvCxnSpPr>
            <a:cxnSpLocks/>
          </p:cNvCxnSpPr>
          <p:nvPr userDrawn="1"/>
        </p:nvCxnSpPr>
        <p:spPr>
          <a:xfrm flipH="1">
            <a:off x="4245428" y="5655432"/>
            <a:ext cx="33188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836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8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 с заголов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29EDF1B-BFF2-495C-B3B8-4EE6F48140F0}"/>
              </a:ext>
            </a:extLst>
          </p:cNvPr>
          <p:cNvSpPr/>
          <p:nvPr userDrawn="1"/>
        </p:nvSpPr>
        <p:spPr>
          <a:xfrm>
            <a:off x="8412200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29F2809-C0D4-4624-9BF4-7A5A02FC6504}"/>
              </a:ext>
            </a:extLst>
          </p:cNvPr>
          <p:cNvSpPr/>
          <p:nvPr userDrawn="1"/>
        </p:nvSpPr>
        <p:spPr>
          <a:xfrm>
            <a:off x="1034142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A38AFF1-A7FF-4F75-9E57-C1827806B34E}"/>
              </a:ext>
            </a:extLst>
          </p:cNvPr>
          <p:cNvSpPr/>
          <p:nvPr userDrawn="1"/>
        </p:nvSpPr>
        <p:spPr>
          <a:xfrm>
            <a:off x="4706975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34142" y="3266159"/>
            <a:ext cx="2941600" cy="360000"/>
          </a:xfrm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Заголовок 1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34142" y="4117103"/>
            <a:ext cx="2941600" cy="1141882"/>
          </a:xfrm>
        </p:spPr>
        <p:txBody>
          <a:bodyPr rtlCol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4AA3FE14-6E13-47C9-A512-83A96F3D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2D83A9ED-5F19-4646-ADCE-C829C97154DC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8">
            <a:extLst>
              <a:ext uri="{FF2B5EF4-FFF2-40B4-BE49-F238E27FC236}">
                <a16:creationId xmlns:a16="http://schemas.microsoft.com/office/drawing/2014/main" id="{6187F4BE-3AD3-4857-B0A9-A9285E52D81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06975" y="3266159"/>
            <a:ext cx="2941600" cy="360000"/>
          </a:xfrm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Заголовок 2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5F81158B-DA52-484D-8105-92B77E4DC46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706975" y="4117103"/>
            <a:ext cx="2941600" cy="1141882"/>
          </a:xfrm>
        </p:spPr>
        <p:txBody>
          <a:bodyPr rtlCol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23" name="Текст 8">
            <a:extLst>
              <a:ext uri="{FF2B5EF4-FFF2-40B4-BE49-F238E27FC236}">
                <a16:creationId xmlns:a16="http://schemas.microsoft.com/office/drawing/2014/main" id="{9AFDDE4E-007E-431B-937C-1B26959515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412200" y="3266159"/>
            <a:ext cx="2941600" cy="360000"/>
          </a:xfrm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Заголовок 3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3B096111-A95B-402E-B431-43D852C9E2A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412200" y="4117103"/>
            <a:ext cx="2941600" cy="1141882"/>
          </a:xfrm>
        </p:spPr>
        <p:txBody>
          <a:bodyPr rtlCol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18" name="Дата 2">
            <a:extLst>
              <a:ext uri="{FF2B5EF4-FFF2-40B4-BE49-F238E27FC236}">
                <a16:creationId xmlns:a16="http://schemas.microsoft.com/office/drawing/2014/main" id="{7EDA1598-95B9-4907-B9B9-46A0B9ACC8D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9" name="Нижний колонтитул 3">
            <a:extLst>
              <a:ext uri="{FF2B5EF4-FFF2-40B4-BE49-F238E27FC236}">
                <a16:creationId xmlns:a16="http://schemas.microsoft.com/office/drawing/2014/main" id="{63AF9C34-CC92-4EDC-9D5F-1FABCEB8740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0" name="Номер слайда 4">
            <a:extLst>
              <a:ext uri="{FF2B5EF4-FFF2-40B4-BE49-F238E27FC236}">
                <a16:creationId xmlns:a16="http://schemas.microsoft.com/office/drawing/2014/main" id="{EAEA54FD-376F-4285-9684-F9DFDE0B472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9036775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с рисунком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Рисунок 17">
            <a:extLst>
              <a:ext uri="{FF2B5EF4-FFF2-40B4-BE49-F238E27FC236}">
                <a16:creationId xmlns:a16="http://schemas.microsoft.com/office/drawing/2014/main" id="{1FBFD526-F385-422D-A7A7-BCE72D8141B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3"/>
            <a:ext cx="5288281" cy="6857999"/>
          </a:xfrm>
          <a:custGeom>
            <a:avLst/>
            <a:gdLst>
              <a:gd name="connsiteX0" fmla="*/ 0 w 5288281"/>
              <a:gd name="connsiteY0" fmla="*/ 0 h 6857999"/>
              <a:gd name="connsiteX1" fmla="*/ 1707378 w 5288281"/>
              <a:gd name="connsiteY1" fmla="*/ 0 h 6857999"/>
              <a:gd name="connsiteX2" fmla="*/ 1707378 w 5288281"/>
              <a:gd name="connsiteY2" fmla="*/ 1511096 h 6857999"/>
              <a:gd name="connsiteX3" fmla="*/ 5288281 w 5288281"/>
              <a:gd name="connsiteY3" fmla="*/ 1511096 h 6857999"/>
              <a:gd name="connsiteX4" fmla="*/ 5288281 w 5288281"/>
              <a:gd name="connsiteY4" fmla="*/ 3253159 h 6857999"/>
              <a:gd name="connsiteX5" fmla="*/ 1707378 w 5288281"/>
              <a:gd name="connsiteY5" fmla="*/ 3253159 h 6857999"/>
              <a:gd name="connsiteX6" fmla="*/ 1707378 w 5288281"/>
              <a:gd name="connsiteY6" fmla="*/ 5115860 h 6857999"/>
              <a:gd name="connsiteX7" fmla="*/ 5272034 w 5288281"/>
              <a:gd name="connsiteY7" fmla="*/ 5115860 h 6857999"/>
              <a:gd name="connsiteX8" fmla="*/ 5272034 w 5288281"/>
              <a:gd name="connsiteY8" fmla="*/ 6857999 h 6857999"/>
              <a:gd name="connsiteX9" fmla="*/ 0 w 5288281"/>
              <a:gd name="connsiteY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88281" h="6857999">
                <a:moveTo>
                  <a:pt x="0" y="0"/>
                </a:moveTo>
                <a:lnTo>
                  <a:pt x="1707378" y="0"/>
                </a:lnTo>
                <a:lnTo>
                  <a:pt x="1707378" y="1511096"/>
                </a:lnTo>
                <a:lnTo>
                  <a:pt x="5288281" y="1511096"/>
                </a:lnTo>
                <a:lnTo>
                  <a:pt x="5288281" y="3253159"/>
                </a:lnTo>
                <a:lnTo>
                  <a:pt x="1707378" y="3253159"/>
                </a:lnTo>
                <a:lnTo>
                  <a:pt x="1707378" y="5115860"/>
                </a:lnTo>
                <a:lnTo>
                  <a:pt x="5272034" y="5115860"/>
                </a:lnTo>
                <a:lnTo>
                  <a:pt x="5272034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B2DB8B03-EE62-48FF-8583-59DFBBED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3720" y="1419438"/>
            <a:ext cx="4450080" cy="924808"/>
          </a:xfrm>
        </p:spPr>
        <p:txBody>
          <a:bodyPr lIns="0" rtlCol="0" anchor="t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3" name="Текст 8">
            <a:extLst>
              <a:ext uri="{FF2B5EF4-FFF2-40B4-BE49-F238E27FC236}">
                <a16:creationId xmlns:a16="http://schemas.microsoft.com/office/drawing/2014/main" id="{EAF98237-032C-4FA5-B76D-C29FB5F6FF7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66082" y="3009550"/>
            <a:ext cx="1254314" cy="360000"/>
          </a:xfrm>
        </p:spPr>
        <p:txBody>
          <a:bodyPr rtlCol="0"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34" name="Текст 8">
            <a:extLst>
              <a:ext uri="{FF2B5EF4-FFF2-40B4-BE49-F238E27FC236}">
                <a16:creationId xmlns:a16="http://schemas.microsoft.com/office/drawing/2014/main" id="{44353DAE-0553-4AB4-8929-C4F0C1424E1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66082" y="4017086"/>
            <a:ext cx="1254314" cy="360000"/>
          </a:xfrm>
        </p:spPr>
        <p:txBody>
          <a:bodyPr rtlCol="0"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35" name="Текст 8">
            <a:extLst>
              <a:ext uri="{FF2B5EF4-FFF2-40B4-BE49-F238E27FC236}">
                <a16:creationId xmlns:a16="http://schemas.microsoft.com/office/drawing/2014/main" id="{9651CB4B-B007-4E99-9371-20279E8FF7B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66082" y="4957948"/>
            <a:ext cx="1254314" cy="360000"/>
          </a:xfrm>
        </p:spPr>
        <p:txBody>
          <a:bodyPr rtlCol="0"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36" name="Текст 8">
            <a:extLst>
              <a:ext uri="{FF2B5EF4-FFF2-40B4-BE49-F238E27FC236}">
                <a16:creationId xmlns:a16="http://schemas.microsoft.com/office/drawing/2014/main" id="{C0437717-0C1B-4589-AEF7-D8E934F4119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903720" y="2816574"/>
            <a:ext cx="561421" cy="627254"/>
          </a:xfrm>
        </p:spPr>
        <p:txBody>
          <a:bodyPr rtlCol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 dirty="0"/>
              <a:t>#</a:t>
            </a:r>
          </a:p>
        </p:txBody>
      </p:sp>
      <p:sp>
        <p:nvSpPr>
          <p:cNvPr id="39" name="Текст 8">
            <a:extLst>
              <a:ext uri="{FF2B5EF4-FFF2-40B4-BE49-F238E27FC236}">
                <a16:creationId xmlns:a16="http://schemas.microsoft.com/office/drawing/2014/main" id="{BE01B6B4-5A67-4429-A312-A531EC3BF42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03720" y="3805802"/>
            <a:ext cx="561421" cy="627254"/>
          </a:xfrm>
        </p:spPr>
        <p:txBody>
          <a:bodyPr rtlCol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 dirty="0"/>
              <a:t>#</a:t>
            </a:r>
          </a:p>
        </p:txBody>
      </p:sp>
      <p:sp>
        <p:nvSpPr>
          <p:cNvPr id="40" name="Текст 8">
            <a:extLst>
              <a:ext uri="{FF2B5EF4-FFF2-40B4-BE49-F238E27FC236}">
                <a16:creationId xmlns:a16="http://schemas.microsoft.com/office/drawing/2014/main" id="{1673722D-82CF-4D94-9D83-D95A8DE5ACE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03721" y="4795030"/>
            <a:ext cx="561421" cy="627254"/>
          </a:xfrm>
        </p:spPr>
        <p:txBody>
          <a:bodyPr rtlCol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 dirty="0"/>
              <a:t>#</a:t>
            </a:r>
          </a:p>
        </p:txBody>
      </p:sp>
      <p:sp>
        <p:nvSpPr>
          <p:cNvPr id="41" name="Текст 18">
            <a:extLst>
              <a:ext uri="{FF2B5EF4-FFF2-40B4-BE49-F238E27FC236}">
                <a16:creationId xmlns:a16="http://schemas.microsoft.com/office/drawing/2014/main" id="{05767D4F-E20C-4F37-B411-A7F221B6A85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29106" y="3074238"/>
            <a:ext cx="2427514" cy="715169"/>
          </a:xfrm>
        </p:spPr>
        <p:txBody>
          <a:bodyPr lIns="0" rtlCol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42" name="Текст 18">
            <a:extLst>
              <a:ext uri="{FF2B5EF4-FFF2-40B4-BE49-F238E27FC236}">
                <a16:creationId xmlns:a16="http://schemas.microsoft.com/office/drawing/2014/main" id="{BB90A96A-A614-41C0-9759-F6C15AE6806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629106" y="4074889"/>
            <a:ext cx="2427514" cy="715169"/>
          </a:xfrm>
        </p:spPr>
        <p:txBody>
          <a:bodyPr lIns="0" rtlCol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43" name="Текст 18">
            <a:extLst>
              <a:ext uri="{FF2B5EF4-FFF2-40B4-BE49-F238E27FC236}">
                <a16:creationId xmlns:a16="http://schemas.microsoft.com/office/drawing/2014/main" id="{983AE7FC-57B1-4AB3-8EAA-A85904DBBE9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629106" y="5016921"/>
            <a:ext cx="2427514" cy="715169"/>
          </a:xfrm>
        </p:spPr>
        <p:txBody>
          <a:bodyPr lIns="0" rtlCol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Дата 1">
            <a:extLst>
              <a:ext uri="{FF2B5EF4-FFF2-40B4-BE49-F238E27FC236}">
                <a16:creationId xmlns:a16="http://schemas.microsoft.com/office/drawing/2014/main" id="{8AECD175-60EB-459F-BA4C-8E4DE7BC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07.01.20ГГ</a:t>
            </a:r>
          </a:p>
        </p:txBody>
      </p:sp>
      <p:sp>
        <p:nvSpPr>
          <p:cNvPr id="16" name="Нижний колонтитул 2">
            <a:extLst>
              <a:ext uri="{FF2B5EF4-FFF2-40B4-BE49-F238E27FC236}">
                <a16:creationId xmlns:a16="http://schemas.microsoft.com/office/drawing/2014/main" id="{2180FF4C-4A98-4E30-B414-026CEECA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7" name="Номер слайда 7">
            <a:extLst>
              <a:ext uri="{FF2B5EF4-FFF2-40B4-BE49-F238E27FC236}">
                <a16:creationId xmlns:a16="http://schemas.microsoft.com/office/drawing/2014/main" id="{9498BBC0-E864-44E0-8C60-D13DC062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9FF96520-E4CE-4EAD-8ABF-1D2297D6B3A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61290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 заголов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F24F48E-4E21-421F-A044-1D5C607BF74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3429000"/>
            <a:ext cx="4114797" cy="2747962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lnSpc>
                <a:spcPct val="150000"/>
              </a:lnSpc>
              <a:buNone/>
              <a:defRPr sz="1200"/>
            </a:lvl2pPr>
            <a:lvl3pPr marL="914400" indent="0">
              <a:lnSpc>
                <a:spcPct val="150000"/>
              </a:lnSpc>
              <a:buNone/>
              <a:defRPr sz="1200"/>
            </a:lvl3pPr>
            <a:lvl4pPr marL="1371600" indent="0">
              <a:lnSpc>
                <a:spcPct val="150000"/>
              </a:lnSpc>
              <a:buNone/>
              <a:defRPr sz="1200"/>
            </a:lvl4pPr>
            <a:lvl5pPr marL="1828800" indent="0">
              <a:lnSpc>
                <a:spcPct val="150000"/>
              </a:lnSpc>
              <a:buNone/>
              <a:defRPr sz="12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C70E23-CF91-4792-9B98-182E6804BBC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239003" y="3429000"/>
            <a:ext cx="4114797" cy="2747962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lnSpc>
                <a:spcPct val="150000"/>
              </a:lnSpc>
              <a:buNone/>
              <a:defRPr sz="1200"/>
            </a:lvl2pPr>
            <a:lvl3pPr marL="914400" indent="0">
              <a:lnSpc>
                <a:spcPct val="150000"/>
              </a:lnSpc>
              <a:buNone/>
              <a:defRPr sz="1200"/>
            </a:lvl3pPr>
            <a:lvl4pPr marL="1371600" indent="0">
              <a:lnSpc>
                <a:spcPct val="150000"/>
              </a:lnSpc>
              <a:buNone/>
              <a:defRPr sz="1200"/>
            </a:lvl4pPr>
            <a:lvl5pPr marL="1828800" indent="0">
              <a:lnSpc>
                <a:spcPct val="150000"/>
              </a:lnSpc>
              <a:buNone/>
              <a:defRPr sz="12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5A2875-2896-4182-BA30-FB502AC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72769E-89D2-4868-B2CF-A0759A62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500" y="6356350"/>
            <a:ext cx="876300" cy="365125"/>
          </a:xfrm>
        </p:spPr>
        <p:txBody>
          <a:bodyPr rtlCol="0"/>
          <a:lstStyle/>
          <a:p>
            <a:pPr rtl="0"/>
            <a:fld id="{9FF96520-E4CE-4EAD-8ABF-1D2297D6B3A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0011F19-A2C9-4F67-A7F1-592B85FF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 rtlCol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7C8CFDC-095C-4312-A01D-7430D1FEAA6F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603500"/>
            <a:ext cx="0" cy="42545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DE385DE-9334-4CED-AD7E-F63A320B0512}"/>
              </a:ext>
            </a:extLst>
          </p:cNvPr>
          <p:cNvSpPr/>
          <p:nvPr userDrawn="1"/>
        </p:nvSpPr>
        <p:spPr>
          <a:xfrm>
            <a:off x="0" y="2324100"/>
            <a:ext cx="12192000" cy="6334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211839B3-0E6A-4750-8862-3A55B0FEF98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201" y="2413000"/>
            <a:ext cx="4114795" cy="49371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E72DA832-BD58-447B-A20E-EA3A7F4EAFF0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7239003" y="2413000"/>
            <a:ext cx="4114797" cy="49371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1" name="Нижний колонтитул 7">
            <a:extLst>
              <a:ext uri="{FF2B5EF4-FFF2-40B4-BE49-F238E27FC236}">
                <a16:creationId xmlns:a16="http://schemas.microsoft.com/office/drawing/2014/main" id="{64EBCEB5-BD23-4BD0-BB31-DF6A631D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2" y="6356350"/>
            <a:ext cx="3038469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348445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сштабиро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57335" y="1822008"/>
            <a:ext cx="3295186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57335" y="2167484"/>
            <a:ext cx="3294437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80795" y="3339988"/>
            <a:ext cx="3295186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21" name="Текст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80795" y="3685464"/>
            <a:ext cx="3294437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4" name="Текст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31710" y="4857968"/>
            <a:ext cx="3295186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31710" y="5203444"/>
            <a:ext cx="3294437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cxnSp>
        <p:nvCxnSpPr>
          <p:cNvPr id="7" name="Прямая со стрелкой 6">
            <a:extLst>
              <a:ext uri="{FF2B5EF4-FFF2-40B4-BE49-F238E27FC236}">
                <a16:creationId xmlns:a16="http://schemas.microsoft.com/office/drawing/2014/main" id="{274844B5-3E4A-4209-AD6C-31EB9B57D62E}"/>
              </a:ext>
            </a:extLst>
          </p:cNvPr>
          <p:cNvCxnSpPr>
            <a:cxnSpLocks/>
          </p:cNvCxnSpPr>
          <p:nvPr userDrawn="1"/>
        </p:nvCxnSpPr>
        <p:spPr>
          <a:xfrm flipV="1">
            <a:off x="4369950" y="805543"/>
            <a:ext cx="3648352" cy="6052189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519057B-4248-4880-A89E-5DCBBB15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319657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976011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DB7A5A-4225-417D-92C6-1C9A16E3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24F48E-4E21-421F-A044-1D5C607BF74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C70E23-CF91-4792-9B98-182E6804BBC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5A2875-2896-4182-BA30-FB502AC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9BA8EE-BF3B-4E61-9241-4BC605B3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72769E-89D2-4868-B2CF-A0759A62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6340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2611C53D-85FC-41D8-9A69-F4734072CC4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34142" y="2046288"/>
            <a:ext cx="5544458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7446CE-03E2-409B-B8EF-7C188C1E68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034142" y="3162300"/>
            <a:ext cx="5544458" cy="3027362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F4FC59-2ADF-4A3F-BBF9-07FF022209A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240588" y="2046288"/>
            <a:ext cx="41148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47F889E-7C42-4396-AEE8-7B337AFAF1E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240588" y="3162300"/>
            <a:ext cx="4114800" cy="3027362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33D57D1-26E8-4CE2-AAA6-482AA55F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C24918E-7FEA-4406-B5C4-9CA22363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015B8D0-7EB3-42DC-AD4D-51B34268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2FF7DCBA-487E-4B33-BB90-0DADF952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319657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679E440-088D-4C5E-AE96-53292A60A147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251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34142" y="1850572"/>
            <a:ext cx="10134601" cy="4093028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CA22921-D059-426E-8623-0C4322D5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416206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— 4 ввер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C7B19AA7-3B63-43B8-BE54-6F7F01B262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04817" y="2233881"/>
            <a:ext cx="3387182" cy="2390238"/>
          </a:xfrm>
          <a:custGeom>
            <a:avLst/>
            <a:gdLst>
              <a:gd name="connsiteX0" fmla="*/ 1033243 w 3387182"/>
              <a:gd name="connsiteY0" fmla="*/ 0 h 2390238"/>
              <a:gd name="connsiteX1" fmla="*/ 3387182 w 3387182"/>
              <a:gd name="connsiteY1" fmla="*/ 0 h 2390238"/>
              <a:gd name="connsiteX2" fmla="*/ 3378264 w 3387182"/>
              <a:gd name="connsiteY2" fmla="*/ 2390238 h 2390238"/>
              <a:gd name="connsiteX3" fmla="*/ 0 w 3387182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7182" h="2390238">
                <a:moveTo>
                  <a:pt x="1033243" y="0"/>
                </a:moveTo>
                <a:lnTo>
                  <a:pt x="3387182" y="0"/>
                </a:lnTo>
                <a:lnTo>
                  <a:pt x="3378264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1B55057A-5AE4-4EAE-8E1E-189462BF31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90016" y="2233881"/>
            <a:ext cx="3917851" cy="2390238"/>
          </a:xfrm>
          <a:custGeom>
            <a:avLst/>
            <a:gdLst>
              <a:gd name="connsiteX0" fmla="*/ 1033243 w 3917851"/>
              <a:gd name="connsiteY0" fmla="*/ 0 h 2390238"/>
              <a:gd name="connsiteX1" fmla="*/ 3917851 w 3917851"/>
              <a:gd name="connsiteY1" fmla="*/ 0 h 2390238"/>
              <a:gd name="connsiteX2" fmla="*/ 2884608 w 3917851"/>
              <a:gd name="connsiteY2" fmla="*/ 2390238 h 2390238"/>
              <a:gd name="connsiteX3" fmla="*/ 0 w 3917851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851" h="2390238">
                <a:moveTo>
                  <a:pt x="1033243" y="0"/>
                </a:moveTo>
                <a:lnTo>
                  <a:pt x="3917851" y="0"/>
                </a:lnTo>
                <a:lnTo>
                  <a:pt x="2884608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A4433358-37F4-4631-87BD-71A4E90A4C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75215" y="2233881"/>
            <a:ext cx="3917851" cy="2390238"/>
          </a:xfrm>
          <a:custGeom>
            <a:avLst/>
            <a:gdLst>
              <a:gd name="connsiteX0" fmla="*/ 1033243 w 3917851"/>
              <a:gd name="connsiteY0" fmla="*/ 0 h 2390238"/>
              <a:gd name="connsiteX1" fmla="*/ 3917851 w 3917851"/>
              <a:gd name="connsiteY1" fmla="*/ 0 h 2390238"/>
              <a:gd name="connsiteX2" fmla="*/ 2884608 w 3917851"/>
              <a:gd name="connsiteY2" fmla="*/ 2390238 h 2390238"/>
              <a:gd name="connsiteX3" fmla="*/ 0 w 3917851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851" h="2390238">
                <a:moveTo>
                  <a:pt x="1033243" y="0"/>
                </a:moveTo>
                <a:lnTo>
                  <a:pt x="3917851" y="0"/>
                </a:lnTo>
                <a:lnTo>
                  <a:pt x="2884608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A663A4BE-7DD2-4FAC-B36C-6A1DAB0740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233881"/>
            <a:ext cx="3378263" cy="2390238"/>
          </a:xfrm>
          <a:custGeom>
            <a:avLst/>
            <a:gdLst>
              <a:gd name="connsiteX0" fmla="*/ 0 w 3378263"/>
              <a:gd name="connsiteY0" fmla="*/ 0 h 2390238"/>
              <a:gd name="connsiteX1" fmla="*/ 3378263 w 3378263"/>
              <a:gd name="connsiteY1" fmla="*/ 0 h 2390238"/>
              <a:gd name="connsiteX2" fmla="*/ 2345020 w 3378263"/>
              <a:gd name="connsiteY2" fmla="*/ 2390238 h 2390238"/>
              <a:gd name="connsiteX3" fmla="*/ 0 w 3378263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8263" h="2390238">
                <a:moveTo>
                  <a:pt x="0" y="0"/>
                </a:moveTo>
                <a:lnTo>
                  <a:pt x="3378263" y="0"/>
                </a:lnTo>
                <a:lnTo>
                  <a:pt x="2345020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EEF1FEE-F11E-4D86-B18A-334DC837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43D405-92C8-41A3-8CA8-EAB7EE6E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813E559-638A-4105-95C4-0812BAFB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0157B5A6-CA34-4D5D-9A70-14D478D5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 rtlCol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CEC8B31E-90EA-47DA-88C8-7210550FEC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54933" y="5061424"/>
            <a:ext cx="2443654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0B29C3B6-1467-4DB9-A2AE-6C82548895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54932" y="5406900"/>
            <a:ext cx="2443099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C0CAE507-1952-49D5-A01E-F3CEA53FEF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1476" y="5061424"/>
            <a:ext cx="2443654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BC2F8ABF-1CD3-4283-BBC9-9536E8C04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1475" y="5406900"/>
            <a:ext cx="2443099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30" name="Текст 15">
            <a:extLst>
              <a:ext uri="{FF2B5EF4-FFF2-40B4-BE49-F238E27FC236}">
                <a16:creationId xmlns:a16="http://schemas.microsoft.com/office/drawing/2014/main" id="{FE6695F4-4900-48B5-9D68-486774B8D7F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77835" y="5061424"/>
            <a:ext cx="2443654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31" name="Текст 18">
            <a:extLst>
              <a:ext uri="{FF2B5EF4-FFF2-40B4-BE49-F238E27FC236}">
                <a16:creationId xmlns:a16="http://schemas.microsoft.com/office/drawing/2014/main" id="{FF214FA8-F7B7-40D8-A97C-52E0B0BDE1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77834" y="5406900"/>
            <a:ext cx="2443099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32" name="Текст 15">
            <a:extLst>
              <a:ext uri="{FF2B5EF4-FFF2-40B4-BE49-F238E27FC236}">
                <a16:creationId xmlns:a16="http://schemas.microsoft.com/office/drawing/2014/main" id="{56B0AF9E-C16A-4170-A149-1E47AC0D81C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00181" y="5057897"/>
            <a:ext cx="2443654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33" name="Текст 18">
            <a:extLst>
              <a:ext uri="{FF2B5EF4-FFF2-40B4-BE49-F238E27FC236}">
                <a16:creationId xmlns:a16="http://schemas.microsoft.com/office/drawing/2014/main" id="{B1CB5369-F6CE-41B6-ACE8-9FA5781CB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00180" y="5403373"/>
            <a:ext cx="2443099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141151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— 8 ввер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Рисунок 65">
            <a:extLst>
              <a:ext uri="{FF2B5EF4-FFF2-40B4-BE49-F238E27FC236}">
                <a16:creationId xmlns:a16="http://schemas.microsoft.com/office/drawing/2014/main" id="{88E0AC7A-AA85-427E-8B83-AEEF229EDA4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0383802" y="3121794"/>
            <a:ext cx="1808198" cy="1097726"/>
          </a:xfrm>
          <a:custGeom>
            <a:avLst/>
            <a:gdLst>
              <a:gd name="connsiteX0" fmla="*/ 474569 w 1808198"/>
              <a:gd name="connsiteY0" fmla="*/ 0 h 1097726"/>
              <a:gd name="connsiteX1" fmla="*/ 1799279 w 1808198"/>
              <a:gd name="connsiteY1" fmla="*/ 0 h 1097726"/>
              <a:gd name="connsiteX2" fmla="*/ 1808198 w 1808198"/>
              <a:gd name="connsiteY2" fmla="*/ 1097726 h 1097726"/>
              <a:gd name="connsiteX3" fmla="*/ 0 w 1808198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8198" h="1097726">
                <a:moveTo>
                  <a:pt x="474569" y="0"/>
                </a:moveTo>
                <a:lnTo>
                  <a:pt x="1799279" y="0"/>
                </a:lnTo>
                <a:lnTo>
                  <a:pt x="1808198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63" name="Рисунок 62">
            <a:extLst>
              <a:ext uri="{FF2B5EF4-FFF2-40B4-BE49-F238E27FC236}">
                <a16:creationId xmlns:a16="http://schemas.microsoft.com/office/drawing/2014/main" id="{E6437AD1-FE22-40AE-8BB8-8B8B9C5770F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00427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60" name="Рисунок 59">
            <a:extLst>
              <a:ext uri="{FF2B5EF4-FFF2-40B4-BE49-F238E27FC236}">
                <a16:creationId xmlns:a16="http://schemas.microsoft.com/office/drawing/2014/main" id="{97978D8E-FCD0-4E7C-BD0B-F2F47BA1B2D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416963" y="3121794"/>
            <a:ext cx="1799279" cy="1097726"/>
          </a:xfrm>
          <a:custGeom>
            <a:avLst/>
            <a:gdLst>
              <a:gd name="connsiteX0" fmla="*/ 474570 w 1799279"/>
              <a:gd name="connsiteY0" fmla="*/ 0 h 1097726"/>
              <a:gd name="connsiteX1" fmla="*/ 1799279 w 1799279"/>
              <a:gd name="connsiteY1" fmla="*/ 0 h 1097726"/>
              <a:gd name="connsiteX2" fmla="*/ 132479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570" y="0"/>
                </a:moveTo>
                <a:lnTo>
                  <a:pt x="1799279" y="0"/>
                </a:lnTo>
                <a:lnTo>
                  <a:pt x="132479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55" name="Рисунок 54">
            <a:extLst>
              <a:ext uri="{FF2B5EF4-FFF2-40B4-BE49-F238E27FC236}">
                <a16:creationId xmlns:a16="http://schemas.microsoft.com/office/drawing/2014/main" id="{83197EDA-7F24-4C0A-B859-34173E066FC8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933589" y="3121794"/>
            <a:ext cx="1799125" cy="1097726"/>
          </a:xfrm>
          <a:custGeom>
            <a:avLst/>
            <a:gdLst>
              <a:gd name="connsiteX0" fmla="*/ 474570 w 1799125"/>
              <a:gd name="connsiteY0" fmla="*/ 0 h 1097726"/>
              <a:gd name="connsiteX1" fmla="*/ 1799125 w 1799125"/>
              <a:gd name="connsiteY1" fmla="*/ 0 h 1097726"/>
              <a:gd name="connsiteX2" fmla="*/ 1799125 w 1799125"/>
              <a:gd name="connsiteY2" fmla="*/ 356 h 1097726"/>
              <a:gd name="connsiteX3" fmla="*/ 1324799 w 1799125"/>
              <a:gd name="connsiteY3" fmla="*/ 1097726 h 1097726"/>
              <a:gd name="connsiteX4" fmla="*/ 0 w 1799125"/>
              <a:gd name="connsiteY4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125" h="1097726">
                <a:moveTo>
                  <a:pt x="474570" y="0"/>
                </a:moveTo>
                <a:lnTo>
                  <a:pt x="1799125" y="0"/>
                </a:lnTo>
                <a:lnTo>
                  <a:pt x="1799125" y="356"/>
                </a:lnTo>
                <a:lnTo>
                  <a:pt x="132479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52" name="Рисунок 51">
            <a:extLst>
              <a:ext uri="{FF2B5EF4-FFF2-40B4-BE49-F238E27FC236}">
                <a16:creationId xmlns:a16="http://schemas.microsoft.com/office/drawing/2014/main" id="{D5CFC424-FDBC-4BD5-B5FB-E2C7B5DE600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450214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9" name="Рисунок 48">
            <a:extLst>
              <a:ext uri="{FF2B5EF4-FFF2-40B4-BE49-F238E27FC236}">
                <a16:creationId xmlns:a16="http://schemas.microsoft.com/office/drawing/2014/main" id="{B2475369-85E0-474D-9454-6911B2BB54D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966838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6" name="Рисунок 45">
            <a:extLst>
              <a:ext uri="{FF2B5EF4-FFF2-40B4-BE49-F238E27FC236}">
                <a16:creationId xmlns:a16="http://schemas.microsoft.com/office/drawing/2014/main" id="{9231E13B-CD8C-48FC-A6DB-E87F08B4628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483375" y="3121794"/>
            <a:ext cx="1799279" cy="1097726"/>
          </a:xfrm>
          <a:custGeom>
            <a:avLst/>
            <a:gdLst>
              <a:gd name="connsiteX0" fmla="*/ 474569 w 1799279"/>
              <a:gd name="connsiteY0" fmla="*/ 0 h 1097726"/>
              <a:gd name="connsiteX1" fmla="*/ 1799279 w 1799279"/>
              <a:gd name="connsiteY1" fmla="*/ 0 h 1097726"/>
              <a:gd name="connsiteX2" fmla="*/ 1324798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569" y="0"/>
                </a:moveTo>
                <a:lnTo>
                  <a:pt x="1799279" y="0"/>
                </a:lnTo>
                <a:lnTo>
                  <a:pt x="1324798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3" name="Рисунок 42">
            <a:extLst>
              <a:ext uri="{FF2B5EF4-FFF2-40B4-BE49-F238E27FC236}">
                <a16:creationId xmlns:a16="http://schemas.microsoft.com/office/drawing/2014/main" id="{9A7D62AC-CCFA-44C3-98ED-F750B562B96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" y="3121794"/>
            <a:ext cx="1799279" cy="1097726"/>
          </a:xfrm>
          <a:custGeom>
            <a:avLst/>
            <a:gdLst>
              <a:gd name="connsiteX0" fmla="*/ 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EEF1FEE-F11E-4D86-B18A-334DC837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43D405-92C8-41A3-8CA8-EAB7EE6E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813E559-638A-4105-95C4-0812BAFB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0157B5A6-CA34-4D5D-9A70-14D478D5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 rtlCol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C0CAE507-1952-49D5-A01E-F3CEA53FEF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0" y="2325820"/>
            <a:ext cx="1799279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BC2F8ABF-1CD3-4283-BBC9-9536E8C04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9" y="2586626"/>
            <a:ext cx="1798870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67" name="Текст 15">
            <a:extLst>
              <a:ext uri="{FF2B5EF4-FFF2-40B4-BE49-F238E27FC236}">
                <a16:creationId xmlns:a16="http://schemas.microsoft.com/office/drawing/2014/main" id="{F3625817-ADC5-402C-BF70-E72E180EA94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29000" y="2325820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68" name="Текст 18">
            <a:extLst>
              <a:ext uri="{FF2B5EF4-FFF2-40B4-BE49-F238E27FC236}">
                <a16:creationId xmlns:a16="http://schemas.microsoft.com/office/drawing/2014/main" id="{1CD742BF-928E-4F96-A707-0762F7415A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29005" y="2586626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69" name="Текст 15">
            <a:extLst>
              <a:ext uri="{FF2B5EF4-FFF2-40B4-BE49-F238E27FC236}">
                <a16:creationId xmlns:a16="http://schemas.microsoft.com/office/drawing/2014/main" id="{F63CF451-68B6-4006-B393-3926AD5577F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95597" y="2325820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70" name="Текст 18">
            <a:extLst>
              <a:ext uri="{FF2B5EF4-FFF2-40B4-BE49-F238E27FC236}">
                <a16:creationId xmlns:a16="http://schemas.microsoft.com/office/drawing/2014/main" id="{0812886F-184C-40A8-A729-8B4B4926879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395602" y="2586626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71" name="Текст 15">
            <a:extLst>
              <a:ext uri="{FF2B5EF4-FFF2-40B4-BE49-F238E27FC236}">
                <a16:creationId xmlns:a16="http://schemas.microsoft.com/office/drawing/2014/main" id="{227745AB-F0A1-4D69-B3E7-1E05EC5A83C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71508" y="2325820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72" name="Текст 18">
            <a:extLst>
              <a:ext uri="{FF2B5EF4-FFF2-40B4-BE49-F238E27FC236}">
                <a16:creationId xmlns:a16="http://schemas.microsoft.com/office/drawing/2014/main" id="{FA1D1660-FDA5-41B8-9EE3-ADA0E15F0CD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371513" y="2586626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73" name="Текст 15">
            <a:extLst>
              <a:ext uri="{FF2B5EF4-FFF2-40B4-BE49-F238E27FC236}">
                <a16:creationId xmlns:a16="http://schemas.microsoft.com/office/drawing/2014/main" id="{40B672B5-5EF2-428E-8952-03BB5F47FB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483375" y="4507480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74" name="Текст 18">
            <a:extLst>
              <a:ext uri="{FF2B5EF4-FFF2-40B4-BE49-F238E27FC236}">
                <a16:creationId xmlns:a16="http://schemas.microsoft.com/office/drawing/2014/main" id="{AAB3392A-4B63-483C-B97B-A962BA72959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483380" y="4768286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75" name="Текст 15">
            <a:extLst>
              <a:ext uri="{FF2B5EF4-FFF2-40B4-BE49-F238E27FC236}">
                <a16:creationId xmlns:a16="http://schemas.microsoft.com/office/drawing/2014/main" id="{52F154E0-81D0-4ED7-81F5-F2A41F6EE2E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457493" y="4507480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76" name="Текст 18">
            <a:extLst>
              <a:ext uri="{FF2B5EF4-FFF2-40B4-BE49-F238E27FC236}">
                <a16:creationId xmlns:a16="http://schemas.microsoft.com/office/drawing/2014/main" id="{D57D2666-5AA0-4552-8434-DE134549DA0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457498" y="4768286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77" name="Текст 15">
            <a:extLst>
              <a:ext uri="{FF2B5EF4-FFF2-40B4-BE49-F238E27FC236}">
                <a16:creationId xmlns:a16="http://schemas.microsoft.com/office/drawing/2014/main" id="{7E6E0780-44C2-48C7-99F2-E711D9BFA85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416963" y="4502202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78" name="Текст 18">
            <a:extLst>
              <a:ext uri="{FF2B5EF4-FFF2-40B4-BE49-F238E27FC236}">
                <a16:creationId xmlns:a16="http://schemas.microsoft.com/office/drawing/2014/main" id="{41A5DBDC-E19D-4B74-863C-D63A78E4938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416968" y="4763008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79" name="Текст 15">
            <a:extLst>
              <a:ext uri="{FF2B5EF4-FFF2-40B4-BE49-F238E27FC236}">
                <a16:creationId xmlns:a16="http://schemas.microsoft.com/office/drawing/2014/main" id="{EEFB1377-2783-49F1-A131-38F4B63B90C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376433" y="4527297"/>
            <a:ext cx="1799279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80" name="Текст 18">
            <a:extLst>
              <a:ext uri="{FF2B5EF4-FFF2-40B4-BE49-F238E27FC236}">
                <a16:creationId xmlns:a16="http://schemas.microsoft.com/office/drawing/2014/main" id="{C188F315-95C8-490A-AB31-6B6D7A7A535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376438" y="4788103"/>
            <a:ext cx="1798870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051908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4 столбец со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F87A579D-F737-4350-8205-BCA37BAFE1AB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Текст 2">
            <a:extLst>
              <a:ext uri="{FF2B5EF4-FFF2-40B4-BE49-F238E27FC236}">
                <a16:creationId xmlns:a16="http://schemas.microsoft.com/office/drawing/2014/main" id="{3135F811-46C6-4574-99D7-6B90FE873BD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1" name="Объект 3">
            <a:extLst>
              <a:ext uri="{FF2B5EF4-FFF2-40B4-BE49-F238E27FC236}">
                <a16:creationId xmlns:a16="http://schemas.microsoft.com/office/drawing/2014/main" id="{AB03F056-6BD3-4D1E-B794-6796E05CC4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2" name="Текст 4">
            <a:extLst>
              <a:ext uri="{FF2B5EF4-FFF2-40B4-BE49-F238E27FC236}">
                <a16:creationId xmlns:a16="http://schemas.microsoft.com/office/drawing/2014/main" id="{DD442E15-02E7-470A-B455-1641DC03E51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Объект 5">
            <a:extLst>
              <a:ext uri="{FF2B5EF4-FFF2-40B4-BE49-F238E27FC236}">
                <a16:creationId xmlns:a16="http://schemas.microsoft.com/office/drawing/2014/main" id="{7AB804A3-DDE8-4F7C-AA96-94BD898660F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41D76E21-775F-4F86-8F17-E8258055D6D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5" name="Объект 3">
            <a:extLst>
              <a:ext uri="{FF2B5EF4-FFF2-40B4-BE49-F238E27FC236}">
                <a16:creationId xmlns:a16="http://schemas.microsoft.com/office/drawing/2014/main" id="{290EB005-534F-4E5E-81D4-3795AF32C8F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4DDA664B-9E00-41E2-903A-87130EEDB2D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F38183B6-48F8-4715-8596-BFC77AFE924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0C6D44CB-DAE7-40C8-B7B5-3AC0F92E224A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0" name="Текст 2">
            <a:extLst>
              <a:ext uri="{FF2B5EF4-FFF2-40B4-BE49-F238E27FC236}">
                <a16:creationId xmlns:a16="http://schemas.microsoft.com/office/drawing/2014/main" id="{D388CB94-B0AB-4513-9265-432FA36890D7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5" name="Текст 2">
            <a:extLst>
              <a:ext uri="{FF2B5EF4-FFF2-40B4-BE49-F238E27FC236}">
                <a16:creationId xmlns:a16="http://schemas.microsoft.com/office/drawing/2014/main" id="{82DB4D40-3550-49E6-AF64-41E7E499F45D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6" name="Текст 2">
            <a:extLst>
              <a:ext uri="{FF2B5EF4-FFF2-40B4-BE49-F238E27FC236}">
                <a16:creationId xmlns:a16="http://schemas.microsoft.com/office/drawing/2014/main" id="{F6056747-20EC-4D2B-8AD5-79902BC5184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3568700" y="4464453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</p:spTree>
    <p:extLst>
      <p:ext uri="{BB962C8B-B14F-4D97-AF65-F5344CB8AC3E}">
        <p14:creationId xmlns:p14="http://schemas.microsoft.com/office/powerpoint/2010/main" val="141809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олилиния: Фигура 27">
            <a:extLst>
              <a:ext uri="{FF2B5EF4-FFF2-40B4-BE49-F238E27FC236}">
                <a16:creationId xmlns:a16="http://schemas.microsoft.com/office/drawing/2014/main" id="{4A9869E4-27A3-4A22-92EA-ECD5099EC492}"/>
              </a:ext>
            </a:extLst>
          </p:cNvPr>
          <p:cNvSpPr/>
          <p:nvPr userDrawn="1"/>
        </p:nvSpPr>
        <p:spPr>
          <a:xfrm>
            <a:off x="6016886" y="0"/>
            <a:ext cx="6175114" cy="6858000"/>
          </a:xfrm>
          <a:custGeom>
            <a:avLst/>
            <a:gdLst>
              <a:gd name="connsiteX0" fmla="*/ 1341004 w 6175114"/>
              <a:gd name="connsiteY0" fmla="*/ 0 h 6858000"/>
              <a:gd name="connsiteX1" fmla="*/ 6175114 w 6175114"/>
              <a:gd name="connsiteY1" fmla="*/ 0 h 6858000"/>
              <a:gd name="connsiteX2" fmla="*/ 6175114 w 6175114"/>
              <a:gd name="connsiteY2" fmla="*/ 1753853 h 6858000"/>
              <a:gd name="connsiteX3" fmla="*/ 5820369 w 6175114"/>
              <a:gd name="connsiteY3" fmla="*/ 2196189 h 6858000"/>
              <a:gd name="connsiteX4" fmla="*/ 3753019 w 6175114"/>
              <a:gd name="connsiteY4" fmla="*/ 1432910 h 6858000"/>
              <a:gd name="connsiteX5" fmla="*/ 2496678 w 6175114"/>
              <a:gd name="connsiteY5" fmla="*/ 2275742 h 6858000"/>
              <a:gd name="connsiteX6" fmla="*/ 4071059 w 6175114"/>
              <a:gd name="connsiteY6" fmla="*/ 3452528 h 6858000"/>
              <a:gd name="connsiteX7" fmla="*/ 5359131 w 6175114"/>
              <a:gd name="connsiteY7" fmla="*/ 3977321 h 6858000"/>
              <a:gd name="connsiteX8" fmla="*/ 6026758 w 6175114"/>
              <a:gd name="connsiteY8" fmla="*/ 4302039 h 6858000"/>
              <a:gd name="connsiteX9" fmla="*/ 6175114 w 6175114"/>
              <a:gd name="connsiteY9" fmla="*/ 4397461 h 6858000"/>
              <a:gd name="connsiteX10" fmla="*/ 6175114 w 6175114"/>
              <a:gd name="connsiteY10" fmla="*/ 6858000 h 6858000"/>
              <a:gd name="connsiteX11" fmla="*/ 4869473 w 6175114"/>
              <a:gd name="connsiteY11" fmla="*/ 6858000 h 6858000"/>
              <a:gd name="connsiteX12" fmla="*/ 4856472 w 6175114"/>
              <a:gd name="connsiteY12" fmla="*/ 6790487 h 6858000"/>
              <a:gd name="connsiteX13" fmla="*/ 3419067 w 6175114"/>
              <a:gd name="connsiteY13" fmla="*/ 5837920 h 6858000"/>
              <a:gd name="connsiteX14" fmla="*/ 2099173 w 6175114"/>
              <a:gd name="connsiteY14" fmla="*/ 5265482 h 6858000"/>
              <a:gd name="connsiteX15" fmla="*/ 0 w 6175114"/>
              <a:gd name="connsiteY15" fmla="*/ 2434764 h 6858000"/>
              <a:gd name="connsiteX16" fmla="*/ 1315163 w 6175114"/>
              <a:gd name="connsiteY16" fmla="*/ 16279 h 6858000"/>
              <a:gd name="connsiteX17" fmla="*/ 1341004 w 6175114"/>
              <a:gd name="connsiteY1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175114" h="6858000">
                <a:moveTo>
                  <a:pt x="1341004" y="0"/>
                </a:moveTo>
                <a:lnTo>
                  <a:pt x="6175114" y="0"/>
                </a:lnTo>
                <a:lnTo>
                  <a:pt x="6175114" y="1753853"/>
                </a:lnTo>
                <a:lnTo>
                  <a:pt x="5820369" y="2196189"/>
                </a:lnTo>
                <a:cubicBezTo>
                  <a:pt x="5120645" y="1703218"/>
                  <a:pt x="4405009" y="1432910"/>
                  <a:pt x="3753019" y="1432910"/>
                </a:cubicBezTo>
                <a:cubicBezTo>
                  <a:pt x="2989739" y="1432910"/>
                  <a:pt x="2496678" y="1735039"/>
                  <a:pt x="2496678" y="2275742"/>
                </a:cubicBezTo>
                <a:cubicBezTo>
                  <a:pt x="2496678" y="2880092"/>
                  <a:pt x="3148671" y="3086756"/>
                  <a:pt x="4071059" y="3452528"/>
                </a:cubicBezTo>
                <a:lnTo>
                  <a:pt x="5359131" y="3977321"/>
                </a:lnTo>
                <a:cubicBezTo>
                  <a:pt x="5600645" y="4072737"/>
                  <a:pt x="5823711" y="4180452"/>
                  <a:pt x="6026758" y="4302039"/>
                </a:cubicBezTo>
                <a:lnTo>
                  <a:pt x="6175114" y="4397461"/>
                </a:lnTo>
                <a:lnTo>
                  <a:pt x="6175114" y="6858000"/>
                </a:lnTo>
                <a:lnTo>
                  <a:pt x="4869473" y="6858000"/>
                </a:lnTo>
                <a:lnTo>
                  <a:pt x="4856472" y="6790487"/>
                </a:lnTo>
                <a:cubicBezTo>
                  <a:pt x="4737539" y="6344090"/>
                  <a:pt x="4212235" y="6157971"/>
                  <a:pt x="3419067" y="5837920"/>
                </a:cubicBezTo>
                <a:lnTo>
                  <a:pt x="2099173" y="5265482"/>
                </a:lnTo>
                <a:cubicBezTo>
                  <a:pt x="1001854" y="4836066"/>
                  <a:pt x="0" y="3929589"/>
                  <a:pt x="0" y="2434764"/>
                </a:cubicBezTo>
                <a:cubicBezTo>
                  <a:pt x="0" y="1459726"/>
                  <a:pt x="493110" y="590353"/>
                  <a:pt x="1315163" y="16279"/>
                </a:cubicBezTo>
                <a:lnTo>
                  <a:pt x="1341004" y="0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3917A6-AC6D-490C-947C-C8BDB0A54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456" y="3257550"/>
            <a:ext cx="4203247" cy="743744"/>
          </a:xfrm>
        </p:spPr>
        <p:txBody>
          <a:bodyPr lIns="0" rtlCol="0" anchor="t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9456" y="4238625"/>
            <a:ext cx="4203247" cy="1800225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9FF96520-E4CE-4EAD-8ABF-1D2297D6B3AA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6BF3408D-E369-4A9E-ABF8-0D643DDD2F9A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304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781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с рисунком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0E65E2A4-B306-4415-9D4B-9E9F98B043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508046" cy="6858000"/>
          </a:xfrm>
          <a:custGeom>
            <a:avLst/>
            <a:gdLst>
              <a:gd name="connsiteX0" fmla="*/ 0 w 6508046"/>
              <a:gd name="connsiteY0" fmla="*/ 0 h 6858000"/>
              <a:gd name="connsiteX1" fmla="*/ 364331 w 6508046"/>
              <a:gd name="connsiteY1" fmla="*/ 0 h 6858000"/>
              <a:gd name="connsiteX2" fmla="*/ 1163270 w 6508046"/>
              <a:gd name="connsiteY2" fmla="*/ 2195274 h 6858000"/>
              <a:gd name="connsiteX3" fmla="*/ 1708696 w 6508046"/>
              <a:gd name="connsiteY3" fmla="*/ 4033986 h 6858000"/>
              <a:gd name="connsiteX4" fmla="*/ 1771025 w 6508046"/>
              <a:gd name="connsiteY4" fmla="*/ 4033986 h 6858000"/>
              <a:gd name="connsiteX5" fmla="*/ 2316450 w 6508046"/>
              <a:gd name="connsiteY5" fmla="*/ 2195274 h 6858000"/>
              <a:gd name="connsiteX6" fmla="*/ 3084403 w 6508046"/>
              <a:gd name="connsiteY6" fmla="*/ 0 h 6858000"/>
              <a:gd name="connsiteX7" fmla="*/ 6508046 w 6508046"/>
              <a:gd name="connsiteY7" fmla="*/ 0 h 6858000"/>
              <a:gd name="connsiteX8" fmla="*/ 6508046 w 6508046"/>
              <a:gd name="connsiteY8" fmla="*/ 6858000 h 6858000"/>
              <a:gd name="connsiteX9" fmla="*/ 4310896 w 6508046"/>
              <a:gd name="connsiteY9" fmla="*/ 6858000 h 6858000"/>
              <a:gd name="connsiteX10" fmla="*/ 4310896 w 6508046"/>
              <a:gd name="connsiteY10" fmla="*/ 4407962 h 6858000"/>
              <a:gd name="connsiteX11" fmla="*/ 4638169 w 6508046"/>
              <a:gd name="connsiteY11" fmla="*/ 683746 h 6858000"/>
              <a:gd name="connsiteX12" fmla="*/ 4575840 w 6508046"/>
              <a:gd name="connsiteY12" fmla="*/ 683746 h 6858000"/>
              <a:gd name="connsiteX13" fmla="*/ 3734395 w 6508046"/>
              <a:gd name="connsiteY13" fmla="*/ 3332738 h 6858000"/>
              <a:gd name="connsiteX14" fmla="*/ 2441823 w 6508046"/>
              <a:gd name="connsiteY14" fmla="*/ 6858000 h 6858000"/>
              <a:gd name="connsiteX15" fmla="*/ 914221 w 6508046"/>
              <a:gd name="connsiteY15" fmla="*/ 6858000 h 6858000"/>
              <a:gd name="connsiteX16" fmla="*/ 0 w 6508046"/>
              <a:gd name="connsiteY16" fmla="*/ 43361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08046" h="6858000">
                <a:moveTo>
                  <a:pt x="0" y="0"/>
                </a:moveTo>
                <a:lnTo>
                  <a:pt x="364331" y="0"/>
                </a:lnTo>
                <a:lnTo>
                  <a:pt x="1163270" y="2195274"/>
                </a:lnTo>
                <a:cubicBezTo>
                  <a:pt x="1350258" y="2787402"/>
                  <a:pt x="1521708" y="3395157"/>
                  <a:pt x="1708696" y="4033986"/>
                </a:cubicBezTo>
                <a:lnTo>
                  <a:pt x="1771025" y="4033986"/>
                </a:lnTo>
                <a:cubicBezTo>
                  <a:pt x="1958013" y="3395067"/>
                  <a:pt x="2113925" y="2787313"/>
                  <a:pt x="2316450" y="2195274"/>
                </a:cubicBezTo>
                <a:lnTo>
                  <a:pt x="3084403" y="0"/>
                </a:lnTo>
                <a:lnTo>
                  <a:pt x="6508046" y="0"/>
                </a:lnTo>
                <a:lnTo>
                  <a:pt x="6508046" y="6858000"/>
                </a:lnTo>
                <a:lnTo>
                  <a:pt x="4310896" y="6858000"/>
                </a:lnTo>
                <a:lnTo>
                  <a:pt x="4310896" y="4407962"/>
                </a:lnTo>
                <a:cubicBezTo>
                  <a:pt x="4310896" y="3410694"/>
                  <a:pt x="4513511" y="1681014"/>
                  <a:pt x="4638169" y="683746"/>
                </a:cubicBezTo>
                <a:lnTo>
                  <a:pt x="4575840" y="683746"/>
                </a:lnTo>
                <a:lnTo>
                  <a:pt x="3734395" y="3332738"/>
                </a:lnTo>
                <a:lnTo>
                  <a:pt x="2441823" y="6858000"/>
                </a:lnTo>
                <a:lnTo>
                  <a:pt x="914221" y="6858000"/>
                </a:lnTo>
                <a:lnTo>
                  <a:pt x="0" y="4336167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60771" y="4136571"/>
            <a:ext cx="3907972" cy="1883230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43743" cy="365125"/>
          </a:xfrm>
        </p:spPr>
        <p:txBody>
          <a:bodyPr rtlCol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32514" y="6356350"/>
            <a:ext cx="2175532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CA22921-D059-426E-8623-0C4322D58F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0771" y="3363686"/>
            <a:ext cx="3907972" cy="555171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78A5C12-53C3-4CC4-AA3B-D3292948C778}"/>
              </a:ext>
            </a:extLst>
          </p:cNvPr>
          <p:cNvCxnSpPr>
            <a:cxnSpLocks/>
          </p:cNvCxnSpPr>
          <p:nvPr userDrawn="1"/>
        </p:nvCxnSpPr>
        <p:spPr>
          <a:xfrm>
            <a:off x="7271657" y="0"/>
            <a:ext cx="0" cy="3124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3629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Рисунок 45">
            <a:extLst>
              <a:ext uri="{FF2B5EF4-FFF2-40B4-BE49-F238E27FC236}">
                <a16:creationId xmlns:a16="http://schemas.microsoft.com/office/drawing/2014/main" id="{D230F83A-5E75-4047-ADC0-05151570D70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426578" y="0"/>
            <a:ext cx="5765422" cy="6858000"/>
          </a:xfrm>
          <a:custGeom>
            <a:avLst/>
            <a:gdLst>
              <a:gd name="connsiteX0" fmla="*/ 4105955 w 5765422"/>
              <a:gd name="connsiteY0" fmla="*/ 0 h 6858000"/>
              <a:gd name="connsiteX1" fmla="*/ 5765422 w 5765422"/>
              <a:gd name="connsiteY1" fmla="*/ 0 h 6858000"/>
              <a:gd name="connsiteX2" fmla="*/ 5765422 w 5765422"/>
              <a:gd name="connsiteY2" fmla="*/ 6858000 h 6858000"/>
              <a:gd name="connsiteX3" fmla="*/ 0 w 576542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5422" h="6858000">
                <a:moveTo>
                  <a:pt x="4105955" y="0"/>
                </a:moveTo>
                <a:lnTo>
                  <a:pt x="5765422" y="0"/>
                </a:lnTo>
                <a:lnTo>
                  <a:pt x="576542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0" name="Рисунок 29">
            <a:extLst>
              <a:ext uri="{FF2B5EF4-FFF2-40B4-BE49-F238E27FC236}">
                <a16:creationId xmlns:a16="http://schemas.microsoft.com/office/drawing/2014/main" id="{96FD6FB9-CD68-47AB-A03D-06B72104AF1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-11657" y="-16298"/>
            <a:ext cx="5555640" cy="6874299"/>
          </a:xfrm>
          <a:custGeom>
            <a:avLst/>
            <a:gdLst>
              <a:gd name="connsiteX0" fmla="*/ 0 w 5555640"/>
              <a:gd name="connsiteY0" fmla="*/ 0 h 6874299"/>
              <a:gd name="connsiteX1" fmla="*/ 5555640 w 5555640"/>
              <a:gd name="connsiteY1" fmla="*/ 8960 h 6874299"/>
              <a:gd name="connsiteX2" fmla="*/ 1445237 w 5555640"/>
              <a:gd name="connsiteY2" fmla="*/ 6874299 h 6874299"/>
              <a:gd name="connsiteX3" fmla="*/ 0 w 5555640"/>
              <a:gd name="connsiteY3" fmla="*/ 6874299 h 6874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5640" h="6874299">
                <a:moveTo>
                  <a:pt x="0" y="0"/>
                </a:moveTo>
                <a:lnTo>
                  <a:pt x="5555640" y="8960"/>
                </a:lnTo>
                <a:lnTo>
                  <a:pt x="1445237" y="6874299"/>
                </a:lnTo>
                <a:lnTo>
                  <a:pt x="0" y="6874299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61307" y="4277953"/>
            <a:ext cx="2310968" cy="470424"/>
          </a:xfrm>
        </p:spPr>
        <p:txBody>
          <a:bodyPr lIns="0" rtlCol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1" name="Текст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56823" y="4752561"/>
            <a:ext cx="2310968" cy="470424"/>
          </a:xfrm>
        </p:spPr>
        <p:txBody>
          <a:bodyPr lIns="0" rtlCol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69713" y="5217644"/>
            <a:ext cx="2310968" cy="470424"/>
          </a:xfrm>
        </p:spPr>
        <p:txBody>
          <a:bodyPr lIns="0" rtlCol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47" name="Текст 18">
            <a:extLst>
              <a:ext uri="{FF2B5EF4-FFF2-40B4-BE49-F238E27FC236}">
                <a16:creationId xmlns:a16="http://schemas.microsoft.com/office/drawing/2014/main" id="{AD14F11B-0FDD-41EF-8278-550F37093B1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80046" y="5673201"/>
            <a:ext cx="2310968" cy="470424"/>
          </a:xfrm>
        </p:spPr>
        <p:txBody>
          <a:bodyPr lIns="0" rtlCol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EB2270B-D707-4103-98F1-E697CEBA71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98571" y="3363686"/>
            <a:ext cx="3907972" cy="555171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</p:spTree>
    <p:extLst>
      <p:ext uri="{BB962C8B-B14F-4D97-AF65-F5344CB8AC3E}">
        <p14:creationId xmlns:p14="http://schemas.microsoft.com/office/powerpoint/2010/main" val="112420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с рисунком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3583479E-F517-4F8A-9382-5B73D75104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16886" y="0"/>
            <a:ext cx="6175114" cy="6858000"/>
          </a:xfrm>
          <a:custGeom>
            <a:avLst/>
            <a:gdLst>
              <a:gd name="connsiteX0" fmla="*/ 1341004 w 6175114"/>
              <a:gd name="connsiteY0" fmla="*/ 0 h 6858000"/>
              <a:gd name="connsiteX1" fmla="*/ 6175114 w 6175114"/>
              <a:gd name="connsiteY1" fmla="*/ 0 h 6858000"/>
              <a:gd name="connsiteX2" fmla="*/ 6175114 w 6175114"/>
              <a:gd name="connsiteY2" fmla="*/ 1753853 h 6858000"/>
              <a:gd name="connsiteX3" fmla="*/ 5820369 w 6175114"/>
              <a:gd name="connsiteY3" fmla="*/ 2196189 h 6858000"/>
              <a:gd name="connsiteX4" fmla="*/ 3753019 w 6175114"/>
              <a:gd name="connsiteY4" fmla="*/ 1432910 h 6858000"/>
              <a:gd name="connsiteX5" fmla="*/ 2496678 w 6175114"/>
              <a:gd name="connsiteY5" fmla="*/ 2275742 h 6858000"/>
              <a:gd name="connsiteX6" fmla="*/ 4071059 w 6175114"/>
              <a:gd name="connsiteY6" fmla="*/ 3452528 h 6858000"/>
              <a:gd name="connsiteX7" fmla="*/ 5359131 w 6175114"/>
              <a:gd name="connsiteY7" fmla="*/ 3977321 h 6858000"/>
              <a:gd name="connsiteX8" fmla="*/ 6026758 w 6175114"/>
              <a:gd name="connsiteY8" fmla="*/ 4302039 h 6858000"/>
              <a:gd name="connsiteX9" fmla="*/ 6175114 w 6175114"/>
              <a:gd name="connsiteY9" fmla="*/ 4397461 h 6858000"/>
              <a:gd name="connsiteX10" fmla="*/ 6175114 w 6175114"/>
              <a:gd name="connsiteY10" fmla="*/ 6858000 h 6858000"/>
              <a:gd name="connsiteX11" fmla="*/ 4869473 w 6175114"/>
              <a:gd name="connsiteY11" fmla="*/ 6858000 h 6858000"/>
              <a:gd name="connsiteX12" fmla="*/ 4856472 w 6175114"/>
              <a:gd name="connsiteY12" fmla="*/ 6790487 h 6858000"/>
              <a:gd name="connsiteX13" fmla="*/ 3419067 w 6175114"/>
              <a:gd name="connsiteY13" fmla="*/ 5837920 h 6858000"/>
              <a:gd name="connsiteX14" fmla="*/ 2099173 w 6175114"/>
              <a:gd name="connsiteY14" fmla="*/ 5265482 h 6858000"/>
              <a:gd name="connsiteX15" fmla="*/ 0 w 6175114"/>
              <a:gd name="connsiteY15" fmla="*/ 2434764 h 6858000"/>
              <a:gd name="connsiteX16" fmla="*/ 1315163 w 6175114"/>
              <a:gd name="connsiteY16" fmla="*/ 162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175114" h="6858000">
                <a:moveTo>
                  <a:pt x="1341004" y="0"/>
                </a:moveTo>
                <a:lnTo>
                  <a:pt x="6175114" y="0"/>
                </a:lnTo>
                <a:lnTo>
                  <a:pt x="6175114" y="1753853"/>
                </a:lnTo>
                <a:lnTo>
                  <a:pt x="5820369" y="2196189"/>
                </a:lnTo>
                <a:cubicBezTo>
                  <a:pt x="5120645" y="1703218"/>
                  <a:pt x="4405009" y="1432910"/>
                  <a:pt x="3753019" y="1432910"/>
                </a:cubicBezTo>
                <a:cubicBezTo>
                  <a:pt x="2989739" y="1432910"/>
                  <a:pt x="2496678" y="1735039"/>
                  <a:pt x="2496678" y="2275742"/>
                </a:cubicBezTo>
                <a:cubicBezTo>
                  <a:pt x="2496678" y="2880092"/>
                  <a:pt x="3148671" y="3086756"/>
                  <a:pt x="4071059" y="3452528"/>
                </a:cubicBezTo>
                <a:lnTo>
                  <a:pt x="5359131" y="3977321"/>
                </a:lnTo>
                <a:cubicBezTo>
                  <a:pt x="5600645" y="4072737"/>
                  <a:pt x="5823711" y="4180452"/>
                  <a:pt x="6026758" y="4302039"/>
                </a:cubicBezTo>
                <a:lnTo>
                  <a:pt x="6175114" y="4397461"/>
                </a:lnTo>
                <a:lnTo>
                  <a:pt x="6175114" y="6858000"/>
                </a:lnTo>
                <a:lnTo>
                  <a:pt x="4869473" y="6858000"/>
                </a:lnTo>
                <a:lnTo>
                  <a:pt x="4856472" y="6790487"/>
                </a:lnTo>
                <a:cubicBezTo>
                  <a:pt x="4737539" y="6344090"/>
                  <a:pt x="4212235" y="6157971"/>
                  <a:pt x="3419067" y="5837920"/>
                </a:cubicBezTo>
                <a:lnTo>
                  <a:pt x="2099173" y="5265482"/>
                </a:lnTo>
                <a:cubicBezTo>
                  <a:pt x="1001854" y="4836066"/>
                  <a:pt x="0" y="3929589"/>
                  <a:pt x="0" y="2434764"/>
                </a:cubicBezTo>
                <a:cubicBezTo>
                  <a:pt x="0" y="1459726"/>
                  <a:pt x="493110" y="590353"/>
                  <a:pt x="1315163" y="1627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3917A6-AC6D-490C-947C-C8BDB0A54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456" y="3257550"/>
            <a:ext cx="4203247" cy="743744"/>
          </a:xfrm>
        </p:spPr>
        <p:txBody>
          <a:bodyPr lIns="0" rtlCol="0" anchor="t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9456" y="4238625"/>
            <a:ext cx="4203247" cy="1800225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9FF96520-E4CE-4EAD-8ABF-1D2297D6B3AA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6BF3408D-E369-4A9E-ABF8-0D643DDD2F9A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304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есть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34186" y="2903538"/>
            <a:ext cx="3104198" cy="345475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141" y="3249013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1894" y="2903538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Подзаголовок слайда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42223" y="3249013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9601" y="2903538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50305" y="3249013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6CB12E29-CEAA-4595-B65C-5BE0B527CD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3811" y="4551950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9A5A9E4A-8FA1-4B1A-86F3-162A0ED25F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33766" y="4897425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4" name="Текст 15">
            <a:extLst>
              <a:ext uri="{FF2B5EF4-FFF2-40B4-BE49-F238E27FC236}">
                <a16:creationId xmlns:a16="http://schemas.microsoft.com/office/drawing/2014/main" id="{1656AF90-4012-4B9E-81A7-2796EE40AE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41519" y="4551950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Подзаголовок слайда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E34BCA93-D058-4D61-BAE5-2671E157237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41848" y="4897425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0BE8C5BE-9959-40C7-83C2-546EBFBC141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49226" y="4551950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5FC20880-2D17-4854-A424-DED10A8A8D3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49930" y="4897425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F87A579D-F737-4350-8205-BCA37BAFE1AB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00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1 столбц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50921" y="2145859"/>
            <a:ext cx="5042568" cy="345473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50922" y="2491335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4142" y="419184"/>
            <a:ext cx="2362200" cy="1110286"/>
          </a:xfrm>
        </p:spPr>
        <p:txBody>
          <a:bodyPr lIns="0" rtlCol="0" anchor="b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50921" y="3198051"/>
            <a:ext cx="504256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21" name="Текст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50922" y="3543527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4" name="Текст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50921" y="5302434"/>
            <a:ext cx="504256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50922" y="5647910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AE158F00-CB9F-4C14-B6F0-47E4F70191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50921" y="4250243"/>
            <a:ext cx="504256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07878182-5985-41C8-B69F-9DB9EC1313F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50922" y="4595719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F8873A5-9160-4B79-B9CB-CBE583030B0E}"/>
              </a:ext>
            </a:extLst>
          </p:cNvPr>
          <p:cNvCxnSpPr>
            <a:cxnSpLocks/>
          </p:cNvCxnSpPr>
          <p:nvPr userDrawn="1"/>
        </p:nvCxnSpPr>
        <p:spPr>
          <a:xfrm>
            <a:off x="3766456" y="-16561"/>
            <a:ext cx="0" cy="687456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E4D9D5EA-266D-4541-BA3F-22BC31AAB6AA}"/>
              </a:ext>
            </a:extLst>
          </p:cNvPr>
          <p:cNvCxnSpPr/>
          <p:nvPr userDrawn="1"/>
        </p:nvCxnSpPr>
        <p:spPr>
          <a:xfrm>
            <a:off x="-1" y="1676400"/>
            <a:ext cx="121919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88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изображение и объект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A2B5F8DD-B338-48F8-9DF4-E1A31DFCB5B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" y="0"/>
            <a:ext cx="6694955" cy="6858000"/>
          </a:xfrm>
          <a:custGeom>
            <a:avLst/>
            <a:gdLst>
              <a:gd name="connsiteX0" fmla="*/ 0 w 6694955"/>
              <a:gd name="connsiteY0" fmla="*/ 0 h 6858000"/>
              <a:gd name="connsiteX1" fmla="*/ 6694955 w 6694955"/>
              <a:gd name="connsiteY1" fmla="*/ 0 h 6858000"/>
              <a:gd name="connsiteX2" fmla="*/ 2589160 w 6694955"/>
              <a:gd name="connsiteY2" fmla="*/ 6857732 h 6858000"/>
              <a:gd name="connsiteX3" fmla="*/ 0 w 669495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4955" h="6858000">
                <a:moveTo>
                  <a:pt x="0" y="0"/>
                </a:moveTo>
                <a:lnTo>
                  <a:pt x="6694955" y="0"/>
                </a:lnTo>
                <a:lnTo>
                  <a:pt x="2589160" y="6857732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44768" y="2069658"/>
            <a:ext cx="5042568" cy="345476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44768" y="2415134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71633" y="690928"/>
            <a:ext cx="4501910" cy="732282"/>
          </a:xfrm>
        </p:spPr>
        <p:txBody>
          <a:bodyPr lIns="0" rtlCol="0" anchor="b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00006" y="3587638"/>
            <a:ext cx="504256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21" name="Текст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00007" y="3933114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4" name="Текст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98264" y="5105618"/>
            <a:ext cx="504256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98264" y="5451094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</p:spTree>
    <p:extLst>
      <p:ext uri="{BB962C8B-B14F-4D97-AF65-F5344CB8AC3E}">
        <p14:creationId xmlns:p14="http://schemas.microsoft.com/office/powerpoint/2010/main" val="264273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с рисунком 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Рисунок 39">
            <a:extLst>
              <a:ext uri="{FF2B5EF4-FFF2-40B4-BE49-F238E27FC236}">
                <a16:creationId xmlns:a16="http://schemas.microsoft.com/office/drawing/2014/main" id="{F5EB3F05-D570-4C10-88F4-F6BC15CF1F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-12700"/>
            <a:ext cx="7080595" cy="6870700"/>
          </a:xfrm>
          <a:custGeom>
            <a:avLst/>
            <a:gdLst>
              <a:gd name="connsiteX0" fmla="*/ 0 w 7080595"/>
              <a:gd name="connsiteY0" fmla="*/ 0 h 6870700"/>
              <a:gd name="connsiteX1" fmla="*/ 7080595 w 7080595"/>
              <a:gd name="connsiteY1" fmla="*/ 0 h 6870700"/>
              <a:gd name="connsiteX2" fmla="*/ 7080595 w 7080595"/>
              <a:gd name="connsiteY2" fmla="*/ 1883211 h 6870700"/>
              <a:gd name="connsiteX3" fmla="*/ 4515477 w 7080595"/>
              <a:gd name="connsiteY3" fmla="*/ 1883211 h 6870700"/>
              <a:gd name="connsiteX4" fmla="*/ 4515477 w 7080595"/>
              <a:gd name="connsiteY4" fmla="*/ 6870700 h 6870700"/>
              <a:gd name="connsiteX5" fmla="*/ 2269215 w 7080595"/>
              <a:gd name="connsiteY5" fmla="*/ 6870700 h 6870700"/>
              <a:gd name="connsiteX6" fmla="*/ 2269215 w 7080595"/>
              <a:gd name="connsiteY6" fmla="*/ 1883211 h 6870700"/>
              <a:gd name="connsiteX7" fmla="*/ 0 w 7080595"/>
              <a:gd name="connsiteY7" fmla="*/ 1883211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80595" h="6870700">
                <a:moveTo>
                  <a:pt x="0" y="0"/>
                </a:moveTo>
                <a:lnTo>
                  <a:pt x="7080595" y="0"/>
                </a:lnTo>
                <a:lnTo>
                  <a:pt x="7080595" y="1883211"/>
                </a:lnTo>
                <a:lnTo>
                  <a:pt x="4515477" y="1883211"/>
                </a:lnTo>
                <a:lnTo>
                  <a:pt x="4515477" y="6870700"/>
                </a:lnTo>
                <a:lnTo>
                  <a:pt x="2269215" y="6870700"/>
                </a:lnTo>
                <a:lnTo>
                  <a:pt x="2269215" y="1883211"/>
                </a:lnTo>
                <a:lnTo>
                  <a:pt x="0" y="1883211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FEA6F9E-1C21-4644-8E2A-AD5673EEAD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43799" y="2318657"/>
            <a:ext cx="4203247" cy="1440996"/>
          </a:xfrm>
        </p:spPr>
        <p:txBody>
          <a:bodyPr lIns="0" rtlCol="0" anchor="b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7C1D1C8A-E829-4284-AB95-2DD0C7BAA4C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543799" y="4147457"/>
            <a:ext cx="4203247" cy="1532165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CC539CF-E024-420D-BFED-5F2212DA8CE3}"/>
              </a:ext>
            </a:extLst>
          </p:cNvPr>
          <p:cNvCxnSpPr>
            <a:cxnSpLocks/>
          </p:cNvCxnSpPr>
          <p:nvPr userDrawn="1"/>
        </p:nvCxnSpPr>
        <p:spPr>
          <a:xfrm>
            <a:off x="-1" y="4376058"/>
            <a:ext cx="70539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097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AA5404BE-7C49-4381-8FC0-95A496CFB4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5" name="Текст 8">
            <a:extLst>
              <a:ext uri="{FF2B5EF4-FFF2-40B4-BE49-F238E27FC236}">
                <a16:creationId xmlns:a16="http://schemas.microsoft.com/office/drawing/2014/main" id="{9B922914-E333-400C-A083-27A44BE79C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50085" y="4546575"/>
            <a:ext cx="1500624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M</a:t>
            </a:r>
          </a:p>
        </p:txBody>
      </p:sp>
      <p:sp>
        <p:nvSpPr>
          <p:cNvPr id="34" name="Текст 8">
            <a:extLst>
              <a:ext uri="{FF2B5EF4-FFF2-40B4-BE49-F238E27FC236}">
                <a16:creationId xmlns:a16="http://schemas.microsoft.com/office/drawing/2014/main" id="{486A9052-3614-4622-A421-1D20E5B311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77374" y="2750392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E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0F3ADE3E-3D48-4C5D-9FE4-2D7A263158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380" y="903514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S</a:t>
            </a:r>
          </a:p>
        </p:txBody>
      </p:sp>
      <p:sp>
        <p:nvSpPr>
          <p:cNvPr id="33" name="Текст 8">
            <a:extLst>
              <a:ext uri="{FF2B5EF4-FFF2-40B4-BE49-F238E27FC236}">
                <a16:creationId xmlns:a16="http://schemas.microsoft.com/office/drawing/2014/main" id="{9B49215A-DBBC-4C0F-A6A8-DFB2D54643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77374" y="897072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T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8BB770-F6A6-44A3-BCE1-BCCCC1E810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06143" y="5201920"/>
            <a:ext cx="5747657" cy="992505"/>
          </a:xfrm>
        </p:spPr>
        <p:txBody>
          <a:bodyPr rtlCol="0" anchor="ctr">
            <a:normAutofit/>
          </a:bodyPr>
          <a:lstStyle>
            <a:lvl1pPr>
              <a:defRPr sz="4800" cap="all" baseline="0"/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3" name="Графический объект 8">
            <a:extLst>
              <a:ext uri="{FF2B5EF4-FFF2-40B4-BE49-F238E27FC236}">
                <a16:creationId xmlns:a16="http://schemas.microsoft.com/office/drawing/2014/main" id="{A6A04B8C-D941-483E-B669-7436C535C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65384" y="1857932"/>
            <a:ext cx="922101" cy="2445893"/>
          </a:xfrm>
          <a:custGeom>
            <a:avLst/>
            <a:gdLst>
              <a:gd name="connsiteX0" fmla="*/ 922101 w 922101"/>
              <a:gd name="connsiteY0" fmla="*/ 2615575 h 2615575"/>
              <a:gd name="connsiteX1" fmla="*/ 922101 w 922101"/>
              <a:gd name="connsiteY1" fmla="*/ 1134894 h 2615575"/>
              <a:gd name="connsiteX2" fmla="*/ 922101 w 922101"/>
              <a:gd name="connsiteY2" fmla="*/ 0 h 2615575"/>
              <a:gd name="connsiteX3" fmla="*/ 0 w 922101"/>
              <a:gd name="connsiteY3" fmla="*/ 0 h 2615575"/>
              <a:gd name="connsiteX0" fmla="*/ 922101 w 922101"/>
              <a:gd name="connsiteY0" fmla="*/ 2332208 h 2332208"/>
              <a:gd name="connsiteX1" fmla="*/ 922101 w 922101"/>
              <a:gd name="connsiteY1" fmla="*/ 1134894 h 2332208"/>
              <a:gd name="connsiteX2" fmla="*/ 922101 w 922101"/>
              <a:gd name="connsiteY2" fmla="*/ 0 h 2332208"/>
              <a:gd name="connsiteX3" fmla="*/ 0 w 922101"/>
              <a:gd name="connsiteY3" fmla="*/ 0 h 233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101" h="2332208">
                <a:moveTo>
                  <a:pt x="922101" y="2332208"/>
                </a:moveTo>
                <a:lnTo>
                  <a:pt x="922101" y="1134894"/>
                </a:lnTo>
                <a:lnTo>
                  <a:pt x="922101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7" name="Графический объект 8">
            <a:extLst>
              <a:ext uri="{FF2B5EF4-FFF2-40B4-BE49-F238E27FC236}">
                <a16:creationId xmlns:a16="http://schemas.microsoft.com/office/drawing/2014/main" id="{7A6DC6C6-E9EB-405C-A68E-EE8EEBBCA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5311" y="1857400"/>
            <a:ext cx="691575" cy="8866"/>
          </a:xfrm>
          <a:custGeom>
            <a:avLst/>
            <a:gdLst>
              <a:gd name="connsiteX0" fmla="*/ 691576 w 691575"/>
              <a:gd name="connsiteY0" fmla="*/ 0 h 8866"/>
              <a:gd name="connsiteX1" fmla="*/ 0 w 691575"/>
              <a:gd name="connsiteY1" fmla="*/ 0 h 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1575" h="8866">
                <a:moveTo>
                  <a:pt x="691576" y="0"/>
                </a:moveTo>
                <a:lnTo>
                  <a:pt x="0" y="0"/>
                </a:lnTo>
              </a:path>
            </a:pathLst>
          </a:custGeom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4" name="Графический объект 8">
            <a:extLst>
              <a:ext uri="{FF2B5EF4-FFF2-40B4-BE49-F238E27FC236}">
                <a16:creationId xmlns:a16="http://schemas.microsoft.com/office/drawing/2014/main" id="{028B5C16-2909-487D-BE4D-A794F3BA7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65384" y="1857931"/>
            <a:ext cx="922101" cy="2573623"/>
          </a:xfrm>
          <a:custGeom>
            <a:avLst/>
            <a:gdLst>
              <a:gd name="connsiteX0" fmla="*/ 922101 w 922101"/>
              <a:gd name="connsiteY0" fmla="*/ 2615575 h 2615575"/>
              <a:gd name="connsiteX1" fmla="*/ 922101 w 922101"/>
              <a:gd name="connsiteY1" fmla="*/ 1134894 h 2615575"/>
              <a:gd name="connsiteX2" fmla="*/ 922101 w 922101"/>
              <a:gd name="connsiteY2" fmla="*/ 0 h 2615575"/>
              <a:gd name="connsiteX3" fmla="*/ 0 w 922101"/>
              <a:gd name="connsiteY3" fmla="*/ 0 h 2615575"/>
              <a:gd name="connsiteX0" fmla="*/ 922101 w 922101"/>
              <a:gd name="connsiteY0" fmla="*/ 2332208 h 2332208"/>
              <a:gd name="connsiteX1" fmla="*/ 922101 w 922101"/>
              <a:gd name="connsiteY1" fmla="*/ 1134894 h 2332208"/>
              <a:gd name="connsiteX2" fmla="*/ 922101 w 922101"/>
              <a:gd name="connsiteY2" fmla="*/ 0 h 2332208"/>
              <a:gd name="connsiteX3" fmla="*/ 0 w 922101"/>
              <a:gd name="connsiteY3" fmla="*/ 0 h 233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101" h="2332208">
                <a:moveTo>
                  <a:pt x="922101" y="2332208"/>
                </a:moveTo>
                <a:lnTo>
                  <a:pt x="922101" y="1134894"/>
                </a:lnTo>
                <a:lnTo>
                  <a:pt x="922101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54416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 userDrawn="1">
          <p15:clr>
            <a:srgbClr val="FBAE40"/>
          </p15:clr>
        </p15:guide>
        <p15:guide id="2" orient="horz" pos="1584" userDrawn="1">
          <p15:clr>
            <a:srgbClr val="FBAE40"/>
          </p15:clr>
        </p15:guide>
        <p15:guide id="3" orient="horz" pos="271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, значки и объе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34142" y="3971432"/>
            <a:ext cx="29416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34142" y="4605832"/>
            <a:ext cx="2941600" cy="1141882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18" name="Рисунок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4142" y="3048000"/>
            <a:ext cx="769486" cy="769486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7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4AA3FE14-6E13-47C9-A512-83A96F3D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2D83A9ED-5F19-4646-ADCE-C829C97154DC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8">
            <a:extLst>
              <a:ext uri="{FF2B5EF4-FFF2-40B4-BE49-F238E27FC236}">
                <a16:creationId xmlns:a16="http://schemas.microsoft.com/office/drawing/2014/main" id="{6187F4BE-3AD3-4857-B0A9-A9285E52D81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06975" y="3971432"/>
            <a:ext cx="29416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5F81158B-DA52-484D-8105-92B77E4DC46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706975" y="4605832"/>
            <a:ext cx="2941600" cy="1141882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22" name="Рисунок 15">
            <a:extLst>
              <a:ext uri="{FF2B5EF4-FFF2-40B4-BE49-F238E27FC236}">
                <a16:creationId xmlns:a16="http://schemas.microsoft.com/office/drawing/2014/main" id="{51CF84FA-944B-434D-A8DD-F5D8A6BD7F12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4706975" y="3048000"/>
            <a:ext cx="769486" cy="769486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7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8">
            <a:extLst>
              <a:ext uri="{FF2B5EF4-FFF2-40B4-BE49-F238E27FC236}">
                <a16:creationId xmlns:a16="http://schemas.microsoft.com/office/drawing/2014/main" id="{9AFDDE4E-007E-431B-937C-1B26959515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412200" y="3971432"/>
            <a:ext cx="29416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3B096111-A95B-402E-B431-43D852C9E2A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412200" y="4605832"/>
            <a:ext cx="2941600" cy="1141882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5" name="Рисунок 15">
            <a:extLst>
              <a:ext uri="{FF2B5EF4-FFF2-40B4-BE49-F238E27FC236}">
                <a16:creationId xmlns:a16="http://schemas.microsoft.com/office/drawing/2014/main" id="{F07B788A-B491-4062-8710-AC0B5654D443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8412200" y="3048000"/>
            <a:ext cx="769486" cy="769486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7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Дата 2">
            <a:extLst>
              <a:ext uri="{FF2B5EF4-FFF2-40B4-BE49-F238E27FC236}">
                <a16:creationId xmlns:a16="http://schemas.microsoft.com/office/drawing/2014/main" id="{D798BE23-D422-4EB1-A64B-247490908929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20" name="Нижний колонтитул 3">
            <a:extLst>
              <a:ext uri="{FF2B5EF4-FFF2-40B4-BE49-F238E27FC236}">
                <a16:creationId xmlns:a16="http://schemas.microsoft.com/office/drawing/2014/main" id="{4BF2994C-9A98-4FB0-B040-0D7D4EE7DBB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6" name="Номер слайда 4">
            <a:extLst>
              <a:ext uri="{FF2B5EF4-FFF2-40B4-BE49-F238E27FC236}">
                <a16:creationId xmlns:a16="http://schemas.microsoft.com/office/drawing/2014/main" id="{96B5941B-782C-4ACF-AF36-8E21DA11A22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4762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7FA4A-CE52-4DA0-8842-74FE37E2E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1BCD1D-6E4A-43CA-A3D4-B104CE27D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11BDA0-5B55-4A85-ACBF-31F8F3EB2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01.07.20ГГ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7AA55C-7321-4214-9297-F53B7B9E5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330C71-8F7D-4855-A35C-46C83B4BF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9FF96520-E4CE-4EAD-8ABF-1D2297D6B3AA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46666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8" r:id="rId3"/>
    <p:sldLayoutId id="2147483667" r:id="rId4"/>
    <p:sldLayoutId id="2147483668" r:id="rId5"/>
    <p:sldLayoutId id="2147483669" r:id="rId6"/>
    <p:sldLayoutId id="2147483670" r:id="rId7"/>
    <p:sldLayoutId id="2147483651" r:id="rId8"/>
    <p:sldLayoutId id="2147483661" r:id="rId9"/>
    <p:sldLayoutId id="2147483671" r:id="rId10"/>
    <p:sldLayoutId id="2147483679" r:id="rId11"/>
    <p:sldLayoutId id="2147483677" r:id="rId12"/>
    <p:sldLayoutId id="2147483672" r:id="rId13"/>
    <p:sldLayoutId id="2147483652" r:id="rId14"/>
    <p:sldLayoutId id="2147483653" r:id="rId15"/>
    <p:sldLayoutId id="2147483650" r:id="rId16"/>
    <p:sldLayoutId id="2147483654" r:id="rId17"/>
    <p:sldLayoutId id="2147483674" r:id="rId18"/>
    <p:sldLayoutId id="2147483676" r:id="rId19"/>
    <p:sldLayoutId id="2147483673" r:id="rId20"/>
    <p:sldLayoutId id="2147483675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крупный план девушки, которая пишет&#10;">
            <a:extLst>
              <a:ext uri="{FF2B5EF4-FFF2-40B4-BE49-F238E27FC236}">
                <a16:creationId xmlns:a16="http://schemas.microsoft.com/office/drawing/2014/main" id="{54164480-ECF3-4F09-B48E-13A40EAE5A3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23" name="Заголовок 22">
            <a:extLst>
              <a:ext uri="{FF2B5EF4-FFF2-40B4-BE49-F238E27FC236}">
                <a16:creationId xmlns:a16="http://schemas.microsoft.com/office/drawing/2014/main" id="{EE427349-2C23-4643-A4C8-552661FAA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1921" y="3699213"/>
            <a:ext cx="9285382" cy="1277857"/>
          </a:xfrm>
        </p:spPr>
        <p:txBody>
          <a:bodyPr rtlCol="0">
            <a:noAutofit/>
          </a:bodyPr>
          <a:lstStyle/>
          <a:p>
            <a:pPr rtl="0"/>
            <a:r>
              <a:rPr lang="en-US" sz="4400" dirty="0"/>
              <a:t>Talent case 2023 </a:t>
            </a:r>
            <a:endParaRPr lang="ru-RU" sz="4400" dirty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A2D5ABC8-73C6-4DB8-B474-F46298EA24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84355" y="4687178"/>
            <a:ext cx="1598515" cy="1681163"/>
          </a:xfrm>
        </p:spPr>
        <p:txBody>
          <a:bodyPr rtlCol="0"/>
          <a:lstStyle/>
          <a:p>
            <a:pPr rtl="0"/>
            <a:r>
              <a:rPr lang="en-US" dirty="0"/>
              <a:t>R</a:t>
            </a:r>
            <a:endParaRPr lang="ru-RU" dirty="0"/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20C49F68-0122-45AF-8FB2-4A73D67BEF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40172" y="1726672"/>
            <a:ext cx="1253665" cy="1681163"/>
          </a:xfrm>
        </p:spPr>
        <p:txBody>
          <a:bodyPr rtlCol="0"/>
          <a:lstStyle/>
          <a:p>
            <a:pPr rtl="0"/>
            <a:r>
              <a:rPr lang="en-US" dirty="0"/>
              <a:t>B</a:t>
            </a:r>
            <a:endParaRPr lang="ru-RU" dirty="0"/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B0FFBF6C-2281-4A59-8BF0-A256739C02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03189" y="71740"/>
            <a:ext cx="1253665" cy="1681163"/>
          </a:xfrm>
        </p:spPr>
        <p:txBody>
          <a:bodyPr rtlCol="0"/>
          <a:lstStyle/>
          <a:p>
            <a:pPr rtl="0"/>
            <a:r>
              <a:rPr lang="ru-RU" dirty="0"/>
              <a:t>S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5C600DDB-51C1-4E0E-8FC1-10C888E4E7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9693" y="2858632"/>
            <a:ext cx="1253665" cy="1681163"/>
          </a:xfrm>
        </p:spPr>
        <p:txBody>
          <a:bodyPr rtlCol="0"/>
          <a:lstStyle/>
          <a:p>
            <a:pPr rtl="0"/>
            <a:r>
              <a:rPr lang="ru-RU"/>
              <a:t>E</a:t>
            </a:r>
          </a:p>
        </p:txBody>
      </p:sp>
      <p:sp>
        <p:nvSpPr>
          <p:cNvPr id="32" name="Подзаголовок 31">
            <a:extLst>
              <a:ext uri="{FF2B5EF4-FFF2-40B4-BE49-F238E27FC236}">
                <a16:creationId xmlns:a16="http://schemas.microsoft.com/office/drawing/2014/main" id="{F69B5076-6A18-4AD8-A2C2-DB967CF6E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0526" y="5325276"/>
            <a:ext cx="4371474" cy="682094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Альянс Раменки и </a:t>
            </a:r>
            <a:r>
              <a:rPr lang="ru-RU" dirty="0" err="1"/>
              <a:t>щёлково</a:t>
            </a:r>
            <a:endParaRPr lang="ru-RU" dirty="0"/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BC4BB374-4C53-4405-B3D6-928C68A87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36371" y="2017985"/>
            <a:ext cx="0" cy="15343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CDDB411-0E13-3741-911B-CFCB74C5B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245428" y="5655432"/>
            <a:ext cx="33188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31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Полилиния: фигура 34">
            <a:extLst>
              <a:ext uri="{FF2B5EF4-FFF2-40B4-BE49-F238E27FC236}">
                <a16:creationId xmlns:a16="http://schemas.microsoft.com/office/drawing/2014/main" id="{7C76188A-2DCE-405D-86C0-699CCAE2C318}"/>
              </a:ext>
            </a:extLst>
          </p:cNvPr>
          <p:cNvSpPr/>
          <p:nvPr/>
        </p:nvSpPr>
        <p:spPr>
          <a:xfrm>
            <a:off x="10160" y="-10160"/>
            <a:ext cx="12151360" cy="6756400"/>
          </a:xfrm>
          <a:custGeom>
            <a:avLst/>
            <a:gdLst>
              <a:gd name="connsiteX0" fmla="*/ 8239760 w 12151360"/>
              <a:gd name="connsiteY0" fmla="*/ 111760 h 6756400"/>
              <a:gd name="connsiteX1" fmla="*/ 12151360 w 12151360"/>
              <a:gd name="connsiteY1" fmla="*/ 2458720 h 6756400"/>
              <a:gd name="connsiteX2" fmla="*/ 8402320 w 12151360"/>
              <a:gd name="connsiteY2" fmla="*/ 6756400 h 6756400"/>
              <a:gd name="connsiteX3" fmla="*/ 0 w 12151360"/>
              <a:gd name="connsiteY3" fmla="*/ 5435600 h 6756400"/>
              <a:gd name="connsiteX4" fmla="*/ 487680 w 12151360"/>
              <a:gd name="connsiteY4" fmla="*/ 0 h 6756400"/>
              <a:gd name="connsiteX5" fmla="*/ 7843520 w 12151360"/>
              <a:gd name="connsiteY5" fmla="*/ 0 h 6756400"/>
              <a:gd name="connsiteX6" fmla="*/ 8239760 w 12151360"/>
              <a:gd name="connsiteY6" fmla="*/ 111760 h 675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51360" h="6756400">
                <a:moveTo>
                  <a:pt x="8239760" y="111760"/>
                </a:moveTo>
                <a:lnTo>
                  <a:pt x="12151360" y="2458720"/>
                </a:lnTo>
                <a:lnTo>
                  <a:pt x="8402320" y="6756400"/>
                </a:lnTo>
                <a:lnTo>
                  <a:pt x="0" y="5435600"/>
                </a:lnTo>
                <a:lnTo>
                  <a:pt x="487680" y="0"/>
                </a:lnTo>
                <a:lnTo>
                  <a:pt x="7843520" y="0"/>
                </a:lnTo>
                <a:lnTo>
                  <a:pt x="8239760" y="11176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79775829-5CBF-4B84-A49E-89FC36B75FF2}"/>
              </a:ext>
            </a:extLst>
          </p:cNvPr>
          <p:cNvSpPr/>
          <p:nvPr/>
        </p:nvSpPr>
        <p:spPr>
          <a:xfrm>
            <a:off x="2015156" y="3912400"/>
            <a:ext cx="3131076" cy="1454003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60DD852D-5914-499D-A13D-8CAF87AF1A8F}"/>
              </a:ext>
            </a:extLst>
          </p:cNvPr>
          <p:cNvSpPr/>
          <p:nvPr/>
        </p:nvSpPr>
        <p:spPr>
          <a:xfrm>
            <a:off x="5849969" y="3886086"/>
            <a:ext cx="3131076" cy="1454003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197DAFDE-9BC0-4663-A092-F136C9C8FF0C}"/>
              </a:ext>
            </a:extLst>
          </p:cNvPr>
          <p:cNvSpPr/>
          <p:nvPr/>
        </p:nvSpPr>
        <p:spPr>
          <a:xfrm>
            <a:off x="7757858" y="2068675"/>
            <a:ext cx="3131076" cy="1454003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7D4F58D6-EDEB-44D2-A199-B5650AC974A2}"/>
              </a:ext>
            </a:extLst>
          </p:cNvPr>
          <p:cNvSpPr/>
          <p:nvPr/>
        </p:nvSpPr>
        <p:spPr>
          <a:xfrm>
            <a:off x="4284431" y="2068675"/>
            <a:ext cx="3131076" cy="1454003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8192A672-4B6D-4DB8-B33E-E95D344532E9}"/>
              </a:ext>
            </a:extLst>
          </p:cNvPr>
          <p:cNvSpPr/>
          <p:nvPr/>
        </p:nvSpPr>
        <p:spPr>
          <a:xfrm>
            <a:off x="811004" y="2035094"/>
            <a:ext cx="3131076" cy="1454003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34142" y="2188844"/>
            <a:ext cx="3102788" cy="345475"/>
          </a:xfrm>
        </p:spPr>
        <p:txBody>
          <a:bodyPr vert="horz" lIns="0" tIns="45720" rIns="91440" bIns="45720" rtlCol="0" anchor="t">
            <a:normAutofit/>
          </a:bodyPr>
          <a:lstStyle/>
          <a:p>
            <a:pPr rtl="0"/>
            <a:r>
              <a:rPr lang="ru-RU" dirty="0"/>
              <a:t>Калмыков </a:t>
            </a:r>
            <a:r>
              <a:rPr lang="ru-RU" dirty="0" err="1"/>
              <a:t>александр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3DB723-F5E2-41A5-84C1-EBDEDA5B21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33437" y="2502503"/>
            <a:ext cx="3103493" cy="866401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Студент РТУ МИРЭА</a:t>
            </a:r>
          </a:p>
          <a:p>
            <a:pPr rtl="0"/>
            <a:r>
              <a:rPr lang="ru-RU" dirty="0"/>
              <a:t>2-й курс</a:t>
            </a:r>
          </a:p>
          <a:p>
            <a:pPr rtl="0"/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BEDB7CB-2A17-4C89-8463-567F882F6B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1519" y="2186622"/>
            <a:ext cx="3104198" cy="320381"/>
          </a:xfrm>
        </p:spPr>
        <p:txBody>
          <a:bodyPr rtlCol="0"/>
          <a:lstStyle/>
          <a:p>
            <a:pPr rtl="0"/>
            <a:r>
              <a:rPr lang="ru-RU" dirty="0" err="1"/>
              <a:t>Сариков</a:t>
            </a:r>
            <a:r>
              <a:rPr lang="ru-RU" dirty="0"/>
              <a:t> Тимур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8F83235-6CF2-4F43-BEFE-6C0E272FDC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20141" y="2491978"/>
            <a:ext cx="3103493" cy="866401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Студент РТУ МИРЭА</a:t>
            </a:r>
          </a:p>
          <a:p>
            <a:pPr rtl="0"/>
            <a:r>
              <a:rPr lang="ru-RU" dirty="0"/>
              <a:t>2-й курс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8567012-CD35-41AB-B12D-92555A9BE0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53660" y="2182122"/>
            <a:ext cx="3104198" cy="320381"/>
          </a:xfrm>
        </p:spPr>
        <p:txBody>
          <a:bodyPr rtlCol="0"/>
          <a:lstStyle/>
          <a:p>
            <a:r>
              <a:rPr lang="ru-RU" dirty="0"/>
              <a:t>Егоров </a:t>
            </a:r>
            <a:r>
              <a:rPr lang="ru-RU" dirty="0" err="1"/>
              <a:t>леонид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0DC896C3-77D0-44A1-B244-9554FA063FE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81243" y="2468822"/>
            <a:ext cx="3103493" cy="866401"/>
          </a:xfrm>
        </p:spPr>
        <p:txBody>
          <a:bodyPr rtlCol="0"/>
          <a:lstStyle/>
          <a:p>
            <a:pPr rtl="0"/>
            <a:r>
              <a:rPr lang="ru-RU" dirty="0"/>
              <a:t>Студент РТУ МИРЭА</a:t>
            </a:r>
          </a:p>
          <a:p>
            <a:pPr rtl="0"/>
            <a:r>
              <a:rPr lang="ru-RU" dirty="0"/>
              <a:t>2-й курс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Состав команды</a:t>
            </a:r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A65DB049-1A50-43CE-907A-2AA792D6F9F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2</a:t>
            </a:fld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547D840D-AC6E-4F0E-B562-819386D3E3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268229" y="4030617"/>
            <a:ext cx="3104198" cy="320381"/>
          </a:xfrm>
        </p:spPr>
        <p:txBody>
          <a:bodyPr rtlCol="0"/>
          <a:lstStyle/>
          <a:p>
            <a:pPr rtl="0"/>
            <a:r>
              <a:rPr lang="ru-RU" dirty="0"/>
              <a:t>Эрик </a:t>
            </a:r>
            <a:r>
              <a:rPr lang="ru-RU" dirty="0" err="1"/>
              <a:t>Варапаев</a:t>
            </a: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4B9C2507-FEB7-4DC8-B74C-12FDF7B2DA8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268934" y="4350998"/>
            <a:ext cx="3103493" cy="866401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Студент РАНХиГС</a:t>
            </a:r>
          </a:p>
          <a:p>
            <a:pPr rtl="0"/>
            <a:r>
              <a:rPr lang="ru-RU" dirty="0"/>
              <a:t>4-й курс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9848D4A8-6589-4AB3-B1B2-E5C601B474D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00" y="4094505"/>
            <a:ext cx="3104198" cy="320381"/>
          </a:xfrm>
        </p:spPr>
        <p:txBody>
          <a:bodyPr rtlCol="0"/>
          <a:lstStyle/>
          <a:p>
            <a:r>
              <a:rPr lang="ru-RU" dirty="0"/>
              <a:t>Яськов </a:t>
            </a:r>
            <a:r>
              <a:rPr lang="ru-RU" dirty="0" err="1"/>
              <a:t>леонид</a:t>
            </a:r>
            <a:endParaRPr lang="ru-RU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96F09C19-B12A-46BD-ADC9-8A0BA0CACE8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90783" y="4448467"/>
            <a:ext cx="3103493" cy="866401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Студент РТУ МИРЭА</a:t>
            </a:r>
          </a:p>
          <a:p>
            <a:pPr rtl="0"/>
            <a:r>
              <a:rPr lang="ru-RU" dirty="0"/>
              <a:t>2-й курс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67F20F-7DDC-43E2-996D-1C6351AD8B4A}"/>
              </a:ext>
            </a:extLst>
          </p:cNvPr>
          <p:cNvSpPr txBox="1"/>
          <p:nvPr/>
        </p:nvSpPr>
        <p:spPr>
          <a:xfrm rot="18646560">
            <a:off x="8979169" y="4753058"/>
            <a:ext cx="40030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600" b="1" dirty="0"/>
              <a:t>СЛОВА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D189AB-E560-47DB-BE10-2048B39C8464}"/>
              </a:ext>
            </a:extLst>
          </p:cNvPr>
          <p:cNvSpPr txBox="1"/>
          <p:nvPr/>
        </p:nvSpPr>
        <p:spPr>
          <a:xfrm rot="1829237">
            <a:off x="8669021" y="733081"/>
            <a:ext cx="6985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9600" b="1" dirty="0"/>
              <a:t>БУКВЫ</a:t>
            </a:r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38200" y="1914850"/>
            <a:ext cx="10515600" cy="427726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ru-RU" sz="1800" dirty="0"/>
              <a:t>Используя предоставленный </a:t>
            </a:r>
            <a:r>
              <a:rPr lang="ru-RU" sz="1800" dirty="0" err="1"/>
              <a:t>датасет</a:t>
            </a:r>
            <a:r>
              <a:rPr lang="ru-RU" sz="1800" dirty="0"/>
              <a:t>, реализовать алгоритм выявления </a:t>
            </a:r>
            <a:r>
              <a:rPr lang="ru-RU" sz="1800" dirty="0" err="1"/>
              <a:t>рерайтинга</a:t>
            </a:r>
            <a:r>
              <a:rPr lang="ru-RU" sz="1800" dirty="0"/>
              <a:t>:</a:t>
            </a:r>
          </a:p>
          <a:p>
            <a:pPr algn="l"/>
            <a:r>
              <a:rPr lang="ru-RU" sz="1800" dirty="0"/>
              <a:t>1) Проанализировать основные приёмы </a:t>
            </a:r>
            <a:r>
              <a:rPr lang="ru-RU" sz="1800" dirty="0" err="1"/>
              <a:t>рерайтинга</a:t>
            </a:r>
            <a:r>
              <a:rPr lang="ru-RU" sz="1800" dirty="0"/>
              <a:t>;</a:t>
            </a:r>
          </a:p>
          <a:p>
            <a:r>
              <a:rPr lang="ru-RU" sz="1800" dirty="0"/>
              <a:t>2) Проанализировать различные методы обработки текстов;</a:t>
            </a:r>
          </a:p>
          <a:p>
            <a:r>
              <a:rPr lang="ru-RU" sz="1800" dirty="0"/>
              <a:t>3) Подобрать техническое решение для обработки файла;</a:t>
            </a:r>
          </a:p>
          <a:p>
            <a:r>
              <a:rPr lang="ru-RU" sz="1800" dirty="0"/>
              <a:t>4) Реализовать поиск дубликатов одним из найденных методов</a:t>
            </a:r>
          </a:p>
          <a:p>
            <a:r>
              <a:rPr lang="ru-RU" sz="1800" dirty="0"/>
              <a:t>5) Придумать не менее 2-х методов, которые позволят выявить</a:t>
            </a:r>
          </a:p>
          <a:p>
            <a:r>
              <a:rPr lang="ru-RU" sz="1800" dirty="0"/>
              <a:t>переписанные тексты;</a:t>
            </a:r>
          </a:p>
          <a:p>
            <a:r>
              <a:rPr lang="ru-RU" sz="1800" dirty="0"/>
              <a:t>6) Получить список рерайтов на основе реализации алгоритмов.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rtlCol="0"/>
          <a:lstStyle/>
          <a:p>
            <a:pPr rtl="0"/>
            <a:r>
              <a:rPr lang="ru-RU" dirty="0"/>
              <a:t>Постановка задачи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3</a:t>
            </a:fld>
            <a:endParaRPr lang="ru-RU" dirty="0"/>
          </a:p>
        </p:txBody>
      </p:sp>
      <p:pic>
        <p:nvPicPr>
          <p:cNvPr id="30" name="Рисунок 11" descr="Структура &quot;Микроскоп&quot;">
            <a:extLst>
              <a:ext uri="{FF2B5EF4-FFF2-40B4-BE49-F238E27FC236}">
                <a16:creationId xmlns:a16="http://schemas.microsoft.com/office/drawing/2014/main" id="{1E9E9461-84F7-4B3C-BD5F-C3B5A7A30AE9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630875" y="1608202"/>
            <a:ext cx="1231456" cy="1231456"/>
          </a:xfrm>
          <a:noFill/>
          <a:ln w="95250" cap="sq" cmpd="sng" algn="ctr">
            <a:noFill/>
            <a:prstDash val="solid"/>
            <a:miter lim="800000"/>
          </a:ln>
          <a:effectLst/>
        </p:spPr>
      </p:pic>
      <p:pic>
        <p:nvPicPr>
          <p:cNvPr id="31" name="Рисунок 15" descr="Структура &quot;Документ&quot;">
            <a:extLst>
              <a:ext uri="{FF2B5EF4-FFF2-40B4-BE49-F238E27FC236}">
                <a16:creationId xmlns:a16="http://schemas.microsoft.com/office/drawing/2014/main" id="{79DECD95-867D-4275-A938-94F9F4CF5CD7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367691" y="2939162"/>
            <a:ext cx="1336440" cy="1336440"/>
          </a:xfrm>
          <a:noFill/>
          <a:ln w="95250" cap="sq" cmpd="sng" algn="ctr">
            <a:noFill/>
            <a:prstDash val="solid"/>
            <a:miter lim="800000"/>
          </a:ln>
          <a:effectLst/>
        </p:spPr>
      </p:pic>
      <p:pic>
        <p:nvPicPr>
          <p:cNvPr id="32" name="Рисунок 17" descr="Структура &quot;Иллюстратор&quot;">
            <a:extLst>
              <a:ext uri="{FF2B5EF4-FFF2-40B4-BE49-F238E27FC236}">
                <a16:creationId xmlns:a16="http://schemas.microsoft.com/office/drawing/2014/main" id="{5AACFEB5-36E6-4409-A2F9-3DB42439FDBD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0267258" y="4679159"/>
            <a:ext cx="1595073" cy="1595073"/>
          </a:xfrm>
          <a:noFill/>
          <a:ln w="95250" cap="sq" cmpd="sng" algn="ctr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50921" y="2145859"/>
            <a:ext cx="5042568" cy="345473"/>
          </a:xfrm>
        </p:spPr>
        <p:txBody>
          <a:bodyPr vert="horz" lIns="0" tIns="45720" rIns="91440" bIns="45720" rtlCol="0" anchor="t">
            <a:normAutofit/>
          </a:bodyPr>
          <a:lstStyle/>
          <a:p>
            <a:pPr rtl="0"/>
            <a:r>
              <a:rPr lang="ru-RU" dirty="0"/>
              <a:t>Перестановка слов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CB14EA2-CBDF-4C65-9598-93DEDB4C9C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50922" y="2491335"/>
            <a:ext cx="5041422" cy="540104"/>
          </a:xfrm>
        </p:spPr>
        <p:txBody>
          <a:bodyPr rtlCol="0">
            <a:normAutofit/>
          </a:bodyPr>
          <a:lstStyle/>
          <a:p>
            <a:pPr rtl="0"/>
            <a:r>
              <a:rPr lang="ru-RU" sz="1600" dirty="0"/>
              <a:t>Многие предложения отличаются лишь порядком слов</a:t>
            </a:r>
          </a:p>
          <a:p>
            <a:pPr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542" y="181610"/>
            <a:ext cx="3441338" cy="1458596"/>
          </a:xfrm>
        </p:spPr>
        <p:txBody>
          <a:bodyPr rtlCol="0"/>
          <a:lstStyle/>
          <a:p>
            <a:pPr rtl="0"/>
            <a:r>
              <a:rPr lang="ru-RU" dirty="0"/>
              <a:t>Способы </a:t>
            </a:r>
            <a:r>
              <a:rPr lang="ru-RU" dirty="0" err="1"/>
              <a:t>рерайтинга</a:t>
            </a:r>
            <a:endParaRPr lang="ru-RU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8EB4FD15-5553-45C2-B403-92726A0897A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4</a:t>
            </a:fld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A00EDB-B024-49EC-A7CD-4E3A92A0AC2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450921" y="3198051"/>
            <a:ext cx="5042568" cy="320381"/>
          </a:xfrm>
        </p:spPr>
        <p:txBody>
          <a:bodyPr rtlCol="0"/>
          <a:lstStyle/>
          <a:p>
            <a:pPr rtl="0"/>
            <a:r>
              <a:rPr lang="ru-RU" dirty="0"/>
              <a:t>Совершение ошибок при написании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FD82EC7-5ADD-4197-AE50-6BAA12DAE5D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50922" y="3543527"/>
            <a:ext cx="7436278" cy="538380"/>
          </a:xfrm>
        </p:spPr>
        <p:txBody>
          <a:bodyPr rtlCol="0">
            <a:normAutofit fontScale="25000" lnSpcReduction="20000"/>
          </a:bodyPr>
          <a:lstStyle/>
          <a:p>
            <a:pPr rtl="0"/>
            <a:r>
              <a:rPr lang="ru-RU" sz="5600" dirty="0"/>
              <a:t>Предложение могут отличаться тем, что в некоторых словах допущены орфографические ошибки</a:t>
            </a:r>
          </a:p>
          <a:p>
            <a:pPr rtl="0"/>
            <a:endParaRPr lang="ru-RU" sz="110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D89BFD7D-5F7D-451D-BDB4-C36E0A7A44B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50921" y="5302434"/>
            <a:ext cx="5042568" cy="320381"/>
          </a:xfrm>
        </p:spPr>
        <p:txBody>
          <a:bodyPr rtlCol="0"/>
          <a:lstStyle/>
          <a:p>
            <a:pPr rtl="0"/>
            <a:r>
              <a:rPr lang="ru-RU" dirty="0"/>
              <a:t>Добавление или удаление слов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19E19BC-12C6-4F34-8ADE-99486BCBB8F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50922" y="5647910"/>
            <a:ext cx="7222918" cy="540104"/>
          </a:xfrm>
        </p:spPr>
        <p:txBody>
          <a:bodyPr rtlCol="0">
            <a:normAutofit/>
          </a:bodyPr>
          <a:lstStyle/>
          <a:p>
            <a:pPr rtl="0"/>
            <a:r>
              <a:rPr lang="ru-RU" sz="1500" dirty="0"/>
              <a:t>Иногда прибегают к удалению</a:t>
            </a:r>
            <a:r>
              <a:rPr lang="en-US" sz="1500" dirty="0"/>
              <a:t>/</a:t>
            </a:r>
            <a:r>
              <a:rPr lang="ru-RU" sz="1500" dirty="0"/>
              <a:t>добавлению слов, не влияющих на общий смысл</a:t>
            </a:r>
          </a:p>
          <a:p>
            <a:pPr rtl="0"/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D0BCF128-16BF-47FB-8300-C056A7A674B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450921" y="4250243"/>
            <a:ext cx="5042568" cy="320381"/>
          </a:xfrm>
        </p:spPr>
        <p:txBody>
          <a:bodyPr rtlCol="0"/>
          <a:lstStyle/>
          <a:p>
            <a:pPr rtl="0"/>
            <a:r>
              <a:rPr lang="ru-RU" dirty="0"/>
              <a:t>Использование синонимов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9D5723A4-63FA-4038-9604-C74D5B19B6C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50922" y="4595719"/>
            <a:ext cx="6989238" cy="540104"/>
          </a:xfrm>
        </p:spPr>
        <p:txBody>
          <a:bodyPr rtlCol="0">
            <a:normAutofit fontScale="62500" lnSpcReduction="20000"/>
          </a:bodyPr>
          <a:lstStyle/>
          <a:p>
            <a:pPr rtl="0"/>
            <a:r>
              <a:rPr lang="ru-RU" sz="2200" dirty="0"/>
              <a:t>В некоторых предложениях используют синонимы, дабы избежать полного повтора</a:t>
            </a:r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двое молодых людей, играющих с научным инструментом">
            <a:extLst>
              <a:ext uri="{FF2B5EF4-FFF2-40B4-BE49-F238E27FC236}">
                <a16:creationId xmlns:a16="http://schemas.microsoft.com/office/drawing/2014/main" id="{206F9951-1544-4FB3-80F2-82D60E16068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17" name="Текст 16">
            <a:extLst>
              <a:ext uri="{FF2B5EF4-FFF2-40B4-BE49-F238E27FC236}">
                <a16:creationId xmlns:a16="http://schemas.microsoft.com/office/drawing/2014/main" id="{F231ED10-0A83-49CE-98FA-D420E3AAC7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37173" y="4513262"/>
            <a:ext cx="1500624" cy="1681163"/>
          </a:xfrm>
        </p:spPr>
        <p:txBody>
          <a:bodyPr rtlCol="0"/>
          <a:lstStyle/>
          <a:p>
            <a:pPr rtl="0"/>
            <a:r>
              <a:rPr lang="en-US" dirty="0"/>
              <a:t>R</a:t>
            </a:r>
            <a:endParaRPr lang="ru-RU" dirty="0"/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7B0A41CC-FB36-4319-BBBE-AA74E5A1B8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70204" y="3305310"/>
            <a:ext cx="1253665" cy="1681163"/>
          </a:xfrm>
        </p:spPr>
        <p:txBody>
          <a:bodyPr rtlCol="0"/>
          <a:lstStyle/>
          <a:p>
            <a:pPr rtl="0"/>
            <a:r>
              <a:rPr lang="ru-RU" dirty="0"/>
              <a:t>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5997A14-473C-4DE2-94EB-80C3F334E4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380" y="903514"/>
            <a:ext cx="1253665" cy="1681163"/>
          </a:xfrm>
        </p:spPr>
        <p:txBody>
          <a:bodyPr rtlCol="0"/>
          <a:lstStyle/>
          <a:p>
            <a:pPr rtl="0"/>
            <a:r>
              <a:rPr lang="ru-RU"/>
              <a:t>S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72958308-20D5-405F-BD76-550B9140B0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37560" y="2199594"/>
            <a:ext cx="1253665" cy="1681163"/>
          </a:xfrm>
        </p:spPr>
        <p:txBody>
          <a:bodyPr rtlCol="0"/>
          <a:lstStyle/>
          <a:p>
            <a:pPr rtl="0"/>
            <a:r>
              <a:rPr lang="en-US" dirty="0"/>
              <a:t>B</a:t>
            </a:r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644" y="2973092"/>
            <a:ext cx="5545766" cy="992505"/>
          </a:xfrm>
        </p:spPr>
        <p:txBody>
          <a:bodyPr rtlCol="0">
            <a:noAutofit/>
          </a:bodyPr>
          <a:lstStyle/>
          <a:p>
            <a:pPr rtl="0"/>
            <a:r>
              <a:rPr lang="ru-RU" b="1" dirty="0"/>
              <a:t>Спасибо за внимание</a:t>
            </a:r>
          </a:p>
        </p:txBody>
      </p:sp>
      <p:sp>
        <p:nvSpPr>
          <p:cNvPr id="34" name="Графический объект 8">
            <a:extLst>
              <a:ext uri="{FF2B5EF4-FFF2-40B4-BE49-F238E27FC236}">
                <a16:creationId xmlns:a16="http://schemas.microsoft.com/office/drawing/2014/main" id="{2605E566-83BF-4E26-ABAF-2EFCD9336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45311" y="1857400"/>
            <a:ext cx="691575" cy="8866"/>
          </a:xfrm>
          <a:custGeom>
            <a:avLst/>
            <a:gdLst>
              <a:gd name="connsiteX0" fmla="*/ 691576 w 691575"/>
              <a:gd name="connsiteY0" fmla="*/ 0 h 8866"/>
              <a:gd name="connsiteX1" fmla="*/ 0 w 691575"/>
              <a:gd name="connsiteY1" fmla="*/ 0 h 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1575" h="8866">
                <a:moveTo>
                  <a:pt x="691576" y="0"/>
                </a:moveTo>
                <a:lnTo>
                  <a:pt x="0" y="0"/>
                </a:lnTo>
              </a:path>
            </a:pathLst>
          </a:custGeom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ru-RU"/>
          </a:p>
        </p:txBody>
      </p:sp>
      <p:sp>
        <p:nvSpPr>
          <p:cNvPr id="4" name="Графический объект 8">
            <a:extLst>
              <a:ext uri="{FF2B5EF4-FFF2-40B4-BE49-F238E27FC236}">
                <a16:creationId xmlns:a16="http://schemas.microsoft.com/office/drawing/2014/main" id="{2DBA301F-6BB2-41DC-8962-5D0CC49F7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65384" y="1857931"/>
            <a:ext cx="922101" cy="2573623"/>
          </a:xfrm>
          <a:custGeom>
            <a:avLst/>
            <a:gdLst>
              <a:gd name="connsiteX0" fmla="*/ 922101 w 922101"/>
              <a:gd name="connsiteY0" fmla="*/ 2615575 h 2615575"/>
              <a:gd name="connsiteX1" fmla="*/ 922101 w 922101"/>
              <a:gd name="connsiteY1" fmla="*/ 1134894 h 2615575"/>
              <a:gd name="connsiteX2" fmla="*/ 922101 w 922101"/>
              <a:gd name="connsiteY2" fmla="*/ 0 h 2615575"/>
              <a:gd name="connsiteX3" fmla="*/ 0 w 922101"/>
              <a:gd name="connsiteY3" fmla="*/ 0 h 2615575"/>
              <a:gd name="connsiteX0" fmla="*/ 922101 w 922101"/>
              <a:gd name="connsiteY0" fmla="*/ 2332208 h 2332208"/>
              <a:gd name="connsiteX1" fmla="*/ 922101 w 922101"/>
              <a:gd name="connsiteY1" fmla="*/ 1134894 h 2332208"/>
              <a:gd name="connsiteX2" fmla="*/ 922101 w 922101"/>
              <a:gd name="connsiteY2" fmla="*/ 0 h 2332208"/>
              <a:gd name="connsiteX3" fmla="*/ 0 w 922101"/>
              <a:gd name="connsiteY3" fmla="*/ 0 h 233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101" h="2332208">
                <a:moveTo>
                  <a:pt x="922101" y="2332208"/>
                </a:moveTo>
                <a:lnTo>
                  <a:pt x="922101" y="1134894"/>
                </a:lnTo>
                <a:lnTo>
                  <a:pt x="922101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9FCED844-6967-4100-9930-E349B234FE7C}"/>
              </a:ext>
            </a:extLst>
          </p:cNvPr>
          <p:cNvCxnSpPr>
            <a:cxnSpLocks/>
            <a:stCxn id="34" idx="0"/>
            <a:endCxn id="4" idx="3"/>
          </p:cNvCxnSpPr>
          <p:nvPr/>
        </p:nvCxnSpPr>
        <p:spPr>
          <a:xfrm>
            <a:off x="2536887" y="1857400"/>
            <a:ext cx="1028497" cy="531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8667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174">
      <a:dk1>
        <a:srgbClr val="1E1E1E"/>
      </a:dk1>
      <a:lt1>
        <a:sysClr val="window" lastClr="FFFFFF"/>
      </a:lt1>
      <a:dk2>
        <a:srgbClr val="44546A"/>
      </a:dk2>
      <a:lt2>
        <a:srgbClr val="E7E6E6"/>
      </a:lt2>
      <a:accent1>
        <a:srgbClr val="81CC48"/>
      </a:accent1>
      <a:accent2>
        <a:srgbClr val="45BEAD"/>
      </a:accent2>
      <a:accent3>
        <a:srgbClr val="BFFF4B"/>
      </a:accent3>
      <a:accent4>
        <a:srgbClr val="B001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0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8847072_TF12041065_Win32" id="{DA4D5DC2-8858-40F6-887C-75F62D8FCA47}" vid="{FD740128-B963-4989-BC80-B3210D50256C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FFC980-8EEC-4CFC-96C7-CEB6F5CA86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66E941-6182-4A32-B603-DDB09E5F0715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1612839-5FA9-4715-8A7D-7F95D097B1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STEM</Template>
  <TotalTime>1070</TotalTime>
  <Words>187</Words>
  <Application>Microsoft Office PowerPoint</Application>
  <PresentationFormat>Широкоэкранный</PresentationFormat>
  <Paragraphs>55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Source Sans Pro</vt:lpstr>
      <vt:lpstr>Times New Roman</vt:lpstr>
      <vt:lpstr>Тема Office</vt:lpstr>
      <vt:lpstr>Talent case 2023 </vt:lpstr>
      <vt:lpstr>Состав команды</vt:lpstr>
      <vt:lpstr>Постановка задачи</vt:lpstr>
      <vt:lpstr>Способы рерайтинга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Talent case 2023</dc:title>
  <dc:creator>Саша</dc:creator>
  <cp:lastModifiedBy>Саша</cp:lastModifiedBy>
  <cp:revision>9</cp:revision>
  <dcterms:created xsi:type="dcterms:W3CDTF">2023-11-07T18:18:23Z</dcterms:created>
  <dcterms:modified xsi:type="dcterms:W3CDTF">2023-11-08T12:08:33Z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