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>
        <p:scale>
          <a:sx n="66" d="100"/>
          <a:sy n="66" d="100"/>
        </p:scale>
        <p:origin x="486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e-IL" smtClean="0"/>
              <a:t>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1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699" y="2731538"/>
            <a:ext cx="3034484" cy="2627863"/>
          </a:xfrm>
          <a:prstGeom prst="rect">
            <a:avLst/>
          </a:prstGeom>
        </p:spPr>
      </p:pic>
      <p:sp>
        <p:nvSpPr>
          <p:cNvPr id="4" name="מלבן 3"/>
          <p:cNvSpPr/>
          <p:nvPr/>
        </p:nvSpPr>
        <p:spPr>
          <a:xfrm>
            <a:off x="2752906" y="2221462"/>
            <a:ext cx="6698071" cy="2478733"/>
          </a:xfrm>
          <a:prstGeom prst="rect">
            <a:avLst/>
          </a:prstGeom>
          <a:noFill/>
          <a:effectLst/>
        </p:spPr>
        <p:txBody>
          <a:bodyPr wrap="none" lIns="91440" tIns="45720" rIns="91440" bIns="45720">
            <a:prstTxWarp prst="textButton">
              <a:avLst>
                <a:gd name="adj" fmla="val 11414542"/>
              </a:avLst>
            </a:prstTxWarp>
            <a:spAutoFit/>
          </a:bodyPr>
          <a:lstStyle/>
          <a:p>
            <a:pPr algn="ctr"/>
            <a:r>
              <a:rPr lang="en-US" sz="9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Legion </a:t>
            </a:r>
            <a:r>
              <a:rPr lang="en-US" sz="96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Tzabar</a:t>
            </a:r>
            <a:endParaRPr lang="he-IL" sz="96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58" y="3860801"/>
            <a:ext cx="4821582" cy="2997200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3860801"/>
            <a:ext cx="5069508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95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2785782"/>
          </a:xfrm>
        </p:spPr>
        <p:txBody>
          <a:bodyPr>
            <a:normAutofit/>
          </a:bodyPr>
          <a:lstStyle/>
          <a:p>
            <a:r>
              <a:rPr lang="he-IL" sz="2400" dirty="0" smtClean="0"/>
              <a:t>הרעיון עלה ממגד במילואים , המנהל את גדודו בעזרת פלאפון וקובצי אקסל אשר נמצאים על המחשב האישי/אזרחי שלו. צורת ניהול זו, לוקה בחוסר ניידות וחוסר גישה למידע הנמצא לרוב על מחשבו האישי/אזרחי, ואצל השלישות בסדיר</a:t>
            </a:r>
            <a:r>
              <a:rPr lang="en-US" sz="2400" dirty="0" smtClean="0"/>
              <a:t> </a:t>
            </a:r>
            <a:r>
              <a:rPr lang="he-IL" sz="2400" dirty="0" smtClean="0"/>
              <a:t>והמידע אינו זמין תמיד.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he-IL" sz="2400" dirty="0" smtClean="0"/>
              <a:t>בבניית האפליקציה המאחדת ומאגדת את המידע של הגדוד תיתן למפקד הגדוד את המענה בגישה למידע ועדכון מידע באופן שוטף בזמן מילואים או ביום יום.</a:t>
            </a:r>
          </a:p>
        </p:txBody>
      </p:sp>
      <p:sp>
        <p:nvSpPr>
          <p:cNvPr id="4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z="6000" dirty="0" smtClean="0"/>
              <a:t>הרעיון :</a:t>
            </a:r>
            <a:endParaRPr lang="he-IL" sz="6000" dirty="0"/>
          </a:p>
        </p:txBody>
      </p:sp>
    </p:spTree>
    <p:extLst>
      <p:ext uri="{BB962C8B-B14F-4D97-AF65-F5344CB8AC3E}">
        <p14:creationId xmlns:p14="http://schemas.microsoft.com/office/powerpoint/2010/main" val="46879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400" dirty="0" smtClean="0"/>
              <a:t>המטרה העיקרית של האפליקציה </a:t>
            </a:r>
            <a:r>
              <a:rPr lang="he-IL" sz="2400" dirty="0" err="1" smtClean="0"/>
              <a:t>להנגיש</a:t>
            </a:r>
            <a:r>
              <a:rPr lang="he-IL" sz="2400" dirty="0" smtClean="0"/>
              <a:t> למג"ד את המידע הכולל של הגדוד שלו.</a:t>
            </a:r>
          </a:p>
          <a:p>
            <a:r>
              <a:rPr lang="he-IL" sz="2400" dirty="0" smtClean="0"/>
              <a:t>מטרה נוספת הינה לבצע עדכונים שוטפים ושיתוף המידע עם שאר אנשי הסגל.</a:t>
            </a:r>
          </a:p>
          <a:p>
            <a:pPr marL="0" indent="0">
              <a:buNone/>
            </a:pPr>
            <a:endParaRPr lang="he-IL" sz="2400" dirty="0"/>
          </a:p>
        </p:txBody>
      </p:sp>
      <p:sp>
        <p:nvSpPr>
          <p:cNvPr id="4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z="6000" dirty="0" smtClean="0"/>
              <a:t>מטרות:</a:t>
            </a:r>
            <a:endParaRPr lang="he-IL" sz="6000" dirty="0"/>
          </a:p>
        </p:txBody>
      </p:sp>
    </p:spTree>
    <p:extLst>
      <p:ext uri="{BB962C8B-B14F-4D97-AF65-F5344CB8AC3E}">
        <p14:creationId xmlns:p14="http://schemas.microsoft.com/office/powerpoint/2010/main" val="77089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400" dirty="0" smtClean="0"/>
              <a:t>פתיחת האפליקציה ע"י שם משתמש וסיסמא.</a:t>
            </a:r>
          </a:p>
          <a:p>
            <a:r>
              <a:rPr lang="he-IL" sz="2400" dirty="0"/>
              <a:t>ייבוא מידע של הגדוד מתוך קובץ אקסל </a:t>
            </a:r>
            <a:r>
              <a:rPr lang="he-IL" sz="2400" dirty="0" err="1"/>
              <a:t>למס"ד</a:t>
            </a:r>
            <a:r>
              <a:rPr lang="he-IL" sz="2400" dirty="0"/>
              <a:t> הנתונים הפנימי של האפליקציה</a:t>
            </a:r>
            <a:r>
              <a:rPr lang="he-IL" sz="2400" dirty="0" smtClean="0"/>
              <a:t>.</a:t>
            </a:r>
          </a:p>
          <a:p>
            <a:r>
              <a:rPr lang="he-IL" sz="2400" dirty="0" smtClean="0"/>
              <a:t>אפשרות הוספה של חייל למסד הנתונים דרך האפליקציה.</a:t>
            </a:r>
          </a:p>
          <a:p>
            <a:r>
              <a:rPr lang="he-IL" sz="2400" dirty="0" smtClean="0"/>
              <a:t>אפשרות לשליחת הודעות מייל ליחידים/קבוצות דרך האפליקציה.</a:t>
            </a:r>
          </a:p>
          <a:p>
            <a:r>
              <a:rPr lang="he-IL" sz="2400" dirty="0" smtClean="0"/>
              <a:t>אפשרות להתקשר לכל חייל הנמצא </a:t>
            </a:r>
            <a:r>
              <a:rPr lang="he-IL" sz="2400" dirty="0" err="1" smtClean="0"/>
              <a:t>במס"ד</a:t>
            </a:r>
            <a:r>
              <a:rPr lang="he-IL" sz="2400" dirty="0" smtClean="0"/>
              <a:t>.</a:t>
            </a:r>
          </a:p>
          <a:p>
            <a:r>
              <a:rPr lang="he-IL" sz="2400" dirty="0" smtClean="0"/>
              <a:t>אפשרות הצגת פרטי כל חייל הנמצא </a:t>
            </a:r>
            <a:r>
              <a:rPr lang="he-IL" sz="2400" dirty="0" err="1" smtClean="0"/>
              <a:t>במס"ד</a:t>
            </a:r>
            <a:r>
              <a:rPr lang="he-IL" sz="2400" dirty="0" smtClean="0"/>
              <a:t>.</a:t>
            </a:r>
            <a:endParaRPr lang="he-IL" sz="2400" dirty="0"/>
          </a:p>
        </p:txBody>
      </p:sp>
      <p:sp>
        <p:nvSpPr>
          <p:cNvPr id="4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z="6000" dirty="0" smtClean="0"/>
              <a:t>איך זה עובד:</a:t>
            </a:r>
            <a:endParaRPr lang="he-IL" sz="6000" dirty="0"/>
          </a:p>
        </p:txBody>
      </p:sp>
    </p:spTree>
    <p:extLst>
      <p:ext uri="{BB962C8B-B14F-4D97-AF65-F5344CB8AC3E}">
        <p14:creationId xmlns:p14="http://schemas.microsoft.com/office/powerpoint/2010/main" val="13515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z="6000" dirty="0" smtClean="0"/>
              <a:t>עיצוב כללי:</a:t>
            </a:r>
            <a:endParaRPr lang="he-IL" sz="6000" dirty="0"/>
          </a:p>
        </p:txBody>
      </p:sp>
      <p:pic>
        <p:nvPicPr>
          <p:cNvPr id="25" name="מציין מיקום תוכן 2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7549" y="2052638"/>
            <a:ext cx="2238678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426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z="6000" dirty="0" smtClean="0"/>
              <a:t>הדגמה:</a:t>
            </a:r>
            <a:endParaRPr lang="he-IL" sz="60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28431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יונים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82</TotalTime>
  <Words>136</Words>
  <Application>Microsoft Office PowerPoint</Application>
  <PresentationFormat>מסך רחב</PresentationFormat>
  <Paragraphs>15</Paragraphs>
  <Slides>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Times New Roman</vt:lpstr>
      <vt:lpstr>Wingdings 3</vt:lpstr>
      <vt:lpstr>יונים</vt:lpstr>
      <vt:lpstr>מצגת של PowerPoint‏</vt:lpstr>
      <vt:lpstr>הרעיון :</vt:lpstr>
      <vt:lpstr>מטרות:</vt:lpstr>
      <vt:lpstr>איך זה עובד:</vt:lpstr>
      <vt:lpstr>עיצוב כללי:</vt:lpstr>
      <vt:lpstr>הדגמה: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Beith Achi</dc:creator>
  <cp:lastModifiedBy>Beith Achi</cp:lastModifiedBy>
  <cp:revision>8</cp:revision>
  <dcterms:created xsi:type="dcterms:W3CDTF">2018-02-08T19:31:07Z</dcterms:created>
  <dcterms:modified xsi:type="dcterms:W3CDTF">2018-02-08T20:54:21Z</dcterms:modified>
</cp:coreProperties>
</file>