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5D1E-D396-4198-8260-30D72A10D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4FFA66-2620-4511-9569-301C3F52D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4CE854-A3CA-4E52-B8D5-69F8D50C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64DE-BB09-4046-9914-AAE77AD20AD3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51864E-BD81-47C0-B593-7EEE65FE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EE7E1-AC3E-4E8C-9AE0-55A6F70D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BDE-B7C1-41A2-B8B2-C2DE6337B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10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EBDFE-5F4D-4219-8E09-E75EF159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700313-F51F-4F66-AD11-E1D03DD84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B1D24B-109B-40FC-A56C-30D0E125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64DE-BB09-4046-9914-AAE77AD20AD3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436095-C8FA-4C05-A949-533D505F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F499D-695E-4F47-8A34-F603D7A5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BDE-B7C1-41A2-B8B2-C2DE6337B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37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06E55F-B9B1-4E84-9EB0-E03646AC5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57D63C-6D0F-4F37-A008-15CC8AD02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6AE842-E215-4646-9209-4208125E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64DE-BB09-4046-9914-AAE77AD20AD3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659893-9B94-421D-A40F-0A6984A6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EFB4BE-1672-47C4-8A4C-C19B9A7E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BDE-B7C1-41A2-B8B2-C2DE6337B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32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285D1-4311-4457-A422-3549DB58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2A236-389E-466B-8C16-1779FDC33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979583-6CB3-4BE6-8E44-9FB7D163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64DE-BB09-4046-9914-AAE77AD20AD3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832905-EF49-4BD1-887C-DC200FE6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3E50E3-5CD5-4867-89DE-7D21C36A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BDE-B7C1-41A2-B8B2-C2DE6337B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28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BBF30-DA1E-41A1-8693-8E62D7D4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68B857-D100-42D2-A173-E525888D0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FB8BA1-FE57-435F-9C85-E1E85377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64DE-BB09-4046-9914-AAE77AD20AD3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AA154C-335B-4ECB-B541-D4D8D864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52BD5B-7814-4510-BCE6-DF820615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BDE-B7C1-41A2-B8B2-C2DE6337B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10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0F63E-CC6E-4460-B2CB-F6998944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BBDDB7-E4D6-48A4-B0CA-7ECDAA0D1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9C75B2-DD20-4099-A377-8C160F49F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36EAE3-96CD-4EB9-A135-7D1171CC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64DE-BB09-4046-9914-AAE77AD20AD3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C4C057-4FC7-4FB3-AB38-BBF66D54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6016B2-EB55-46FC-B5C0-64F20557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BDE-B7C1-41A2-B8B2-C2DE6337B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02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50FDE-7586-4994-A5EB-C934E45B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32D393-C4EC-417F-B349-A28E69A7B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FCC25A-377B-40DF-90F8-34DE4F0BF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78455B-5134-4E0F-9ED7-15BDE29C5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2DBD77-5471-47B7-8A6A-D96C66627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A26112-46F4-4F6C-AC77-47C43344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64DE-BB09-4046-9914-AAE77AD20AD3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DD9BBC5-CE12-4EFA-9A73-C13EFB70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7863E5-F092-407D-A1AC-60122630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BDE-B7C1-41A2-B8B2-C2DE6337B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28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D8578-303C-4F52-AD81-78B34E2F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2C5873-9B77-4427-8DAD-F517DDD4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64DE-BB09-4046-9914-AAE77AD20AD3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1BA088-313C-4F4D-A143-EE2E2164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0D61EF-8873-430B-A131-5265F46F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BDE-B7C1-41A2-B8B2-C2DE6337B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7BC9D1-A476-476A-BE39-FB12453F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64DE-BB09-4046-9914-AAE77AD20AD3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6884F5-48A3-43EC-A405-07A80420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0B3A6C-4FF4-4A44-88CF-DAE46574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BDE-B7C1-41A2-B8B2-C2DE6337B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52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29E7D-77CC-4E49-BBFE-9C21F926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008F9-904E-4608-BE08-65FBB95C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7961B-4A67-4904-BC50-96AE9A65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D928F3-E95E-45A6-A695-73A485A5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64DE-BB09-4046-9914-AAE77AD20AD3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9BC513-4AAF-4A1B-8121-04BAB305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2D3E47-4EAF-46E9-9CDD-F5BD5C53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BDE-B7C1-41A2-B8B2-C2DE6337B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48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97EC2-0E4A-463D-9FBC-FAF11B37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5AFD36-CB84-4F6F-91F4-C64FE0CBA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DFC0D3-EFD5-4537-9180-36E59E093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CB7EDB-7AF6-4429-8C59-F8972F20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64DE-BB09-4046-9914-AAE77AD20AD3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2BEDB0-3868-41C9-A7F5-78B06C0D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7F6C99-F1B9-4A03-BCA2-94A11693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BDE-B7C1-41A2-B8B2-C2DE6337B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63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5B50296-29EA-4131-997A-5C013A0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521FC8-019F-4F4B-B597-4F65FAF5B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C0EB9D-6F7E-4F16-A873-2D99921A8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464DE-BB09-4046-9914-AAE77AD20AD3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1F04A-E0E9-466D-B368-8F5110208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54F390-4603-4DBE-87AB-9BD190106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8BDE-B7C1-41A2-B8B2-C2DE6337B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78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8E587-C76C-4258-AC6A-36298A17B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Backbone </a:t>
            </a:r>
            <a:r>
              <a:rPr lang="de-DE" dirty="0" err="1"/>
              <a:t>Questionnaires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1FAAFE-BFCD-4B90-93F3-1FD76C811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81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FCEDA570-3344-4915-9D90-61E1A432AF64}"/>
              </a:ext>
            </a:extLst>
          </p:cNvPr>
          <p:cNvSpPr txBox="1"/>
          <p:nvPr/>
        </p:nvSpPr>
        <p:spPr>
          <a:xfrm>
            <a:off x="4643650" y="1597056"/>
            <a:ext cx="704474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ID: ID &amp; Projekt</a:t>
            </a:r>
          </a:p>
          <a:p>
            <a:r>
              <a:rPr lang="de-DE" dirty="0" err="1"/>
              <a:t>Instructions</a:t>
            </a:r>
            <a:r>
              <a:rPr lang="de-DE" dirty="0"/>
              <a:t>: eben dies</a:t>
            </a:r>
          </a:p>
          <a:p>
            <a:r>
              <a:rPr lang="de-DE" dirty="0"/>
              <a:t>IDAS: </a:t>
            </a:r>
            <a:r>
              <a:rPr lang="de-DE" dirty="0" err="1"/>
              <a:t>Inventory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Depression and </a:t>
            </a:r>
            <a:r>
              <a:rPr lang="de-DE" dirty="0" err="1"/>
              <a:t>Anxiety</a:t>
            </a:r>
            <a:r>
              <a:rPr lang="de-DE" dirty="0"/>
              <a:t> Symptoms</a:t>
            </a:r>
          </a:p>
          <a:p>
            <a:r>
              <a:rPr lang="de-DE" dirty="0"/>
              <a:t>CAPE: Community Assessment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Psychic</a:t>
            </a:r>
            <a:r>
              <a:rPr lang="de-DE" dirty="0"/>
              <a:t> </a:t>
            </a:r>
            <a:r>
              <a:rPr lang="de-DE" dirty="0" err="1"/>
              <a:t>Experiences</a:t>
            </a:r>
            <a:endParaRPr lang="de-DE" dirty="0"/>
          </a:p>
          <a:p>
            <a:r>
              <a:rPr lang="de-DE" dirty="0"/>
              <a:t>AQ10: Autismus </a:t>
            </a:r>
            <a:r>
              <a:rPr lang="de-DE" dirty="0" err="1"/>
              <a:t>screening</a:t>
            </a:r>
            <a:endParaRPr lang="de-DE" dirty="0"/>
          </a:p>
          <a:p>
            <a:r>
              <a:rPr lang="de-DE" dirty="0"/>
              <a:t>SUQ: </a:t>
            </a:r>
            <a:r>
              <a:rPr lang="de-DE" dirty="0" err="1"/>
              <a:t>Substance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questionnaire</a:t>
            </a:r>
            <a:endParaRPr lang="de-DE" dirty="0"/>
          </a:p>
          <a:p>
            <a:r>
              <a:rPr lang="de-DE" dirty="0"/>
              <a:t>ASRS-5: ADHS Screening</a:t>
            </a:r>
          </a:p>
          <a:p>
            <a:r>
              <a:rPr lang="de-DE" dirty="0"/>
              <a:t>BISBAS: Behavioral Approach and Behavioral Inhibition System Evaluation</a:t>
            </a:r>
          </a:p>
          <a:p>
            <a:r>
              <a:rPr lang="de-DE" dirty="0"/>
              <a:t>IUS: </a:t>
            </a:r>
            <a:r>
              <a:rPr lang="de-DE" dirty="0" err="1"/>
              <a:t>Intolerance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Uncertainty</a:t>
            </a:r>
            <a:r>
              <a:rPr lang="de-DE" dirty="0"/>
              <a:t> </a:t>
            </a:r>
            <a:r>
              <a:rPr lang="de-DE" dirty="0" err="1"/>
              <a:t>Scale</a:t>
            </a:r>
            <a:endParaRPr lang="de-DE" dirty="0"/>
          </a:p>
          <a:p>
            <a:r>
              <a:rPr lang="de-DE" dirty="0"/>
              <a:t>APS: </a:t>
            </a:r>
            <a:r>
              <a:rPr lang="de-DE" dirty="0" err="1"/>
              <a:t>Arousal</a:t>
            </a:r>
            <a:r>
              <a:rPr lang="de-DE" dirty="0"/>
              <a:t> </a:t>
            </a:r>
            <a:r>
              <a:rPr lang="de-DE" dirty="0" err="1"/>
              <a:t>Predisposition</a:t>
            </a:r>
            <a:r>
              <a:rPr lang="de-DE" dirty="0"/>
              <a:t> </a:t>
            </a:r>
            <a:r>
              <a:rPr lang="de-DE" dirty="0" err="1"/>
              <a:t>Scale</a:t>
            </a:r>
            <a:endParaRPr lang="de-DE" dirty="0"/>
          </a:p>
          <a:p>
            <a:r>
              <a:rPr lang="de-DE" dirty="0"/>
              <a:t>TICS-9: Trier </a:t>
            </a:r>
            <a:r>
              <a:rPr lang="de-DE" dirty="0" err="1"/>
              <a:t>Inventory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Chronic</a:t>
            </a:r>
            <a:r>
              <a:rPr lang="de-DE" dirty="0"/>
              <a:t> Stress</a:t>
            </a:r>
          </a:p>
          <a:p>
            <a:r>
              <a:rPr lang="de-DE" dirty="0"/>
              <a:t>CTQ: </a:t>
            </a:r>
            <a:r>
              <a:rPr lang="de-DE" dirty="0" err="1"/>
              <a:t>Childhood</a:t>
            </a:r>
            <a:r>
              <a:rPr lang="de-DE" dirty="0"/>
              <a:t> Trauma </a:t>
            </a:r>
            <a:r>
              <a:rPr lang="de-DE" dirty="0" err="1"/>
              <a:t>Questionnaire</a:t>
            </a:r>
            <a:endParaRPr lang="de-DE" dirty="0"/>
          </a:p>
          <a:p>
            <a:r>
              <a:rPr lang="de-DE" dirty="0"/>
              <a:t>MAP-SR: Motivation and Pleasure </a:t>
            </a:r>
            <a:r>
              <a:rPr lang="de-DE" dirty="0" err="1"/>
              <a:t>Scale</a:t>
            </a:r>
            <a:endParaRPr lang="de-DE" dirty="0"/>
          </a:p>
          <a:p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612F3A0-4341-4674-8C43-CFBF57324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50" y="1021322"/>
            <a:ext cx="3038899" cy="506800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17E73E5-A3F0-4B76-8C7F-6FD976F4AB83}"/>
              </a:ext>
            </a:extLst>
          </p:cNvPr>
          <p:cNvSpPr txBox="1"/>
          <p:nvPr/>
        </p:nvSpPr>
        <p:spPr>
          <a:xfrm>
            <a:off x="868150" y="361919"/>
            <a:ext cx="674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Adults</a:t>
            </a:r>
            <a:r>
              <a:rPr lang="de-DE" sz="3200" dirty="0"/>
              <a:t> </a:t>
            </a:r>
            <a:r>
              <a:rPr lang="de-DE" sz="3200" dirty="0" err="1"/>
              <a:t>Questionnaire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82843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D7B1A1C-0ECA-4787-A0C4-6E912C00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05" y="533400"/>
            <a:ext cx="3077004" cy="51061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5082738-3B98-45B1-9B68-68A1761F9783}"/>
              </a:ext>
            </a:extLst>
          </p:cNvPr>
          <p:cNvSpPr txBox="1"/>
          <p:nvPr/>
        </p:nvSpPr>
        <p:spPr>
          <a:xfrm>
            <a:off x="4665134" y="1659466"/>
            <a:ext cx="56726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OBQ-ID: Obsessive Beliefs </a:t>
            </a:r>
            <a:r>
              <a:rPr lang="de-DE" dirty="0" err="1">
                <a:solidFill>
                  <a:srgbClr val="FF0000"/>
                </a:solidFill>
              </a:rPr>
              <a:t>Questionnaire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PI-PR: Padua </a:t>
            </a:r>
            <a:r>
              <a:rPr lang="de-DE" dirty="0" err="1">
                <a:solidFill>
                  <a:srgbClr val="FF0000"/>
                </a:solidFill>
              </a:rPr>
              <a:t>Inventory</a:t>
            </a:r>
            <a:r>
              <a:rPr lang="de-DE" dirty="0">
                <a:solidFill>
                  <a:srgbClr val="FF0000"/>
                </a:solidFill>
              </a:rPr>
              <a:t> Palatine Revision – OCD Symptom </a:t>
            </a:r>
            <a:r>
              <a:rPr lang="de-DE" dirty="0" err="1">
                <a:solidFill>
                  <a:srgbClr val="FF0000"/>
                </a:solidFill>
              </a:rPr>
              <a:t>Dimensions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FMPS-D: Frost Multidimensional </a:t>
            </a:r>
            <a:r>
              <a:rPr lang="de-DE" dirty="0" err="1">
                <a:solidFill>
                  <a:srgbClr val="FF0000"/>
                </a:solidFill>
              </a:rPr>
              <a:t>Perfectionism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Scale</a:t>
            </a:r>
            <a:r>
              <a:rPr lang="de-DE" dirty="0">
                <a:solidFill>
                  <a:srgbClr val="FF0000"/>
                </a:solidFill>
              </a:rPr>
              <a:t>-Deutsch</a:t>
            </a:r>
          </a:p>
          <a:p>
            <a:r>
              <a:rPr lang="de-DE" dirty="0">
                <a:solidFill>
                  <a:srgbClr val="FF0000"/>
                </a:solidFill>
              </a:rPr>
              <a:t>DOCS: Dimensional Obsessive-</a:t>
            </a:r>
            <a:r>
              <a:rPr lang="de-DE" dirty="0" err="1">
                <a:solidFill>
                  <a:srgbClr val="FF0000"/>
                </a:solidFill>
              </a:rPr>
              <a:t>Compulsive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Scale</a:t>
            </a:r>
            <a:r>
              <a:rPr lang="de-DE" dirty="0">
                <a:solidFill>
                  <a:srgbClr val="FF0000"/>
                </a:solidFill>
              </a:rPr>
              <a:t> </a:t>
            </a:r>
          </a:p>
          <a:p>
            <a:r>
              <a:rPr lang="de-DE" dirty="0">
                <a:solidFill>
                  <a:srgbClr val="FF0000"/>
                </a:solidFill>
              </a:rPr>
              <a:t>OCI-R: </a:t>
            </a:r>
            <a:r>
              <a:rPr lang="de-DE" dirty="0" err="1">
                <a:solidFill>
                  <a:srgbClr val="FF0000"/>
                </a:solidFill>
              </a:rPr>
              <a:t>Obsessional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Compulsive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Inventory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MCQ: </a:t>
            </a:r>
            <a:r>
              <a:rPr lang="de-DE" dirty="0" err="1">
                <a:solidFill>
                  <a:srgbClr val="FF0000"/>
                </a:solidFill>
              </a:rPr>
              <a:t>Metacognitition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Scale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/>
              <a:t>Gesundheitliche Informationen: </a:t>
            </a:r>
          </a:p>
          <a:p>
            <a:r>
              <a:rPr lang="de-DE" dirty="0" err="1"/>
              <a:t>FHSFamily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: Mental Health in Family</a:t>
            </a:r>
          </a:p>
          <a:p>
            <a:r>
              <a:rPr lang="de-DE" dirty="0"/>
              <a:t>FHS: Mental Health in Family</a:t>
            </a:r>
          </a:p>
          <a:p>
            <a:r>
              <a:rPr lang="de-DE" dirty="0"/>
              <a:t>Psychische Gesundheit: </a:t>
            </a:r>
          </a:p>
          <a:p>
            <a:r>
              <a:rPr lang="de-DE" dirty="0"/>
              <a:t>Demographische Angaben: Alter, Geschlecht, Bildung, usw.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8A4F44-3F88-4FF1-A479-F2A8CF7597D4}"/>
              </a:ext>
            </a:extLst>
          </p:cNvPr>
          <p:cNvSpPr/>
          <p:nvPr/>
        </p:nvSpPr>
        <p:spPr>
          <a:xfrm>
            <a:off x="678705" y="592667"/>
            <a:ext cx="3077004" cy="2260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776ED2-3730-4BB3-8602-99CB4649E4BC}"/>
              </a:ext>
            </a:extLst>
          </p:cNvPr>
          <p:cNvSpPr txBox="1"/>
          <p:nvPr/>
        </p:nvSpPr>
        <p:spPr>
          <a:xfrm>
            <a:off x="3818467" y="1353635"/>
            <a:ext cx="255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Only</a:t>
            </a:r>
            <a:r>
              <a:rPr lang="de-DE" dirty="0">
                <a:solidFill>
                  <a:srgbClr val="FF0000"/>
                </a:solidFill>
              </a:rPr>
              <a:t> Project 9 </a:t>
            </a:r>
          </a:p>
        </p:txBody>
      </p:sp>
    </p:spTree>
    <p:extLst>
      <p:ext uri="{BB962C8B-B14F-4D97-AF65-F5344CB8AC3E}">
        <p14:creationId xmlns:p14="http://schemas.microsoft.com/office/powerpoint/2010/main" val="220374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DA762-172E-4B8F-BCB8-7A054210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275548-9601-4D60-B33A-997EB2213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734" y="1825625"/>
            <a:ext cx="7603066" cy="4351338"/>
          </a:xfrm>
        </p:spPr>
        <p:txBody>
          <a:bodyPr/>
          <a:lstStyle/>
          <a:p>
            <a:r>
              <a:rPr lang="de-DE" dirty="0"/>
              <a:t>Custom „Backbone“ – </a:t>
            </a:r>
            <a:r>
              <a:rPr lang="de-DE" dirty="0" err="1"/>
              <a:t>eigentklich</a:t>
            </a:r>
            <a:r>
              <a:rPr lang="de-DE" dirty="0"/>
              <a:t> nur </a:t>
            </a:r>
            <a:r>
              <a:rPr lang="de-DE" dirty="0" err="1"/>
              <a:t>Autism</a:t>
            </a:r>
            <a:r>
              <a:rPr lang="de-DE" dirty="0"/>
              <a:t>, IUS und BIS/BAS gleich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2D404E6-F91A-4F99-A9E3-D814C604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48" y="1617133"/>
            <a:ext cx="2242189" cy="48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4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Breitbild</PresentationFormat>
  <Paragraphs>35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Backbone Questionnaires</vt:lpstr>
      <vt:lpstr>PowerPoint-Präsentation</vt:lpstr>
      <vt:lpstr>PowerPoint-Präsentation</vt:lpstr>
      <vt:lpstr>Project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Wilken, Saskia Angelika</dc:creator>
  <cp:lastModifiedBy>Wilken, Saskia Angelika</cp:lastModifiedBy>
  <cp:revision>10</cp:revision>
  <dcterms:created xsi:type="dcterms:W3CDTF">2025-08-18T12:56:52Z</dcterms:created>
  <dcterms:modified xsi:type="dcterms:W3CDTF">2025-09-29T09:26:36Z</dcterms:modified>
</cp:coreProperties>
</file>