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2589D3C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FCD466-44A2-5C85-E4C1-555A880C4653}" name="Wilken, Saskia" initials="WS" userId="Wilken, Saski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2589D3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698A90-8E50-416F-A205-FB0F33ED691C}" authorId="{35FCD466-44A2-5C85-E4C1-555A880C4653}" created="2022-07-06T14:50:17.4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29789642" sldId="257"/>
      <ac:spMk id="17" creationId="{080698A1-7520-D1E7-8D74-44AE25DBD027}"/>
      <ac:txMk cp="59" len="18">
        <ac:context len="256" hash="2477001803"/>
      </ac:txMk>
    </ac:txMkLst>
    <p188:pos x="1266988" y="670145"/>
    <p188:txBody>
      <a:bodyPr/>
      <a:lstStyle/>
      <a:p>
        <a:r>
          <a:rPr lang="de-DE"/>
          <a:t>Anderer Name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8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7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47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5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74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F54F-CF0E-482D-9B2B-175791310C05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2589D3CA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849" y="531257"/>
            <a:ext cx="3114675" cy="7572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38523" y="531257"/>
            <a:ext cx="3057526" cy="7572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23850" y="1619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A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62375" y="18466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B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2910" y="886528"/>
            <a:ext cx="2876550" cy="938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tracking_1_readdata_preprocessing_new.m</a:t>
            </a:r>
          </a:p>
          <a:p>
            <a:r>
              <a:rPr lang="de-DE" sz="1100" dirty="0"/>
              <a:t>Read </a:t>
            </a:r>
            <a:r>
              <a:rPr lang="de-DE" sz="1100" dirty="0" err="1"/>
              <a:t>raw</a:t>
            </a:r>
            <a:r>
              <a:rPr lang="de-DE" sz="1100" dirty="0"/>
              <a:t> EEG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preprocessing</a:t>
            </a:r>
            <a:r>
              <a:rPr lang="de-DE" sz="1100" dirty="0"/>
              <a:t> </a:t>
            </a:r>
            <a:r>
              <a:rPr lang="de-DE" sz="1100" dirty="0" err="1"/>
              <a:t>steps</a:t>
            </a:r>
            <a:r>
              <a:rPr lang="de-DE" sz="1100" dirty="0"/>
              <a:t> (</a:t>
            </a:r>
            <a:r>
              <a:rPr lang="de-DE" sz="1100" dirty="0" err="1"/>
              <a:t>filters</a:t>
            </a:r>
            <a:r>
              <a:rPr lang="de-DE" sz="1100" dirty="0"/>
              <a:t>, </a:t>
            </a:r>
            <a:r>
              <a:rPr lang="de-DE" sz="1100" dirty="0" err="1"/>
              <a:t>downsampling</a:t>
            </a:r>
            <a:r>
              <a:rPr lang="de-DE" sz="1100" dirty="0"/>
              <a:t>, </a:t>
            </a:r>
            <a:r>
              <a:rPr lang="de-DE" sz="1100" dirty="0" err="1"/>
              <a:t>rereferencing</a:t>
            </a:r>
            <a:r>
              <a:rPr lang="de-DE" sz="1100" dirty="0"/>
              <a:t> etc.)</a:t>
            </a:r>
          </a:p>
          <a:p>
            <a:r>
              <a:rPr lang="de-DE" sz="1100" dirty="0"/>
              <a:t>+ </a:t>
            </a:r>
            <a:r>
              <a:rPr lang="de-DE" sz="1100" dirty="0" err="1"/>
              <a:t>export</a:t>
            </a:r>
            <a:r>
              <a:rPr lang="de-DE" sz="1100" dirty="0"/>
              <a:t> in EEGLAB </a:t>
            </a:r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sp>
        <p:nvSpPr>
          <p:cNvPr id="9" name="Textfeld 8"/>
          <p:cNvSpPr txBox="1"/>
          <p:nvPr/>
        </p:nvSpPr>
        <p:spPr>
          <a:xfrm>
            <a:off x="3557585" y="824675"/>
            <a:ext cx="2867023" cy="11079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tracking_occlusion_1_readdata_preprocessing_new.m</a:t>
            </a:r>
          </a:p>
          <a:p>
            <a:r>
              <a:rPr lang="de-DE" sz="1100" dirty="0"/>
              <a:t>Read </a:t>
            </a:r>
            <a:r>
              <a:rPr lang="de-DE" sz="1100" dirty="0" err="1"/>
              <a:t>raw</a:t>
            </a:r>
            <a:r>
              <a:rPr lang="de-DE" sz="1100" dirty="0"/>
              <a:t> EEG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preprocessing</a:t>
            </a:r>
            <a:r>
              <a:rPr lang="de-DE" sz="1100" dirty="0"/>
              <a:t> </a:t>
            </a:r>
            <a:r>
              <a:rPr lang="de-DE" sz="1100" dirty="0" err="1"/>
              <a:t>steps</a:t>
            </a:r>
            <a:r>
              <a:rPr lang="de-DE" sz="1100" dirty="0"/>
              <a:t> (</a:t>
            </a:r>
            <a:r>
              <a:rPr lang="de-DE" sz="1100" dirty="0" err="1"/>
              <a:t>filters</a:t>
            </a:r>
            <a:r>
              <a:rPr lang="de-DE" sz="1100" dirty="0"/>
              <a:t>, </a:t>
            </a:r>
            <a:r>
              <a:rPr lang="de-DE" sz="1100" dirty="0" err="1"/>
              <a:t>downsampling</a:t>
            </a:r>
            <a:r>
              <a:rPr lang="de-DE" sz="1100" dirty="0"/>
              <a:t>, </a:t>
            </a:r>
            <a:r>
              <a:rPr lang="de-DE" sz="1100" dirty="0" err="1"/>
              <a:t>rereferencing</a:t>
            </a:r>
            <a:r>
              <a:rPr lang="de-DE" sz="1100" dirty="0"/>
              <a:t> etc.)</a:t>
            </a:r>
          </a:p>
          <a:p>
            <a:r>
              <a:rPr lang="de-DE" sz="1100" dirty="0"/>
              <a:t>+ </a:t>
            </a:r>
            <a:r>
              <a:rPr lang="de-DE" sz="1100" dirty="0" err="1"/>
              <a:t>export</a:t>
            </a:r>
            <a:r>
              <a:rPr lang="de-DE" sz="1100" dirty="0"/>
              <a:t> in EEGLAB </a:t>
            </a:r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2000247" y="2119712"/>
            <a:ext cx="2876550" cy="938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tracking_2_combined_ICA.m</a:t>
            </a:r>
          </a:p>
          <a:p>
            <a:r>
              <a:rPr lang="de-DE" sz="1100" dirty="0"/>
              <a:t>Read </a:t>
            </a:r>
            <a:r>
              <a:rPr lang="de-DE" sz="1100" dirty="0" err="1"/>
              <a:t>preprocessed</a:t>
            </a:r>
            <a:r>
              <a:rPr lang="de-DE" sz="1100" dirty="0"/>
              <a:t> EEGLAB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task</a:t>
            </a:r>
            <a:r>
              <a:rPr lang="de-DE" sz="1100" dirty="0"/>
              <a:t> A </a:t>
            </a:r>
            <a:r>
              <a:rPr lang="de-DE" sz="1100" dirty="0" err="1"/>
              <a:t>and</a:t>
            </a:r>
            <a:r>
              <a:rPr lang="de-DE" sz="1100" dirty="0"/>
              <a:t> B; </a:t>
            </a:r>
            <a:r>
              <a:rPr lang="de-DE" sz="1100" dirty="0" err="1"/>
              <a:t>merge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sets</a:t>
            </a:r>
            <a:r>
              <a:rPr lang="de-DE" sz="1100" dirty="0"/>
              <a:t>; </a:t>
            </a:r>
            <a:r>
              <a:rPr lang="de-DE" sz="1100" dirty="0" err="1"/>
              <a:t>run</a:t>
            </a:r>
            <a:r>
              <a:rPr lang="de-DE" sz="1100" dirty="0"/>
              <a:t> ICA on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save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Ics</a:t>
            </a:r>
            <a:r>
              <a:rPr lang="de-DE" sz="1100" dirty="0"/>
              <a:t> (_</a:t>
            </a:r>
            <a:r>
              <a:rPr lang="de-DE" sz="1100" dirty="0" err="1"/>
              <a:t>ICA_merged_new</a:t>
            </a:r>
            <a:r>
              <a:rPr lang="de-DE" sz="1100" dirty="0"/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88338" y="3191453"/>
            <a:ext cx="2876550" cy="12772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>
                <a:solidFill>
                  <a:schemeClr val="bg2">
                    <a:lumMod val="50000"/>
                  </a:schemeClr>
                </a:solidFill>
              </a:rPr>
              <a:t>tracking_B2_combined_IClabel_new.m</a:t>
            </a:r>
          </a:p>
          <a:p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Run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Iclabel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merged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Ics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exclude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all non-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brain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+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visual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check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first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5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remaining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, save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excluded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Ics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structure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save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merged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cleaned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non-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brain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signals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(-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icaclean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852607" y="4694081"/>
            <a:ext cx="3148012" cy="2123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tracking_3_merged_Iclabel_separate.m</a:t>
            </a:r>
          </a:p>
          <a:p>
            <a:r>
              <a:rPr lang="de-DE" sz="1100" dirty="0"/>
              <a:t>Run </a:t>
            </a:r>
            <a:r>
              <a:rPr lang="de-DE" sz="1100" dirty="0" err="1"/>
              <a:t>Iclabel</a:t>
            </a:r>
            <a:r>
              <a:rPr lang="de-DE" sz="1100" dirty="0"/>
              <a:t> on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Ics</a:t>
            </a:r>
            <a:r>
              <a:rPr lang="de-DE" sz="1100" dirty="0"/>
              <a:t>, </a:t>
            </a:r>
            <a:r>
              <a:rPr lang="de-DE" sz="1100" dirty="0" err="1"/>
              <a:t>exclude</a:t>
            </a:r>
            <a:r>
              <a:rPr lang="de-DE" sz="1100" dirty="0"/>
              <a:t> all non-</a:t>
            </a:r>
            <a:r>
              <a:rPr lang="de-DE" sz="1100" dirty="0" err="1"/>
              <a:t>brain</a:t>
            </a:r>
            <a:r>
              <a:rPr lang="de-DE" sz="1100" dirty="0"/>
              <a:t> </a:t>
            </a:r>
            <a:r>
              <a:rPr lang="de-DE" sz="1100" dirty="0" err="1"/>
              <a:t>components</a:t>
            </a:r>
            <a:r>
              <a:rPr lang="de-DE" sz="1100" dirty="0"/>
              <a:t> + </a:t>
            </a:r>
            <a:r>
              <a:rPr lang="de-DE" sz="1100" dirty="0" err="1"/>
              <a:t>run</a:t>
            </a:r>
            <a:r>
              <a:rPr lang="de-DE" sz="1100" dirty="0"/>
              <a:t> </a:t>
            </a:r>
            <a:r>
              <a:rPr lang="de-DE" sz="1100" dirty="0" err="1"/>
              <a:t>visual</a:t>
            </a:r>
            <a:r>
              <a:rPr lang="de-DE" sz="1100" dirty="0"/>
              <a:t> check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first</a:t>
            </a:r>
            <a:r>
              <a:rPr lang="de-DE" sz="1100" dirty="0"/>
              <a:t> 5 </a:t>
            </a:r>
            <a:r>
              <a:rPr lang="de-DE" sz="1100" dirty="0" err="1"/>
              <a:t>remaining</a:t>
            </a:r>
            <a:r>
              <a:rPr lang="de-DE" sz="1100" dirty="0"/>
              <a:t> </a:t>
            </a:r>
            <a:r>
              <a:rPr lang="de-DE" sz="1100" dirty="0" err="1"/>
              <a:t>components</a:t>
            </a:r>
            <a:r>
              <a:rPr lang="de-DE" sz="1100" dirty="0"/>
              <a:t>, save </a:t>
            </a:r>
            <a:r>
              <a:rPr lang="de-DE" sz="1100" dirty="0" err="1"/>
              <a:t>excluded</a:t>
            </a:r>
            <a:r>
              <a:rPr lang="de-DE" sz="1100" dirty="0"/>
              <a:t> </a:t>
            </a:r>
            <a:r>
              <a:rPr lang="de-DE" sz="1100" dirty="0" err="1"/>
              <a:t>Ics</a:t>
            </a:r>
            <a:r>
              <a:rPr lang="de-DE" sz="1100" dirty="0"/>
              <a:t> in </a:t>
            </a:r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save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cleaned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non-</a:t>
            </a:r>
            <a:r>
              <a:rPr lang="de-DE" sz="1100" dirty="0" err="1"/>
              <a:t>brain</a:t>
            </a:r>
            <a:r>
              <a:rPr lang="de-DE" sz="1100" dirty="0"/>
              <a:t> </a:t>
            </a:r>
            <a:r>
              <a:rPr lang="de-DE" sz="1100" dirty="0" err="1"/>
              <a:t>signals</a:t>
            </a:r>
            <a:r>
              <a:rPr lang="de-DE" sz="1100" dirty="0"/>
              <a:t> (-</a:t>
            </a:r>
            <a:r>
              <a:rPr lang="de-DE" sz="1100" dirty="0" err="1"/>
              <a:t>icaclean</a:t>
            </a:r>
            <a:r>
              <a:rPr lang="de-DE" sz="1100" dirty="0"/>
              <a:t>);</a:t>
            </a:r>
          </a:p>
          <a:p>
            <a:r>
              <a:rPr lang="de-DE" sz="1100" dirty="0"/>
              <a:t>Create </a:t>
            </a:r>
            <a:r>
              <a:rPr lang="de-DE" sz="1100" dirty="0" err="1"/>
              <a:t>epochs</a:t>
            </a:r>
            <a:r>
              <a:rPr lang="de-DE" sz="1100" dirty="0"/>
              <a:t> A </a:t>
            </a:r>
            <a:r>
              <a:rPr lang="de-DE" sz="1100" dirty="0" err="1"/>
              <a:t>and</a:t>
            </a:r>
            <a:r>
              <a:rPr lang="de-DE" sz="1100" dirty="0"/>
              <a:t> B </a:t>
            </a:r>
            <a:r>
              <a:rPr lang="de-DE" sz="1100" dirty="0" err="1"/>
              <a:t>events</a:t>
            </a:r>
            <a:r>
              <a:rPr lang="de-DE" sz="1100" dirty="0"/>
              <a:t>, save </a:t>
            </a:r>
            <a:r>
              <a:rPr lang="de-DE" sz="1100" dirty="0" err="1"/>
              <a:t>epoched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(_</a:t>
            </a:r>
            <a:r>
              <a:rPr lang="de-DE" sz="1100" dirty="0" err="1"/>
              <a:t>icaclean_epoched_A</a:t>
            </a:r>
            <a:r>
              <a:rPr lang="de-DE" sz="1100" dirty="0"/>
              <a:t>/B);</a:t>
            </a:r>
          </a:p>
          <a:p>
            <a:r>
              <a:rPr lang="de-DE" sz="1100" dirty="0"/>
              <a:t>Remove </a:t>
            </a:r>
            <a:r>
              <a:rPr lang="de-DE" sz="1100" dirty="0" err="1"/>
              <a:t>baseline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A </a:t>
            </a:r>
            <a:r>
              <a:rPr lang="de-DE" sz="1100" dirty="0" err="1"/>
              <a:t>and</a:t>
            </a:r>
            <a:r>
              <a:rPr lang="de-DE" sz="1100" dirty="0"/>
              <a:t> B </a:t>
            </a:r>
            <a:r>
              <a:rPr lang="de-DE" sz="1100" dirty="0" err="1"/>
              <a:t>separaterly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save (_</a:t>
            </a:r>
            <a:r>
              <a:rPr lang="de-DE" sz="1100" dirty="0" err="1"/>
              <a:t>complete_preprocessing_A</a:t>
            </a:r>
            <a:r>
              <a:rPr lang="de-DE" sz="1100" dirty="0"/>
              <a:t>/B);</a:t>
            </a:r>
          </a:p>
          <a:p>
            <a:r>
              <a:rPr lang="de-DE" sz="1100" dirty="0"/>
              <a:t>Run </a:t>
            </a:r>
            <a:r>
              <a:rPr lang="de-DE" sz="1100" dirty="0" err="1"/>
              <a:t>artifact</a:t>
            </a:r>
            <a:r>
              <a:rPr lang="de-DE" sz="1100" dirty="0"/>
              <a:t> </a:t>
            </a:r>
            <a:r>
              <a:rPr lang="de-DE" sz="1100" dirty="0" err="1"/>
              <a:t>rejection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A </a:t>
            </a:r>
            <a:r>
              <a:rPr lang="de-DE" sz="1100" dirty="0" err="1"/>
              <a:t>and</a:t>
            </a:r>
            <a:r>
              <a:rPr lang="de-DE" sz="1100" dirty="0"/>
              <a:t> B </a:t>
            </a:r>
            <a:r>
              <a:rPr lang="de-DE" sz="1100" dirty="0" err="1"/>
              <a:t>separately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save (_</a:t>
            </a:r>
            <a:r>
              <a:rPr lang="de-DE" sz="1100" dirty="0" err="1"/>
              <a:t>complete_preprocessing_withAR_A</a:t>
            </a:r>
            <a:r>
              <a:rPr lang="de-DE" sz="1100" dirty="0"/>
              <a:t>/B)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88224" y="3491775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C00000"/>
                </a:solidFill>
              </a:rPr>
              <a:t>Redundant </a:t>
            </a:r>
            <a:r>
              <a:rPr lang="de-DE" sz="10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027916" y="7073826"/>
            <a:ext cx="2876550" cy="6001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>
                <a:solidFill>
                  <a:schemeClr val="bg2">
                    <a:lumMod val="50000"/>
                  </a:schemeClr>
                </a:solidFill>
              </a:rPr>
              <a:t>tracking_C2_merged_epochs_baseline.m</a:t>
            </a:r>
          </a:p>
          <a:p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Create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epochs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baseline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correction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, save at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every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2">
                    <a:lumMod val="50000"/>
                  </a:schemeClr>
                </a:solidFill>
              </a:rPr>
              <a:t>step</a:t>
            </a:r>
            <a:endParaRPr lang="de-DE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88223" y="7216749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C00000"/>
                </a:solidFill>
              </a:rPr>
              <a:t>Redundant </a:t>
            </a:r>
            <a:r>
              <a:rPr lang="de-DE" sz="10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de-DE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2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849" y="531257"/>
            <a:ext cx="3114675" cy="9006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38523" y="531257"/>
            <a:ext cx="3057526" cy="9006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23850" y="1619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A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62375" y="18466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B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2910" y="886528"/>
            <a:ext cx="2876550" cy="938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tracking_1_readdata_preprocessing_new.m</a:t>
            </a:r>
          </a:p>
          <a:p>
            <a:r>
              <a:rPr lang="de-DE" sz="1100" dirty="0"/>
              <a:t>Read </a:t>
            </a:r>
            <a:r>
              <a:rPr lang="de-DE" sz="1100" dirty="0" err="1"/>
              <a:t>raw</a:t>
            </a:r>
            <a:r>
              <a:rPr lang="de-DE" sz="1100" dirty="0"/>
              <a:t> EEG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preprocessing</a:t>
            </a:r>
            <a:r>
              <a:rPr lang="de-DE" sz="1100" dirty="0"/>
              <a:t> </a:t>
            </a:r>
            <a:r>
              <a:rPr lang="de-DE" sz="1100" dirty="0" err="1"/>
              <a:t>steps</a:t>
            </a:r>
            <a:r>
              <a:rPr lang="de-DE" sz="1100" dirty="0"/>
              <a:t> (</a:t>
            </a:r>
            <a:r>
              <a:rPr lang="de-DE" sz="1100" dirty="0" err="1"/>
              <a:t>filters</a:t>
            </a:r>
            <a:r>
              <a:rPr lang="de-DE" sz="1100" dirty="0"/>
              <a:t>, </a:t>
            </a:r>
            <a:r>
              <a:rPr lang="de-DE" sz="1100" dirty="0" err="1"/>
              <a:t>downsampling</a:t>
            </a:r>
            <a:r>
              <a:rPr lang="de-DE" sz="1100" dirty="0"/>
              <a:t>, </a:t>
            </a:r>
            <a:r>
              <a:rPr lang="de-DE" sz="1100" dirty="0" err="1"/>
              <a:t>rereferencing</a:t>
            </a:r>
            <a:r>
              <a:rPr lang="de-DE" sz="1100" dirty="0"/>
              <a:t> etc.)</a:t>
            </a:r>
          </a:p>
          <a:p>
            <a:r>
              <a:rPr lang="de-DE" sz="1100" dirty="0"/>
              <a:t>+ </a:t>
            </a:r>
            <a:r>
              <a:rPr lang="de-DE" sz="1100" dirty="0" err="1"/>
              <a:t>export</a:t>
            </a:r>
            <a:r>
              <a:rPr lang="de-DE" sz="1100" dirty="0"/>
              <a:t> in EEGLAB </a:t>
            </a:r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sp>
        <p:nvSpPr>
          <p:cNvPr id="9" name="Textfeld 8"/>
          <p:cNvSpPr txBox="1"/>
          <p:nvPr/>
        </p:nvSpPr>
        <p:spPr>
          <a:xfrm>
            <a:off x="3557585" y="824675"/>
            <a:ext cx="2867023" cy="11079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tracking_occlusion_1_readdata_preprocessing_new.m</a:t>
            </a:r>
          </a:p>
          <a:p>
            <a:r>
              <a:rPr lang="de-DE" sz="1100" dirty="0"/>
              <a:t>Read </a:t>
            </a:r>
            <a:r>
              <a:rPr lang="de-DE" sz="1100" dirty="0" err="1"/>
              <a:t>raw</a:t>
            </a:r>
            <a:r>
              <a:rPr lang="de-DE" sz="1100" dirty="0"/>
              <a:t> EEG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preprocessing</a:t>
            </a:r>
            <a:r>
              <a:rPr lang="de-DE" sz="1100" dirty="0"/>
              <a:t> </a:t>
            </a:r>
            <a:r>
              <a:rPr lang="de-DE" sz="1100" dirty="0" err="1"/>
              <a:t>steps</a:t>
            </a:r>
            <a:r>
              <a:rPr lang="de-DE" sz="1100" dirty="0"/>
              <a:t> (</a:t>
            </a:r>
            <a:r>
              <a:rPr lang="de-DE" sz="1100" dirty="0" err="1"/>
              <a:t>filters</a:t>
            </a:r>
            <a:r>
              <a:rPr lang="de-DE" sz="1100" dirty="0"/>
              <a:t>, </a:t>
            </a:r>
            <a:r>
              <a:rPr lang="de-DE" sz="1100" dirty="0" err="1"/>
              <a:t>downsampling</a:t>
            </a:r>
            <a:r>
              <a:rPr lang="de-DE" sz="1100" dirty="0"/>
              <a:t>, </a:t>
            </a:r>
            <a:r>
              <a:rPr lang="de-DE" sz="1100" dirty="0" err="1"/>
              <a:t>rereferencing</a:t>
            </a:r>
            <a:r>
              <a:rPr lang="de-DE" sz="1100" dirty="0"/>
              <a:t> etc.)</a:t>
            </a:r>
          </a:p>
          <a:p>
            <a:r>
              <a:rPr lang="de-DE" sz="1100" dirty="0"/>
              <a:t>+ </a:t>
            </a:r>
            <a:r>
              <a:rPr lang="de-DE" sz="1100" dirty="0" err="1"/>
              <a:t>export</a:t>
            </a:r>
            <a:r>
              <a:rPr lang="de-DE" sz="1100" dirty="0"/>
              <a:t> in EEGLAB </a:t>
            </a:r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2000247" y="2119712"/>
            <a:ext cx="2876550" cy="938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tracking_2_combined_ICA.m</a:t>
            </a:r>
          </a:p>
          <a:p>
            <a:r>
              <a:rPr lang="de-DE" sz="1100" dirty="0"/>
              <a:t>Read </a:t>
            </a:r>
            <a:r>
              <a:rPr lang="de-DE" sz="1100" dirty="0" err="1"/>
              <a:t>preprocessed</a:t>
            </a:r>
            <a:r>
              <a:rPr lang="de-DE" sz="1100" dirty="0"/>
              <a:t> EEGLAB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task</a:t>
            </a:r>
            <a:r>
              <a:rPr lang="de-DE" sz="1100" dirty="0"/>
              <a:t> A </a:t>
            </a:r>
            <a:r>
              <a:rPr lang="de-DE" sz="1100" dirty="0" err="1"/>
              <a:t>and</a:t>
            </a:r>
            <a:r>
              <a:rPr lang="de-DE" sz="1100" dirty="0"/>
              <a:t> B; </a:t>
            </a:r>
            <a:r>
              <a:rPr lang="de-DE" sz="1100" dirty="0" err="1"/>
              <a:t>merge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sets</a:t>
            </a:r>
            <a:r>
              <a:rPr lang="de-DE" sz="1100" dirty="0"/>
              <a:t>; </a:t>
            </a:r>
            <a:r>
              <a:rPr lang="de-DE" sz="1100" dirty="0" err="1"/>
              <a:t>run</a:t>
            </a:r>
            <a:r>
              <a:rPr lang="de-DE" sz="1100" dirty="0"/>
              <a:t> ICA on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save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Ics</a:t>
            </a:r>
            <a:r>
              <a:rPr lang="de-DE" sz="1100" dirty="0"/>
              <a:t> (_</a:t>
            </a:r>
            <a:r>
              <a:rPr lang="de-DE" sz="1100" dirty="0" err="1"/>
              <a:t>ICA_merged_new</a:t>
            </a:r>
            <a:r>
              <a:rPr lang="de-DE" sz="1100" dirty="0"/>
              <a:t>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881185" y="3245472"/>
            <a:ext cx="3148012" cy="2123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/>
              <a:t>tracking_3_merged_Iclabel_separate.m</a:t>
            </a:r>
          </a:p>
          <a:p>
            <a:r>
              <a:rPr lang="de-DE" sz="1100" dirty="0"/>
              <a:t>Run </a:t>
            </a:r>
            <a:r>
              <a:rPr lang="de-DE" sz="1100" dirty="0" err="1"/>
              <a:t>Iclabel</a:t>
            </a:r>
            <a:r>
              <a:rPr lang="de-DE" sz="1100" dirty="0"/>
              <a:t> on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Ics</a:t>
            </a:r>
            <a:r>
              <a:rPr lang="de-DE" sz="1100" dirty="0"/>
              <a:t>, </a:t>
            </a:r>
            <a:r>
              <a:rPr lang="de-DE" sz="1100" dirty="0" err="1"/>
              <a:t>exclude</a:t>
            </a:r>
            <a:r>
              <a:rPr lang="de-DE" sz="1100" dirty="0"/>
              <a:t> all non-</a:t>
            </a:r>
            <a:r>
              <a:rPr lang="de-DE" sz="1100" dirty="0" err="1"/>
              <a:t>brain</a:t>
            </a:r>
            <a:r>
              <a:rPr lang="de-DE" sz="1100" dirty="0"/>
              <a:t> </a:t>
            </a:r>
            <a:r>
              <a:rPr lang="de-DE" sz="1100" dirty="0" err="1"/>
              <a:t>components</a:t>
            </a:r>
            <a:r>
              <a:rPr lang="de-DE" sz="1100" dirty="0"/>
              <a:t> + </a:t>
            </a:r>
            <a:r>
              <a:rPr lang="de-DE" sz="1100" dirty="0" err="1"/>
              <a:t>run</a:t>
            </a:r>
            <a:r>
              <a:rPr lang="de-DE" sz="1100" dirty="0"/>
              <a:t> </a:t>
            </a:r>
            <a:r>
              <a:rPr lang="de-DE" sz="1100" dirty="0" err="1"/>
              <a:t>visual</a:t>
            </a:r>
            <a:r>
              <a:rPr lang="de-DE" sz="1100" dirty="0"/>
              <a:t> check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first</a:t>
            </a:r>
            <a:r>
              <a:rPr lang="de-DE" sz="1100" dirty="0"/>
              <a:t> 5 </a:t>
            </a:r>
            <a:r>
              <a:rPr lang="de-DE" sz="1100" dirty="0" err="1"/>
              <a:t>remaining</a:t>
            </a:r>
            <a:r>
              <a:rPr lang="de-DE" sz="1100" dirty="0"/>
              <a:t> </a:t>
            </a:r>
            <a:r>
              <a:rPr lang="de-DE" sz="1100" dirty="0" err="1"/>
              <a:t>components</a:t>
            </a:r>
            <a:r>
              <a:rPr lang="de-DE" sz="1100" dirty="0"/>
              <a:t>, save </a:t>
            </a:r>
            <a:r>
              <a:rPr lang="de-DE" sz="1100" dirty="0" err="1"/>
              <a:t>excluded</a:t>
            </a:r>
            <a:r>
              <a:rPr lang="de-DE" sz="1100" dirty="0"/>
              <a:t> </a:t>
            </a:r>
            <a:r>
              <a:rPr lang="de-DE" sz="1100" dirty="0" err="1"/>
              <a:t>Ics</a:t>
            </a:r>
            <a:r>
              <a:rPr lang="de-DE" sz="1100" dirty="0"/>
              <a:t> in </a:t>
            </a:r>
            <a:r>
              <a:rPr lang="de-DE" sz="1100" dirty="0" err="1"/>
              <a:t>structure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save </a:t>
            </a:r>
            <a:r>
              <a:rPr lang="de-DE" sz="1100" dirty="0" err="1"/>
              <a:t>merged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cleaned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non-</a:t>
            </a:r>
            <a:r>
              <a:rPr lang="de-DE" sz="1100" dirty="0" err="1"/>
              <a:t>brain</a:t>
            </a:r>
            <a:r>
              <a:rPr lang="de-DE" sz="1100" dirty="0"/>
              <a:t> </a:t>
            </a:r>
            <a:r>
              <a:rPr lang="de-DE" sz="1100" dirty="0" err="1"/>
              <a:t>signals</a:t>
            </a:r>
            <a:r>
              <a:rPr lang="de-DE" sz="1100" dirty="0"/>
              <a:t> (-</a:t>
            </a:r>
            <a:r>
              <a:rPr lang="de-DE" sz="1100" dirty="0" err="1"/>
              <a:t>icaclean</a:t>
            </a:r>
            <a:r>
              <a:rPr lang="de-DE" sz="1100" dirty="0"/>
              <a:t>);</a:t>
            </a:r>
          </a:p>
          <a:p>
            <a:r>
              <a:rPr lang="de-DE" sz="1100" strike="sngStrike" dirty="0"/>
              <a:t>Create </a:t>
            </a:r>
            <a:r>
              <a:rPr lang="de-DE" sz="1100" strike="sngStrike" dirty="0" err="1"/>
              <a:t>epochs</a:t>
            </a:r>
            <a:r>
              <a:rPr lang="de-DE" sz="1100" strike="sngStrike" dirty="0"/>
              <a:t> A </a:t>
            </a:r>
            <a:r>
              <a:rPr lang="de-DE" sz="1100" strike="sngStrike" dirty="0" err="1"/>
              <a:t>and</a:t>
            </a:r>
            <a:r>
              <a:rPr lang="de-DE" sz="1100" strike="sngStrike" dirty="0"/>
              <a:t> B </a:t>
            </a:r>
            <a:r>
              <a:rPr lang="de-DE" sz="1100" strike="sngStrike" dirty="0" err="1"/>
              <a:t>events</a:t>
            </a:r>
            <a:r>
              <a:rPr lang="de-DE" sz="1100" strike="sngStrike" dirty="0"/>
              <a:t>, save </a:t>
            </a:r>
            <a:r>
              <a:rPr lang="de-DE" sz="1100" strike="sngStrike" dirty="0" err="1"/>
              <a:t>epoched</a:t>
            </a:r>
            <a:r>
              <a:rPr lang="de-DE" sz="1100" strike="sngStrike" dirty="0"/>
              <a:t> </a:t>
            </a:r>
            <a:r>
              <a:rPr lang="de-DE" sz="1100" strike="sngStrike" dirty="0" err="1"/>
              <a:t>data</a:t>
            </a:r>
            <a:r>
              <a:rPr lang="de-DE" sz="1100" strike="sngStrike" dirty="0"/>
              <a:t> (_</a:t>
            </a:r>
            <a:r>
              <a:rPr lang="de-DE" sz="1100" strike="sngStrike" dirty="0" err="1"/>
              <a:t>icaclean_epoched_A</a:t>
            </a:r>
            <a:r>
              <a:rPr lang="de-DE" sz="1100" strike="sngStrike" dirty="0"/>
              <a:t>/B);</a:t>
            </a:r>
          </a:p>
          <a:p>
            <a:r>
              <a:rPr lang="de-DE" sz="1100" strike="sngStrike" dirty="0"/>
              <a:t>Remove </a:t>
            </a:r>
            <a:r>
              <a:rPr lang="de-DE" sz="1100" strike="sngStrike" dirty="0" err="1"/>
              <a:t>baseline</a:t>
            </a:r>
            <a:r>
              <a:rPr lang="de-DE" sz="1100" strike="sngStrike" dirty="0"/>
              <a:t> </a:t>
            </a:r>
            <a:r>
              <a:rPr lang="de-DE" sz="1100" strike="sngStrike" dirty="0" err="1"/>
              <a:t>for</a:t>
            </a:r>
            <a:r>
              <a:rPr lang="de-DE" sz="1100" strike="sngStrike" dirty="0"/>
              <a:t> A </a:t>
            </a:r>
            <a:r>
              <a:rPr lang="de-DE" sz="1100" strike="sngStrike" dirty="0" err="1"/>
              <a:t>and</a:t>
            </a:r>
            <a:r>
              <a:rPr lang="de-DE" sz="1100" strike="sngStrike" dirty="0"/>
              <a:t> B </a:t>
            </a:r>
            <a:r>
              <a:rPr lang="de-DE" sz="1100" strike="sngStrike" dirty="0" err="1"/>
              <a:t>separaterly</a:t>
            </a:r>
            <a:r>
              <a:rPr lang="de-DE" sz="1100" strike="sngStrike" dirty="0"/>
              <a:t> </a:t>
            </a:r>
            <a:r>
              <a:rPr lang="de-DE" sz="1100" strike="sngStrike" dirty="0" err="1"/>
              <a:t>and</a:t>
            </a:r>
            <a:r>
              <a:rPr lang="de-DE" sz="1100" strike="sngStrike" dirty="0"/>
              <a:t> save (_</a:t>
            </a:r>
            <a:r>
              <a:rPr lang="de-DE" sz="1100" strike="sngStrike" dirty="0" err="1"/>
              <a:t>complete_preprocessing_A</a:t>
            </a:r>
            <a:r>
              <a:rPr lang="de-DE" sz="1100" strike="sngStrike" dirty="0"/>
              <a:t>/B);</a:t>
            </a:r>
          </a:p>
          <a:p>
            <a:r>
              <a:rPr lang="de-DE" sz="1100" strike="sngStrike" dirty="0"/>
              <a:t>Run </a:t>
            </a:r>
            <a:r>
              <a:rPr lang="de-DE" sz="1100" strike="sngStrike" dirty="0" err="1"/>
              <a:t>artifact</a:t>
            </a:r>
            <a:r>
              <a:rPr lang="de-DE" sz="1100" strike="sngStrike" dirty="0"/>
              <a:t> </a:t>
            </a:r>
            <a:r>
              <a:rPr lang="de-DE" sz="1100" strike="sngStrike" dirty="0" err="1"/>
              <a:t>rejection</a:t>
            </a:r>
            <a:r>
              <a:rPr lang="de-DE" sz="1100" strike="sngStrike" dirty="0"/>
              <a:t> </a:t>
            </a:r>
            <a:r>
              <a:rPr lang="de-DE" sz="1100" strike="sngStrike" dirty="0" err="1"/>
              <a:t>for</a:t>
            </a:r>
            <a:r>
              <a:rPr lang="de-DE" sz="1100" strike="sngStrike" dirty="0"/>
              <a:t> A </a:t>
            </a:r>
            <a:r>
              <a:rPr lang="de-DE" sz="1100" strike="sngStrike" dirty="0" err="1"/>
              <a:t>and</a:t>
            </a:r>
            <a:r>
              <a:rPr lang="de-DE" sz="1100" strike="sngStrike" dirty="0"/>
              <a:t> B </a:t>
            </a:r>
            <a:r>
              <a:rPr lang="de-DE" sz="1100" strike="sngStrike" dirty="0" err="1"/>
              <a:t>separately</a:t>
            </a:r>
            <a:r>
              <a:rPr lang="de-DE" sz="1100" strike="sngStrike" dirty="0"/>
              <a:t> </a:t>
            </a:r>
            <a:r>
              <a:rPr lang="de-DE" sz="1100" strike="sngStrike" dirty="0" err="1"/>
              <a:t>and</a:t>
            </a:r>
            <a:r>
              <a:rPr lang="de-DE" sz="1100" strike="sngStrike" dirty="0"/>
              <a:t> save (_</a:t>
            </a:r>
            <a:r>
              <a:rPr lang="de-DE" sz="1100" strike="sngStrike" dirty="0" err="1"/>
              <a:t>complete_preprocessing_withAR_A</a:t>
            </a:r>
            <a:r>
              <a:rPr lang="de-DE" sz="1100" strike="sngStrike" dirty="0"/>
              <a:t>/B)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C3EF3E-B569-0894-C3F6-F4AE5DFD93AC}"/>
              </a:ext>
            </a:extLst>
          </p:cNvPr>
          <p:cNvSpPr txBox="1"/>
          <p:nvPr/>
        </p:nvSpPr>
        <p:spPr>
          <a:xfrm>
            <a:off x="1852607" y="161925"/>
            <a:ext cx="146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UPDATED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7DB126-5887-3AF7-81E4-3E26F6A69CC2}"/>
              </a:ext>
            </a:extLst>
          </p:cNvPr>
          <p:cNvSpPr txBox="1"/>
          <p:nvPr/>
        </p:nvSpPr>
        <p:spPr>
          <a:xfrm>
            <a:off x="1864519" y="5556171"/>
            <a:ext cx="3148012" cy="16158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i="1" dirty="0" err="1"/>
              <a:t>merge_eeg_and_tracking_data.m</a:t>
            </a:r>
            <a:endParaRPr lang="en-US" sz="1100" b="1" i="1" dirty="0"/>
          </a:p>
          <a:p>
            <a:r>
              <a:rPr lang="de-DE" sz="1100" dirty="0"/>
              <a:t>Read in </a:t>
            </a:r>
            <a:r>
              <a:rPr lang="de-DE" sz="1100" dirty="0" err="1"/>
              <a:t>tracking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upsample</a:t>
            </a:r>
            <a:r>
              <a:rPr lang="de-DE" sz="1100" dirty="0"/>
              <a:t> </a:t>
            </a:r>
            <a:r>
              <a:rPr lang="de-DE" sz="1100" dirty="0" err="1"/>
              <a:t>tracking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delete</a:t>
            </a:r>
            <a:r>
              <a:rPr lang="de-DE" sz="1100" dirty="0"/>
              <a:t> all </a:t>
            </a:r>
            <a:r>
              <a:rPr lang="de-DE" sz="1100" dirty="0" err="1"/>
              <a:t>events</a:t>
            </a:r>
            <a:r>
              <a:rPr lang="de-DE" sz="1100" dirty="0"/>
              <a:t> </a:t>
            </a:r>
            <a:r>
              <a:rPr lang="de-DE" sz="1100" dirty="0" err="1"/>
              <a:t>before</a:t>
            </a:r>
            <a:r>
              <a:rPr lang="de-DE" sz="1100" dirty="0"/>
              <a:t> </a:t>
            </a:r>
            <a:r>
              <a:rPr lang="de-DE" sz="1100" dirty="0" err="1"/>
              <a:t>practice</a:t>
            </a:r>
            <a:r>
              <a:rPr lang="de-DE" sz="1100" dirty="0"/>
              <a:t>, </a:t>
            </a:r>
            <a:r>
              <a:rPr lang="de-DE" sz="1100" dirty="0" err="1"/>
              <a:t>insert</a:t>
            </a:r>
            <a:r>
              <a:rPr lang="de-DE" sz="1100" dirty="0"/>
              <a:t> </a:t>
            </a:r>
            <a:r>
              <a:rPr lang="de-DE" sz="1100" dirty="0" err="1"/>
              <a:t>end_trial</a:t>
            </a:r>
            <a:r>
              <a:rPr lang="de-DE" sz="1100" dirty="0"/>
              <a:t> </a:t>
            </a:r>
            <a:r>
              <a:rPr lang="de-DE" sz="1100" dirty="0" err="1"/>
              <a:t>triggers</a:t>
            </a:r>
            <a:r>
              <a:rPr lang="de-DE" sz="1100" dirty="0"/>
              <a:t>, </a:t>
            </a:r>
            <a:r>
              <a:rPr lang="de-DE" sz="1100" dirty="0" err="1"/>
              <a:t>insert</a:t>
            </a:r>
            <a:r>
              <a:rPr lang="de-DE" sz="1100" dirty="0"/>
              <a:t> </a:t>
            </a:r>
            <a:r>
              <a:rPr lang="de-DE" sz="1100" dirty="0" err="1"/>
              <a:t>triggers</a:t>
            </a:r>
            <a:r>
              <a:rPr lang="de-DE" sz="1100" dirty="0"/>
              <a:t> at </a:t>
            </a:r>
            <a:r>
              <a:rPr lang="de-DE" sz="1100" dirty="0" err="1"/>
              <a:t>every</a:t>
            </a:r>
            <a:r>
              <a:rPr lang="de-DE" sz="1100" dirty="0"/>
              <a:t> </a:t>
            </a:r>
            <a:r>
              <a:rPr lang="de-DE" sz="1100" dirty="0" err="1"/>
              <a:t>peak</a:t>
            </a:r>
            <a:r>
              <a:rPr lang="de-DE" sz="1100" dirty="0"/>
              <a:t>, </a:t>
            </a:r>
            <a:r>
              <a:rPr lang="de-DE" sz="1100" dirty="0" err="1"/>
              <a:t>calculate</a:t>
            </a:r>
            <a:r>
              <a:rPr lang="de-DE" sz="1100" dirty="0"/>
              <a:t> </a:t>
            </a:r>
            <a:r>
              <a:rPr lang="de-DE" sz="1100" dirty="0" err="1"/>
              <a:t>error</a:t>
            </a:r>
            <a:r>
              <a:rPr lang="de-DE" sz="1100" dirty="0"/>
              <a:t> in </a:t>
            </a:r>
            <a:r>
              <a:rPr lang="de-DE" sz="1100" dirty="0" err="1"/>
              <a:t>upsampled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(</a:t>
            </a:r>
            <a:r>
              <a:rPr lang="de-DE" sz="1100" dirty="0" err="1"/>
              <a:t>traj</a:t>
            </a:r>
            <a:r>
              <a:rPr lang="de-DE" sz="1100" dirty="0"/>
              <a:t> – </a:t>
            </a:r>
            <a:r>
              <a:rPr lang="de-DE" sz="1100" dirty="0" err="1"/>
              <a:t>purs</a:t>
            </a:r>
            <a:r>
              <a:rPr lang="de-DE" sz="1100" dirty="0"/>
              <a:t>), </a:t>
            </a:r>
            <a:r>
              <a:rPr lang="de-DE" sz="1100" dirty="0" err="1"/>
              <a:t>exclude</a:t>
            </a:r>
            <a:r>
              <a:rPr lang="de-DE" sz="1100" dirty="0"/>
              <a:t> </a:t>
            </a:r>
            <a:r>
              <a:rPr lang="de-DE" sz="1100" dirty="0" err="1"/>
              <a:t>trials</a:t>
            </a:r>
            <a:r>
              <a:rPr lang="de-DE" sz="1100" dirty="0"/>
              <a:t>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artifactual</a:t>
            </a:r>
            <a:r>
              <a:rPr lang="de-DE" sz="1100" dirty="0"/>
              <a:t> behavioral </a:t>
            </a:r>
            <a:r>
              <a:rPr lang="de-DE" sz="1100" dirty="0" err="1"/>
              <a:t>data</a:t>
            </a:r>
            <a:r>
              <a:rPr lang="de-DE" sz="1100" dirty="0"/>
              <a:t>,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event</a:t>
            </a:r>
            <a:r>
              <a:rPr lang="de-DE" sz="1100" dirty="0"/>
              <a:t> </a:t>
            </a:r>
            <a:r>
              <a:rPr lang="de-DE" sz="1100" dirty="0" err="1"/>
              <a:t>fields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: </a:t>
            </a:r>
            <a:r>
              <a:rPr lang="de-DE" sz="1100" dirty="0" err="1"/>
              <a:t>trial</a:t>
            </a:r>
            <a:r>
              <a:rPr lang="de-DE" sz="1100" dirty="0"/>
              <a:t> </a:t>
            </a:r>
            <a:r>
              <a:rPr lang="de-DE" sz="1100" dirty="0" err="1"/>
              <a:t>latency</a:t>
            </a:r>
            <a:r>
              <a:rPr lang="de-DE" sz="1100" dirty="0"/>
              <a:t>, </a:t>
            </a:r>
            <a:r>
              <a:rPr lang="de-DE" sz="1100" dirty="0" err="1"/>
              <a:t>trial</a:t>
            </a:r>
            <a:r>
              <a:rPr lang="de-DE" sz="1100" dirty="0"/>
              <a:t> </a:t>
            </a:r>
            <a:r>
              <a:rPr lang="de-DE" sz="1100" dirty="0" err="1"/>
              <a:t>number</a:t>
            </a:r>
            <a:r>
              <a:rPr lang="de-DE" sz="1100" dirty="0"/>
              <a:t>, </a:t>
            </a:r>
            <a:r>
              <a:rPr lang="de-DE" sz="1100" dirty="0" err="1"/>
              <a:t>trial</a:t>
            </a:r>
            <a:r>
              <a:rPr lang="de-DE" sz="1100" dirty="0"/>
              <a:t> </a:t>
            </a:r>
            <a:r>
              <a:rPr lang="de-DE" sz="1100" dirty="0" err="1"/>
              <a:t>latency</a:t>
            </a:r>
            <a:r>
              <a:rPr lang="de-DE" sz="1100" dirty="0"/>
              <a:t> in </a:t>
            </a:r>
            <a:r>
              <a:rPr lang="de-DE" sz="1100" dirty="0" err="1"/>
              <a:t>ms</a:t>
            </a:r>
            <a:r>
              <a:rPr lang="de-DE" sz="1100" dirty="0"/>
              <a:t>, </a:t>
            </a:r>
            <a:r>
              <a:rPr lang="de-DE" sz="1100" dirty="0" err="1"/>
              <a:t>bad</a:t>
            </a:r>
            <a:r>
              <a:rPr lang="de-DE" sz="1100" dirty="0"/>
              <a:t> </a:t>
            </a:r>
            <a:r>
              <a:rPr lang="de-DE" sz="1100" dirty="0" err="1"/>
              <a:t>trials</a:t>
            </a:r>
            <a:r>
              <a:rPr lang="de-DE" sz="1100" dirty="0"/>
              <a:t>, </a:t>
            </a:r>
            <a:r>
              <a:rPr lang="de-DE" sz="1100" dirty="0" err="1"/>
              <a:t>task</a:t>
            </a:r>
            <a:r>
              <a:rPr lang="de-DE" sz="1100" dirty="0"/>
              <a:t>. Save </a:t>
            </a:r>
            <a:r>
              <a:rPr lang="de-DE" sz="1100" dirty="0" err="1"/>
              <a:t>updated</a:t>
            </a:r>
            <a:r>
              <a:rPr lang="de-DE" sz="1100" dirty="0"/>
              <a:t> </a:t>
            </a:r>
            <a:r>
              <a:rPr lang="de-DE" sz="1100" dirty="0" err="1"/>
              <a:t>structures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.</a:t>
            </a:r>
            <a:r>
              <a:rPr lang="de-DE" sz="1100" dirty="0" err="1"/>
              <a:t>set</a:t>
            </a:r>
            <a:r>
              <a:rPr lang="de-DE" sz="1100" dirty="0"/>
              <a:t> resp. </a:t>
            </a:r>
            <a:r>
              <a:rPr lang="de-DE" sz="1100" dirty="0" err="1"/>
              <a:t>one</a:t>
            </a:r>
            <a:r>
              <a:rPr lang="de-DE" sz="1100" dirty="0"/>
              <a:t> .</a:t>
            </a:r>
            <a:r>
              <a:rPr lang="de-DE" sz="1100" dirty="0" err="1"/>
              <a:t>mat</a:t>
            </a:r>
            <a:r>
              <a:rPr lang="de-DE" sz="1100" dirty="0"/>
              <a:t> </a:t>
            </a:r>
            <a:r>
              <a:rPr lang="de-DE" sz="1100" dirty="0" err="1"/>
              <a:t>file</a:t>
            </a:r>
            <a:r>
              <a:rPr lang="de-DE" sz="1100" dirty="0"/>
              <a:t> </a:t>
            </a:r>
            <a:r>
              <a:rPr lang="de-DE" sz="1100" dirty="0" err="1"/>
              <a:t>containing</a:t>
            </a:r>
            <a:r>
              <a:rPr lang="de-DE" sz="1100" dirty="0"/>
              <a:t> </a:t>
            </a:r>
            <a:r>
              <a:rPr lang="de-DE" sz="1100" dirty="0" err="1"/>
              <a:t>tracking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0698A1-7520-D1E7-8D74-44AE25DBD027}"/>
              </a:ext>
            </a:extLst>
          </p:cNvPr>
          <p:cNvSpPr txBox="1"/>
          <p:nvPr/>
        </p:nvSpPr>
        <p:spPr>
          <a:xfrm>
            <a:off x="1864519" y="7359039"/>
            <a:ext cx="3148012" cy="12772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i="1" dirty="0" err="1"/>
              <a:t>epoching.m</a:t>
            </a:r>
            <a:endParaRPr lang="en-US" sz="1100" b="1" i="1" dirty="0"/>
          </a:p>
          <a:p>
            <a:r>
              <a:rPr lang="de-DE" sz="1100" dirty="0"/>
              <a:t>Create </a:t>
            </a:r>
            <a:r>
              <a:rPr lang="de-DE" sz="1100" dirty="0" err="1"/>
              <a:t>epochs</a:t>
            </a:r>
            <a:r>
              <a:rPr lang="de-DE" sz="1100" dirty="0"/>
              <a:t> A and B </a:t>
            </a:r>
            <a:r>
              <a:rPr lang="de-DE" sz="1100" dirty="0" err="1"/>
              <a:t>events</a:t>
            </a:r>
            <a:r>
              <a:rPr lang="de-DE" sz="1100" dirty="0"/>
              <a:t>, save </a:t>
            </a:r>
            <a:r>
              <a:rPr lang="de-DE" sz="1100" dirty="0" err="1"/>
              <a:t>epoched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(_</a:t>
            </a:r>
            <a:r>
              <a:rPr lang="de-DE" sz="1100" dirty="0" err="1"/>
              <a:t>icaclean_epoched_A</a:t>
            </a:r>
            <a:r>
              <a:rPr lang="de-DE" sz="1100" dirty="0"/>
              <a:t>/B);</a:t>
            </a:r>
          </a:p>
          <a:p>
            <a:r>
              <a:rPr lang="de-DE" sz="1100" dirty="0"/>
              <a:t>Remove </a:t>
            </a:r>
            <a:r>
              <a:rPr lang="de-DE" sz="1100" dirty="0" err="1"/>
              <a:t>baseline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A and B </a:t>
            </a:r>
            <a:r>
              <a:rPr lang="de-DE" sz="1100" dirty="0" err="1"/>
              <a:t>separaterly</a:t>
            </a:r>
            <a:r>
              <a:rPr lang="de-DE" sz="1100" dirty="0"/>
              <a:t> and save (_</a:t>
            </a:r>
            <a:r>
              <a:rPr lang="de-DE" sz="1100" dirty="0" err="1"/>
              <a:t>complete_preprocessing_A</a:t>
            </a:r>
            <a:r>
              <a:rPr lang="de-DE" sz="1100" dirty="0"/>
              <a:t>/B);</a:t>
            </a:r>
          </a:p>
          <a:p>
            <a:r>
              <a:rPr lang="de-DE" sz="1100" dirty="0"/>
              <a:t>Run </a:t>
            </a:r>
            <a:r>
              <a:rPr lang="de-DE" sz="1100" dirty="0" err="1"/>
              <a:t>artifact</a:t>
            </a:r>
            <a:r>
              <a:rPr lang="de-DE" sz="1100" dirty="0"/>
              <a:t> </a:t>
            </a:r>
            <a:r>
              <a:rPr lang="de-DE" sz="1100" dirty="0" err="1"/>
              <a:t>rejection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A and B </a:t>
            </a:r>
            <a:r>
              <a:rPr lang="de-DE" sz="1100" dirty="0" err="1"/>
              <a:t>separately</a:t>
            </a:r>
            <a:r>
              <a:rPr lang="de-DE" sz="1100" dirty="0"/>
              <a:t> and save (_</a:t>
            </a:r>
            <a:r>
              <a:rPr lang="de-DE" sz="1100" dirty="0" err="1"/>
              <a:t>complete_preprocessing_withAR_A</a:t>
            </a:r>
            <a:r>
              <a:rPr lang="de-DE" sz="1100" dirty="0"/>
              <a:t>/B)</a:t>
            </a:r>
          </a:p>
        </p:txBody>
      </p:sp>
    </p:spTree>
    <p:extLst>
      <p:ext uri="{BB962C8B-B14F-4D97-AF65-F5344CB8AC3E}">
        <p14:creationId xmlns:p14="http://schemas.microsoft.com/office/powerpoint/2010/main" val="6297896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686</Words>
  <Application>Microsoft Office PowerPoint</Application>
  <PresentationFormat>A4-Papier (210 x 297 mm)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UKD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Böttcher, Adriana</dc:creator>
  <cp:lastModifiedBy>Wilken, Saskia</cp:lastModifiedBy>
  <cp:revision>6</cp:revision>
  <dcterms:created xsi:type="dcterms:W3CDTF">2022-06-29T09:07:38Z</dcterms:created>
  <dcterms:modified xsi:type="dcterms:W3CDTF">2022-07-06T14:50:19Z</dcterms:modified>
</cp:coreProperties>
</file>