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64629-9055-4D1F-8FC4-B5E827E0F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475432-5911-4580-89F1-8604FC79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701FC-8677-4A21-AEAF-DA77F33C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BB7D0-0D0D-4503-88CE-6DA9831F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435552-68B1-4413-A526-19F1B195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4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BB780-E318-4263-9853-80FF8F24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F0AD56-95E6-468F-8330-A2704DEBE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5569E0-57BD-4392-8B5F-061CBBEF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6FC3-5ED9-4594-B49C-86475EA3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4333CB-79A2-4518-B9AD-C14FAD0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32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8AA346-49ED-4DCF-86C9-36DEB2634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531728-837C-453E-BBD3-5F8B9AE88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EA1AE-9130-4743-AC77-5F7090F8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7E13A-D603-4CE5-AC8E-BAF23F80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6FB2C-7C4E-480E-B0F2-6FBEE33B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90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7E22A-61BE-494C-9FC3-41382DA6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4A4FF-3C0D-4B47-9329-A58570A7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B4AB08-C296-4CD7-BC24-23EA6CC0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502728-D5A2-4B1D-8420-BDB0BA78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913C8-6D69-4674-98FA-0FA023F5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70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EB7D1-4EA8-4D6F-BA14-AACC0B0B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C16A81-906F-45C3-9304-281D760D8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FFB4E-EBBB-436E-9E97-9B493DE7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B2DA19-EC4D-4194-B11B-03124372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0A228F-3BD1-4251-8979-56A217E8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99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71552-6E52-4B3C-AF97-AF9E7BF5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6F7E88-32EF-4F02-8E9E-1EB516B9B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5A0999-0E53-4BB4-A468-3DFDBAAC2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91A52E-7327-45CC-A874-CF91E735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DB80E0-7B8A-4A25-B89D-C64A3540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23BC15-B272-4F9D-A5EC-265C4122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C02DB-2AEF-4A00-955C-0E2A3849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446B14-B07B-4A73-A010-1708E561E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27CC18-B290-4339-B490-98C998F6E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1F6E96-3C7E-4F77-B1F7-25F268353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B78006-9C43-4F91-8A2A-D04E0BAD7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170E86-B733-4495-AF6B-929C4CAE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3A14F6-544B-462D-9629-E0C6D1D0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AB8E56-26DF-4539-8EB1-CB507E09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FEE5C-965B-41B8-B73C-FEF7221A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37262E-99C3-433C-9E83-412DCF58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F1F189-1BFA-4108-80FB-38ACC42D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F8C737-53EA-4B27-8D0D-0700E542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11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71833A-40A5-4F25-AD07-D19A687C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CC1B69-75A2-441A-B398-D2A8B066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DE5E82-6E66-4D66-9BF9-3D51725E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9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AB593-B6C4-43C5-B9A7-9AE36F48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AD1DF-32ED-445A-9610-393483D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AC8932-66F2-401F-A940-F2D8364C7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DE90A3-08EF-4F75-B992-7FB7A653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778F35-9863-4BEF-BA15-8D65286B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A4DFED-2A14-49E2-B0B5-C00CE9E5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28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E9375-9C13-4E4A-9361-42CC8B78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A2AFA4-FA9C-48A0-872B-A6824AE2D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4B564F-ABAA-4054-A0E4-6051969CA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044330-82A1-4132-9383-E5B9C72B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6999C8-35CB-48A7-AFBE-1F4A9AFF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477818-09A0-447B-B1CB-70526332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02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625BC1-296A-49BB-BCE2-502B6D53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532493-3A36-4A21-ACAD-FD0CB573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2C8AC1-EBC1-4817-925A-E874792EE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74E5-8295-406D-869B-65A06D05B2D0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FABFB-2FF4-450C-8CF6-945739448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26C08B-BE1B-42FD-A76F-D0FCB936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72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19A28-E327-45BA-8F95-ABDA7D66F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Update: Data </a:t>
            </a:r>
            <a:r>
              <a:rPr lang="de-DE" dirty="0" err="1"/>
              <a:t>analyses</a:t>
            </a:r>
            <a:r>
              <a:rPr lang="de-DE" dirty="0"/>
              <a:t> Tracking-Task A and 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8FFBA2-4338-45ED-BF29-771460792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25.08.2022</a:t>
            </a:r>
          </a:p>
        </p:txBody>
      </p:sp>
    </p:spTree>
    <p:extLst>
      <p:ext uri="{BB962C8B-B14F-4D97-AF65-F5344CB8AC3E}">
        <p14:creationId xmlns:p14="http://schemas.microsoft.com/office/powerpoint/2010/main" val="423620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51F0D-F15F-48C5-B923-22A28E51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464A8-CFDD-47E9-BAF5-83CFBA8E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895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CECCD-431A-4FD5-8B6C-F3E960AC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Wavelet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62F52C-3AFD-412B-AEA5-964704AB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05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505D1-C9ED-45EB-ABF9-12C67A39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E030C-11C5-472B-900D-BC76B883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60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Update: Data analyses Tracking-Task A and B</vt:lpstr>
      <vt:lpstr>Preprocessing</vt:lpstr>
      <vt:lpstr>Wavelet analysis</vt:lpstr>
      <vt:lpstr>Cluster-based permutation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Update: Data analyses Tracking-Task A and B</dc:title>
  <dc:creator>Böttcher, Adriana</dc:creator>
  <cp:lastModifiedBy>Böttcher, Adriana</cp:lastModifiedBy>
  <cp:revision>3</cp:revision>
  <dcterms:created xsi:type="dcterms:W3CDTF">2022-08-25T14:45:09Z</dcterms:created>
  <dcterms:modified xsi:type="dcterms:W3CDTF">2022-08-25T15:41:03Z</dcterms:modified>
</cp:coreProperties>
</file>