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DD6D3-7F5C-4A24-9C0C-1FE7C9BB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BFB9BE-478B-461C-B8D0-A7CEF61C7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083F-EBA3-437C-93DC-4047DE7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A5177-82EC-48BB-A3F1-D619C12E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63436-BEE7-4BAA-814A-BD660C0B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5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F4D71-8E3D-4489-9D80-521CF926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B385E0-1F9C-446E-888C-FF8BDEF76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C00A4B-8140-45A6-BDF3-E4169816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4E99AB-3BAD-4498-A59A-5EFB60B3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EB8A8-4D05-481A-A579-499FAF11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9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91697A-468B-47A9-90C4-895458A89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DC5643-B8BE-422C-8FCB-647E500A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43F5F-D4E3-4E93-A9D1-11877E7F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68087-BF98-4904-8C53-E9ADB27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CD8343-3366-4284-A234-7C17475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75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7203B-A2BC-4A41-B2C3-6FCA0D07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39BF3-C590-4B4F-B2FE-CCA1876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404A6-0B5C-4F92-B64E-62A95A1A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90EE3-6BF3-40B6-A10E-C39B0D5E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67D71-9365-4661-AC36-B747DA00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1C4F4-687F-4DE4-BAB1-8CB44A88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AF338-8FE6-4E79-A903-250469D4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81AD-9E01-492A-AE49-8BE7D48E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6EDF3-4554-4CF1-8F99-D2CF5827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531DC-50AD-42B5-BB63-727C5BFB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1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5A7F9-C7EF-492D-AF63-8E1EAB41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367EC-5744-432B-8F60-041E13AB3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C141E-48DA-4B7E-A1ED-FBFB844F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416CFA-7C87-4D51-AD20-1FDA08D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DB510-3924-49A7-9D46-C3564AF5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6F2D2F-A3FB-42D1-97FB-199C123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1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8173-4B6F-4F91-903D-4C1FC9A9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01E327-7328-4556-B82F-9DCCF6F4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46D324-22B8-49FD-8F76-FDBF7E8D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ABAAC-DB67-4361-9BAE-D72C4ACB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5AB8B7-AEFB-4B32-AE48-7F9ADB68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FE4CEF-2381-494A-96FE-4AB651C1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E06E7A-618A-479E-9CAB-FB681FC4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6EB493-B283-42BE-92DF-8FE44342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9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31A4E-F7D2-4B25-81C0-1A429F58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999D88-4FC4-45B0-A22D-67F8A6F0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EC06EB-F685-4AFA-8FF0-78D4E17F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E16768-19BD-4BC6-9B7C-42391F1A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3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188227-01A4-4DA3-957D-B12DA362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91C019-9691-475E-9748-210CEE68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DF493-3F3A-4EA8-B934-2CCF84CF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CE52A-F4B9-4D59-8571-1B845979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386A9-E2E0-46CE-A022-8F320870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998D8-BDFF-4937-BCCB-B7C241B2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9D22EA-5606-4D61-97FB-B96AFD1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9342D-F534-4187-BBBB-B153E43D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92388F-BE8E-4E86-BE2D-2D7FA35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BCB90-D463-4924-8AFF-4D9F812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0FF75A-DE42-4E1C-BF57-8E240EFC8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FD5F1-A0D5-4E40-BB3C-DBD546BD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8DF7F-262B-4A7C-B1FA-D1DC05C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0EAAB-6F47-4ABB-8597-63D9E31F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42984-C2AC-4C89-AFD4-2D49650D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7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9AFAE-F952-4571-A9B0-5A09E6D8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DAAB8E-8F3F-4B4A-B4B7-025FD330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9A5EF-6810-4290-AF77-3A92E737B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AEB4-2848-4439-8C94-03DEFA875E72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9E2029-50CD-4C58-98E6-D772834A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46154-E945-488D-B58D-7795665CF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81D9-CD9F-4388-AF1B-C5D3900459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F6653-1367-4EA1-BFBB-D0A22F5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Task A - CBPT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/after 500 </a:t>
            </a:r>
            <a:r>
              <a:rPr lang="de-DE" dirty="0" err="1"/>
              <a:t>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BFE90-14BF-4D13-856A-ED18513A3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15.09.22</a:t>
            </a:r>
          </a:p>
        </p:txBody>
      </p:sp>
    </p:spTree>
    <p:extLst>
      <p:ext uri="{BB962C8B-B14F-4D97-AF65-F5344CB8AC3E}">
        <p14:creationId xmlns:p14="http://schemas.microsoft.com/office/powerpoint/2010/main" val="290544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A72D8-914A-4833-8420-BFEA8719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4E235-3ADE-4CA6-AAE5-7B994842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Monte-Carlo, 1000 </a:t>
            </a:r>
            <a:r>
              <a:rPr lang="de-DE" dirty="0" err="1"/>
              <a:t>iterations</a:t>
            </a:r>
            <a:endParaRPr lang="de-DE" dirty="0"/>
          </a:p>
          <a:p>
            <a:r>
              <a:rPr lang="de-DE" dirty="0"/>
              <a:t>Alpha = 0.001,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(8-12 Hz), </a:t>
            </a:r>
            <a:r>
              <a:rPr lang="de-DE" dirty="0" err="1"/>
              <a:t>theta</a:t>
            </a:r>
            <a:r>
              <a:rPr lang="de-DE" dirty="0"/>
              <a:t> (4-7 Hz) and </a:t>
            </a:r>
            <a:r>
              <a:rPr lang="de-DE" dirty="0" err="1"/>
              <a:t>beta</a:t>
            </a:r>
            <a:r>
              <a:rPr lang="de-DE" dirty="0"/>
              <a:t> band (13-30 Hz)</a:t>
            </a:r>
          </a:p>
          <a:p>
            <a:r>
              <a:rPr lang="de-DE" dirty="0"/>
              <a:t>Task A: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vs. </a:t>
            </a:r>
            <a:r>
              <a:rPr lang="de-DE" dirty="0" err="1"/>
              <a:t>constant</a:t>
            </a:r>
            <a:r>
              <a:rPr lang="de-DE" dirty="0"/>
              <a:t> vs.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traj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pPr lvl="1"/>
            <a:r>
              <a:rPr lang="de-DE" dirty="0" err="1"/>
              <a:t>averaged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in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de-DE" dirty="0"/>
          </a:p>
          <a:p>
            <a:pPr lvl="1"/>
            <a:r>
              <a:rPr lang="de-DE" dirty="0"/>
              <a:t>Split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and after 500 </a:t>
            </a:r>
            <a:r>
              <a:rPr lang="de-DE" dirty="0" err="1"/>
              <a:t>ms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high </a:t>
            </a:r>
            <a:r>
              <a:rPr lang="de-DE" dirty="0" err="1"/>
              <a:t>error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500 </a:t>
            </a:r>
            <a:r>
              <a:rPr lang="de-DE" dirty="0" err="1"/>
              <a:t>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rand1</a:t>
            </a:r>
          </a:p>
        </p:txBody>
      </p:sp>
    </p:spTree>
    <p:extLst>
      <p:ext uri="{BB962C8B-B14F-4D97-AF65-F5344CB8AC3E}">
        <p14:creationId xmlns:p14="http://schemas.microsoft.com/office/powerpoint/2010/main" val="10756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3DF1-8DB7-4009-BE10-63CC5A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97654F-C01D-4F68-85C5-7AF5FE54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5659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7397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32342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582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0-500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500-3000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 </a:t>
                      </a:r>
                      <a:r>
                        <a:rPr lang="de-DE" b="1" dirty="0" err="1"/>
                        <a:t>sig</a:t>
                      </a:r>
                      <a:r>
                        <a:rPr lang="de-DE" b="1" dirty="0"/>
                        <a:t>. neg. </a:t>
                      </a:r>
                      <a:r>
                        <a:rPr lang="de-DE" b="1" dirty="0" err="1"/>
                        <a:t>cluster</a:t>
                      </a:r>
                      <a:endParaRPr lang="de-DE" b="1" dirty="0"/>
                    </a:p>
                    <a:p>
                      <a:r>
                        <a:rPr lang="de-DE" b="1" dirty="0"/>
                        <a:t>(0-500 </a:t>
                      </a:r>
                      <a:r>
                        <a:rPr lang="de-DE" b="1" dirty="0" err="1"/>
                        <a:t>ms</a:t>
                      </a:r>
                      <a:r>
                        <a:rPr lang="de-D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Rand1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 </a:t>
                      </a:r>
                      <a:r>
                        <a:rPr lang="de-DE" b="1" dirty="0" err="1"/>
                        <a:t>sig</a:t>
                      </a:r>
                      <a:r>
                        <a:rPr lang="de-DE" b="1" dirty="0"/>
                        <a:t>. pos. </a:t>
                      </a:r>
                      <a:r>
                        <a:rPr lang="de-DE" b="1" dirty="0" err="1"/>
                        <a:t>cluster</a:t>
                      </a:r>
                      <a:endParaRPr lang="de-DE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(0-500 </a:t>
                      </a:r>
                      <a:r>
                        <a:rPr lang="de-DE" b="1" dirty="0" err="1"/>
                        <a:t>ms</a:t>
                      </a:r>
                      <a:r>
                        <a:rPr lang="de-D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27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3DF1-8DB7-4009-BE10-63CC5A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Beta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97654F-C01D-4F68-85C5-7AF5FE54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024409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7397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32342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582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0-500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500-3000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9 </a:t>
                      </a:r>
                      <a:r>
                        <a:rPr lang="de-DE" b="1" dirty="0" err="1"/>
                        <a:t>sig</a:t>
                      </a:r>
                      <a:r>
                        <a:rPr lang="de-DE" b="1" dirty="0"/>
                        <a:t>. negative </a:t>
                      </a:r>
                      <a:r>
                        <a:rPr lang="de-DE" b="1" dirty="0" err="1"/>
                        <a:t>clusters</a:t>
                      </a:r>
                      <a:endParaRPr lang="de-DE" b="1" dirty="0"/>
                    </a:p>
                    <a:p>
                      <a:r>
                        <a:rPr lang="de-DE" b="1" dirty="0"/>
                        <a:t>(0-436 </a:t>
                      </a:r>
                      <a:r>
                        <a:rPr lang="de-DE" b="1" dirty="0" err="1"/>
                        <a:t>ms</a:t>
                      </a:r>
                      <a:r>
                        <a:rPr lang="de-D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Rand1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 </a:t>
                      </a:r>
                      <a:r>
                        <a:rPr lang="de-DE" b="1" dirty="0" err="1"/>
                        <a:t>sig</a:t>
                      </a:r>
                      <a:r>
                        <a:rPr lang="de-DE" b="1" dirty="0"/>
                        <a:t>. positive </a:t>
                      </a:r>
                      <a:r>
                        <a:rPr lang="de-DE" b="1" dirty="0" err="1"/>
                        <a:t>cluster</a:t>
                      </a:r>
                      <a:r>
                        <a:rPr lang="de-DE" b="1" dirty="0"/>
                        <a:t> </a:t>
                      </a:r>
                    </a:p>
                    <a:p>
                      <a:r>
                        <a:rPr lang="de-DE" b="1" dirty="0"/>
                        <a:t>(0-416 </a:t>
                      </a:r>
                      <a:r>
                        <a:rPr lang="de-DE" b="1" dirty="0" err="1"/>
                        <a:t>ms</a:t>
                      </a:r>
                      <a:r>
                        <a:rPr lang="de-DE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sig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cluster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63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C3DF1-8DB7-4009-BE10-63CC5A4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Theta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197654F-C01D-4F68-85C5-7AF5FE54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50677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17397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32342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52582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0-500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500-3000 </a:t>
                      </a:r>
                      <a:r>
                        <a:rPr lang="de-DE" dirty="0" err="1"/>
                        <a:t>ms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. neg.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clusters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(68-500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. pos.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clusters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. neg.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cluster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(500 -1944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3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r>
                        <a:rPr lang="de-DE" dirty="0"/>
                        <a:t>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cluster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cluster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4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Rand1 vs. rand2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7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. pos. Clusters</a:t>
                      </a:r>
                    </a:p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(104-500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. pos.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cluster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(500-800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0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Breitbild</PresentationFormat>
  <Paragraphs>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Task A - CBPT results: split for before/after 500 ms</vt:lpstr>
      <vt:lpstr>Parameters</vt:lpstr>
      <vt:lpstr>Alpha </vt:lpstr>
      <vt:lpstr>Beta </vt:lpstr>
      <vt:lpstr>Theta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CBPT results: split for before/after 500 ms</dc:title>
  <dc:creator>Böttcher, Adriana</dc:creator>
  <cp:lastModifiedBy>Böttcher, Adriana</cp:lastModifiedBy>
  <cp:revision>14</cp:revision>
  <dcterms:created xsi:type="dcterms:W3CDTF">2022-09-15T15:40:19Z</dcterms:created>
  <dcterms:modified xsi:type="dcterms:W3CDTF">2022-09-15T16:01:30Z</dcterms:modified>
</cp:coreProperties>
</file>