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82" r:id="rId5"/>
    <p:sldId id="283" r:id="rId6"/>
    <p:sldId id="284" r:id="rId7"/>
    <p:sldId id="263" r:id="rId8"/>
    <p:sldId id="264" r:id="rId9"/>
    <p:sldId id="266" r:id="rId10"/>
    <p:sldId id="267" r:id="rId11"/>
    <p:sldId id="268" r:id="rId12"/>
    <p:sldId id="269" r:id="rId13"/>
    <p:sldId id="271" r:id="rId14"/>
    <p:sldId id="285" r:id="rId15"/>
    <p:sldId id="286" r:id="rId16"/>
    <p:sldId id="287" r:id="rId17"/>
    <p:sldId id="288" r:id="rId18"/>
    <p:sldId id="289" r:id="rId19"/>
    <p:sldId id="290" r:id="rId20"/>
    <p:sldId id="280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04AFA2D0-9FBA-410E-A390-FEFB5E814D3E}">
          <p14:sldIdLst>
            <p14:sldId id="256"/>
            <p14:sldId id="257"/>
            <p14:sldId id="258"/>
          </p14:sldIdLst>
        </p14:section>
        <p14:section name="Positive" id="{43C6F4A3-0F3D-465B-A14E-3FA6B80B1CF8}">
          <p14:sldIdLst>
            <p14:sldId id="282"/>
            <p14:sldId id="283"/>
            <p14:sldId id="284"/>
            <p14:sldId id="263"/>
            <p14:sldId id="264"/>
            <p14:sldId id="266"/>
            <p14:sldId id="267"/>
            <p14:sldId id="268"/>
            <p14:sldId id="269"/>
          </p14:sldIdLst>
        </p14:section>
        <p14:section name="Negative" id="{C45E1445-01C4-4A94-8E17-77D902B9B7F7}">
          <p14:sldIdLst>
            <p14:sldId id="271"/>
            <p14:sldId id="285"/>
            <p14:sldId id="286"/>
            <p14:sldId id="287"/>
            <p14:sldId id="288"/>
            <p14:sldId id="289"/>
            <p14:sldId id="290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7132-6D35-4AC1-9836-56F22B2450D5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2497A-172B-4AFA-B494-A6FEE6CC77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565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2497A-172B-4AFA-B494-A6FEE6CC77D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1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81853-4C0A-B50A-252B-5E16C99B9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217623-6218-B153-EC51-9690C2B0F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E130A8-7EEA-648E-2204-A20D8ADDB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0C2E-0E9D-43CB-9EC6-435CF5D34690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CE7197-B897-9B44-8777-CFFEEDDF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99D07C-8DCF-8589-2888-BCA98406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CD4D-4B91-4BAF-A8F5-4EF0D666C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044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EC7A0-CB14-06B1-3ECB-B43ADCA5B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D92BAB9-5E20-FBB3-C975-C3AB76B12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056399-EEF2-3A75-290E-E5AFE9D5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0C2E-0E9D-43CB-9EC6-435CF5D34690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47B214-0BDB-BA38-DE26-6BE4361E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01C179-F002-1553-675E-D5A92DBF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CD4D-4B91-4BAF-A8F5-4EF0D666C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54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10B8781-876C-6D82-28FB-E183521AE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C389E6-E75F-71DD-EC62-7D7FC40CE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E1CAA0-2AA0-722C-513D-25A067A7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0C2E-0E9D-43CB-9EC6-435CF5D34690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5DF7EF-B369-E694-E668-5F02820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74F202-BF56-91D5-3B8F-2EC6B905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CD4D-4B91-4BAF-A8F5-4EF0D666C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41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CE16D-9BD4-EA91-FA31-E7AF18DF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F99FF8-7BB2-DC96-E94E-7CB556CCA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FE5EF8-3E35-4568-E08E-00BA5C02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0C2E-0E9D-43CB-9EC6-435CF5D34690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D6D1A9-BC18-CBA0-C423-BAB2F44A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650651-0A1C-A239-A488-EBD07D06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CD4D-4B91-4BAF-A8F5-4EF0D666C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60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C525B-92E0-98FB-46AE-7F110D845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3737A4-A798-C8EB-C94F-CDDF2C1F8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CBE29B-BC40-5188-5702-D06560AC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0C2E-0E9D-43CB-9EC6-435CF5D34690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53FDC-65D5-9B0A-E284-450734ABA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FB9124-B286-CCE2-2D8C-C0DFC398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CD4D-4B91-4BAF-A8F5-4EF0D666C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6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A0567-8929-B4D4-F6B3-511B97EE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85DDE1-9B42-3AFC-FB5E-D36347540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3C042B-D3E1-AE27-A931-B9F8B736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91B10B-1EA5-6128-4484-061BCAF3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0C2E-0E9D-43CB-9EC6-435CF5D34690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36DC86-E0FC-1F5C-EF59-78EAE92C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ECACBE-A060-62B6-0888-3133FDF3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CD4D-4B91-4BAF-A8F5-4EF0D666C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11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79DC7-AD5E-5489-2B9C-454994E6E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87CADF-D544-6716-3773-1E2FC4557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38BEED-721F-2FF5-DF84-8E6E68C55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3EB8B0-7344-FDF1-B5B8-579D2904E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9D8862-7D6F-006E-C54B-F5F2A8D36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04D04F-47B6-ECF6-EAAA-4838333AC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0C2E-0E9D-43CB-9EC6-435CF5D34690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7CD53B-D9C7-06EC-38F7-6D20BA5B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B82BBC6-5343-1401-AADE-ADFF31C9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CD4D-4B91-4BAF-A8F5-4EF0D666C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82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DAE5DD-ED97-1011-6CC4-04E0ADEDA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2E4D643-A6BD-3794-6D0C-877700341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0C2E-0E9D-43CB-9EC6-435CF5D34690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EF9939-55C5-7DEF-9114-2F82B352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429772-F7D2-1F16-870B-7CFC89DC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CD4D-4B91-4BAF-A8F5-4EF0D666C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405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11EF96-FBFC-8EDC-C299-9E20996E3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0C2E-0E9D-43CB-9EC6-435CF5D34690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BEE0881-2632-03C5-BD6D-BF5BFD316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8BBA4B-0317-0415-F6B2-E532A003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CD4D-4B91-4BAF-A8F5-4EF0D666C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82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0455FD-C600-F47E-B1DA-18D2B96F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3DB45E-55AF-1F93-3E29-769097767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750C74-0AD9-CEC2-D7E3-40416D02F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A03D84-56B8-11D5-5184-AA37079A3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0C2E-0E9D-43CB-9EC6-435CF5D34690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DA9363-E2CF-9AFE-3FEB-0C925613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296F1F-3C67-D8F6-8F4F-3DC8EFCE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CD4D-4B91-4BAF-A8F5-4EF0D666C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08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51193-E64E-1410-38CA-A70E05DA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787C6CD-606D-A351-DB6F-7BD1B1378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615DC9-A6A6-94E3-02DB-3F740E3EF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9F502D-B43A-B7A3-2D3E-0C18B41AE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0C2E-0E9D-43CB-9EC6-435CF5D34690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1FAA25-6403-D2A2-6A1E-C236C393A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3FB261-4BC9-AEA0-1D45-7254C6C2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CD4D-4B91-4BAF-A8F5-4EF0D666C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93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3BD29B-EFC0-F2B8-571E-B8E1FD4F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50FF91-076C-56B4-32A8-628AD19EF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3D073B-F977-9793-0EB1-88CDB7150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90C2E-0E9D-43CB-9EC6-435CF5D34690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3A8873-3E9A-96FA-1596-234509CE5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56025A-7997-017C-C563-97765BFFA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5CD4D-4B91-4BAF-A8F5-4EF0D666C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6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F786D5-C3C4-56E8-1318-A9E5323D9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Clusters Random Constant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4906339-EE1E-EAAD-C767-172EB611B0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Report? </a:t>
            </a:r>
          </a:p>
          <a:p>
            <a:r>
              <a:rPr lang="de-DE" dirty="0"/>
              <a:t>The </a:t>
            </a:r>
            <a:r>
              <a:rPr lang="de-DE" dirty="0" err="1"/>
              <a:t>logic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oclcusion</a:t>
            </a:r>
            <a:r>
              <a:rPr lang="de-DE" dirty="0"/>
              <a:t> – visible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0980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04690-9D73-6C07-2531-431FBDCB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808"/>
            <a:ext cx="10515600" cy="1325563"/>
          </a:xfrm>
        </p:spPr>
        <p:txBody>
          <a:bodyPr/>
          <a:lstStyle/>
          <a:p>
            <a:r>
              <a:rPr lang="de-DE" dirty="0" err="1"/>
              <a:t>Topoplots</a:t>
            </a:r>
            <a:r>
              <a:rPr lang="de-DE" dirty="0"/>
              <a:t> Positive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AA2690F-A938-629E-1FBE-FD6279428206}"/>
              </a:ext>
            </a:extLst>
          </p:cNvPr>
          <p:cNvSpPr/>
          <p:nvPr/>
        </p:nvSpPr>
        <p:spPr>
          <a:xfrm>
            <a:off x="0" y="1223778"/>
            <a:ext cx="12192000" cy="56342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277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04690-9D73-6C07-2531-431FBDCB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808"/>
            <a:ext cx="10515600" cy="1325563"/>
          </a:xfrm>
        </p:spPr>
        <p:txBody>
          <a:bodyPr/>
          <a:lstStyle/>
          <a:p>
            <a:r>
              <a:rPr lang="de-DE" dirty="0" err="1"/>
              <a:t>Topoplots</a:t>
            </a:r>
            <a:r>
              <a:rPr lang="de-DE" dirty="0"/>
              <a:t> Positive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FC53DCE-F455-90E6-2BEA-2E4B41828E86}"/>
              </a:ext>
            </a:extLst>
          </p:cNvPr>
          <p:cNvSpPr/>
          <p:nvPr/>
        </p:nvSpPr>
        <p:spPr>
          <a:xfrm>
            <a:off x="0" y="1223778"/>
            <a:ext cx="12192000" cy="56342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011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04690-9D73-6C07-2531-431FBDCB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406"/>
            <a:ext cx="10515599" cy="9326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Topoplots</a:t>
            </a: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Positive: 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Largest Cluster has 27.6 % of t-values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CF54287-2408-A6EC-4DF8-C212814D96E1}"/>
              </a:ext>
            </a:extLst>
          </p:cNvPr>
          <p:cNvSpPr/>
          <p:nvPr/>
        </p:nvSpPr>
        <p:spPr>
          <a:xfrm>
            <a:off x="0" y="1223778"/>
            <a:ext cx="12192000" cy="563422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0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04690-9D73-6C07-2531-431FBDCB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808"/>
            <a:ext cx="10515600" cy="1325563"/>
          </a:xfrm>
        </p:spPr>
        <p:txBody>
          <a:bodyPr/>
          <a:lstStyle/>
          <a:p>
            <a:r>
              <a:rPr lang="de-DE" dirty="0" err="1"/>
              <a:t>Topoplots</a:t>
            </a:r>
            <a:r>
              <a:rPr lang="de-DE" dirty="0"/>
              <a:t> Negative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29BED20-8DCB-A67E-1427-C0CB11268FD4}"/>
              </a:ext>
            </a:extLst>
          </p:cNvPr>
          <p:cNvSpPr/>
          <p:nvPr/>
        </p:nvSpPr>
        <p:spPr>
          <a:xfrm>
            <a:off x="0" y="1223778"/>
            <a:ext cx="12192000" cy="56342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072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04690-9D73-6C07-2531-431FBDCB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808"/>
            <a:ext cx="10515600" cy="1325563"/>
          </a:xfrm>
        </p:spPr>
        <p:txBody>
          <a:bodyPr/>
          <a:lstStyle/>
          <a:p>
            <a:r>
              <a:rPr lang="de-DE" dirty="0" err="1"/>
              <a:t>Topoplots</a:t>
            </a:r>
            <a:r>
              <a:rPr lang="de-DE" dirty="0"/>
              <a:t> Negative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29BED20-8DCB-A67E-1427-C0CB11268FD4}"/>
              </a:ext>
            </a:extLst>
          </p:cNvPr>
          <p:cNvSpPr/>
          <p:nvPr/>
        </p:nvSpPr>
        <p:spPr>
          <a:xfrm>
            <a:off x="0" y="1223778"/>
            <a:ext cx="12192000" cy="56342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094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04690-9D73-6C07-2531-431FBDCB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808"/>
            <a:ext cx="10515600" cy="1325563"/>
          </a:xfrm>
        </p:spPr>
        <p:txBody>
          <a:bodyPr/>
          <a:lstStyle/>
          <a:p>
            <a:r>
              <a:rPr lang="de-DE" dirty="0" err="1"/>
              <a:t>Topoplots</a:t>
            </a:r>
            <a:r>
              <a:rPr lang="de-DE" dirty="0"/>
              <a:t> Negative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29BED20-8DCB-A67E-1427-C0CB11268FD4}"/>
              </a:ext>
            </a:extLst>
          </p:cNvPr>
          <p:cNvSpPr/>
          <p:nvPr/>
        </p:nvSpPr>
        <p:spPr>
          <a:xfrm>
            <a:off x="0" y="1223778"/>
            <a:ext cx="12192000" cy="56342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10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04690-9D73-6C07-2531-431FBDCB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808"/>
            <a:ext cx="10515600" cy="1325563"/>
          </a:xfrm>
        </p:spPr>
        <p:txBody>
          <a:bodyPr/>
          <a:lstStyle/>
          <a:p>
            <a:r>
              <a:rPr lang="de-DE" dirty="0" err="1"/>
              <a:t>Topoplots</a:t>
            </a:r>
            <a:r>
              <a:rPr lang="de-DE" dirty="0"/>
              <a:t> Negative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29BED20-8DCB-A67E-1427-C0CB11268FD4}"/>
              </a:ext>
            </a:extLst>
          </p:cNvPr>
          <p:cNvSpPr/>
          <p:nvPr/>
        </p:nvSpPr>
        <p:spPr>
          <a:xfrm>
            <a:off x="0" y="1223778"/>
            <a:ext cx="12192000" cy="56342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589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04690-9D73-6C07-2531-431FBDCB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808"/>
            <a:ext cx="10515600" cy="1325563"/>
          </a:xfrm>
        </p:spPr>
        <p:txBody>
          <a:bodyPr/>
          <a:lstStyle/>
          <a:p>
            <a:r>
              <a:rPr lang="de-DE" dirty="0" err="1"/>
              <a:t>Topoplots</a:t>
            </a:r>
            <a:r>
              <a:rPr lang="de-DE" dirty="0"/>
              <a:t> Negative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29BED20-8DCB-A67E-1427-C0CB11268FD4}"/>
              </a:ext>
            </a:extLst>
          </p:cNvPr>
          <p:cNvSpPr/>
          <p:nvPr/>
        </p:nvSpPr>
        <p:spPr>
          <a:xfrm>
            <a:off x="0" y="1223778"/>
            <a:ext cx="12192000" cy="56342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973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04690-9D73-6C07-2531-431FBDCB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808"/>
            <a:ext cx="10515600" cy="1325563"/>
          </a:xfrm>
        </p:spPr>
        <p:txBody>
          <a:bodyPr/>
          <a:lstStyle/>
          <a:p>
            <a:r>
              <a:rPr lang="de-DE" dirty="0" err="1"/>
              <a:t>Topoplots</a:t>
            </a:r>
            <a:r>
              <a:rPr lang="de-DE" dirty="0"/>
              <a:t> Negative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29BED20-8DCB-A67E-1427-C0CB11268FD4}"/>
              </a:ext>
            </a:extLst>
          </p:cNvPr>
          <p:cNvSpPr/>
          <p:nvPr/>
        </p:nvSpPr>
        <p:spPr>
          <a:xfrm>
            <a:off x="0" y="1223778"/>
            <a:ext cx="12192000" cy="56342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282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929BED20-8DCB-A67E-1427-C0CB11268FD4}"/>
              </a:ext>
            </a:extLst>
          </p:cNvPr>
          <p:cNvSpPr/>
          <p:nvPr/>
        </p:nvSpPr>
        <p:spPr>
          <a:xfrm>
            <a:off x="0" y="1223778"/>
            <a:ext cx="12192000" cy="56342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704690-9D73-6C07-2531-431FBDCB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808"/>
            <a:ext cx="10515600" cy="1325563"/>
          </a:xfrm>
        </p:spPr>
        <p:txBody>
          <a:bodyPr/>
          <a:lstStyle/>
          <a:p>
            <a:r>
              <a:rPr lang="de-DE" dirty="0" err="1"/>
              <a:t>Topoplots</a:t>
            </a:r>
            <a:r>
              <a:rPr lang="de-DE" dirty="0"/>
              <a:t> Negative: </a:t>
            </a:r>
            <a:r>
              <a:rPr lang="de-DE" dirty="0" err="1"/>
              <a:t>Largest</a:t>
            </a:r>
            <a:r>
              <a:rPr lang="de-DE" dirty="0"/>
              <a:t> Cluster </a:t>
            </a:r>
            <a:r>
              <a:rPr lang="de-DE" dirty="0" err="1"/>
              <a:t>has</a:t>
            </a:r>
            <a:r>
              <a:rPr lang="de-DE" dirty="0"/>
              <a:t> 27.41 % </a:t>
            </a:r>
            <a:r>
              <a:rPr lang="de-DE" dirty="0" err="1"/>
              <a:t>of</a:t>
            </a:r>
            <a:r>
              <a:rPr lang="de-DE" dirty="0"/>
              <a:t> t-Values</a:t>
            </a:r>
          </a:p>
        </p:txBody>
      </p:sp>
    </p:spTree>
    <p:extLst>
      <p:ext uri="{BB962C8B-B14F-4D97-AF65-F5344CB8AC3E}">
        <p14:creationId xmlns:p14="http://schemas.microsoft.com/office/powerpoint/2010/main" val="99345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5FDF8-35BC-CEE9-F63B-D078DC57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Description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/>
              <a:t>presentation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4E6EAB-E67B-A73B-2716-A6EE56850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Plotting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cluster</a:t>
            </a:r>
            <a:r>
              <a:rPr lang="de-DE" dirty="0"/>
              <a:t> in a separate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9 </a:t>
            </a:r>
            <a:r>
              <a:rPr lang="de-DE" dirty="0" err="1"/>
              <a:t>Topoplots</a:t>
            </a:r>
            <a:r>
              <a:rPr lang="de-DE" dirty="0"/>
              <a:t>, </a:t>
            </a:r>
            <a:r>
              <a:rPr lang="de-DE" dirty="0" err="1"/>
              <a:t>mostly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overview</a:t>
            </a:r>
            <a:r>
              <a:rPr lang="de-DE" dirty="0"/>
              <a:t>. </a:t>
            </a:r>
          </a:p>
          <a:p>
            <a:r>
              <a:rPr lang="de-DE" dirty="0"/>
              <a:t>Time </a:t>
            </a:r>
            <a:r>
              <a:rPr lang="de-DE" dirty="0" err="1"/>
              <a:t>interval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moment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last, </a:t>
            </a:r>
            <a:r>
              <a:rPr lang="de-DE" dirty="0" err="1"/>
              <a:t>bins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equally</a:t>
            </a:r>
            <a:r>
              <a:rPr lang="de-DE" dirty="0"/>
              <a:t> </a:t>
            </a:r>
            <a:r>
              <a:rPr lang="de-DE" dirty="0" err="1"/>
              <a:t>spaced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onset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offset</a:t>
            </a:r>
            <a:endParaRPr lang="de-DE" dirty="0"/>
          </a:p>
          <a:p>
            <a:r>
              <a:rPr lang="de-DE" dirty="0" err="1"/>
              <a:t>Going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smallest</a:t>
            </a:r>
            <a:r>
              <a:rPr lang="de-DE" dirty="0"/>
              <a:t>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largest</a:t>
            </a:r>
            <a:r>
              <a:rPr lang="de-DE" dirty="0"/>
              <a:t>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positive and negative</a:t>
            </a:r>
          </a:p>
        </p:txBody>
      </p:sp>
    </p:spTree>
    <p:extLst>
      <p:ext uri="{BB962C8B-B14F-4D97-AF65-F5344CB8AC3E}">
        <p14:creationId xmlns:p14="http://schemas.microsoft.com/office/powerpoint/2010/main" val="1226983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5FDF8-35BC-CEE9-F63B-D078DC57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Conclusion</a:t>
            </a:r>
            <a:r>
              <a:rPr lang="de-DE" dirty="0"/>
              <a:t>: Not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yet</a:t>
            </a:r>
            <a:r>
              <a:rPr lang="de-DE" dirty="0"/>
              <a:t>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4E6EAB-E67B-A73B-2716-A6EE56850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Logic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Occluded</a:t>
            </a:r>
            <a:r>
              <a:rPr lang="de-DE" dirty="0"/>
              <a:t> – Visible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1984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B92C5-10D4-645F-A3FD-5B7DB1AB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20" y="0"/>
            <a:ext cx="10515600" cy="1325563"/>
          </a:xfrm>
        </p:spPr>
        <p:txBody>
          <a:bodyPr/>
          <a:lstStyle/>
          <a:p>
            <a:r>
              <a:rPr lang="de-DE" dirty="0" err="1"/>
              <a:t>Scree</a:t>
            </a:r>
            <a:r>
              <a:rPr lang="de-DE" dirty="0"/>
              <a:t> Plots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76F84DE-730A-38CD-7A50-93C45BDAD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40" y="1325563"/>
            <a:ext cx="4762500" cy="47625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570D74E-6787-42A7-8342-26B2B7C34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772" y="1325563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5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04690-9D73-6C07-2531-431FBDCB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808"/>
            <a:ext cx="10515600" cy="1325563"/>
          </a:xfrm>
        </p:spPr>
        <p:txBody>
          <a:bodyPr/>
          <a:lstStyle/>
          <a:p>
            <a:r>
              <a:rPr lang="de-DE" dirty="0" err="1"/>
              <a:t>Topoplots</a:t>
            </a:r>
            <a:r>
              <a:rPr lang="de-DE" dirty="0"/>
              <a:t> Positive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07988F3-D23D-8375-2077-93BFF1866896}"/>
              </a:ext>
            </a:extLst>
          </p:cNvPr>
          <p:cNvSpPr/>
          <p:nvPr/>
        </p:nvSpPr>
        <p:spPr>
          <a:xfrm>
            <a:off x="0" y="1223778"/>
            <a:ext cx="12192000" cy="56342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41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04690-9D73-6C07-2531-431FBDCB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808"/>
            <a:ext cx="10515600" cy="1325563"/>
          </a:xfrm>
        </p:spPr>
        <p:txBody>
          <a:bodyPr/>
          <a:lstStyle/>
          <a:p>
            <a:r>
              <a:rPr lang="de-DE" dirty="0" err="1"/>
              <a:t>Topoplots</a:t>
            </a:r>
            <a:r>
              <a:rPr lang="de-DE" dirty="0"/>
              <a:t> Positive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07988F3-D23D-8375-2077-93BFF1866896}"/>
              </a:ext>
            </a:extLst>
          </p:cNvPr>
          <p:cNvSpPr/>
          <p:nvPr/>
        </p:nvSpPr>
        <p:spPr>
          <a:xfrm>
            <a:off x="0" y="1223778"/>
            <a:ext cx="12192000" cy="56342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54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04690-9D73-6C07-2531-431FBDCB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808"/>
            <a:ext cx="10515600" cy="1325563"/>
          </a:xfrm>
        </p:spPr>
        <p:txBody>
          <a:bodyPr/>
          <a:lstStyle/>
          <a:p>
            <a:r>
              <a:rPr lang="de-DE" dirty="0" err="1"/>
              <a:t>Topoplots</a:t>
            </a:r>
            <a:r>
              <a:rPr lang="de-DE" dirty="0"/>
              <a:t> Positive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07988F3-D23D-8375-2077-93BFF1866896}"/>
              </a:ext>
            </a:extLst>
          </p:cNvPr>
          <p:cNvSpPr/>
          <p:nvPr/>
        </p:nvSpPr>
        <p:spPr>
          <a:xfrm>
            <a:off x="0" y="1223778"/>
            <a:ext cx="12192000" cy="56342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02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04690-9D73-6C07-2531-431FBDCB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808"/>
            <a:ext cx="10515600" cy="1325563"/>
          </a:xfrm>
        </p:spPr>
        <p:txBody>
          <a:bodyPr/>
          <a:lstStyle/>
          <a:p>
            <a:r>
              <a:rPr lang="de-DE" dirty="0" err="1"/>
              <a:t>Topoplots</a:t>
            </a:r>
            <a:r>
              <a:rPr lang="de-DE" dirty="0"/>
              <a:t> Positive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07988F3-D23D-8375-2077-93BFF1866896}"/>
              </a:ext>
            </a:extLst>
          </p:cNvPr>
          <p:cNvSpPr/>
          <p:nvPr/>
        </p:nvSpPr>
        <p:spPr>
          <a:xfrm>
            <a:off x="0" y="1223778"/>
            <a:ext cx="12192000" cy="56342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95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04690-9D73-6C07-2531-431FBDCB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808"/>
            <a:ext cx="10515600" cy="1325563"/>
          </a:xfrm>
        </p:spPr>
        <p:txBody>
          <a:bodyPr/>
          <a:lstStyle/>
          <a:p>
            <a:r>
              <a:rPr lang="de-DE" dirty="0" err="1"/>
              <a:t>Topoplots</a:t>
            </a:r>
            <a:r>
              <a:rPr lang="de-DE" dirty="0"/>
              <a:t> Positive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C8A62BE-D6DE-A3CB-F1B6-1D7335CA3266}"/>
              </a:ext>
            </a:extLst>
          </p:cNvPr>
          <p:cNvSpPr/>
          <p:nvPr/>
        </p:nvSpPr>
        <p:spPr>
          <a:xfrm>
            <a:off x="0" y="1223778"/>
            <a:ext cx="12192000" cy="56342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65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04690-9D73-6C07-2531-431FBDCB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808"/>
            <a:ext cx="10515600" cy="1325563"/>
          </a:xfrm>
        </p:spPr>
        <p:txBody>
          <a:bodyPr/>
          <a:lstStyle/>
          <a:p>
            <a:r>
              <a:rPr lang="de-DE" dirty="0" err="1"/>
              <a:t>Topoplots</a:t>
            </a:r>
            <a:r>
              <a:rPr lang="de-DE" dirty="0"/>
              <a:t> Positive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3ED17D3-4C7A-6FC1-6235-7C4DAB320222}"/>
              </a:ext>
            </a:extLst>
          </p:cNvPr>
          <p:cNvSpPr/>
          <p:nvPr/>
        </p:nvSpPr>
        <p:spPr>
          <a:xfrm>
            <a:off x="0" y="1223778"/>
            <a:ext cx="12192000" cy="56342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106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Breitbild</PresentationFormat>
  <Paragraphs>27</Paragraphs>
  <Slides>20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</vt:lpstr>
      <vt:lpstr>Clusters Random Constant</vt:lpstr>
      <vt:lpstr>Description of presentation</vt:lpstr>
      <vt:lpstr>Scree Plots</vt:lpstr>
      <vt:lpstr>Topoplots Positive</vt:lpstr>
      <vt:lpstr>Topoplots Positive</vt:lpstr>
      <vt:lpstr>Topoplots Positive</vt:lpstr>
      <vt:lpstr>Topoplots Positive</vt:lpstr>
      <vt:lpstr>Topoplots Positive</vt:lpstr>
      <vt:lpstr>Topoplots Positive</vt:lpstr>
      <vt:lpstr>Topoplots Positive</vt:lpstr>
      <vt:lpstr>Topoplots Positive</vt:lpstr>
      <vt:lpstr>Topoplots Positive: Largest Cluster has 27.6 % of t-values</vt:lpstr>
      <vt:lpstr>Topoplots Negative</vt:lpstr>
      <vt:lpstr>Topoplots Negative</vt:lpstr>
      <vt:lpstr>Topoplots Negative</vt:lpstr>
      <vt:lpstr>Topoplots Negative</vt:lpstr>
      <vt:lpstr>Topoplots Negative</vt:lpstr>
      <vt:lpstr>Topoplots Negative</vt:lpstr>
      <vt:lpstr>Topoplots Negative: Largest Cluster has 27.41 % of t-Values</vt:lpstr>
      <vt:lpstr>My Conclusion: Not sure yet.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Clusters in the Data</dc:title>
  <dc:creator>Wilken, Saskia</dc:creator>
  <cp:lastModifiedBy>Wilken, Saskia</cp:lastModifiedBy>
  <cp:revision>20</cp:revision>
  <dcterms:created xsi:type="dcterms:W3CDTF">2022-10-28T09:05:08Z</dcterms:created>
  <dcterms:modified xsi:type="dcterms:W3CDTF">2022-10-31T20:17:40Z</dcterms:modified>
</cp:coreProperties>
</file>