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D9C75-B34C-F7BB-7B5D-FCA21A96A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487332-8717-042A-CF44-B5F049CF0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A6A159-A498-6B60-DC86-412D3740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CB2-068E-4EBC-ABA4-7E0B5A793A50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7DAF8A-FAEC-3D07-B498-EF2FEF47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71AD00-5A83-E515-8814-5BFB1D79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C1-F6B6-4D9E-B271-68C1F171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22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51FA5-F76C-9733-954C-C8B4E6B3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D45492-1D42-5F27-6DF0-A1EC5FED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EA041-E8CB-A92E-BD37-40264ABE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CB2-068E-4EBC-ABA4-7E0B5A793A50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3D745E-CBA7-FD16-D251-7160C24C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F47BB-9789-5B3E-65A3-6D9C1682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C1-F6B6-4D9E-B271-68C1F171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0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44B615-5793-2258-A948-459A4666A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6795B2-BBD4-DE91-074F-A63D880B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B9792-83C0-7542-C93F-8E4FC374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CB2-068E-4EBC-ABA4-7E0B5A793A50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6DBFA-950E-7F35-C2D9-333A5E79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A6A38-0DE7-D6D0-3C7C-C4DD6573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C1-F6B6-4D9E-B271-68C1F171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7B0F4-06A2-9FC6-057E-A86CA636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E069D-861E-BE7F-1B70-81430666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00162-5DAD-169E-187B-FBB0E50E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CB2-068E-4EBC-ABA4-7E0B5A793A50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84FD8-E0D2-ABCE-1724-FE31D7DF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F5B520-7944-3E08-EDC5-F2B0E22E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C1-F6B6-4D9E-B271-68C1F171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15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E455-711C-6198-E56E-B5FCFD8D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2E22A-422A-05C2-891F-ACEA9B8DC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2F97F8-F311-DE2F-C9EA-E10C5630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CB2-068E-4EBC-ABA4-7E0B5A793A50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E4FBB-EB3E-A967-E74B-13A49A9A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06E61F-DF05-7B49-CF5C-DA766FE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C1-F6B6-4D9E-B271-68C1F171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9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10D00-3919-3698-3F02-E33A17EE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CAB7C-56B2-E545-E329-10FC52953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E1BB79-59DB-E2AA-E62B-24BAF8140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8B070A-D42C-188E-CAEF-AC2556DC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CB2-068E-4EBC-ABA4-7E0B5A793A50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F13008-65B8-790D-45B7-E37216A6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69BAB8-F2F5-DFDF-3B71-B1C68D1D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C1-F6B6-4D9E-B271-68C1F171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DECE1-00B1-A518-5425-33DC7534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1C6777-C792-4DBC-261C-D849AAAE5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712A1C-2B1A-B3DF-B237-A56C036FE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649312-D2B3-E98B-8E63-45DDAB7CF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3A0051-9E73-625B-B0C9-47D0E57AC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E718D5-7157-EA9F-DB91-76DDCABA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CB2-068E-4EBC-ABA4-7E0B5A793A50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8262B5-F243-371A-88B0-1204FFC0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C12BCC-E19F-0F74-B3E7-85A662A3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C1-F6B6-4D9E-B271-68C1F171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EB40-C060-D737-CE42-2B8072E9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BD7A97-5C63-2E6A-B233-BAE3350F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CB2-068E-4EBC-ABA4-7E0B5A793A50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984A27-D7B6-D545-B7DC-CFB83DEA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123BF2-31E0-E9B4-D461-579C9419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C1-F6B6-4D9E-B271-68C1F171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84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CDADBF-890A-D19D-5767-6EB0BB39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CB2-068E-4EBC-ABA4-7E0B5A793A50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FA28D2-9C37-0484-B81F-DD64099D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419E4D-CFD2-ECC8-6640-587F5B2E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C1-F6B6-4D9E-B271-68C1F171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5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DD2D4-6453-22F3-18FC-CACFC5E5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DF3B9B-5A77-4E97-284A-64706CD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16E07E-BCF6-34D4-5CE3-7C701A1A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60C6FB-1A9F-F175-0672-ECC956A0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CB2-068E-4EBC-ABA4-7E0B5A793A50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E4C737-4CEF-D1DA-45B2-7B208EE6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6B0D5F-8CC8-332A-3AA3-20B1636B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C1-F6B6-4D9E-B271-68C1F171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53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0B170-56DC-C69A-6ED4-53109EC6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EAC473-68E2-8BAB-9DA1-02CF1F9B3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32C358-D487-1A1D-8A19-67FBBB25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C5F7F-BC1D-F441-DF0D-289D0ED1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CB2-068E-4EBC-ABA4-7E0B5A793A50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43087C-0781-B0D5-91FF-5A1A86E9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173062-D933-E875-5333-DAF6F673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C1-F6B6-4D9E-B271-68C1F171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08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046FC1-F4C3-6AE2-59D7-8FEB58E8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6A0DB8-22F6-56E7-9311-63298F56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9667B9-216C-1B92-ABD1-2C352AA7C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34CB2-068E-4EBC-ABA4-7E0B5A793A50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6424E-C7FB-E661-C61B-383830BB8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61A03-05DA-A5B5-B973-38CE78432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9BC1-F6B6-4D9E-B271-68C1F171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66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9F6F4-3B4C-062C-AC30-3562669D5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Entropy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E94652-125D-863C-4A4C-3193A2674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500 </a:t>
            </a:r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segment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1500 </a:t>
            </a:r>
            <a:r>
              <a:rPr lang="de-DE" dirty="0" err="1"/>
              <a:t>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43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0F4AD-4CC4-A22F-4C18-33AFA117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Entropy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58A79-55D4-5290-BBB9-25F7EB2A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time </a:t>
            </a:r>
            <a:r>
              <a:rPr lang="de-DE" dirty="0" err="1"/>
              <a:t>series</a:t>
            </a:r>
            <a:r>
              <a:rPr lang="de-DE" dirty="0"/>
              <a:t> –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successive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/>
              <a:t>(!)</a:t>
            </a:r>
            <a:endParaRPr lang="de-DE" dirty="0"/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m =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(„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“)</a:t>
            </a:r>
          </a:p>
          <a:p>
            <a:pPr lvl="2"/>
            <a:r>
              <a:rPr lang="de-DE" dirty="0"/>
              <a:t>Default </a:t>
            </a:r>
            <a:r>
              <a:rPr lang="de-DE" dirty="0" err="1"/>
              <a:t>is</a:t>
            </a:r>
            <a:r>
              <a:rPr lang="de-DE" dirty="0"/>
              <a:t> m = 2</a:t>
            </a:r>
          </a:p>
          <a:p>
            <a:pPr lvl="1"/>
            <a:r>
              <a:rPr lang="de-DE" dirty="0"/>
              <a:t>r = </a:t>
            </a:r>
            <a:r>
              <a:rPr lang="de-DE" dirty="0" err="1"/>
              <a:t>tolerance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still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</a:t>
            </a:r>
          </a:p>
          <a:p>
            <a:pPr lvl="2"/>
            <a:r>
              <a:rPr lang="de-DE" dirty="0"/>
              <a:t>Default </a:t>
            </a:r>
            <a:r>
              <a:rPr lang="de-DE" dirty="0" err="1"/>
              <a:t>is</a:t>
            </a:r>
            <a:r>
              <a:rPr lang="de-DE" dirty="0"/>
              <a:t> 0.2*</a:t>
            </a:r>
            <a:r>
              <a:rPr lang="de-DE" dirty="0" err="1"/>
              <a:t>std</a:t>
            </a:r>
            <a:endParaRPr lang="de-DE" dirty="0"/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at a time</a:t>
            </a:r>
          </a:p>
          <a:p>
            <a:r>
              <a:rPr lang="de-DE" dirty="0"/>
              <a:t>Larger </a:t>
            </a:r>
            <a:r>
              <a:rPr lang="de-DE" dirty="0" err="1"/>
              <a:t>values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randomness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60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61CB7-5AFB-E925-4BD3-898851FC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DF79397-7BB9-D2F0-FC3D-50CE7CFA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Looking at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(</a:t>
            </a:r>
            <a:r>
              <a:rPr lang="de-DE" dirty="0" err="1"/>
              <a:t>traj_y</a:t>
            </a:r>
            <a:r>
              <a:rPr lang="de-DE" dirty="0"/>
              <a:t> – </a:t>
            </a:r>
            <a:r>
              <a:rPr lang="de-DE" dirty="0" err="1"/>
              <a:t>purs_y</a:t>
            </a:r>
            <a:r>
              <a:rPr lang="de-DE" dirty="0"/>
              <a:t>)</a:t>
            </a:r>
          </a:p>
          <a:p>
            <a:r>
              <a:rPr lang="de-DE" dirty="0"/>
              <a:t>Z-</a:t>
            </a:r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segment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</a:t>
            </a:r>
            <a:r>
              <a:rPr lang="de-DE" dirty="0" err="1"/>
              <a:t>individually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stds</a:t>
            </a:r>
            <a:r>
              <a:rPr lang="de-DE" dirty="0"/>
              <a:t> and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equal</a:t>
            </a:r>
            <a:endParaRPr lang="de-DE" dirty="0"/>
          </a:p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SampEn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segment</a:t>
            </a:r>
            <a:r>
              <a:rPr lang="de-DE" dirty="0"/>
              <a:t> at a time (m = 2, r = 0.2)</a:t>
            </a:r>
          </a:p>
          <a:p>
            <a:r>
              <a:rPr lang="de-DE" dirty="0"/>
              <a:t>Visual </a:t>
            </a:r>
            <a:r>
              <a:rPr lang="de-DE" dirty="0" err="1"/>
              <a:t>inspection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SampEn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per </a:t>
            </a:r>
            <a:r>
              <a:rPr lang="de-DE" dirty="0" err="1"/>
              <a:t>condition</a:t>
            </a:r>
            <a:r>
              <a:rPr lang="de-DE" dirty="0"/>
              <a:t> -&gt; </a:t>
            </a:r>
            <a:r>
              <a:rPr lang="de-DE" dirty="0" err="1"/>
              <a:t>first</a:t>
            </a:r>
            <a:r>
              <a:rPr lang="de-DE" dirty="0"/>
              <a:t> 500 </a:t>
            </a:r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skewed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Perform </a:t>
            </a:r>
            <a:r>
              <a:rPr lang="de-DE" dirty="0" err="1"/>
              <a:t>Wilcoxon</a:t>
            </a:r>
            <a:r>
              <a:rPr lang="de-DE" dirty="0"/>
              <a:t> Rank </a:t>
            </a:r>
            <a:r>
              <a:rPr lang="de-DE" dirty="0" err="1"/>
              <a:t>Sum</a:t>
            </a:r>
            <a:r>
              <a:rPr lang="de-DE" dirty="0"/>
              <a:t> Test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significance</a:t>
            </a:r>
            <a:r>
              <a:rPr lang="de-DE" dirty="0"/>
              <a:t> on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SampEn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p &lt; 0.0001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98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36F8DCF-F0C7-F5AB-408D-A96BEB13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3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E0859D0-C4EF-F661-0460-DA285DF6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348"/>
            <a:ext cx="9293678" cy="4949527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D0A4FE11-4FC4-2FE1-6D22-FCAF3F03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Heatmap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04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Sample Entropy</vt:lpstr>
      <vt:lpstr>Sample Entropy</vt:lpstr>
      <vt:lpstr>Analysis steps</vt:lpstr>
      <vt:lpstr>PowerPoint-Präsentation</vt:lpstr>
      <vt:lpstr>The Heatmap again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Entropy</dc:title>
  <dc:creator>Wilken, Saskia</dc:creator>
  <cp:lastModifiedBy>Wilken, Saskia</cp:lastModifiedBy>
  <cp:revision>6</cp:revision>
  <dcterms:created xsi:type="dcterms:W3CDTF">2022-11-11T13:10:49Z</dcterms:created>
  <dcterms:modified xsi:type="dcterms:W3CDTF">2022-11-11T13:51:45Z</dcterms:modified>
</cp:coreProperties>
</file>