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1" autoAdjust="0"/>
    <p:restoredTop sz="94660"/>
  </p:normalViewPr>
  <p:slideViewPr>
    <p:cSldViewPr snapToGrid="0">
      <p:cViewPr varScale="1">
        <p:scale>
          <a:sx n="390" d="100"/>
          <a:sy n="390" d="100"/>
        </p:scale>
        <p:origin x="68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1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6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1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5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9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8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8780-8C58-4F80-8CD9-52F9058D3DA8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7127-3BB7-43FB-8CED-95D1B2540B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43B25-593A-220C-1A0B-5ADB326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Figures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8CF3D3-66DC-0722-1F45-7D30CF47E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Draft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3870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F8846-AA48-A438-0C91-CA96CC2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Enotropy</a:t>
            </a:r>
            <a:r>
              <a:rPr lang="de-DE" dirty="0"/>
              <a:t> and </a:t>
            </a:r>
            <a:r>
              <a:rPr lang="de-DE" dirty="0" err="1"/>
              <a:t>Heatmap</a:t>
            </a:r>
            <a:r>
              <a:rPr lang="de-DE" dirty="0"/>
              <a:t> - </a:t>
            </a:r>
            <a:r>
              <a:rPr lang="de-DE" dirty="0" err="1"/>
              <a:t>Draft</a:t>
            </a:r>
            <a:endParaRPr lang="de-DE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CE4026D-212B-023C-552D-1F75992D9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21727"/>
              </p:ext>
            </p:extLst>
          </p:nvPr>
        </p:nvGraphicFramePr>
        <p:xfrm>
          <a:off x="641252" y="596741"/>
          <a:ext cx="2242780" cy="7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0515422" imgH="3390785" progId="Acrobat.Document.DC">
                  <p:embed/>
                </p:oleObj>
              </mc:Choice>
              <mc:Fallback>
                <p:oleObj name="Acrobat Document" r:id="rId2" imgW="10515422" imgH="339078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1252" y="596741"/>
                        <a:ext cx="2242780" cy="72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8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F8846-AA48-A438-0C91-CA96CC2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Vincentiles</a:t>
            </a:r>
            <a:r>
              <a:rPr lang="de-DE" dirty="0"/>
              <a:t> and </a:t>
            </a:r>
            <a:r>
              <a:rPr lang="de-DE" dirty="0" err="1"/>
              <a:t>Effect</a:t>
            </a:r>
            <a:r>
              <a:rPr lang="de-DE" dirty="0"/>
              <a:t> - </a:t>
            </a:r>
            <a:r>
              <a:rPr lang="de-DE" dirty="0" err="1"/>
              <a:t>Draft</a:t>
            </a:r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3598957-9180-E7CD-DD96-BB249E039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2150"/>
              </p:ext>
            </p:extLst>
          </p:nvPr>
        </p:nvGraphicFramePr>
        <p:xfrm>
          <a:off x="569319" y="573457"/>
          <a:ext cx="24003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176375" imgH="3916433" progId="Acrobat.Document.DC">
                  <p:embed/>
                </p:oleObj>
              </mc:Choice>
              <mc:Fallback>
                <p:oleObj name="Acrobat Document" r:id="rId2" imgW="12176375" imgH="391643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319" y="573457"/>
                        <a:ext cx="240030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58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F8846-AA48-A438-0C91-CA96CC2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Entropy</a:t>
            </a:r>
            <a:r>
              <a:rPr lang="de-DE" dirty="0"/>
              <a:t> and </a:t>
            </a:r>
            <a:r>
              <a:rPr lang="de-DE" dirty="0" err="1"/>
              <a:t>Heatmap</a:t>
            </a:r>
            <a:r>
              <a:rPr lang="de-DE" dirty="0"/>
              <a:t> - </a:t>
            </a:r>
            <a:r>
              <a:rPr lang="de-DE" dirty="0" err="1"/>
              <a:t>Draft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AF2F4D-C43C-05D7-EB32-D99B7B1EAB20}"/>
              </a:ext>
            </a:extLst>
          </p:cNvPr>
          <p:cNvSpPr txBox="1"/>
          <p:nvPr/>
        </p:nvSpPr>
        <p:spPr>
          <a:xfrm>
            <a:off x="402018" y="822537"/>
            <a:ext cx="867452" cy="21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84" dirty="0" err="1"/>
              <a:t>How</a:t>
            </a:r>
            <a:r>
              <a:rPr lang="de-DE" sz="384" dirty="0"/>
              <a:t> </a:t>
            </a:r>
            <a:r>
              <a:rPr lang="de-DE" sz="384" dirty="0" err="1"/>
              <a:t>to</a:t>
            </a:r>
            <a:r>
              <a:rPr lang="de-DE" sz="384" dirty="0"/>
              <a:t> </a:t>
            </a:r>
            <a:r>
              <a:rPr lang="de-DE" sz="384" dirty="0" err="1"/>
              <a:t>report</a:t>
            </a:r>
            <a:r>
              <a:rPr lang="de-DE" sz="384" dirty="0"/>
              <a:t> </a:t>
            </a:r>
            <a:r>
              <a:rPr lang="de-DE" sz="384" dirty="0" err="1"/>
              <a:t>the</a:t>
            </a:r>
            <a:r>
              <a:rPr lang="de-DE" sz="384" dirty="0"/>
              <a:t> </a:t>
            </a:r>
            <a:r>
              <a:rPr lang="de-DE" sz="384" dirty="0" err="1"/>
              <a:t>test</a:t>
            </a:r>
            <a:r>
              <a:rPr lang="de-DE" sz="384" dirty="0"/>
              <a:t> </a:t>
            </a:r>
            <a:r>
              <a:rPr lang="de-DE" sz="384" dirty="0" err="1"/>
              <a:t>results</a:t>
            </a:r>
            <a:r>
              <a:rPr lang="de-DE" sz="384" dirty="0"/>
              <a:t>?</a:t>
            </a:r>
          </a:p>
          <a:p>
            <a:r>
              <a:rPr lang="de-DE" sz="384" dirty="0"/>
              <a:t>Implement in </a:t>
            </a:r>
            <a:r>
              <a:rPr lang="de-DE" sz="384" dirty="0" err="1"/>
              <a:t>graphic</a:t>
            </a:r>
            <a:r>
              <a:rPr lang="de-DE" sz="384" dirty="0"/>
              <a:t>? </a:t>
            </a:r>
            <a:r>
              <a:rPr lang="de-DE" sz="384" dirty="0" err="1"/>
              <a:t>Or</a:t>
            </a:r>
            <a:r>
              <a:rPr lang="de-DE" sz="384" dirty="0"/>
              <a:t> </a:t>
            </a:r>
            <a:r>
              <a:rPr lang="de-DE" sz="384" dirty="0" err="1"/>
              <a:t>table</a:t>
            </a:r>
            <a:r>
              <a:rPr lang="de-DE" sz="384" dirty="0"/>
              <a:t>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222E18-A953-5197-12A0-735B2CD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32" y="32169"/>
            <a:ext cx="990115" cy="17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Benutzerdefiniert</PresentationFormat>
  <Paragraphs>7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Acrobat Document</vt:lpstr>
      <vt:lpstr>Paper Figures</vt:lpstr>
      <vt:lpstr>Enotropy and Heatmap - Draft</vt:lpstr>
      <vt:lpstr>Vincentiles and Effect - Draft</vt:lpstr>
      <vt:lpstr>Entropy and Heatmap - Draft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Figures</dc:title>
  <dc:creator>Wilken, Saskia</dc:creator>
  <cp:lastModifiedBy>Wilken, Saskia</cp:lastModifiedBy>
  <cp:revision>7</cp:revision>
  <dcterms:created xsi:type="dcterms:W3CDTF">2022-12-05T12:56:59Z</dcterms:created>
  <dcterms:modified xsi:type="dcterms:W3CDTF">2022-12-07T09:31:01Z</dcterms:modified>
</cp:coreProperties>
</file>