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80793-E07A-3A85-DC88-6B0B1B21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553A5-A309-6C65-2A7F-8012AFCFF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B7A9A-22CB-72CC-6B17-450C0543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516D5-C3EC-1EB3-6A11-DC2811B7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907DB-E9CA-8BA0-180D-24123482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94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5034D-EA36-A9F5-8AD8-32AB3587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24297B-ABAC-E89A-D863-177C24C6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DDBAC-2B09-2894-DCFA-8C5B352F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76AFF-0845-CAB7-0C20-234E11C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7E059-0D55-BFE0-C4BC-6E52648B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5CDD-2409-7481-8B41-C3093FCB0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025F7-8E57-9402-72F6-CF867FC8A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0666E-4B45-A604-0F0E-F53796E3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7E46D-7DD7-9CD1-04F2-0B603580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048DE-E325-F010-28F9-16D1F3A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2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0AC9-AF48-8DF5-7376-1F9DB2D1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C5AF5-4378-37A2-DF0A-22766154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2E747-C183-51CD-6797-345E7AB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A6805-8EB7-6235-6E7F-B8482F33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D7923-C8D6-5BFC-DF3C-EC73E940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AF8C-3366-6469-849F-197B0693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7D59F-5DDF-AF0F-9709-C6CB3A25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2AED8-9D17-CE37-3329-3166A899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F88AF3-11A8-5B2F-345A-4975FA47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97024-CAFC-018E-0C76-F1F762AD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27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66C93-E5E3-0A86-63C2-3A963300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DB790-3276-F314-E647-C961B9FA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41059C-51BB-8596-8381-B5373127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F51DDE-E9B4-E4C6-5C59-FABF34C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AEEEB-8323-187E-DD5F-CA9530E9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56539-9997-8D96-5F49-841C5794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5469E-7397-91F3-9A0F-2D5AC1F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9BA3D-F138-1B58-5972-70A27372D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834DD6-AFD6-CC95-2815-234A55439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901544-EAA2-B1E3-AA1E-39B9E7137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14B5A2-04D0-E83D-F360-F93D991FA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0C778C-B471-340B-A1B7-3E95D6D3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59D172-2673-DC88-DA53-35C641D8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255390-0F3D-688D-2596-49C3E17C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27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44FCB-EF6F-CC86-15A7-A10A2E56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17688D-B344-5FE3-60C1-02AB5E5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380D2B-41D2-2771-1C97-CBDC2EE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155090-851B-E90D-821A-5A06F82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27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D9436E-0831-5FD7-F693-F947157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781144-DA81-35F1-FD4C-33432F55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688D8D-1215-694B-FC77-731ABA6C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2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F5D59-31E8-6D49-B685-59747F63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464546-90FB-BDDF-7C24-97C700C7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8FF81F-6749-DA4F-B40C-C6B1CAD9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E933-BE3C-6397-37A6-CFF591ED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4A45AB-E7E9-9B1D-E261-030027FB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788046-5E35-A967-D177-4399BC34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5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3B7AA-96A8-F1DD-CCE0-D2A26B21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CC3624-D539-75FB-F1D9-7A0FD1C04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BF43B2-DA92-4D3A-B76D-57341857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BAF1CA-8238-0E38-FFD7-22EECAC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ECFE93-8487-E600-2270-A13AF16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9AC60-4466-9B7B-EB03-C917AA1F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46DFE2-5947-AC09-CCFA-70CFAD9F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76C41-1E59-1E76-09B4-A132A68F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D0831-1795-CE1A-BD45-EF6B7D54F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AE5BF-817E-404F-894E-5B7F71C1CF71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2F22F-17A8-BAA9-8534-D88ADE5FE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A121A-9E7D-CED8-CCC1-DE5CA01E4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C292-A316-4C1C-88F4-7F928F01A2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6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F3F530-968E-DA81-B38F-8664DADD41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7000"/>
                    </a14:imgEffect>
                  </a14:imgLayer>
                </a14:imgProps>
              </a:ext>
            </a:extLst>
          </a:blip>
          <a:srcRect t="19713" b="17761"/>
          <a:stretch/>
        </p:blipFill>
        <p:spPr>
          <a:xfrm>
            <a:off x="2841009" y="2420568"/>
            <a:ext cx="6619163" cy="4138666"/>
          </a:xfrm>
          <a:prstGeom prst="rect">
            <a:avLst/>
          </a:prstGeom>
          <a:ln w="47625"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C946E8-A157-35C5-BA56-0A515AB51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026" y="-124133"/>
            <a:ext cx="9144000" cy="2387600"/>
          </a:xfrm>
        </p:spPr>
        <p:txBody>
          <a:bodyPr/>
          <a:lstStyle/>
          <a:p>
            <a:r>
              <a:rPr lang="de-DE" dirty="0"/>
              <a:t>Rekrutieren Sportler</a:t>
            </a:r>
          </a:p>
        </p:txBody>
      </p:sp>
    </p:spTree>
    <p:extLst>
      <p:ext uri="{BB962C8B-B14F-4D97-AF65-F5344CB8AC3E}">
        <p14:creationId xmlns:p14="http://schemas.microsoft.com/office/powerpoint/2010/main" val="32306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97B59-558B-9063-BF8B-736A809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Rekrutierungsstrategien Sportler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FE9E5-45C6-AF94-3877-2CA61A2F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 Wir haben schon sehr viele Vereine kontaktiert und bisher sehr wenige Sportler bekommen</a:t>
            </a:r>
          </a:p>
          <a:p>
            <a:pPr lvl="1"/>
            <a:r>
              <a:rPr lang="de-DE" dirty="0"/>
              <a:t>Anreise dauert ihnen zu lange (zu geringe Motivation für den Aufwand)</a:t>
            </a:r>
          </a:p>
          <a:p>
            <a:r>
              <a:rPr lang="de-DE" dirty="0"/>
              <a:t>Rekrutieren aus Probandenkreis wegen spezieller Stichprobe schwer</a:t>
            </a:r>
          </a:p>
          <a:p>
            <a:r>
              <a:rPr lang="de-DE" dirty="0"/>
              <a:t>Posten von Werbung auf </a:t>
            </a:r>
            <a:r>
              <a:rPr lang="de-DE" dirty="0" err="1"/>
              <a:t>Social</a:t>
            </a:r>
            <a:r>
              <a:rPr lang="de-DE" dirty="0"/>
              <a:t> Media Kanälen der Fernuni hat bisher 0 Probanden gebracht</a:t>
            </a:r>
          </a:p>
          <a:p>
            <a:pPr lvl="1"/>
            <a:r>
              <a:rPr lang="de-DE" dirty="0"/>
              <a:t>Viele sind interessiert, fast keine erfüllen unsere Kriterien</a:t>
            </a:r>
          </a:p>
          <a:p>
            <a:r>
              <a:rPr lang="de-DE" dirty="0"/>
              <a:t>Momentan versuchen wir vor Ort Werbung bei Spielen; Turnieren und Trainings zu machen und Trainer usw. ans Telefon zu </a:t>
            </a:r>
            <a:r>
              <a:rPr lang="de-DE" dirty="0" err="1"/>
              <a:t>rkeigen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Bisher leider immer noch nicht so </a:t>
            </a:r>
            <a:r>
              <a:rPr lang="de-DE"/>
              <a:t>viel Erfolg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72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97B59-558B-9063-BF8B-736A809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Rahmenbedingungen Sportler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FE9E5-45C6-AF94-3877-2CA61A2F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3238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18 – 35</a:t>
            </a:r>
          </a:p>
          <a:p>
            <a:r>
              <a:rPr lang="de-DE" dirty="0"/>
              <a:t>Keine neurologischen oder psychiatrischen Vorerkrankungen</a:t>
            </a:r>
          </a:p>
          <a:p>
            <a:r>
              <a:rPr lang="de-DE" dirty="0"/>
              <a:t>Ab Landesliga aufwärts aktiv oder bis vor unter 10 Jahren aktiv in Tennis, Badminton, Tischtennis, </a:t>
            </a:r>
            <a:r>
              <a:rPr lang="de-DE" dirty="0" err="1"/>
              <a:t>Paddleball</a:t>
            </a:r>
            <a:r>
              <a:rPr lang="de-DE" dirty="0"/>
              <a:t> oder Squash</a:t>
            </a:r>
          </a:p>
          <a:p>
            <a:r>
              <a:rPr lang="de-DE" dirty="0"/>
              <a:t>(implizit): Müssen bereit sein nach Hagen zu fahren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FB24343-D21A-6579-61AE-BEB74E7C3587}"/>
              </a:ext>
            </a:extLst>
          </p:cNvPr>
          <p:cNvSpPr txBox="1">
            <a:spLocks/>
          </p:cNvSpPr>
          <p:nvPr/>
        </p:nvSpPr>
        <p:spPr>
          <a:xfrm>
            <a:off x="5794174" y="1834709"/>
            <a:ext cx="4813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35 €</a:t>
            </a:r>
          </a:p>
          <a:p>
            <a:r>
              <a:rPr lang="de-DE" dirty="0"/>
              <a:t>Feedback über kognitive Fähigkeiten (sofort) und </a:t>
            </a:r>
            <a:r>
              <a:rPr lang="de-DE" dirty="0" err="1"/>
              <a:t>leistung</a:t>
            </a:r>
            <a:r>
              <a:rPr lang="de-DE" dirty="0"/>
              <a:t> im Tracking (später)</a:t>
            </a:r>
          </a:p>
          <a:p>
            <a:r>
              <a:rPr lang="de-DE" dirty="0"/>
              <a:t>Beitrag zur Forschung, interessant, usw.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42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97B59-558B-9063-BF8B-736A809F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zum Verbessern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FE9E5-45C6-AF94-3877-2CA61A2F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3238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Turnier in Hagen ausrichten</a:t>
            </a:r>
          </a:p>
          <a:p>
            <a:pPr lvl="1"/>
            <a:r>
              <a:rPr lang="de-DE" dirty="0"/>
              <a:t>Wäre wohl teurer als Vergütung anheben</a:t>
            </a:r>
          </a:p>
          <a:p>
            <a:r>
              <a:rPr lang="de-DE" dirty="0"/>
              <a:t>Olympic Training Center kontaktieren</a:t>
            </a:r>
          </a:p>
          <a:p>
            <a:pPr lvl="1"/>
            <a:r>
              <a:rPr lang="de-DE" dirty="0"/>
              <a:t>Ist in </a:t>
            </a:r>
            <a:r>
              <a:rPr lang="de-DE" dirty="0" err="1"/>
              <a:t>Arbei</a:t>
            </a:r>
            <a:endParaRPr lang="de-DE" dirty="0"/>
          </a:p>
          <a:p>
            <a:r>
              <a:rPr lang="de-DE" dirty="0"/>
              <a:t>Vergütung anheben (z.B. 50 €) und evtl. n </a:t>
            </a:r>
            <a:r>
              <a:rPr lang="de-DE" dirty="0" err="1"/>
              <a:t>Credit</a:t>
            </a:r>
            <a:r>
              <a:rPr lang="de-DE" dirty="0"/>
              <a:t> Point anbieten -&gt; für Studenten der </a:t>
            </a:r>
            <a:r>
              <a:rPr lang="de-DE" dirty="0" err="1"/>
              <a:t>SpoHo</a:t>
            </a:r>
            <a:endParaRPr lang="de-DE" dirty="0"/>
          </a:p>
          <a:p>
            <a:pPr lvl="1"/>
            <a:r>
              <a:rPr lang="de-DE" dirty="0"/>
              <a:t>Note in z.B. Badminton als Expertise-Maß verwenden</a:t>
            </a:r>
          </a:p>
          <a:p>
            <a:pPr lvl="1"/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FB24343-D21A-6579-61AE-BEB74E7C3587}"/>
              </a:ext>
            </a:extLst>
          </p:cNvPr>
          <p:cNvSpPr txBox="1">
            <a:spLocks/>
          </p:cNvSpPr>
          <p:nvPr/>
        </p:nvSpPr>
        <p:spPr>
          <a:xfrm>
            <a:off x="5794174" y="1834709"/>
            <a:ext cx="4813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Shuttle Service verwenden um Probanden herzufahren </a:t>
            </a:r>
          </a:p>
          <a:p>
            <a:pPr lvl="1"/>
            <a:r>
              <a:rPr lang="de-DE" dirty="0"/>
              <a:t>Bisschen doof weil wir nur 1 Person auf einmal messen können</a:t>
            </a:r>
          </a:p>
          <a:p>
            <a:r>
              <a:rPr lang="de-DE" dirty="0"/>
              <a:t>Workshop oder Spiel oder sowas ausrichten als Anreiz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79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27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Rekrutieren Sportler</vt:lpstr>
      <vt:lpstr>Rekrutierungsstrategien Sportler</vt:lpstr>
      <vt:lpstr>Rahmenbedingungen Sportler</vt:lpstr>
      <vt:lpstr>Ideen zum Verbessern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25.11.2022</dc:title>
  <dc:creator>Wilken, Saskia</dc:creator>
  <cp:lastModifiedBy>Wilken, Saskia</cp:lastModifiedBy>
  <cp:revision>4</cp:revision>
  <dcterms:created xsi:type="dcterms:W3CDTF">2022-11-24T12:51:45Z</dcterms:created>
  <dcterms:modified xsi:type="dcterms:W3CDTF">2022-11-24T21:08:19Z</dcterms:modified>
</cp:coreProperties>
</file>