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073C6-1BEF-9D4C-9512-E64A32581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92E595-7616-7AD7-F307-A42CB9D5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CBF2B-DA93-27BA-BAA3-A7E34248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A36B80-C54C-8B32-3346-17F33403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74EEF-9DB4-551B-9F54-991110BB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50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DB3E0-5CD3-4B31-AF7A-3687377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DCF23D-50CC-6C6E-B639-18F66AC87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48370C-7EC7-6717-383A-D0E8207B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F0337B-8337-2E98-7881-DF5DD3D2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01B597-80F8-54AF-B010-61449451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4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B02B98-B92A-AFD1-0552-F771A3512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19A52C-F88F-40BA-678E-E429153AD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7F272-7DA1-CBE7-0EFC-6880AF44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3879F-49DC-19BB-ED21-2BED4A18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1BD10-32A3-827A-2F8E-1ED6B2E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79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CB9B4-97AD-7721-8EB8-DCAA0C07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8B5EBB-642A-7D24-3FEF-7B11C5CE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3955F-B12D-8298-0DE4-244CB718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52140-7DAF-47E1-A864-6321D046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B6A47-CE3D-AB5E-27D8-7708732E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30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2A3F5-42DA-0784-C78C-2F969EE1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2CF219-60D0-9893-A366-997FE6BB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8E963-90E7-553C-F4B0-3AA320EE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A8D9F-C5E4-9083-6C5F-E8D45D79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9C4D6-003C-A3F5-E564-A2A2A627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90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78352-DDFD-6F26-0F7D-603137A6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F55A5-8ADE-AAD6-84CD-47B18B390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111C13-A7D4-C55A-BBFE-279B6D28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C2867-1B3F-61DF-9F41-F150202F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2E3510-F1D8-F0F7-8916-A7F2B92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33B62C-6DEC-9AB4-EA21-475DD941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2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E0882-1E60-B150-1A04-0F35FDAC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522F5C-66E9-9EDB-5595-9B80B7F9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C84080-4859-70C0-EFCC-CDBA9152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1B639F-9EA8-8363-41C6-0C93F792D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3BA57A-9FD0-CE8F-1326-CD97493A6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66DAD4-43A2-C541-DC57-EA7806E7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68179F-727C-B909-CF6E-49EF8FFC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02C8D6-CDDA-D7CC-A778-5AE1C517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19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E88D4-D5B0-9390-F4D9-B01BE396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605B3D-7224-457A-A347-3D3AF8C2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8E97C6-9A60-7C1D-0A76-AECDD043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E312E4-74D1-22E9-36A6-C16781C0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DE2648-EAE8-9F3F-0217-793D2EC5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1FB184-693C-5ECF-E89F-317E6929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EA2B56-D73D-F51C-607E-7704E6C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6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0801B-7433-2D46-D8A0-A19239A2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29423-DE22-AEA9-B153-E164D7EF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7D4F44-AA0E-2F5A-9B3C-D5CED26CB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36847D-B24A-1576-AC4C-1D35DBA4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960984-4A21-7E61-3720-CD0BF08A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B4F10-2693-76D5-DF15-496F0509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2C2F-6C5B-4ABE-D77D-A69BE59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476A52-96D9-4E29-B363-972952399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3BEC75-561D-9DD7-742E-63CA453E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E96EB-B5B4-A62A-09D5-93EFF00B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0386FE-7031-8DF5-617E-8FCAF6DC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E648-AEC6-79D0-29BC-61237F02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3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4D9B3D-1008-CA50-26A5-FAA90141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2C8DEE-B518-8890-4457-F79D5303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EF630-D8DB-2170-4257-F81E05F9C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5288-AB75-495B-8CF7-A6798333B02B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C67937-F46F-8D0E-A9EA-7E3403AF2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FDFE6-B6E6-5B1A-5D31-B08AB8FD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0A0E-6B01-4637-82DD-1E3CB1B949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9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68D69-E27B-02C4-EF5E-5425C145A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65FEEE-CFF8-0C73-DA59-6EA5126CD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00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1E5ED4-56E9-5AC0-8685-134D1E4E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844" y="339030"/>
            <a:ext cx="5447071" cy="4351338"/>
          </a:xfrm>
        </p:spPr>
        <p:txBody>
          <a:bodyPr/>
          <a:lstStyle/>
          <a:p>
            <a:r>
              <a:rPr lang="de-DE" dirty="0"/>
              <a:t>N100 ? (</a:t>
            </a:r>
            <a:r>
              <a:rPr lang="de-DE" dirty="0" err="1"/>
              <a:t>timing</a:t>
            </a:r>
            <a:r>
              <a:rPr lang="de-DE" dirty="0"/>
              <a:t> and </a:t>
            </a:r>
            <a:r>
              <a:rPr lang="de-DE" dirty="0" err="1"/>
              <a:t>location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P2?</a:t>
            </a:r>
          </a:p>
          <a:p>
            <a:endParaRPr lang="de-DE" dirty="0"/>
          </a:p>
          <a:p>
            <a:r>
              <a:rPr lang="de-DE" dirty="0"/>
              <a:t>N200?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6CBEE6-A112-0E01-6776-AD3DE9045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4" y="0"/>
            <a:ext cx="2294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5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CD60-7517-DA5A-FD15-B445FDB4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reporten</a:t>
            </a:r>
            <a:r>
              <a:rPr lang="de-DE" dirty="0"/>
              <a:t> wir diesen Cluster nicht? (Argumente?)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D92FBC-B668-1C37-3B01-A89CC466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0" y="2497722"/>
            <a:ext cx="6660743" cy="366196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B8CDD91-0BAD-783D-7137-F27FF56B14E3}"/>
              </a:ext>
            </a:extLst>
          </p:cNvPr>
          <p:cNvSpPr txBox="1"/>
          <p:nvPr/>
        </p:nvSpPr>
        <p:spPr>
          <a:xfrm>
            <a:off x="7339238" y="2430738"/>
            <a:ext cx="2538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Argumente bisher: Nicht nach 300 </a:t>
            </a:r>
            <a:r>
              <a:rPr lang="de-DE" dirty="0" err="1"/>
              <a:t>ms</a:t>
            </a:r>
            <a:r>
              <a:rPr lang="de-DE" dirty="0"/>
              <a:t>, nicht zu kurz</a:t>
            </a:r>
            <a:br>
              <a:rPr lang="de-DE" dirty="0"/>
            </a:br>
            <a:r>
              <a:rPr lang="de-DE" dirty="0"/>
              <a:t>Aber der hier ist weder zu kurz noch zu spät.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Ist der größte Constant Random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Sind auch keine Randelektroden.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27BD5EA-9D7D-585D-DE38-4F66EB37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10" y="1274642"/>
            <a:ext cx="1714828" cy="17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3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CD60-7517-DA5A-FD15-B445FDB4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Latenzanalyse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8CDD91-0BAD-783D-7137-F27FF56B14E3}"/>
              </a:ext>
            </a:extLst>
          </p:cNvPr>
          <p:cNvSpPr txBox="1"/>
          <p:nvPr/>
        </p:nvSpPr>
        <p:spPr>
          <a:xfrm>
            <a:off x="351584" y="1384096"/>
            <a:ext cx="438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 sieht in Cluster E einen Latenzeffekt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724EA5-EF37-F090-9E8D-D6C7CAB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" y="1753427"/>
            <a:ext cx="4482749" cy="292320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5BD98F-7BD3-B29D-B9A4-3F6F0DCC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315" y="1753427"/>
            <a:ext cx="6190485" cy="379900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D52807-9D79-DF69-530F-A3E777716DBE}"/>
              </a:ext>
            </a:extLst>
          </p:cNvPr>
          <p:cNvSpPr txBox="1"/>
          <p:nvPr/>
        </p:nvSpPr>
        <p:spPr>
          <a:xfrm>
            <a:off x="4735774" y="1384096"/>
            <a:ext cx="72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jeden </a:t>
            </a:r>
            <a:r>
              <a:rPr lang="de-DE" dirty="0" err="1"/>
              <a:t>Subject</a:t>
            </a:r>
            <a:r>
              <a:rPr lang="de-DE" dirty="0"/>
              <a:t> einen Peak im ERP im Zeitraum 200 – 500 </a:t>
            </a:r>
            <a:r>
              <a:rPr lang="de-DE" dirty="0" err="1"/>
              <a:t>ms</a:t>
            </a:r>
            <a:r>
              <a:rPr lang="de-DE" dirty="0"/>
              <a:t> suchen.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5A1DD1-F63F-235F-054C-A69E0E4E266D}"/>
              </a:ext>
            </a:extLst>
          </p:cNvPr>
          <p:cNvSpPr txBox="1"/>
          <p:nvPr/>
        </p:nvSpPr>
        <p:spPr>
          <a:xfrm>
            <a:off x="4735773" y="5552430"/>
            <a:ext cx="690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Nur </a:t>
            </a:r>
            <a:r>
              <a:rPr lang="de-DE" dirty="0" err="1"/>
              <a:t>Subjects</a:t>
            </a:r>
            <a:r>
              <a:rPr lang="de-DE" dirty="0"/>
              <a:t>, die einen einzelnen eindeutigen Peak je Bedingung haben werden berücksichtigt ( N= 19)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0D0C432-12D4-C872-CF86-199C490A9937}"/>
              </a:ext>
            </a:extLst>
          </p:cNvPr>
          <p:cNvSpPr/>
          <p:nvPr/>
        </p:nvSpPr>
        <p:spPr>
          <a:xfrm>
            <a:off x="1496339" y="1797577"/>
            <a:ext cx="1560394" cy="255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21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CD60-7517-DA5A-FD15-B445FDB4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Latenzanalyse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0B689E8-795D-C1A6-5164-DE5C0BB28DD7}"/>
              </a:ext>
            </a:extLst>
          </p:cNvPr>
          <p:cNvGrpSpPr/>
          <p:nvPr/>
        </p:nvGrpSpPr>
        <p:grpSpPr>
          <a:xfrm>
            <a:off x="731148" y="1954004"/>
            <a:ext cx="4482749" cy="3804951"/>
            <a:chOff x="731148" y="1954004"/>
            <a:chExt cx="4482749" cy="380495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10878ADC-2B42-F713-8C71-F4F019A873A5}"/>
                </a:ext>
              </a:extLst>
            </p:cNvPr>
            <p:cNvGrpSpPr/>
            <p:nvPr/>
          </p:nvGrpSpPr>
          <p:grpSpPr>
            <a:xfrm>
              <a:off x="731148" y="1954004"/>
              <a:ext cx="4482749" cy="3804951"/>
              <a:chOff x="838200" y="1387522"/>
              <a:chExt cx="4482749" cy="3804951"/>
            </a:xfrm>
          </p:grpSpPr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C6452CD-C286-D934-83E5-5B87A8089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269268"/>
                <a:ext cx="4482749" cy="2923205"/>
              </a:xfrm>
              <a:prstGeom prst="rect">
                <a:avLst/>
              </a:prstGeom>
            </p:spPr>
          </p:pic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1E58F8CC-7BDB-C1B4-E41C-E2A0ED8E8C2B}"/>
                  </a:ext>
                </a:extLst>
              </p:cNvPr>
              <p:cNvSpPr/>
              <p:nvPr/>
            </p:nvSpPr>
            <p:spPr>
              <a:xfrm>
                <a:off x="2047164" y="1387522"/>
                <a:ext cx="1560394" cy="1201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1C725D-254B-821B-3D99-9EC56D5818D5}"/>
                </a:ext>
              </a:extLst>
            </p:cNvPr>
            <p:cNvSpPr txBox="1"/>
            <p:nvPr/>
          </p:nvSpPr>
          <p:spPr>
            <a:xfrm>
              <a:off x="2109811" y="2438664"/>
              <a:ext cx="109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290 </a:t>
              </a:r>
              <a:r>
                <a:rPr lang="de-DE" dirty="0" err="1"/>
                <a:t>ms</a:t>
              </a:r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E3FFF8D-341B-9F33-74AD-77180A6621FB}"/>
                </a:ext>
              </a:extLst>
            </p:cNvPr>
            <p:cNvSpPr txBox="1"/>
            <p:nvPr/>
          </p:nvSpPr>
          <p:spPr>
            <a:xfrm>
              <a:off x="3444240" y="2438664"/>
              <a:ext cx="109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345 </a:t>
              </a:r>
              <a:r>
                <a:rPr lang="de-DE" dirty="0" err="1"/>
                <a:t>ms</a:t>
              </a:r>
              <a:endParaRPr lang="de-DE" dirty="0"/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3A3C255D-0239-6A36-EF82-D90AFABDE52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H="1" flipV="1">
              <a:off x="2658451" y="2807996"/>
              <a:ext cx="447152" cy="1016292"/>
            </a:xfrm>
            <a:prstGeom prst="line">
              <a:avLst/>
            </a:prstGeom>
            <a:ln w="19050">
              <a:solidFill>
                <a:srgbClr val="0072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CF0EB8D-C898-CD39-E428-EE160493CFCE}"/>
                </a:ext>
              </a:extLst>
            </p:cNvPr>
            <p:cNvCxnSpPr>
              <a:endCxn id="12" idx="2"/>
            </p:cNvCxnSpPr>
            <p:nvPr/>
          </p:nvCxnSpPr>
          <p:spPr>
            <a:xfrm flipV="1">
              <a:off x="3305221" y="2807996"/>
              <a:ext cx="687659" cy="881746"/>
            </a:xfrm>
            <a:prstGeom prst="line">
              <a:avLst/>
            </a:prstGeom>
            <a:ln w="19050">
              <a:solidFill>
                <a:srgbClr val="D953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574B3049-E2A1-EF31-D9FB-50DEEB71C9AB}"/>
              </a:ext>
            </a:extLst>
          </p:cNvPr>
          <p:cNvSpPr txBox="1"/>
          <p:nvPr/>
        </p:nvSpPr>
        <p:spPr>
          <a:xfrm>
            <a:off x="2109811" y="1981803"/>
            <a:ext cx="265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 &lt; 0.001, t(35,99) = -3.69 </a:t>
            </a:r>
          </a:p>
        </p:txBody>
      </p:sp>
    </p:spTree>
    <p:extLst>
      <p:ext uri="{BB962C8B-B14F-4D97-AF65-F5344CB8AC3E}">
        <p14:creationId xmlns:p14="http://schemas.microsoft.com/office/powerpoint/2010/main" val="259818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Warum reporten wir diesen Cluster nicht? (Argumente?)</vt:lpstr>
      <vt:lpstr>Ergebnis Latenzanalyse</vt:lpstr>
      <vt:lpstr>Ergebnis Latenzanalyse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Wilken, Saskia</dc:creator>
  <cp:lastModifiedBy>Wilken, Saskia</cp:lastModifiedBy>
  <cp:revision>3</cp:revision>
  <dcterms:created xsi:type="dcterms:W3CDTF">2022-12-09T14:21:32Z</dcterms:created>
  <dcterms:modified xsi:type="dcterms:W3CDTF">2022-12-12T19:17:05Z</dcterms:modified>
</cp:coreProperties>
</file>