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53" autoAdjust="0"/>
    <p:restoredTop sz="94660"/>
  </p:normalViewPr>
  <p:slideViewPr>
    <p:cSldViewPr snapToGrid="0">
      <p:cViewPr>
        <p:scale>
          <a:sx n="125" d="100"/>
          <a:sy n="125" d="100"/>
        </p:scale>
        <p:origin x="954" y="-19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5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15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8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73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16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47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76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15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25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F54F-CF0E-482D-9B2B-175791310C05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74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F54F-CF0E-482D-9B2B-175791310C05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4DBE-AD2F-4CA6-AC00-BB359DDF6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73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849" y="531257"/>
            <a:ext cx="3114675" cy="7572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438523" y="531257"/>
            <a:ext cx="3057526" cy="7572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23850" y="161925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Task A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762375" y="184666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Task B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42910" y="886528"/>
            <a:ext cx="2876550" cy="9387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 err="1" smtClean="0"/>
              <a:t>tracking_A_readdata_preprocessing_new.m</a:t>
            </a:r>
            <a:endParaRPr lang="de-DE" sz="1100" b="1" i="1" dirty="0" smtClean="0"/>
          </a:p>
          <a:p>
            <a:r>
              <a:rPr lang="de-DE" sz="1100" dirty="0" smtClean="0"/>
              <a:t>Read </a:t>
            </a:r>
            <a:r>
              <a:rPr lang="de-DE" sz="1100" dirty="0" err="1" smtClean="0"/>
              <a:t>raw</a:t>
            </a:r>
            <a:r>
              <a:rPr lang="de-DE" sz="1100" dirty="0" smtClean="0"/>
              <a:t> EEG </a:t>
            </a:r>
            <a:r>
              <a:rPr lang="de-DE" sz="1100" dirty="0" err="1" smtClean="0"/>
              <a:t>data</a:t>
            </a:r>
            <a:r>
              <a:rPr lang="de-DE" sz="1100" dirty="0" smtClean="0"/>
              <a:t>, </a:t>
            </a:r>
            <a:r>
              <a:rPr lang="de-DE" sz="1100" dirty="0" err="1" smtClean="0"/>
              <a:t>first</a:t>
            </a:r>
            <a:r>
              <a:rPr lang="de-DE" sz="1100" dirty="0" smtClean="0"/>
              <a:t> </a:t>
            </a:r>
            <a:r>
              <a:rPr lang="de-DE" sz="1100" dirty="0" err="1" smtClean="0"/>
              <a:t>preprocessing</a:t>
            </a:r>
            <a:r>
              <a:rPr lang="de-DE" sz="1100" dirty="0" smtClean="0"/>
              <a:t> </a:t>
            </a:r>
            <a:r>
              <a:rPr lang="de-DE" sz="1100" dirty="0" err="1" smtClean="0"/>
              <a:t>steps</a:t>
            </a:r>
            <a:r>
              <a:rPr lang="de-DE" sz="1100" dirty="0" smtClean="0"/>
              <a:t> (</a:t>
            </a:r>
            <a:r>
              <a:rPr lang="de-DE" sz="1100" dirty="0" err="1" smtClean="0"/>
              <a:t>filters</a:t>
            </a:r>
            <a:r>
              <a:rPr lang="de-DE" sz="1100" dirty="0" smtClean="0"/>
              <a:t>, </a:t>
            </a:r>
            <a:r>
              <a:rPr lang="de-DE" sz="1100" dirty="0" err="1" smtClean="0"/>
              <a:t>downsampling</a:t>
            </a:r>
            <a:r>
              <a:rPr lang="de-DE" sz="1100" dirty="0" smtClean="0"/>
              <a:t>, </a:t>
            </a:r>
            <a:r>
              <a:rPr lang="de-DE" sz="1100" dirty="0" err="1" smtClean="0"/>
              <a:t>rereferencing</a:t>
            </a:r>
            <a:r>
              <a:rPr lang="de-DE" sz="1100" dirty="0" smtClean="0"/>
              <a:t> etc.)</a:t>
            </a:r>
          </a:p>
          <a:p>
            <a:r>
              <a:rPr lang="de-DE" sz="1100" dirty="0" smtClean="0"/>
              <a:t>+ </a:t>
            </a:r>
            <a:r>
              <a:rPr lang="de-DE" sz="1100" dirty="0" err="1" smtClean="0"/>
              <a:t>export</a:t>
            </a:r>
            <a:r>
              <a:rPr lang="de-DE" sz="1100" dirty="0" smtClean="0"/>
              <a:t> in EEGLAB </a:t>
            </a:r>
            <a:r>
              <a:rPr lang="de-DE" sz="1100" dirty="0" err="1" smtClean="0"/>
              <a:t>structure</a:t>
            </a:r>
            <a:r>
              <a:rPr lang="de-DE" sz="1100" dirty="0" smtClean="0"/>
              <a:t> </a:t>
            </a:r>
            <a:r>
              <a:rPr lang="de-DE" sz="1100" dirty="0" err="1" smtClean="0"/>
              <a:t>as</a:t>
            </a:r>
            <a:r>
              <a:rPr lang="de-DE" sz="1100" dirty="0" smtClean="0"/>
              <a:t> </a:t>
            </a:r>
            <a:r>
              <a:rPr lang="de-DE" sz="1100" dirty="0" err="1" smtClean="0"/>
              <a:t>continuous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endParaRPr lang="de-DE" sz="1100" dirty="0"/>
          </a:p>
        </p:txBody>
      </p:sp>
      <p:sp>
        <p:nvSpPr>
          <p:cNvPr id="9" name="Textfeld 8"/>
          <p:cNvSpPr txBox="1"/>
          <p:nvPr/>
        </p:nvSpPr>
        <p:spPr>
          <a:xfrm>
            <a:off x="3557585" y="824675"/>
            <a:ext cx="2867023" cy="11079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 err="1" smtClean="0"/>
              <a:t>tracking_occlusion_A_readdata_preprocessing_new.m</a:t>
            </a:r>
            <a:endParaRPr lang="de-DE" sz="1100" b="1" i="1" dirty="0" smtClean="0"/>
          </a:p>
          <a:p>
            <a:r>
              <a:rPr lang="de-DE" sz="1100" dirty="0" smtClean="0"/>
              <a:t>Read </a:t>
            </a:r>
            <a:r>
              <a:rPr lang="de-DE" sz="1100" dirty="0" err="1" smtClean="0"/>
              <a:t>raw</a:t>
            </a:r>
            <a:r>
              <a:rPr lang="de-DE" sz="1100" dirty="0" smtClean="0"/>
              <a:t> EEG </a:t>
            </a:r>
            <a:r>
              <a:rPr lang="de-DE" sz="1100" dirty="0" err="1" smtClean="0"/>
              <a:t>data</a:t>
            </a:r>
            <a:r>
              <a:rPr lang="de-DE" sz="1100" dirty="0" smtClean="0"/>
              <a:t>, </a:t>
            </a:r>
            <a:r>
              <a:rPr lang="de-DE" sz="1100" dirty="0" err="1" smtClean="0"/>
              <a:t>first</a:t>
            </a:r>
            <a:r>
              <a:rPr lang="de-DE" sz="1100" dirty="0" smtClean="0"/>
              <a:t> </a:t>
            </a:r>
            <a:r>
              <a:rPr lang="de-DE" sz="1100" dirty="0" err="1" smtClean="0"/>
              <a:t>preprocessing</a:t>
            </a:r>
            <a:r>
              <a:rPr lang="de-DE" sz="1100" dirty="0" smtClean="0"/>
              <a:t> </a:t>
            </a:r>
            <a:r>
              <a:rPr lang="de-DE" sz="1100" dirty="0" err="1" smtClean="0"/>
              <a:t>steps</a:t>
            </a:r>
            <a:r>
              <a:rPr lang="de-DE" sz="1100" dirty="0" smtClean="0"/>
              <a:t> (</a:t>
            </a:r>
            <a:r>
              <a:rPr lang="de-DE" sz="1100" dirty="0" err="1" smtClean="0"/>
              <a:t>filters</a:t>
            </a:r>
            <a:r>
              <a:rPr lang="de-DE" sz="1100" dirty="0" smtClean="0"/>
              <a:t>, </a:t>
            </a:r>
            <a:r>
              <a:rPr lang="de-DE" sz="1100" dirty="0" err="1" smtClean="0"/>
              <a:t>downsampling</a:t>
            </a:r>
            <a:r>
              <a:rPr lang="de-DE" sz="1100" dirty="0" smtClean="0"/>
              <a:t>, </a:t>
            </a:r>
            <a:r>
              <a:rPr lang="de-DE" sz="1100" dirty="0" err="1" smtClean="0"/>
              <a:t>rereferencing</a:t>
            </a:r>
            <a:r>
              <a:rPr lang="de-DE" sz="1100" dirty="0" smtClean="0"/>
              <a:t> etc.)</a:t>
            </a:r>
          </a:p>
          <a:p>
            <a:r>
              <a:rPr lang="de-DE" sz="1100" dirty="0" smtClean="0"/>
              <a:t>+ </a:t>
            </a:r>
            <a:r>
              <a:rPr lang="de-DE" sz="1100" dirty="0" err="1" smtClean="0"/>
              <a:t>export</a:t>
            </a:r>
            <a:r>
              <a:rPr lang="de-DE" sz="1100" dirty="0" smtClean="0"/>
              <a:t> in EEGLAB </a:t>
            </a:r>
            <a:r>
              <a:rPr lang="de-DE" sz="1100" dirty="0" err="1" smtClean="0"/>
              <a:t>structure</a:t>
            </a:r>
            <a:r>
              <a:rPr lang="de-DE" sz="1100" dirty="0" smtClean="0"/>
              <a:t> </a:t>
            </a:r>
            <a:r>
              <a:rPr lang="de-DE" sz="1100" dirty="0" err="1"/>
              <a:t>as</a:t>
            </a:r>
            <a:r>
              <a:rPr lang="de-DE" sz="1100" dirty="0"/>
              <a:t> </a:t>
            </a:r>
            <a:r>
              <a:rPr lang="de-DE" sz="1100" dirty="0" err="1"/>
              <a:t>continuous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endParaRPr lang="de-DE" sz="1100" dirty="0"/>
          </a:p>
        </p:txBody>
      </p:sp>
      <p:sp>
        <p:nvSpPr>
          <p:cNvPr id="10" name="Textfeld 9"/>
          <p:cNvSpPr txBox="1"/>
          <p:nvPr/>
        </p:nvSpPr>
        <p:spPr>
          <a:xfrm>
            <a:off x="2000247" y="2119712"/>
            <a:ext cx="2876550" cy="93871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 smtClean="0"/>
              <a:t>tracking_B1_combined_ICA.m</a:t>
            </a:r>
          </a:p>
          <a:p>
            <a:r>
              <a:rPr lang="de-DE" sz="1100" dirty="0" smtClean="0"/>
              <a:t>Read </a:t>
            </a:r>
            <a:r>
              <a:rPr lang="de-DE" sz="1100" dirty="0" err="1" smtClean="0"/>
              <a:t>preprocessed</a:t>
            </a:r>
            <a:r>
              <a:rPr lang="de-DE" sz="1100" dirty="0" smtClean="0"/>
              <a:t> EEGLAB </a:t>
            </a:r>
            <a:r>
              <a:rPr lang="de-DE" sz="1100" dirty="0" err="1" smtClean="0"/>
              <a:t>data</a:t>
            </a:r>
            <a:r>
              <a:rPr lang="de-DE" sz="1100" dirty="0" smtClean="0"/>
              <a:t> </a:t>
            </a:r>
            <a:r>
              <a:rPr lang="de-DE" sz="1100" dirty="0" err="1" smtClean="0"/>
              <a:t>for</a:t>
            </a:r>
            <a:r>
              <a:rPr lang="de-DE" sz="1100" dirty="0" smtClean="0"/>
              <a:t> </a:t>
            </a:r>
            <a:r>
              <a:rPr lang="de-DE" sz="1100" dirty="0" err="1" smtClean="0"/>
              <a:t>task</a:t>
            </a:r>
            <a:r>
              <a:rPr lang="de-DE" sz="1100" dirty="0" smtClean="0"/>
              <a:t> A </a:t>
            </a:r>
            <a:r>
              <a:rPr lang="de-DE" sz="1100" dirty="0" err="1" smtClean="0"/>
              <a:t>and</a:t>
            </a:r>
            <a:r>
              <a:rPr lang="de-DE" sz="1100" dirty="0" smtClean="0"/>
              <a:t> B; </a:t>
            </a:r>
            <a:r>
              <a:rPr lang="de-DE" sz="1100" dirty="0" err="1" smtClean="0"/>
              <a:t>merge</a:t>
            </a:r>
            <a:r>
              <a:rPr lang="de-DE" sz="1100" dirty="0" smtClean="0"/>
              <a:t> </a:t>
            </a:r>
            <a:r>
              <a:rPr lang="de-DE" sz="1100" dirty="0" err="1" smtClean="0"/>
              <a:t>continuous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r>
              <a:rPr lang="de-DE" sz="1100" dirty="0" smtClean="0"/>
              <a:t> </a:t>
            </a:r>
            <a:r>
              <a:rPr lang="de-DE" sz="1100" dirty="0" err="1" smtClean="0"/>
              <a:t>sets</a:t>
            </a:r>
            <a:r>
              <a:rPr lang="de-DE" sz="1100" dirty="0" smtClean="0"/>
              <a:t>; </a:t>
            </a:r>
            <a:r>
              <a:rPr lang="de-DE" sz="1100" dirty="0" err="1" smtClean="0"/>
              <a:t>run</a:t>
            </a:r>
            <a:r>
              <a:rPr lang="de-DE" sz="1100" dirty="0" smtClean="0"/>
              <a:t> ICA on </a:t>
            </a:r>
            <a:r>
              <a:rPr lang="de-DE" sz="1100" dirty="0" err="1" smtClean="0"/>
              <a:t>merged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r>
              <a:rPr lang="de-DE" sz="1100" dirty="0" smtClean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save </a:t>
            </a:r>
            <a:r>
              <a:rPr lang="de-DE" sz="1100" dirty="0" err="1" smtClean="0"/>
              <a:t>merged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r>
              <a:rPr lang="de-DE" sz="1100" dirty="0" smtClean="0"/>
              <a:t> </a:t>
            </a:r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err="1" smtClean="0"/>
              <a:t>Ics</a:t>
            </a:r>
            <a:r>
              <a:rPr lang="de-DE" sz="1100" dirty="0" smtClean="0"/>
              <a:t> (_</a:t>
            </a:r>
            <a:r>
              <a:rPr lang="de-DE" sz="1100" dirty="0" err="1" smtClean="0"/>
              <a:t>ICA_merged_new</a:t>
            </a:r>
            <a:r>
              <a:rPr lang="de-DE" sz="1100" dirty="0" smtClean="0"/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88338" y="3191453"/>
            <a:ext cx="2876550" cy="12772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 smtClean="0">
                <a:solidFill>
                  <a:schemeClr val="bg2">
                    <a:lumMod val="50000"/>
                  </a:schemeClr>
                </a:solidFill>
              </a:rPr>
              <a:t>tracking_B2_combined_IClabel_new.m</a:t>
            </a:r>
          </a:p>
          <a:p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Run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Iclabel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on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merged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Ics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exclude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all non-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brain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+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run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visual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check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of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first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5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remaining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, save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excluded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Ics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structure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save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merged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cleaned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non-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brain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signals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(-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icaclean</a:t>
            </a:r>
            <a:r>
              <a:rPr lang="de-DE" sz="11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de-DE" sz="11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852607" y="4694081"/>
            <a:ext cx="3148012" cy="212365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 err="1" smtClean="0"/>
              <a:t>tracking_C_merged_Iclabel_separate.m</a:t>
            </a:r>
            <a:endParaRPr lang="de-DE" sz="1100" b="1" i="1" dirty="0" smtClean="0"/>
          </a:p>
          <a:p>
            <a:r>
              <a:rPr lang="de-DE" sz="1100" dirty="0" smtClean="0"/>
              <a:t>Run </a:t>
            </a:r>
            <a:r>
              <a:rPr lang="de-DE" sz="1100" dirty="0" err="1" smtClean="0"/>
              <a:t>Iclabel</a:t>
            </a:r>
            <a:r>
              <a:rPr lang="de-DE" sz="1100" dirty="0" smtClean="0"/>
              <a:t> on </a:t>
            </a:r>
            <a:r>
              <a:rPr lang="de-DE" sz="1100" dirty="0" err="1" smtClean="0"/>
              <a:t>merged</a:t>
            </a:r>
            <a:r>
              <a:rPr lang="de-DE" sz="1100" dirty="0" smtClean="0"/>
              <a:t> </a:t>
            </a:r>
            <a:r>
              <a:rPr lang="de-DE" sz="1100" dirty="0" err="1" smtClean="0"/>
              <a:t>continuous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r>
              <a:rPr lang="de-DE" sz="1100" dirty="0" smtClean="0"/>
              <a:t> </a:t>
            </a:r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err="1" smtClean="0"/>
              <a:t>Ics</a:t>
            </a:r>
            <a:r>
              <a:rPr lang="de-DE" sz="1100" dirty="0" smtClean="0"/>
              <a:t>, </a:t>
            </a:r>
            <a:r>
              <a:rPr lang="de-DE" sz="1100" dirty="0" err="1" smtClean="0"/>
              <a:t>exclude</a:t>
            </a:r>
            <a:r>
              <a:rPr lang="de-DE" sz="1100" dirty="0" smtClean="0"/>
              <a:t> all non-</a:t>
            </a:r>
            <a:r>
              <a:rPr lang="de-DE" sz="1100" dirty="0" err="1" smtClean="0"/>
              <a:t>brain</a:t>
            </a:r>
            <a:r>
              <a:rPr lang="de-DE" sz="1100" dirty="0" smtClean="0"/>
              <a:t> </a:t>
            </a:r>
            <a:r>
              <a:rPr lang="de-DE" sz="1100" dirty="0" err="1" smtClean="0"/>
              <a:t>components</a:t>
            </a:r>
            <a:r>
              <a:rPr lang="de-DE" sz="1100" dirty="0" smtClean="0"/>
              <a:t> + </a:t>
            </a:r>
            <a:r>
              <a:rPr lang="de-DE" sz="1100" dirty="0" err="1" smtClean="0"/>
              <a:t>run</a:t>
            </a:r>
            <a:r>
              <a:rPr lang="de-DE" sz="1100" dirty="0" smtClean="0"/>
              <a:t> </a:t>
            </a:r>
            <a:r>
              <a:rPr lang="de-DE" sz="1100" dirty="0" err="1" smtClean="0"/>
              <a:t>visual</a:t>
            </a:r>
            <a:r>
              <a:rPr lang="de-DE" sz="1100" dirty="0" smtClean="0"/>
              <a:t> check </a:t>
            </a:r>
            <a:r>
              <a:rPr lang="de-DE" sz="1100" dirty="0" err="1" smtClean="0"/>
              <a:t>of</a:t>
            </a:r>
            <a:r>
              <a:rPr lang="de-DE" sz="1100" dirty="0" smtClean="0"/>
              <a:t> </a:t>
            </a:r>
            <a:r>
              <a:rPr lang="de-DE" sz="1100" dirty="0" err="1" smtClean="0"/>
              <a:t>first</a:t>
            </a:r>
            <a:r>
              <a:rPr lang="de-DE" sz="1100" dirty="0" smtClean="0"/>
              <a:t> 5 </a:t>
            </a:r>
            <a:r>
              <a:rPr lang="de-DE" sz="1100" dirty="0" err="1" smtClean="0"/>
              <a:t>remaining</a:t>
            </a:r>
            <a:r>
              <a:rPr lang="de-DE" sz="1100" dirty="0" smtClean="0"/>
              <a:t> </a:t>
            </a:r>
            <a:r>
              <a:rPr lang="de-DE" sz="1100" dirty="0" err="1" smtClean="0"/>
              <a:t>components</a:t>
            </a:r>
            <a:r>
              <a:rPr lang="de-DE" sz="1100" dirty="0" smtClean="0"/>
              <a:t>, save </a:t>
            </a:r>
            <a:r>
              <a:rPr lang="de-DE" sz="1100" dirty="0" err="1" smtClean="0"/>
              <a:t>excluded</a:t>
            </a:r>
            <a:r>
              <a:rPr lang="de-DE" sz="1100" dirty="0" smtClean="0"/>
              <a:t> </a:t>
            </a:r>
            <a:r>
              <a:rPr lang="de-DE" sz="1100" dirty="0" err="1" smtClean="0"/>
              <a:t>Ics</a:t>
            </a:r>
            <a:r>
              <a:rPr lang="de-DE" sz="1100" dirty="0" smtClean="0"/>
              <a:t> in </a:t>
            </a:r>
            <a:r>
              <a:rPr lang="de-DE" sz="1100" dirty="0" err="1" smtClean="0"/>
              <a:t>structure</a:t>
            </a:r>
            <a:r>
              <a:rPr lang="de-DE" sz="1100" dirty="0" smtClean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save </a:t>
            </a:r>
            <a:r>
              <a:rPr lang="de-DE" sz="1100" dirty="0" err="1" smtClean="0"/>
              <a:t>merged</a:t>
            </a:r>
            <a:r>
              <a:rPr lang="de-DE" sz="1100" dirty="0" smtClean="0"/>
              <a:t> </a:t>
            </a:r>
            <a:r>
              <a:rPr lang="de-DE" sz="1100" dirty="0" err="1" smtClean="0"/>
              <a:t>continuous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r>
              <a:rPr lang="de-DE" sz="1100" dirty="0" smtClean="0"/>
              <a:t> </a:t>
            </a:r>
            <a:r>
              <a:rPr lang="de-DE" sz="1100" dirty="0" err="1" smtClean="0"/>
              <a:t>cleaned</a:t>
            </a:r>
            <a:r>
              <a:rPr lang="de-DE" sz="1100" dirty="0" smtClean="0"/>
              <a:t> </a:t>
            </a:r>
            <a:r>
              <a:rPr lang="de-DE" sz="1100" dirty="0" err="1" smtClean="0"/>
              <a:t>from</a:t>
            </a:r>
            <a:r>
              <a:rPr lang="de-DE" sz="1100" dirty="0" smtClean="0"/>
              <a:t> non-</a:t>
            </a:r>
            <a:r>
              <a:rPr lang="de-DE" sz="1100" dirty="0" err="1" smtClean="0"/>
              <a:t>brain</a:t>
            </a:r>
            <a:r>
              <a:rPr lang="de-DE" sz="1100" dirty="0" smtClean="0"/>
              <a:t> </a:t>
            </a:r>
            <a:r>
              <a:rPr lang="de-DE" sz="1100" dirty="0" err="1" smtClean="0"/>
              <a:t>signals</a:t>
            </a:r>
            <a:r>
              <a:rPr lang="de-DE" sz="1100" dirty="0" smtClean="0"/>
              <a:t> (-</a:t>
            </a:r>
            <a:r>
              <a:rPr lang="de-DE" sz="1100" dirty="0" err="1" smtClean="0"/>
              <a:t>icaclean</a:t>
            </a:r>
            <a:r>
              <a:rPr lang="de-DE" sz="1100" dirty="0" smtClean="0"/>
              <a:t>);</a:t>
            </a:r>
          </a:p>
          <a:p>
            <a:r>
              <a:rPr lang="de-DE" sz="1100" dirty="0" smtClean="0"/>
              <a:t>Create </a:t>
            </a:r>
            <a:r>
              <a:rPr lang="de-DE" sz="1100" dirty="0" err="1" smtClean="0"/>
              <a:t>epochs</a:t>
            </a:r>
            <a:r>
              <a:rPr lang="de-DE" sz="1100" dirty="0" smtClean="0"/>
              <a:t> A </a:t>
            </a:r>
            <a:r>
              <a:rPr lang="de-DE" sz="1100" dirty="0" err="1" smtClean="0"/>
              <a:t>and</a:t>
            </a:r>
            <a:r>
              <a:rPr lang="de-DE" sz="1100" dirty="0" smtClean="0"/>
              <a:t> B </a:t>
            </a:r>
            <a:r>
              <a:rPr lang="de-DE" sz="1100" dirty="0" err="1" smtClean="0"/>
              <a:t>events</a:t>
            </a:r>
            <a:r>
              <a:rPr lang="de-DE" sz="1100" dirty="0" smtClean="0"/>
              <a:t>, save </a:t>
            </a:r>
            <a:r>
              <a:rPr lang="de-DE" sz="1100" dirty="0" err="1" smtClean="0"/>
              <a:t>epoched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r>
              <a:rPr lang="de-DE" sz="1100" dirty="0" smtClean="0"/>
              <a:t> (_</a:t>
            </a:r>
            <a:r>
              <a:rPr lang="de-DE" sz="1100" dirty="0" err="1" smtClean="0"/>
              <a:t>icaclean_epoched_A</a:t>
            </a:r>
            <a:r>
              <a:rPr lang="de-DE" sz="1100" dirty="0" smtClean="0"/>
              <a:t>/B);</a:t>
            </a:r>
          </a:p>
          <a:p>
            <a:r>
              <a:rPr lang="de-DE" sz="1100" dirty="0" smtClean="0"/>
              <a:t>Remove </a:t>
            </a:r>
            <a:r>
              <a:rPr lang="de-DE" sz="1100" dirty="0" err="1" smtClean="0"/>
              <a:t>baseline</a:t>
            </a:r>
            <a:r>
              <a:rPr lang="de-DE" sz="1100" dirty="0" smtClean="0"/>
              <a:t> </a:t>
            </a:r>
            <a:r>
              <a:rPr lang="de-DE" sz="1100" dirty="0" err="1" smtClean="0"/>
              <a:t>for</a:t>
            </a:r>
            <a:r>
              <a:rPr lang="de-DE" sz="1100" dirty="0" smtClean="0"/>
              <a:t> A </a:t>
            </a:r>
            <a:r>
              <a:rPr lang="de-DE" sz="1100" dirty="0" err="1" smtClean="0"/>
              <a:t>and</a:t>
            </a:r>
            <a:r>
              <a:rPr lang="de-DE" sz="1100" dirty="0" smtClean="0"/>
              <a:t> B </a:t>
            </a:r>
            <a:r>
              <a:rPr lang="de-DE" sz="1100" dirty="0" err="1" smtClean="0"/>
              <a:t>separaterly</a:t>
            </a:r>
            <a:r>
              <a:rPr lang="de-DE" sz="1100" dirty="0" smtClean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save (_</a:t>
            </a:r>
            <a:r>
              <a:rPr lang="de-DE" sz="1100" dirty="0" err="1" smtClean="0"/>
              <a:t>complete_preprocessing_A</a:t>
            </a:r>
            <a:r>
              <a:rPr lang="de-DE" sz="1100" dirty="0" smtClean="0"/>
              <a:t>/B);</a:t>
            </a:r>
          </a:p>
          <a:p>
            <a:r>
              <a:rPr lang="de-DE" sz="1100" dirty="0" smtClean="0"/>
              <a:t>Run </a:t>
            </a:r>
            <a:r>
              <a:rPr lang="de-DE" sz="1100" dirty="0" err="1" smtClean="0"/>
              <a:t>artifact</a:t>
            </a:r>
            <a:r>
              <a:rPr lang="de-DE" sz="1100" dirty="0" smtClean="0"/>
              <a:t> </a:t>
            </a:r>
            <a:r>
              <a:rPr lang="de-DE" sz="1100" dirty="0" err="1" smtClean="0"/>
              <a:t>rejection</a:t>
            </a:r>
            <a:r>
              <a:rPr lang="de-DE" sz="1100" dirty="0" smtClean="0"/>
              <a:t> </a:t>
            </a:r>
            <a:r>
              <a:rPr lang="de-DE" sz="1100" dirty="0" err="1" smtClean="0"/>
              <a:t>for</a:t>
            </a:r>
            <a:r>
              <a:rPr lang="de-DE" sz="1100" dirty="0" smtClean="0"/>
              <a:t> A </a:t>
            </a:r>
            <a:r>
              <a:rPr lang="de-DE" sz="1100" dirty="0" err="1" smtClean="0"/>
              <a:t>and</a:t>
            </a:r>
            <a:r>
              <a:rPr lang="de-DE" sz="1100" dirty="0" smtClean="0"/>
              <a:t> B </a:t>
            </a:r>
            <a:r>
              <a:rPr lang="de-DE" sz="1100" dirty="0" err="1" smtClean="0"/>
              <a:t>separately</a:t>
            </a:r>
            <a:r>
              <a:rPr lang="de-DE" sz="1100" dirty="0" smtClean="0"/>
              <a:t> </a:t>
            </a:r>
            <a:r>
              <a:rPr lang="de-DE" sz="1100" dirty="0" err="1" smtClean="0"/>
              <a:t>and</a:t>
            </a:r>
            <a:r>
              <a:rPr lang="de-DE" sz="1100" dirty="0" smtClean="0"/>
              <a:t> save (_</a:t>
            </a:r>
            <a:r>
              <a:rPr lang="de-DE" sz="1100" dirty="0" err="1" smtClean="0"/>
              <a:t>complete_preprocessing_withAR_A</a:t>
            </a:r>
            <a:r>
              <a:rPr lang="de-DE" sz="1100" dirty="0" smtClean="0"/>
              <a:t>/B)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088224" y="3491775"/>
            <a:ext cx="1438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rgbClr val="C00000"/>
                </a:solidFill>
              </a:rPr>
              <a:t>Redundant </a:t>
            </a:r>
            <a:r>
              <a:rPr lang="de-DE" sz="1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endParaRPr lang="de-DE" sz="1000" dirty="0">
              <a:solidFill>
                <a:srgbClr val="C0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027916" y="7073826"/>
            <a:ext cx="2876550" cy="6001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100" b="1" i="1" dirty="0" smtClean="0">
                <a:solidFill>
                  <a:schemeClr val="bg2">
                    <a:lumMod val="50000"/>
                  </a:schemeClr>
                </a:solidFill>
              </a:rPr>
              <a:t>tracking_C2_merged_epochs_baseline.m</a:t>
            </a:r>
          </a:p>
          <a:p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Create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epochs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run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baseline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correction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, save at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every</a:t>
            </a:r>
            <a:r>
              <a:rPr lang="de-DE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sz="1100" dirty="0" err="1" smtClean="0">
                <a:solidFill>
                  <a:schemeClr val="bg2">
                    <a:lumMod val="50000"/>
                  </a:schemeClr>
                </a:solidFill>
              </a:rPr>
              <a:t>step</a:t>
            </a:r>
            <a:endParaRPr lang="de-DE" sz="11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88223" y="7216749"/>
            <a:ext cx="1438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solidFill>
                  <a:srgbClr val="C00000"/>
                </a:solidFill>
              </a:rPr>
              <a:t>Redundant </a:t>
            </a:r>
            <a:r>
              <a:rPr lang="de-DE" sz="1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endParaRPr lang="de-DE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220</Words>
  <Application>Microsoft Office PowerPoint</Application>
  <PresentationFormat>A4-Papier (210 x 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>UKD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Böttcher, Adriana</dc:creator>
  <cp:lastModifiedBy>Böttcher, Adriana</cp:lastModifiedBy>
  <cp:revision>3</cp:revision>
  <dcterms:created xsi:type="dcterms:W3CDTF">2022-06-29T09:07:38Z</dcterms:created>
  <dcterms:modified xsi:type="dcterms:W3CDTF">2022-06-29T09:50:42Z</dcterms:modified>
</cp:coreProperties>
</file>