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FFF38-79BB-E24F-97A9-BF484DA1F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0C8286-0DEB-5FC1-1F32-40D94F1DB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306F68-A79F-FCF0-A7EE-53FD9C87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95B177-79A2-2D03-6768-0D78DE00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7A7D80-DC30-8E12-0292-A100D06E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5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0C2D2-C70E-4D4D-4819-FE528ED0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BE8DB0-8F90-B4A8-19EB-DF90662AC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33F7EF-A3DC-3447-0070-9C6B7957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019E0-60AD-5B0C-45DF-25FD4A59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98A4B-1BA1-B2B2-3F67-BA1FC8ED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01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7CBE7A-B06F-FB3B-AC12-BF40E82BF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7C45A4-4250-19F1-F4E1-F2F55E52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2C4B8-726E-FDDC-92AA-48917739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6ACDC-4218-BCCF-046D-184DC1D8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4B6510-8DF3-60DF-298E-12131FBA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0955-BA5F-C1F9-2954-34176F31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E85C1-EF9C-A44C-6D05-A7882CCC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C3421-665F-4C1A-8163-F0F14914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DB84CB-C4D5-190F-2DB2-584AFA86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6FC4EF-A9E2-4A2D-F6D2-6DF8E431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A74C4-5E38-CDA3-3972-7AE6402B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F99B2-46E5-D3BE-B42B-15B88231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788FC-47FF-2682-FECF-D1873BF0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8B13A5-A8A8-391B-FADA-B2C276EC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0DA33-C9EC-0768-A06C-B282499F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23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65B5A-28C8-E989-AC43-686F8CF6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BAF80-488E-35E8-88B9-10072D37D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7811FF-8683-8E60-73CA-961CCE70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BEE06F-5408-787E-AA15-5E59FC3D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593F86-6F05-AEC3-0F1A-C32B5D42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88C9B9-CABA-9F01-443D-4FAA07E0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8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CE77B-68F1-BA1A-85FB-FE94C4EE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5FAC68-AD36-84C2-2353-0BC8E2B3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B604F0-A7CC-A2F2-91AE-BF97D6B44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176673-709C-44B1-D3AF-AB954C5FF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FDDDDF-1FDF-21E1-513C-5376BCCB0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28FB24-C98B-CA0F-3288-F58947AE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03E857-1276-A035-F1DA-3F1438D9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433FE0-5BF4-42D5-9157-34139991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255C1-7C36-96EA-7EED-22E3CB2B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785C80-832E-6F9E-28FD-963F814E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D5D26B-22BE-21A9-9FC8-D3AB127F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431A80-AB10-9506-6BCF-E0166211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26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E18DDB-6A99-1C84-82EB-8EF7EC6C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30A199-2D0B-183A-6F2A-ABD795D0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4E95FB-6515-F0AE-49A9-8ABFBE18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7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CA59F-5ACC-75DF-BCE0-2300C2B9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41A78-EC20-85FB-8385-6A7E9B0A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64B54F-3E1D-6133-08EB-5DB02013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BAF36F-70C6-216D-1BCD-7D938240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48CE68-98EA-C608-ED60-9B044DCD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A06BA1-820F-849F-BFA2-B2BE324F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16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3C6F3-A560-AD34-4D4A-05ED8E1C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EF12A0-4F7E-0526-E725-43EE0D397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9195AC-75F6-AFC2-1B17-2D359655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B7313F-90F4-67A8-5D28-32D7390B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C37-4626-4CCB-B217-D943AC72E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0AB4CB-E1EB-DAE7-733F-431F3EF9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798B0A-B6C9-37ED-63AD-ED42E040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92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3B262-27A6-611A-7A1F-7ECB43DE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B94327-49B8-0796-8585-1A37B306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2F988-6357-92D7-F8CD-27F7A8409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4C37-4626-4CCB-B217-D943AC72E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D6AD3-C575-13F5-6EC3-C24E7DCC5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C2FA52-F902-42A0-F2C6-F388EC449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E93A-2B68-4201-9A2E-1C23C142C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FAEB2-344A-2E3D-752B-5294AFFC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21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A9B7C6"/>
                </a:solidFill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🆅🅺🆄🆂🅽🅰🅸</a:t>
            </a:r>
            <a:r>
              <a:rPr lang="ru-RU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A9B7C6"/>
                </a:solidFill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🆉🅷🅸🆉🅽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A36F2-BCEF-CF49-3796-02DA363B5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/>
              <a:t>Над проектом работали:</a:t>
            </a:r>
          </a:p>
          <a:p>
            <a:pPr algn="r"/>
            <a:r>
              <a:rPr lang="ru-RU" dirty="0"/>
              <a:t>Попов Антон</a:t>
            </a:r>
          </a:p>
          <a:p>
            <a:pPr algn="r"/>
            <a:r>
              <a:rPr lang="ru-RU" dirty="0"/>
              <a:t>Мочалов Никита</a:t>
            </a:r>
          </a:p>
          <a:p>
            <a:pPr algn="r"/>
            <a:r>
              <a:rPr lang="ru-RU" dirty="0"/>
              <a:t>Курбатов Илья</a:t>
            </a:r>
          </a:p>
        </p:txBody>
      </p:sp>
    </p:spTree>
    <p:extLst>
      <p:ext uri="{BB962C8B-B14F-4D97-AF65-F5344CB8AC3E}">
        <p14:creationId xmlns:p14="http://schemas.microsoft.com/office/powerpoint/2010/main" val="247451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86B85-52F1-CAD5-4AB4-2EE9AAE3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4EE72-C4D9-8DF1-08F4-B65666E0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представляет из себя сайт сети питания, выполняющий функцию планировки заказов и рекламы сети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7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0A9F7-DDC8-E2B7-5AE8-40D29D93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A0119-A2B5-FAA3-A3C0-DDF45421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Систематизация данных пользователей с помощью аккаунтов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Планировка заказов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Иллюстрация акций и прочих рекламных ходов компании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39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00475-A24A-DAF6-D073-72F81B05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86CAE7-DB3F-63DB-AB65-57496F40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  <a:r>
              <a:rPr lang="en-US" b="1" dirty="0"/>
              <a:t> </a:t>
            </a:r>
            <a:r>
              <a:rPr lang="en-US" b="1" i="1" dirty="0"/>
              <a:t>PyCharm</a:t>
            </a:r>
          </a:p>
          <a:p>
            <a:r>
              <a:rPr lang="ru-RU" dirty="0"/>
              <a:t>Библиотека языка </a:t>
            </a:r>
            <a:r>
              <a:rPr lang="en-US" b="1" i="1" dirty="0"/>
              <a:t>PyCharm</a:t>
            </a:r>
            <a:r>
              <a:rPr lang="ru-RU" b="1" i="1" dirty="0"/>
              <a:t> </a:t>
            </a:r>
            <a:r>
              <a:rPr lang="en-US" dirty="0"/>
              <a:t>flask</a:t>
            </a:r>
          </a:p>
          <a:p>
            <a:r>
              <a:rPr lang="en-US" dirty="0"/>
              <a:t>HTML </a:t>
            </a:r>
            <a:r>
              <a:rPr lang="ru-RU" dirty="0"/>
              <a:t>файлы</a:t>
            </a:r>
          </a:p>
          <a:p>
            <a:r>
              <a:rPr lang="ru-RU" dirty="0"/>
              <a:t>Репозиторий </a:t>
            </a:r>
            <a:r>
              <a:rPr lang="en-US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920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Segoe UI Symbol</vt:lpstr>
      <vt:lpstr>Symbol</vt:lpstr>
      <vt:lpstr>Тема Office</vt:lpstr>
      <vt:lpstr>🆅🅺🆄🆂🅽🅰🅸 🆉🅷🅸🆉🅽</vt:lpstr>
      <vt:lpstr>О проекте</vt:lpstr>
      <vt:lpstr>Функции</vt:lpstr>
      <vt:lpstr>Ресурсы реализации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🆅🅺🆄🆂🅽🅰🅸 🆉🅷🅸🆉🅽</dc:title>
  <dc:creator>User</dc:creator>
  <cp:lastModifiedBy>User</cp:lastModifiedBy>
  <cp:revision>1</cp:revision>
  <dcterms:created xsi:type="dcterms:W3CDTF">2023-04-19T16:42:36Z</dcterms:created>
  <dcterms:modified xsi:type="dcterms:W3CDTF">2023-04-19T17:00:30Z</dcterms:modified>
</cp:coreProperties>
</file>