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7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  <p:sldId id="3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444"/>
    <a:srgbClr val="ED9187"/>
    <a:srgbClr val="262626"/>
    <a:srgbClr val="2B2D30"/>
    <a:srgbClr val="FA7E14"/>
    <a:srgbClr val="FA4887"/>
    <a:srgbClr val="FF9900"/>
    <a:srgbClr val="004A8A"/>
    <a:srgbClr val="0078D7"/>
    <a:srgbClr val="5AB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 varScale="1">
        <p:scale>
          <a:sx n="102" d="100"/>
          <a:sy n="102" d="100"/>
        </p:scale>
        <p:origin x="1008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13/09/2025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13/09/2025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13/09/2025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83">
            <a:extLst>
              <a:ext uri="{FF2B5EF4-FFF2-40B4-BE49-F238E27FC236}">
                <a16:creationId xmlns:a16="http://schemas.microsoft.com/office/drawing/2014/main" id="{BF122CA7-425D-3ED4-125A-323BD086FCF1}"/>
              </a:ext>
            </a:extLst>
          </p:cNvPr>
          <p:cNvCxnSpPr>
            <a:cxnSpLocks/>
            <a:stCxn id="10" idx="3"/>
            <a:endCxn id="46" idx="3"/>
          </p:cNvCxnSpPr>
          <p:nvPr/>
        </p:nvCxnSpPr>
        <p:spPr>
          <a:xfrm flipV="1">
            <a:off x="9268318" y="1802745"/>
            <a:ext cx="1676348" cy="2536934"/>
          </a:xfrm>
          <a:prstGeom prst="bentConnector3">
            <a:avLst>
              <a:gd name="adj1" fmla="val 1203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ApiHost1_Subscriber1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IDomainEventingConsumerService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21226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ApiHost2_Subscriber2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IDomainEventNotificationConsumer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976544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A JavaScript “Action”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714973"/>
            <a:ext cx="1849290" cy="1616206"/>
          </a:xfrm>
          <a:prstGeom prst="flowChartPreparation">
            <a:avLst/>
          </a:prstGeom>
          <a:solidFill>
            <a:srgbClr val="ED9187"/>
          </a:solidFill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354229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9FA514A7-89A2-3816-34B9-6E7DC9ED86FC}"/>
              </a:ext>
            </a:extLst>
          </p:cNvPr>
          <p:cNvSpPr/>
          <p:nvPr/>
        </p:nvSpPr>
        <p:spPr>
          <a:xfrm>
            <a:off x="390490" y="1425940"/>
            <a:ext cx="2587924" cy="5083978"/>
          </a:xfrm>
          <a:prstGeom prst="flowChartDocumen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tx1">
                  <a:lumMod val="85000"/>
                  <a:lumOff val="15000"/>
                </a:schemeClr>
              </a:gs>
              <a:gs pos="100000">
                <a:schemeClr val="bg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400" dirty="0"/>
              <a:t>A Web Page</a:t>
            </a:r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NZ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en-NZ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22EA5-94F1-D3DC-D3AE-C59CA30EB3BC}"/>
              </a:ext>
            </a:extLst>
          </p:cNvPr>
          <p:cNvSpPr/>
          <p:nvPr/>
        </p:nvSpPr>
        <p:spPr>
          <a:xfrm>
            <a:off x="548283" y="2235342"/>
            <a:ext cx="2130725" cy="103229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600" dirty="0">
                <a:solidFill>
                  <a:schemeClr val="bg1"/>
                </a:solidFill>
                <a:cs typeface="Courier New" panose="02070309020205020404" pitchFamily="49" charset="0"/>
              </a:rPr>
              <a:t>A Form Control</a:t>
            </a:r>
          </a:p>
          <a:p>
            <a:pPr algn="ctr"/>
            <a:r>
              <a:rPr lang="en-N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FormControl</a:t>
            </a:r>
            <a:r>
              <a:rPr lang="en-NZ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9D7854-3200-4ABE-DBE2-FDBFFAC7D8CD}"/>
              </a:ext>
            </a:extLst>
          </p:cNvPr>
          <p:cNvSpPr/>
          <p:nvPr/>
        </p:nvSpPr>
        <p:spPr>
          <a:xfrm>
            <a:off x="838200" y="3958281"/>
            <a:ext cx="1777904" cy="41406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 Submit Button</a:t>
            </a:r>
          </a:p>
          <a:p>
            <a:pPr algn="ctr"/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&lt;Submit/&gt;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0DF17A-F610-DEBD-BF67-47BDE388BCC0}"/>
              </a:ext>
            </a:extLst>
          </p:cNvPr>
          <p:cNvSpPr/>
          <p:nvPr/>
        </p:nvSpPr>
        <p:spPr>
          <a:xfrm>
            <a:off x="759806" y="4956896"/>
            <a:ext cx="1856297" cy="524013"/>
          </a:xfrm>
          <a:prstGeom prst="roundRect">
            <a:avLst>
              <a:gd name="adj" fmla="val 0"/>
            </a:avLst>
          </a:prstGeom>
          <a:solidFill>
            <a:srgbClr val="E25444">
              <a:alpha val="5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 XHR Error</a:t>
            </a:r>
          </a:p>
          <a:p>
            <a:pPr algn="ctr"/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UnexpectedError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218832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437925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550748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2081594"/>
            <a:ext cx="6391372" cy="2083721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419427" y="2891536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1088827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810071" y="2868956"/>
            <a:ext cx="1730172" cy="325787"/>
          </a:xfrm>
          <a:prstGeom prst="roundRect">
            <a:avLst/>
          </a:prstGeom>
          <a:solidFill>
            <a:srgbClr val="E25444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bg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NZ" sz="105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NZ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H="1" flipV="1">
            <a:off x="2540243" y="3031850"/>
            <a:ext cx="75861" cy="1133465"/>
          </a:xfrm>
          <a:prstGeom prst="curvedConnector3">
            <a:avLst>
              <a:gd name="adj1" fmla="val -301341"/>
            </a:avLst>
          </a:prstGeom>
          <a:ln w="76200">
            <a:solidFill>
              <a:schemeClr val="bg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1545409" y="3489789"/>
            <a:ext cx="1330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b="1" dirty="0">
                <a:solidFill>
                  <a:schemeClr val="bg1"/>
                </a:solidFill>
              </a:rPr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165315"/>
            <a:ext cx="4097116" cy="110856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682952" y="4278030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178432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509519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605897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142661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425940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896308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960" y="4319696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830071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15B8E-F114-40D3-A974-BD3F35C5DC10}"/>
              </a:ext>
            </a:extLst>
          </p:cNvPr>
          <p:cNvSpPr txBox="1"/>
          <p:nvPr/>
        </p:nvSpPr>
        <p:spPr>
          <a:xfrm rot="18433599">
            <a:off x="287056" y="3850792"/>
            <a:ext cx="10005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b="1" dirty="0">
                <a:solidFill>
                  <a:schemeClr val="bg1"/>
                </a:solidFill>
              </a:rPr>
              <a:t>«busy when»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2AD877-31B2-E356-4B74-6071EFAE853F}"/>
              </a:ext>
            </a:extLst>
          </p:cNvPr>
          <p:cNvSpPr txBox="1"/>
          <p:nvPr/>
        </p:nvSpPr>
        <p:spPr>
          <a:xfrm rot="18433599">
            <a:off x="123295" y="4750675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b="1" dirty="0">
                <a:solidFill>
                  <a:schemeClr val="bg1"/>
                </a:solidFill>
              </a:rPr>
              <a:t>«displayed when»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1FA83-1AA5-C776-E47C-B2CB0FDD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22653" cy="549275"/>
          </a:xfrm>
        </p:spPr>
        <p:txBody>
          <a:bodyPr/>
          <a:lstStyle/>
          <a:p>
            <a:r>
              <a:rPr lang="en-NZ" dirty="0"/>
              <a:t>Anatomy of a Use Case / 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2C835-604F-A071-788C-719DDE8E7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5" y="914400"/>
            <a:ext cx="7944959" cy="57443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DE4FBAE-D3DD-B69B-EF78-83DB5C01E136}"/>
              </a:ext>
            </a:extLst>
          </p:cNvPr>
          <p:cNvSpPr/>
          <p:nvPr/>
        </p:nvSpPr>
        <p:spPr>
          <a:xfrm>
            <a:off x="8020604" y="914399"/>
            <a:ext cx="4095751" cy="5744377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38A01C0C-65DB-B4A5-BF9C-67C8FD21A160}"/>
              </a:ext>
            </a:extLst>
          </p:cNvPr>
          <p:cNvSpPr/>
          <p:nvPr/>
        </p:nvSpPr>
        <p:spPr>
          <a:xfrm>
            <a:off x="8169215" y="1199072"/>
            <a:ext cx="388189" cy="3493698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788D185-5D7F-37B6-E995-CAF01652E969}"/>
              </a:ext>
            </a:extLst>
          </p:cNvPr>
          <p:cNvSpPr/>
          <p:nvPr/>
        </p:nvSpPr>
        <p:spPr>
          <a:xfrm>
            <a:off x="8169214" y="4753155"/>
            <a:ext cx="388189" cy="1190446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5A4FC24-9D2D-9AC2-9792-BDDCB2D5DAA4}"/>
              </a:ext>
            </a:extLst>
          </p:cNvPr>
          <p:cNvSpPr/>
          <p:nvPr/>
        </p:nvSpPr>
        <p:spPr>
          <a:xfrm>
            <a:off x="8169213" y="6035612"/>
            <a:ext cx="388189" cy="414130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E5368-904A-AA60-3787-9A9F45DD7CB1}"/>
              </a:ext>
            </a:extLst>
          </p:cNvPr>
          <p:cNvSpPr txBox="1"/>
          <p:nvPr/>
        </p:nvSpPr>
        <p:spPr>
          <a:xfrm>
            <a:off x="8557403" y="2761255"/>
            <a:ext cx="28456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Preconditions/Validations</a:t>
            </a:r>
          </a:p>
          <a:p>
            <a:r>
              <a:rPr lang="en-NZ" dirty="0">
                <a:solidFill>
                  <a:schemeClr val="bg1"/>
                </a:solidFill>
              </a:rPr>
              <a:t>to ensure aggregate</a:t>
            </a:r>
          </a:p>
          <a:p>
            <a:r>
              <a:rPr lang="en-NZ" dirty="0">
                <a:solidFill>
                  <a:schemeClr val="bg1"/>
                </a:solidFill>
              </a:rPr>
              <a:t>is always valid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78E885-1CFE-79D4-0E97-1A3C07EDB416}"/>
              </a:ext>
            </a:extLst>
          </p:cNvPr>
          <p:cNvSpPr txBox="1"/>
          <p:nvPr/>
        </p:nvSpPr>
        <p:spPr>
          <a:xfrm>
            <a:off x="8557403" y="5201091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Avoid duplicate change events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9D630F-A54D-B8B4-38A0-14932F5C2DBE}"/>
              </a:ext>
            </a:extLst>
          </p:cNvPr>
          <p:cNvSpPr txBox="1"/>
          <p:nvPr/>
        </p:nvSpPr>
        <p:spPr>
          <a:xfrm>
            <a:off x="8557402" y="6070287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Raise the change event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CD71D2-DA50-003E-E986-F202A8CA7CBA}"/>
              </a:ext>
            </a:extLst>
          </p:cNvPr>
          <p:cNvSpPr/>
          <p:nvPr/>
        </p:nvSpPr>
        <p:spPr>
          <a:xfrm>
            <a:off x="483079" y="1199072"/>
            <a:ext cx="7537524" cy="34936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418D66-2E0D-99DD-2ADA-84028998C56B}"/>
              </a:ext>
            </a:extLst>
          </p:cNvPr>
          <p:cNvSpPr/>
          <p:nvPr/>
        </p:nvSpPr>
        <p:spPr>
          <a:xfrm flipV="1">
            <a:off x="483079" y="4770409"/>
            <a:ext cx="7537524" cy="117319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FD505-6F9F-2068-51CC-D90ACD252A16}"/>
              </a:ext>
            </a:extLst>
          </p:cNvPr>
          <p:cNvSpPr/>
          <p:nvPr/>
        </p:nvSpPr>
        <p:spPr>
          <a:xfrm flipV="1">
            <a:off x="482547" y="6018360"/>
            <a:ext cx="7537524" cy="44863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91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781F8E-A416-AF70-1410-71F8FC623B49}"/>
              </a:ext>
            </a:extLst>
          </p:cNvPr>
          <p:cNvSpPr/>
          <p:nvPr/>
        </p:nvSpPr>
        <p:spPr>
          <a:xfrm>
            <a:off x="0" y="0"/>
            <a:ext cx="6103166" cy="6858000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C7FE5-C922-C250-9BB8-E83835C0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1407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2699764" y="2924978"/>
            <a:ext cx="271908" cy="10067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2970576" y="3221898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Deployable Hosts (API &amp; UI &amp; Others)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2698668" y="1614487"/>
            <a:ext cx="271908" cy="11616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2970576" y="199427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Libraries (per Layer)</a:t>
            </a:r>
          </a:p>
          <a:p>
            <a:r>
              <a:rPr lang="en-NZ" sz="1400" dirty="0">
                <a:solidFill>
                  <a:schemeClr val="bg1"/>
                </a:solidFill>
              </a:rPr>
              <a:t>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2699764" y="4385708"/>
            <a:ext cx="271908" cy="445814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2970576" y="434833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sz="1400" dirty="0">
                <a:solidFill>
                  <a:schemeClr val="bg1"/>
                </a:solidFill>
              </a:rPr>
              <a:t>of your specific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2699764" y="4886148"/>
            <a:ext cx="270812" cy="132891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971672" y="5207787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“generic” subdomains/modules,</a:t>
            </a:r>
          </a:p>
          <a:p>
            <a:r>
              <a:rPr lang="en-NZ" sz="1400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3193279" y="599257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700095" y="4784720"/>
            <a:ext cx="331452" cy="3362711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FEB552-520E-7D66-D35A-12C64620571C}"/>
              </a:ext>
            </a:extLst>
          </p:cNvPr>
          <p:cNvSpPr/>
          <p:nvPr/>
        </p:nvSpPr>
        <p:spPr>
          <a:xfrm>
            <a:off x="2698668" y="452615"/>
            <a:ext cx="271908" cy="9723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2A1D-AF8E-0AF3-A7CE-0DDED865622C}"/>
              </a:ext>
            </a:extLst>
          </p:cNvPr>
          <p:cNvSpPr txBox="1"/>
          <p:nvPr/>
        </p:nvSpPr>
        <p:spPr>
          <a:xfrm>
            <a:off x="2970576" y="8127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Technology Adapters</a:t>
            </a:r>
          </a:p>
        </p:txBody>
      </p: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3283</Words>
  <Application>Microsoft Office PowerPoint</Application>
  <PresentationFormat>Widescreen</PresentationFormat>
  <Paragraphs>1323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A JavaScript “Action”</vt:lpstr>
      <vt:lpstr>Anatomy of a Use Case / Command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387</cp:revision>
  <dcterms:created xsi:type="dcterms:W3CDTF">2023-09-25T21:30:49Z</dcterms:created>
  <dcterms:modified xsi:type="dcterms:W3CDTF">2025-09-12T21:56:04Z</dcterms:modified>
</cp:coreProperties>
</file>