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415431" rtl="0" fontAlgn="auto" latinLnBrk="0" hangingPunct="0">
      <a:lnSpc>
        <a:spcPct val="100000"/>
      </a:lnSpc>
      <a:spcBef>
        <a:spcPts val="700"/>
      </a:spcBef>
      <a:spcAft>
        <a:spcPts val="0"/>
      </a:spcAft>
      <a:buClrTx/>
      <a:buSzTx/>
      <a:buFontTx/>
      <a:buNone/>
      <a:tabLst/>
      <a:defRPr b="0" baseline="0" cap="none" i="0" spc="0" strike="noStrike" sz="1200" u="none" kumimoji="0" normalizeH="0">
        <a:ln>
          <a:noFill/>
        </a:ln>
        <a:solidFill>
          <a:srgbClr val="000000"/>
        </a:solidFill>
        <a:effectLst/>
        <a:uFillTx/>
        <a:latin typeface="Avenir Next Medium"/>
        <a:ea typeface="Avenir Next Medium"/>
        <a:cs typeface="Avenir Next Medium"/>
        <a:sym typeface="Avenir Next Medium"/>
      </a:defRPr>
    </a:lvl1pPr>
    <a:lvl2pPr marL="0" marR="0" indent="457200" algn="ctr" defTabSz="415431" rtl="0" fontAlgn="auto" latinLnBrk="0" hangingPunct="0">
      <a:lnSpc>
        <a:spcPct val="100000"/>
      </a:lnSpc>
      <a:spcBef>
        <a:spcPts val="700"/>
      </a:spcBef>
      <a:spcAft>
        <a:spcPts val="0"/>
      </a:spcAft>
      <a:buClrTx/>
      <a:buSzTx/>
      <a:buFontTx/>
      <a:buNone/>
      <a:tabLst/>
      <a:defRPr b="0" baseline="0" cap="none" i="0" spc="0" strike="noStrike" sz="1200" u="none" kumimoji="0" normalizeH="0">
        <a:ln>
          <a:noFill/>
        </a:ln>
        <a:solidFill>
          <a:srgbClr val="000000"/>
        </a:solidFill>
        <a:effectLst/>
        <a:uFillTx/>
        <a:latin typeface="Avenir Next Medium"/>
        <a:ea typeface="Avenir Next Medium"/>
        <a:cs typeface="Avenir Next Medium"/>
        <a:sym typeface="Avenir Next Medium"/>
      </a:defRPr>
    </a:lvl2pPr>
    <a:lvl3pPr marL="0" marR="0" indent="914400" algn="ctr" defTabSz="415431" rtl="0" fontAlgn="auto" latinLnBrk="0" hangingPunct="0">
      <a:lnSpc>
        <a:spcPct val="100000"/>
      </a:lnSpc>
      <a:spcBef>
        <a:spcPts val="700"/>
      </a:spcBef>
      <a:spcAft>
        <a:spcPts val="0"/>
      </a:spcAft>
      <a:buClrTx/>
      <a:buSzTx/>
      <a:buFontTx/>
      <a:buNone/>
      <a:tabLst/>
      <a:defRPr b="0" baseline="0" cap="none" i="0" spc="0" strike="noStrike" sz="1200" u="none" kumimoji="0" normalizeH="0">
        <a:ln>
          <a:noFill/>
        </a:ln>
        <a:solidFill>
          <a:srgbClr val="000000"/>
        </a:solidFill>
        <a:effectLst/>
        <a:uFillTx/>
        <a:latin typeface="Avenir Next Medium"/>
        <a:ea typeface="Avenir Next Medium"/>
        <a:cs typeface="Avenir Next Medium"/>
        <a:sym typeface="Avenir Next Medium"/>
      </a:defRPr>
    </a:lvl3pPr>
    <a:lvl4pPr marL="0" marR="0" indent="1371600" algn="ctr" defTabSz="415431" rtl="0" fontAlgn="auto" latinLnBrk="0" hangingPunct="0">
      <a:lnSpc>
        <a:spcPct val="100000"/>
      </a:lnSpc>
      <a:spcBef>
        <a:spcPts val="700"/>
      </a:spcBef>
      <a:spcAft>
        <a:spcPts val="0"/>
      </a:spcAft>
      <a:buClrTx/>
      <a:buSzTx/>
      <a:buFontTx/>
      <a:buNone/>
      <a:tabLst/>
      <a:defRPr b="0" baseline="0" cap="none" i="0" spc="0" strike="noStrike" sz="1200" u="none" kumimoji="0" normalizeH="0">
        <a:ln>
          <a:noFill/>
        </a:ln>
        <a:solidFill>
          <a:srgbClr val="000000"/>
        </a:solidFill>
        <a:effectLst/>
        <a:uFillTx/>
        <a:latin typeface="Avenir Next Medium"/>
        <a:ea typeface="Avenir Next Medium"/>
        <a:cs typeface="Avenir Next Medium"/>
        <a:sym typeface="Avenir Next Medium"/>
      </a:defRPr>
    </a:lvl4pPr>
    <a:lvl5pPr marL="0" marR="0" indent="1828800" algn="ctr" defTabSz="415431" rtl="0" fontAlgn="auto" latinLnBrk="0" hangingPunct="0">
      <a:lnSpc>
        <a:spcPct val="100000"/>
      </a:lnSpc>
      <a:spcBef>
        <a:spcPts val="700"/>
      </a:spcBef>
      <a:spcAft>
        <a:spcPts val="0"/>
      </a:spcAft>
      <a:buClrTx/>
      <a:buSzTx/>
      <a:buFontTx/>
      <a:buNone/>
      <a:tabLst/>
      <a:defRPr b="0" baseline="0" cap="none" i="0" spc="0" strike="noStrike" sz="1200" u="none" kumimoji="0" normalizeH="0">
        <a:ln>
          <a:noFill/>
        </a:ln>
        <a:solidFill>
          <a:srgbClr val="000000"/>
        </a:solidFill>
        <a:effectLst/>
        <a:uFillTx/>
        <a:latin typeface="Avenir Next Medium"/>
        <a:ea typeface="Avenir Next Medium"/>
        <a:cs typeface="Avenir Next Medium"/>
        <a:sym typeface="Avenir Next Medium"/>
      </a:defRPr>
    </a:lvl5pPr>
    <a:lvl6pPr marL="0" marR="0" indent="2286000" algn="ctr" defTabSz="415431" rtl="0" fontAlgn="auto" latinLnBrk="0" hangingPunct="0">
      <a:lnSpc>
        <a:spcPct val="100000"/>
      </a:lnSpc>
      <a:spcBef>
        <a:spcPts val="700"/>
      </a:spcBef>
      <a:spcAft>
        <a:spcPts val="0"/>
      </a:spcAft>
      <a:buClrTx/>
      <a:buSzTx/>
      <a:buFontTx/>
      <a:buNone/>
      <a:tabLst/>
      <a:defRPr b="0" baseline="0" cap="none" i="0" spc="0" strike="noStrike" sz="1200" u="none" kumimoji="0" normalizeH="0">
        <a:ln>
          <a:noFill/>
        </a:ln>
        <a:solidFill>
          <a:srgbClr val="000000"/>
        </a:solidFill>
        <a:effectLst/>
        <a:uFillTx/>
        <a:latin typeface="Avenir Next Medium"/>
        <a:ea typeface="Avenir Next Medium"/>
        <a:cs typeface="Avenir Next Medium"/>
        <a:sym typeface="Avenir Next Medium"/>
      </a:defRPr>
    </a:lvl6pPr>
    <a:lvl7pPr marL="0" marR="0" indent="2743200" algn="ctr" defTabSz="415431" rtl="0" fontAlgn="auto" latinLnBrk="0" hangingPunct="0">
      <a:lnSpc>
        <a:spcPct val="100000"/>
      </a:lnSpc>
      <a:spcBef>
        <a:spcPts val="700"/>
      </a:spcBef>
      <a:spcAft>
        <a:spcPts val="0"/>
      </a:spcAft>
      <a:buClrTx/>
      <a:buSzTx/>
      <a:buFontTx/>
      <a:buNone/>
      <a:tabLst/>
      <a:defRPr b="0" baseline="0" cap="none" i="0" spc="0" strike="noStrike" sz="1200" u="none" kumimoji="0" normalizeH="0">
        <a:ln>
          <a:noFill/>
        </a:ln>
        <a:solidFill>
          <a:srgbClr val="000000"/>
        </a:solidFill>
        <a:effectLst/>
        <a:uFillTx/>
        <a:latin typeface="Avenir Next Medium"/>
        <a:ea typeface="Avenir Next Medium"/>
        <a:cs typeface="Avenir Next Medium"/>
        <a:sym typeface="Avenir Next Medium"/>
      </a:defRPr>
    </a:lvl7pPr>
    <a:lvl8pPr marL="0" marR="0" indent="3200400" algn="ctr" defTabSz="415431" rtl="0" fontAlgn="auto" latinLnBrk="0" hangingPunct="0">
      <a:lnSpc>
        <a:spcPct val="100000"/>
      </a:lnSpc>
      <a:spcBef>
        <a:spcPts val="700"/>
      </a:spcBef>
      <a:spcAft>
        <a:spcPts val="0"/>
      </a:spcAft>
      <a:buClrTx/>
      <a:buSzTx/>
      <a:buFontTx/>
      <a:buNone/>
      <a:tabLst/>
      <a:defRPr b="0" baseline="0" cap="none" i="0" spc="0" strike="noStrike" sz="1200" u="none" kumimoji="0" normalizeH="0">
        <a:ln>
          <a:noFill/>
        </a:ln>
        <a:solidFill>
          <a:srgbClr val="000000"/>
        </a:solidFill>
        <a:effectLst/>
        <a:uFillTx/>
        <a:latin typeface="Avenir Next Medium"/>
        <a:ea typeface="Avenir Next Medium"/>
        <a:cs typeface="Avenir Next Medium"/>
        <a:sym typeface="Avenir Next Medium"/>
      </a:defRPr>
    </a:lvl8pPr>
    <a:lvl9pPr marL="0" marR="0" indent="3657600" algn="ctr" defTabSz="415431" rtl="0" fontAlgn="auto" latinLnBrk="0" hangingPunct="0">
      <a:lnSpc>
        <a:spcPct val="100000"/>
      </a:lnSpc>
      <a:spcBef>
        <a:spcPts val="700"/>
      </a:spcBef>
      <a:spcAft>
        <a:spcPts val="0"/>
      </a:spcAft>
      <a:buClrTx/>
      <a:buSzTx/>
      <a:buFontTx/>
      <a:buNone/>
      <a:tabLst/>
      <a:defRPr b="0" baseline="0" cap="none" i="0" spc="0" strike="noStrike" sz="1200" u="none" kumimoji="0" normalizeH="0">
        <a:ln>
          <a:noFill/>
        </a:ln>
        <a:solidFill>
          <a:srgbClr val="000000"/>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4A4A4B"/>
      </a:tcTxStyle>
      <a:tcStyle>
        <a:tcBdr>
          <a:left>
            <a:ln w="12700" cap="flat">
              <a:noFill/>
              <a:miter lim="400000"/>
            </a:ln>
          </a:left>
          <a:right>
            <a:ln w="254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Col>
    <a:la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25400" cap="flat">
              <a:solidFill>
                <a:srgbClr val="4A4A4B"/>
              </a:solidFill>
              <a:prstDash val="solid"/>
              <a:miter lim="400000"/>
            </a:ln>
          </a:top>
          <a:bottom>
            <a:ln w="12700" cap="flat">
              <a:noFill/>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lastRow>
    <a:fir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noFill/>
              <a:miter lim="400000"/>
            </a:ln>
          </a:top>
          <a:bottom>
            <a:ln w="254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chemeClr val="accent1">
                  <a:hueOff val="420094"/>
                  <a:satOff val="-1465"/>
                  <a:lumOff val="-19139"/>
                </a:schemeClr>
              </a:solidFill>
              <a:prstDash val="solid"/>
              <a:miter lim="400000"/>
            </a:ln>
          </a:left>
          <a:right>
            <a:ln w="12700" cap="flat">
              <a:solidFill>
                <a:schemeClr val="accent1">
                  <a:hueOff val="420094"/>
                  <a:satOff val="-1465"/>
                  <a:lumOff val="-19139"/>
                </a:schemeClr>
              </a:solidFill>
              <a:prstDash val="solid"/>
              <a:miter lim="400000"/>
            </a:ln>
          </a:right>
          <a:top>
            <a:ln w="12700" cap="flat">
              <a:solidFill>
                <a:schemeClr val="accent1">
                  <a:hueOff val="420094"/>
                  <a:satOff val="-1465"/>
                  <a:lumOff val="-19139"/>
                </a:schemeClr>
              </a:solidFill>
              <a:prstDash val="solid"/>
              <a:miter lim="400000"/>
            </a:ln>
          </a:top>
          <a:bottom>
            <a:ln w="12700" cap="flat">
              <a:solidFill>
                <a:schemeClr val="accent1">
                  <a:hueOff val="420094"/>
                  <a:satOff val="-1465"/>
                  <a:lumOff val="-19139"/>
                </a:schemeClr>
              </a:solidFill>
              <a:prstDash val="solid"/>
              <a:miter lim="400000"/>
            </a:ln>
          </a:bottom>
          <a:insideH>
            <a:ln w="12700" cap="flat">
              <a:solidFill>
                <a:schemeClr val="accent1">
                  <a:hueOff val="420094"/>
                  <a:satOff val="-1465"/>
                  <a:lumOff val="-19139"/>
                </a:schemeClr>
              </a:solidFill>
              <a:prstDash val="solid"/>
              <a:miter lim="400000"/>
            </a:ln>
          </a:insideH>
          <a:insideV>
            <a:ln w="12700" cap="flat">
              <a:solidFill>
                <a:schemeClr val="accent1">
                  <a:hueOff val="420094"/>
                  <a:satOff val="-1465"/>
                  <a:lumOff val="-19139"/>
                </a:schemeClr>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FFFFFF"/>
      </a:tcTxStyle>
      <a:tcStyle>
        <a:tcBdr>
          <a:left>
            <a:ln w="12700" cap="flat">
              <a:noFill/>
              <a:miter lim="400000"/>
            </a:ln>
          </a:left>
          <a:right>
            <a:ln w="25400" cap="flat">
              <a:solidFill>
                <a:schemeClr val="accent1">
                  <a:hueOff val="420094"/>
                  <a:satOff val="-1465"/>
                  <a:lumOff val="-19139"/>
                </a:schemeClr>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0EBE0"/>
              </a:solidFill>
              <a:prstDash val="solid"/>
              <a:miter lim="400000"/>
            </a:ln>
          </a:insideV>
        </a:tcBdr>
        <a:fill>
          <a:solidFill>
            <a:srgbClr val="54BAE0"/>
          </a:solidFill>
        </a:fill>
      </a:tcStyle>
    </a:firstCol>
    <a:lastRow>
      <a:tcTxStyle b="off" i="off">
        <a:font>
          <a:latin typeface="Avenir Next Medium"/>
          <a:ea typeface="Avenir Next Medium"/>
          <a:cs typeface="Avenir Next Medium"/>
        </a:font>
        <a:srgbClr val="000000"/>
      </a:tcTxStyle>
      <a:tcStyle>
        <a:tcBdr>
          <a:left>
            <a:ln w="12700" cap="flat">
              <a:solidFill>
                <a:schemeClr val="accent1">
                  <a:hueOff val="420094"/>
                  <a:satOff val="-1465"/>
                  <a:lumOff val="-19139"/>
                </a:schemeClr>
              </a:solidFill>
              <a:prstDash val="solid"/>
              <a:miter lim="400000"/>
            </a:ln>
          </a:left>
          <a:right>
            <a:ln w="12700" cap="flat">
              <a:solidFill>
                <a:schemeClr val="accent1">
                  <a:hueOff val="420094"/>
                  <a:satOff val="-1465"/>
                  <a:lumOff val="-19139"/>
                </a:schemeClr>
              </a:solidFill>
              <a:prstDash val="solid"/>
              <a:miter lim="400000"/>
            </a:ln>
          </a:right>
          <a:top>
            <a:ln w="25400" cap="flat">
              <a:solidFill>
                <a:schemeClr val="accent1">
                  <a:hueOff val="420094"/>
                  <a:satOff val="-1465"/>
                  <a:lumOff val="-19139"/>
                </a:schemeClr>
              </a:solidFill>
              <a:prstDash val="solid"/>
              <a:miter lim="400000"/>
            </a:ln>
          </a:top>
          <a:bottom>
            <a:ln w="12700" cap="flat">
              <a:noFill/>
              <a:miter lim="400000"/>
            </a:ln>
          </a:bottom>
          <a:insideH>
            <a:ln w="12700" cap="flat">
              <a:solidFill>
                <a:schemeClr val="accent1">
                  <a:hueOff val="420094"/>
                  <a:satOff val="-1465"/>
                  <a:lumOff val="-19139"/>
                </a:schemeClr>
              </a:solidFill>
              <a:prstDash val="solid"/>
              <a:miter lim="400000"/>
            </a:ln>
          </a:insideH>
          <a:insideV>
            <a:ln w="12700" cap="flat">
              <a:solidFill>
                <a:schemeClr val="accent1">
                  <a:hueOff val="420094"/>
                  <a:satOff val="-1465"/>
                  <a:lumOff val="-19139"/>
                </a:schemeClr>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F0EBE0"/>
              </a:solidFill>
              <a:prstDash val="solid"/>
              <a:miter lim="400000"/>
            </a:ln>
          </a:left>
          <a:right>
            <a:ln w="12700" cap="flat">
              <a:solidFill>
                <a:srgbClr val="F0EBE0"/>
              </a:solidFill>
              <a:prstDash val="solid"/>
              <a:miter lim="400000"/>
            </a:ln>
          </a:right>
          <a:top>
            <a:ln w="12700" cap="flat">
              <a:noFill/>
              <a:miter lim="400000"/>
            </a:ln>
          </a:top>
          <a:bottom>
            <a:ln w="25400" cap="flat">
              <a:solidFill>
                <a:schemeClr val="accent1">
                  <a:hueOff val="420094"/>
                  <a:satOff val="-1465"/>
                  <a:lumOff val="-19139"/>
                </a:schemeClr>
              </a:solidFill>
              <a:prstDash val="solid"/>
              <a:miter lim="400000"/>
            </a:ln>
          </a:bottom>
          <a:insideH>
            <a:ln w="12700" cap="flat">
              <a:solidFill>
                <a:srgbClr val="F0EBE0"/>
              </a:solidFill>
              <a:prstDash val="solid"/>
              <a:miter lim="400000"/>
            </a:ln>
          </a:insideH>
          <a:insideV>
            <a:ln w="12700" cap="flat">
              <a:solidFill>
                <a:srgbClr val="F0EBE0"/>
              </a:solidFill>
              <a:prstDash val="solid"/>
              <a:miter lim="400000"/>
            </a:ln>
          </a:insideV>
        </a:tcBdr>
        <a:fill>
          <a:solidFill>
            <a:srgbClr val="54BAE0"/>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0EBE0"/>
          </a:solidFill>
        </a:fill>
      </a:tcStyle>
    </a:wholeTbl>
    <a:band2H>
      <a:tcTxStyle b="def" i="def"/>
      <a:tcStyle>
        <a:tcBdr/>
        <a:fill>
          <a:solidFill>
            <a:srgbClr val="D9D5CA"/>
          </a:solidFill>
        </a:fill>
      </a:tcStyle>
    </a:band2H>
    <a:firstCol>
      <a:tcTxStyle b="off" i="off">
        <a:font>
          <a:latin typeface="Avenir Next Medium"/>
          <a:ea typeface="Avenir Next Medium"/>
          <a:cs typeface="Avenir Next Medium"/>
        </a:font>
        <a:srgbClr val="000000"/>
      </a:tcTxStyle>
      <a:tcStyle>
        <a:tcBdr>
          <a:left>
            <a:ln w="12700" cap="flat">
              <a:noFill/>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C6DFB5"/>
          </a:solidFill>
        </a:fill>
      </a:tcStyle>
    </a:firstCol>
    <a:lastRow>
      <a:tcTxStyle b="off" i="off">
        <a:font>
          <a:latin typeface="Avenir Next Medium"/>
          <a:ea typeface="Avenir Next Medium"/>
          <a:cs typeface="Avenir Next Medium"/>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noFill/>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F0EBE0"/>
          </a:solidFill>
        </a:fill>
      </a:tcStyle>
    </a:lastRow>
    <a:firstRow>
      <a:tcTxStyle b="on" i="off">
        <a:font>
          <a:latin typeface="Avenir Next Regular"/>
          <a:ea typeface="Avenir Next Regular"/>
          <a:cs typeface="Avenir Next Regular"/>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noFill/>
              <a:miter lim="400000"/>
            </a:ln>
          </a:top>
          <a:bottom>
            <a:ln w="254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57A797"/>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0EBE0"/>
          </a:solidFill>
        </a:fill>
      </a:tcStyle>
    </a:wholeTbl>
    <a:band2H>
      <a:tcTxStyle b="def" i="def"/>
      <a:tcStyle>
        <a:tcBdr/>
        <a:fill>
          <a:solidFill>
            <a:srgbClr val="E4E1D8"/>
          </a:solidFill>
        </a:fill>
      </a:tcStyle>
    </a:band2H>
    <a:firstCol>
      <a:tcTxStyle b="off" i="off">
        <a:font>
          <a:latin typeface="Avenir Next Medium"/>
          <a:ea typeface="Avenir Next Medium"/>
          <a:cs typeface="Avenir Next Medium"/>
        </a:font>
        <a:srgbClr val="000000"/>
      </a:tcTxStyle>
      <a:tcStyle>
        <a:tcBdr>
          <a:left>
            <a:ln w="12700" cap="flat">
              <a:noFill/>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DAD7D3"/>
          </a:solidFill>
        </a:fill>
      </a:tcStyle>
    </a:firstCol>
    <a:lastRow>
      <a:tcTxStyle b="off" i="off">
        <a:font>
          <a:latin typeface="Avenir Next Medium"/>
          <a:ea typeface="Avenir Next Medium"/>
          <a:cs typeface="Avenir Next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noFill/>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noFill/>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chemeClr val="accent6">
              <a:hueOff val="-134388"/>
            </a:schemeClr>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0EBE0"/>
          </a:solid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noFill/>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noFill/>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5413C"/>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noFill/>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lastRow>
    <a:fir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noFill/>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3" name="Body Level One…"/>
          <p:cNvSpPr txBox="1"/>
          <p:nvPr>
            <p:ph type="body" sz="quarter" idx="1" hasCustomPrompt="1"/>
          </p:nvPr>
        </p:nvSpPr>
        <p:spPr>
          <a:prstGeom prst="rect">
            <a:avLst/>
          </a:prstGeom>
        </p:spPr>
        <p:txBody>
          <a:bodyPr/>
          <a:lstStyle/>
          <a:p>
            <a:pPr/>
            <a:r>
              <a:t>Presentation Subtitle</a:t>
            </a:r>
          </a:p>
          <a:p>
            <a:pPr lvl="1"/>
            <a:r>
              <a:t/>
            </a:r>
          </a:p>
          <a:p>
            <a:pPr lvl="2"/>
            <a:r>
              <a:t/>
            </a:r>
          </a:p>
          <a:p>
            <a:pPr lvl="3"/>
            <a:r>
              <a:t/>
            </a:r>
          </a:p>
          <a:p>
            <a:pPr lvl="4"/>
            <a:r>
              <a:t/>
            </a:r>
          </a:p>
        </p:txBody>
      </p:sp>
      <p:sp>
        <p:nvSpPr>
          <p:cNvPr id="14" name="Author and Date"/>
          <p:cNvSpPr txBox="1"/>
          <p:nvPr>
            <p:ph type="body" sz="quarter" idx="21" hasCustomPrompt="1"/>
          </p:nvPr>
        </p:nvSpPr>
        <p:spPr>
          <a:xfrm>
            <a:off x="901700" y="597450"/>
            <a:ext cx="11201400" cy="353823"/>
          </a:xfrm>
          <a:prstGeom prst="rect">
            <a:avLst/>
          </a:prstGeom>
        </p:spPr>
        <p:txBody>
          <a:bodyPr anchor="ctr"/>
          <a:lstStyle>
            <a:lvl1pPr defTabSz="685800">
              <a:lnSpc>
                <a:spcPct val="150000"/>
              </a:lnSpc>
              <a:spcBef>
                <a:spcPts val="0"/>
              </a:spcBef>
              <a:defRPr b="1" cap="all" spc="0" sz="1400">
                <a:solidFill>
                  <a:srgbClr val="227AAF"/>
                </a:solidFill>
              </a:defRPr>
            </a:lvl1pPr>
          </a:lstStyle>
          <a:p>
            <a:pPr/>
            <a:r>
              <a:t>Author and Date</a:t>
            </a:r>
          </a:p>
        </p:txBody>
      </p:sp>
      <p:sp>
        <p:nvSpPr>
          <p:cNvPr id="15" name="Presentation Title"/>
          <p:cNvSpPr txBox="1"/>
          <p:nvPr>
            <p:ph type="title" hasCustomPrompt="1"/>
          </p:nvPr>
        </p:nvSpPr>
        <p:spPr>
          <a:prstGeom prst="rect">
            <a:avLst/>
          </a:prstGeom>
        </p:spPr>
        <p:txBody>
          <a:bodyPr/>
          <a:lstStyle/>
          <a:p>
            <a:pPr/>
            <a:r>
              <a:t>Presentation Title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08" name="Body Level One…"/>
          <p:cNvSpPr txBox="1"/>
          <p:nvPr>
            <p:ph type="body" sz="quarter" idx="1" hasCustomPrompt="1"/>
          </p:nvPr>
        </p:nvSpPr>
        <p:spPr>
          <a:xfrm>
            <a:off x="901700" y="4114800"/>
            <a:ext cx="11201400" cy="1685594"/>
          </a:xfrm>
          <a:prstGeom prst="rect">
            <a:avLst/>
          </a:prstGeom>
        </p:spPr>
        <p:txBody>
          <a:bodyPr anchor="ctr"/>
          <a:lstStyle>
            <a:lvl1pPr>
              <a:lnSpc>
                <a:spcPct val="80000"/>
              </a:lnSpc>
              <a:spcBef>
                <a:spcPts val="0"/>
              </a:spcBef>
              <a:defRPr spc="-50" sz="5000">
                <a:solidFill>
                  <a:srgbClr val="4A4A4A"/>
                </a:solidFill>
                <a:latin typeface="Publico Headline Roman"/>
                <a:ea typeface="Publico Headline Roman"/>
                <a:cs typeface="Publico Headline Roman"/>
                <a:sym typeface="Publico Headline Roman"/>
              </a:defRPr>
            </a:lvl1pPr>
            <a:lvl2pPr>
              <a:lnSpc>
                <a:spcPct val="80000"/>
              </a:lnSpc>
              <a:spcBef>
                <a:spcPts val="0"/>
              </a:spcBef>
              <a:defRPr spc="-50" sz="5000">
                <a:solidFill>
                  <a:srgbClr val="4A4A4A"/>
                </a:solidFill>
                <a:latin typeface="Publico Headline Roman"/>
                <a:ea typeface="Publico Headline Roman"/>
                <a:cs typeface="Publico Headline Roman"/>
                <a:sym typeface="Publico Headline Roman"/>
              </a:defRPr>
            </a:lvl2pPr>
            <a:lvl3pPr>
              <a:lnSpc>
                <a:spcPct val="80000"/>
              </a:lnSpc>
              <a:spcBef>
                <a:spcPts val="0"/>
              </a:spcBef>
              <a:defRPr spc="-50" sz="5000">
                <a:solidFill>
                  <a:srgbClr val="4A4A4A"/>
                </a:solidFill>
                <a:latin typeface="Publico Headline Roman"/>
                <a:ea typeface="Publico Headline Roman"/>
                <a:cs typeface="Publico Headline Roman"/>
                <a:sym typeface="Publico Headline Roman"/>
              </a:defRPr>
            </a:lvl3pPr>
            <a:lvl4pPr>
              <a:lnSpc>
                <a:spcPct val="80000"/>
              </a:lnSpc>
              <a:spcBef>
                <a:spcPts val="0"/>
              </a:spcBef>
              <a:defRPr spc="-50" sz="5000">
                <a:solidFill>
                  <a:srgbClr val="4A4A4A"/>
                </a:solidFill>
                <a:latin typeface="Publico Headline Roman"/>
                <a:ea typeface="Publico Headline Roman"/>
                <a:cs typeface="Publico Headline Roman"/>
                <a:sym typeface="Publico Headline Roman"/>
              </a:defRPr>
            </a:lvl4pPr>
            <a:lvl5pPr>
              <a:lnSpc>
                <a:spcPct val="80000"/>
              </a:lnSpc>
              <a:spcBef>
                <a:spcPts val="0"/>
              </a:spcBef>
              <a:defRPr spc="-50" sz="5000">
                <a:solidFill>
                  <a:srgbClr val="4A4A4A"/>
                </a:solidFill>
                <a:latin typeface="Publico Headline Roman"/>
                <a:ea typeface="Publico Headline Roman"/>
                <a:cs typeface="Publico Headline Roman"/>
                <a:sym typeface="Publico Headline Roman"/>
              </a:defRPr>
            </a:lvl5pPr>
          </a:lstStyle>
          <a:p>
            <a:pPr/>
            <a:r>
              <a:t>Statement</a:t>
            </a:r>
          </a:p>
          <a:p>
            <a:pPr lvl="1"/>
            <a:r>
              <a:t/>
            </a:r>
          </a:p>
          <a:p>
            <a:pPr lvl="2"/>
            <a:r>
              <a:t/>
            </a:r>
          </a:p>
          <a:p>
            <a:pPr lvl="3"/>
            <a:r>
              <a:t/>
            </a:r>
          </a:p>
          <a:p>
            <a:pPr lvl="4"/>
            <a:r>
              <a:t/>
            </a:r>
          </a:p>
        </p:txBody>
      </p:sp>
      <p:sp>
        <p:nvSpPr>
          <p:cNvPr id="109" name="Slide Number"/>
          <p:cNvSpPr txBox="1"/>
          <p:nvPr>
            <p:ph type="sldNum" sz="quarter" idx="2"/>
          </p:nvPr>
        </p:nvSpPr>
        <p:spPr>
          <a:xfrm>
            <a:off x="6350000" y="9347199"/>
            <a:ext cx="295657" cy="3048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bg>
      <p:bgPr>
        <a:solidFill>
          <a:srgbClr val="227AAF"/>
        </a:solidFill>
      </p:bgPr>
    </p:bg>
    <p:spTree>
      <p:nvGrpSpPr>
        <p:cNvPr id="1" name=""/>
        <p:cNvGrpSpPr/>
        <p:nvPr/>
      </p:nvGrpSpPr>
      <p:grpSpPr>
        <a:xfrm>
          <a:off x="0" y="0"/>
          <a:ext cx="0" cy="0"/>
          <a:chOff x="0" y="0"/>
          <a:chExt cx="0" cy="0"/>
        </a:xfrm>
      </p:grpSpPr>
      <p:sp>
        <p:nvSpPr>
          <p:cNvPr id="116" name="Body Level One…"/>
          <p:cNvSpPr txBox="1"/>
          <p:nvPr>
            <p:ph type="body" sz="half" idx="1" hasCustomPrompt="1"/>
          </p:nvPr>
        </p:nvSpPr>
        <p:spPr>
          <a:xfrm>
            <a:off x="901700" y="2820321"/>
            <a:ext cx="11201400" cy="3136901"/>
          </a:xfrm>
          <a:prstGeom prst="rect">
            <a:avLst/>
          </a:prstGeom>
        </p:spPr>
        <p:txBody>
          <a:bodyPr anchor="b"/>
          <a:lstStyle>
            <a:lvl1pPr>
              <a:lnSpc>
                <a:spcPct val="70000"/>
              </a:lnSpc>
              <a:spcBef>
                <a:spcPts val="0"/>
              </a:spcBef>
              <a:defRPr b="1" spc="-170" sz="17000">
                <a:solidFill>
                  <a:srgbClr val="FFFFFF"/>
                </a:solidFill>
                <a:latin typeface="Publico Headline Roman"/>
                <a:ea typeface="Publico Headline Roman"/>
                <a:cs typeface="Publico Headline Roman"/>
                <a:sym typeface="Publico Headline Roman"/>
              </a:defRPr>
            </a:lvl1pPr>
            <a:lvl2pPr>
              <a:lnSpc>
                <a:spcPct val="70000"/>
              </a:lnSpc>
              <a:spcBef>
                <a:spcPts val="0"/>
              </a:spcBef>
              <a:defRPr b="1" spc="-170" sz="17000">
                <a:solidFill>
                  <a:srgbClr val="FFFFFF"/>
                </a:solidFill>
                <a:latin typeface="Publico Headline Roman"/>
                <a:ea typeface="Publico Headline Roman"/>
                <a:cs typeface="Publico Headline Roman"/>
                <a:sym typeface="Publico Headline Roman"/>
              </a:defRPr>
            </a:lvl2pPr>
            <a:lvl3pPr>
              <a:lnSpc>
                <a:spcPct val="70000"/>
              </a:lnSpc>
              <a:spcBef>
                <a:spcPts val="0"/>
              </a:spcBef>
              <a:defRPr b="1" spc="-170" sz="17000">
                <a:solidFill>
                  <a:srgbClr val="FFFFFF"/>
                </a:solidFill>
                <a:latin typeface="Publico Headline Roman"/>
                <a:ea typeface="Publico Headline Roman"/>
                <a:cs typeface="Publico Headline Roman"/>
                <a:sym typeface="Publico Headline Roman"/>
              </a:defRPr>
            </a:lvl3pPr>
            <a:lvl4pPr>
              <a:lnSpc>
                <a:spcPct val="70000"/>
              </a:lnSpc>
              <a:spcBef>
                <a:spcPts val="0"/>
              </a:spcBef>
              <a:defRPr b="1" spc="-170" sz="17000">
                <a:solidFill>
                  <a:srgbClr val="FFFFFF"/>
                </a:solidFill>
                <a:latin typeface="Publico Headline Roman"/>
                <a:ea typeface="Publico Headline Roman"/>
                <a:cs typeface="Publico Headline Roman"/>
                <a:sym typeface="Publico Headline Roman"/>
              </a:defRPr>
            </a:lvl4pPr>
            <a:lvl5pPr>
              <a:lnSpc>
                <a:spcPct val="70000"/>
              </a:lnSpc>
              <a:spcBef>
                <a:spcPts val="0"/>
              </a:spcBef>
              <a:defRPr b="1" spc="-170" sz="17000">
                <a:solidFill>
                  <a:srgbClr val="FFFFFF"/>
                </a:solidFill>
                <a:latin typeface="Publico Headline Roman"/>
                <a:ea typeface="Publico Headline Roman"/>
                <a:cs typeface="Publico Headline Roman"/>
                <a:sym typeface="Publico Headline Roman"/>
              </a:defRPr>
            </a:lvl5pPr>
          </a:lstStyle>
          <a:p>
            <a:pPr/>
            <a:r>
              <a:t>100%</a:t>
            </a:r>
          </a:p>
          <a:p>
            <a:pPr lvl="1"/>
            <a:r>
              <a:t/>
            </a:r>
          </a:p>
          <a:p>
            <a:pPr lvl="2"/>
            <a:r>
              <a:t/>
            </a:r>
          </a:p>
          <a:p>
            <a:pPr lvl="3"/>
            <a:r>
              <a:t/>
            </a:r>
          </a:p>
          <a:p>
            <a:pPr lvl="4"/>
            <a:r>
              <a:t/>
            </a:r>
          </a:p>
        </p:txBody>
      </p:sp>
      <p:sp>
        <p:nvSpPr>
          <p:cNvPr id="117" name="Fact information"/>
          <p:cNvSpPr txBox="1"/>
          <p:nvPr>
            <p:ph type="body" sz="quarter" idx="21" hasCustomPrompt="1"/>
          </p:nvPr>
        </p:nvSpPr>
        <p:spPr>
          <a:xfrm>
            <a:off x="901700" y="5784087"/>
            <a:ext cx="11201400" cy="543053"/>
          </a:xfrm>
          <a:prstGeom prst="rect">
            <a:avLst/>
          </a:prstGeom>
        </p:spPr>
        <p:txBody>
          <a:bodyPr/>
          <a:lstStyle>
            <a:lvl1pPr>
              <a:defRPr>
                <a:solidFill>
                  <a:srgbClr val="F0EBE0"/>
                </a:solidFill>
              </a:defRPr>
            </a:lvl1pPr>
          </a:lstStyle>
          <a:p>
            <a:pPr/>
            <a:r>
              <a:t>Fact information</a:t>
            </a:r>
          </a:p>
        </p:txBody>
      </p:sp>
      <p:sp>
        <p:nvSpPr>
          <p:cNvPr id="118" name="Line"/>
          <p:cNvSpPr/>
          <p:nvPr/>
        </p:nvSpPr>
        <p:spPr>
          <a:xfrm>
            <a:off x="508000" y="508000"/>
            <a:ext cx="12001500" cy="0"/>
          </a:xfrm>
          <a:prstGeom prst="line">
            <a:avLst/>
          </a:prstGeom>
          <a:ln w="50800">
            <a:solidFill>
              <a:srgbClr val="FFFFF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2000">
                <a:solidFill>
                  <a:srgbClr val="FFFFFF"/>
                </a:solidFill>
                <a:latin typeface="Publico Text Roman"/>
                <a:ea typeface="Publico Text Roman"/>
                <a:cs typeface="Publico Text Roman"/>
                <a:sym typeface="Publico Text Roman"/>
              </a:defRPr>
            </a:pPr>
          </a:p>
        </p:txBody>
      </p:sp>
      <p:sp>
        <p:nvSpPr>
          <p:cNvPr id="119" name="Line"/>
          <p:cNvSpPr/>
          <p:nvPr/>
        </p:nvSpPr>
        <p:spPr>
          <a:xfrm>
            <a:off x="508000" y="9194800"/>
            <a:ext cx="12001500" cy="0"/>
          </a:xfrm>
          <a:prstGeom prst="line">
            <a:avLst/>
          </a:prstGeom>
          <a:ln w="12700">
            <a:solidFill>
              <a:srgbClr val="FFFFF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2000">
                <a:solidFill>
                  <a:srgbClr val="FFFFFF"/>
                </a:solidFill>
                <a:latin typeface="Publico Text Roman"/>
                <a:ea typeface="Publico Text Roman"/>
                <a:cs typeface="Publico Text Roman"/>
                <a:sym typeface="Publico Text Roman"/>
              </a:defRPr>
            </a:pPr>
          </a:p>
        </p:txBody>
      </p:sp>
      <p:sp>
        <p:nvSpPr>
          <p:cNvPr id="120" name="Slide Number"/>
          <p:cNvSpPr txBox="1"/>
          <p:nvPr>
            <p:ph type="sldNum" sz="quarter" idx="2"/>
          </p:nvPr>
        </p:nvSpPr>
        <p:spPr>
          <a:xfrm>
            <a:off x="6350000" y="9347199"/>
            <a:ext cx="295657" cy="3048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27" name="499439587_2884x2884.jpg"/>
          <p:cNvSpPr/>
          <p:nvPr>
            <p:ph type="pic" idx="21"/>
          </p:nvPr>
        </p:nvSpPr>
        <p:spPr>
          <a:xfrm>
            <a:off x="-12700" y="-1638300"/>
            <a:ext cx="13030200" cy="13030200"/>
          </a:xfrm>
          <a:prstGeom prst="rect">
            <a:avLst/>
          </a:prstGeom>
        </p:spPr>
        <p:txBody>
          <a:bodyPr lIns="91439" tIns="45719" rIns="91439" bIns="45719">
            <a:noAutofit/>
          </a:bodyPr>
          <a:lstStyle/>
          <a:p>
            <a:pPr/>
          </a:p>
        </p:txBody>
      </p:sp>
      <p:sp>
        <p:nvSpPr>
          <p:cNvPr id="128" name="Body Level One…"/>
          <p:cNvSpPr txBox="1"/>
          <p:nvPr>
            <p:ph type="body" sz="quarter" idx="1" hasCustomPrompt="1"/>
          </p:nvPr>
        </p:nvSpPr>
        <p:spPr>
          <a:xfrm>
            <a:off x="749300" y="1274113"/>
            <a:ext cx="6515100" cy="1336172"/>
          </a:xfrm>
          <a:prstGeom prst="rect">
            <a:avLst/>
          </a:prstGeom>
        </p:spPr>
        <p:txBody>
          <a:bodyPr/>
          <a:lstStyle>
            <a:lvl1pPr>
              <a:spcBef>
                <a:spcPts val="0"/>
              </a:spcBef>
              <a:defRPr spc="-39" sz="4000">
                <a:solidFill>
                  <a:srgbClr val="247AB0"/>
                </a:solidFill>
                <a:latin typeface="Publico Headline Roman"/>
                <a:ea typeface="Publico Headline Roman"/>
                <a:cs typeface="Publico Headline Roman"/>
                <a:sym typeface="Publico Headline Roman"/>
              </a:defRPr>
            </a:lvl1pPr>
            <a:lvl2pPr>
              <a:spcBef>
                <a:spcPts val="0"/>
              </a:spcBef>
              <a:defRPr spc="-39" sz="4000">
                <a:solidFill>
                  <a:srgbClr val="247AB0"/>
                </a:solidFill>
                <a:latin typeface="Publico Headline Roman"/>
                <a:ea typeface="Publico Headline Roman"/>
                <a:cs typeface="Publico Headline Roman"/>
                <a:sym typeface="Publico Headline Roman"/>
              </a:defRPr>
            </a:lvl2pPr>
            <a:lvl3pPr>
              <a:spcBef>
                <a:spcPts val="0"/>
              </a:spcBef>
              <a:defRPr spc="-39" sz="4000">
                <a:solidFill>
                  <a:srgbClr val="247AB0"/>
                </a:solidFill>
                <a:latin typeface="Publico Headline Roman"/>
                <a:ea typeface="Publico Headline Roman"/>
                <a:cs typeface="Publico Headline Roman"/>
                <a:sym typeface="Publico Headline Roman"/>
              </a:defRPr>
            </a:lvl3pPr>
            <a:lvl4pPr>
              <a:spcBef>
                <a:spcPts val="0"/>
              </a:spcBef>
              <a:defRPr spc="-39" sz="4000">
                <a:solidFill>
                  <a:srgbClr val="247AB0"/>
                </a:solidFill>
                <a:latin typeface="Publico Headline Roman"/>
                <a:ea typeface="Publico Headline Roman"/>
                <a:cs typeface="Publico Headline Roman"/>
                <a:sym typeface="Publico Headline Roman"/>
              </a:defRPr>
            </a:lvl4pPr>
            <a:lvl5pPr>
              <a:spcBef>
                <a:spcPts val="0"/>
              </a:spcBef>
              <a:defRPr spc="-39" sz="4000">
                <a:solidFill>
                  <a:srgbClr val="247AB0"/>
                </a:solidFill>
                <a:latin typeface="Publico Headline Roman"/>
                <a:ea typeface="Publico Headline Roman"/>
                <a:cs typeface="Publico Headline Roman"/>
                <a:sym typeface="Publico Headline Roman"/>
              </a:defRPr>
            </a:lvl5pPr>
          </a:lstStyle>
          <a:p>
            <a:pPr/>
            <a:r>
              <a:t>“Notable Quote”</a:t>
            </a:r>
          </a:p>
          <a:p>
            <a:pPr lvl="1"/>
            <a:r>
              <a:t/>
            </a:r>
          </a:p>
          <a:p>
            <a:pPr lvl="2"/>
            <a:r>
              <a:t/>
            </a:r>
          </a:p>
          <a:p>
            <a:pPr lvl="3"/>
            <a:r>
              <a:t/>
            </a:r>
          </a:p>
          <a:p>
            <a:pPr lvl="4"/>
            <a:r>
              <a:t/>
            </a:r>
          </a:p>
        </p:txBody>
      </p:sp>
      <p:sp>
        <p:nvSpPr>
          <p:cNvPr id="129" name="Attribution"/>
          <p:cNvSpPr txBox="1"/>
          <p:nvPr>
            <p:ph type="body" sz="quarter" idx="22" hasCustomPrompt="1"/>
          </p:nvPr>
        </p:nvSpPr>
        <p:spPr>
          <a:xfrm>
            <a:off x="749300" y="2602875"/>
            <a:ext cx="6515101" cy="416001"/>
          </a:xfrm>
          <a:prstGeom prst="rect">
            <a:avLst/>
          </a:prstGeom>
        </p:spPr>
        <p:txBody>
          <a:bodyPr/>
          <a:lstStyle>
            <a:lvl1pPr>
              <a:lnSpc>
                <a:spcPct val="130000"/>
              </a:lnSpc>
              <a:spcBef>
                <a:spcPts val="0"/>
              </a:spcBef>
              <a:tabLst>
                <a:tab pos="241300" algn="l"/>
                <a:tab pos="495300" algn="l"/>
                <a:tab pos="749300" algn="l"/>
                <a:tab pos="1003300" algn="l"/>
                <a:tab pos="1257300" algn="l"/>
                <a:tab pos="1511300" algn="l"/>
                <a:tab pos="1765300" algn="l"/>
                <a:tab pos="2019300" algn="l"/>
                <a:tab pos="2273300" algn="l"/>
                <a:tab pos="2527300" algn="l"/>
                <a:tab pos="2781300" algn="l"/>
                <a:tab pos="3022600" algn="l"/>
              </a:tabLst>
              <a:defRPr spc="0" sz="1600">
                <a:solidFill>
                  <a:srgbClr val="227AAF"/>
                </a:solidFill>
                <a:latin typeface="Publico Text Semibold"/>
                <a:ea typeface="Publico Text Semibold"/>
                <a:cs typeface="Publico Text Semibold"/>
                <a:sym typeface="Publico Text Semibold"/>
              </a:defRPr>
            </a:lvl1pPr>
          </a:lstStyle>
          <a:p>
            <a:pPr defTabSz="914400"/>
            <a:r>
              <a:t>Attribution</a:t>
            </a:r>
          </a:p>
        </p:txBody>
      </p:sp>
      <p:sp>
        <p:nvSpPr>
          <p:cNvPr id="130" name="Line"/>
          <p:cNvSpPr/>
          <p:nvPr/>
        </p:nvSpPr>
        <p:spPr>
          <a:xfrm>
            <a:off x="508000" y="508000"/>
            <a:ext cx="12001500"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2000">
                <a:solidFill>
                  <a:srgbClr val="FFFFFF"/>
                </a:solidFill>
                <a:latin typeface="Publico Text Roman"/>
                <a:ea typeface="Publico Text Roman"/>
                <a:cs typeface="Publico Text Roman"/>
                <a:sym typeface="Publico Text Roman"/>
              </a:defRPr>
            </a:pPr>
          </a:p>
        </p:txBody>
      </p:sp>
      <p:sp>
        <p:nvSpPr>
          <p:cNvPr id="131" name="Line"/>
          <p:cNvSpPr/>
          <p:nvPr/>
        </p:nvSpPr>
        <p:spPr>
          <a:xfrm>
            <a:off x="508000" y="9194800"/>
            <a:ext cx="12001500"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2000">
                <a:solidFill>
                  <a:srgbClr val="FFFFFF"/>
                </a:solidFill>
                <a:latin typeface="Publico Text Roman"/>
                <a:ea typeface="Publico Text Roman"/>
                <a:cs typeface="Publico Text Roman"/>
                <a:sym typeface="Publico Text Roman"/>
              </a:defRPr>
            </a:pPr>
          </a:p>
        </p:txBody>
      </p:sp>
      <p:sp>
        <p:nvSpPr>
          <p:cNvPr id="132" name="Slide Number"/>
          <p:cNvSpPr txBox="1"/>
          <p:nvPr>
            <p:ph type="sldNum" sz="quarter" idx="2"/>
          </p:nvPr>
        </p:nvSpPr>
        <p:spPr>
          <a:xfrm>
            <a:off x="6350000" y="9347199"/>
            <a:ext cx="295657" cy="3048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39" name="139465515_1890x1620.jpg"/>
          <p:cNvSpPr/>
          <p:nvPr>
            <p:ph type="pic" idx="21"/>
          </p:nvPr>
        </p:nvSpPr>
        <p:spPr>
          <a:xfrm>
            <a:off x="101600" y="901700"/>
            <a:ext cx="9245600" cy="7924800"/>
          </a:xfrm>
          <a:prstGeom prst="rect">
            <a:avLst/>
          </a:prstGeom>
        </p:spPr>
        <p:txBody>
          <a:bodyPr lIns="91439" tIns="45719" rIns="91439" bIns="45719">
            <a:noAutofit/>
          </a:bodyPr>
          <a:lstStyle/>
          <a:p>
            <a:pPr/>
          </a:p>
        </p:txBody>
      </p:sp>
      <p:sp>
        <p:nvSpPr>
          <p:cNvPr id="140" name="499439587_2884x2884.jpg"/>
          <p:cNvSpPr/>
          <p:nvPr>
            <p:ph type="pic" sz="quarter" idx="22"/>
          </p:nvPr>
        </p:nvSpPr>
        <p:spPr>
          <a:xfrm>
            <a:off x="7569200" y="4594628"/>
            <a:ext cx="4488644" cy="4488645"/>
          </a:xfrm>
          <a:prstGeom prst="rect">
            <a:avLst/>
          </a:prstGeom>
        </p:spPr>
        <p:txBody>
          <a:bodyPr lIns="91439" tIns="45719" rIns="91439" bIns="45719">
            <a:noAutofit/>
          </a:bodyPr>
          <a:lstStyle/>
          <a:p>
            <a:pPr/>
          </a:p>
        </p:txBody>
      </p:sp>
      <p:sp>
        <p:nvSpPr>
          <p:cNvPr id="141" name="609701706_939x626.jpg"/>
          <p:cNvSpPr/>
          <p:nvPr>
            <p:ph type="pic" sz="quarter" idx="23"/>
          </p:nvPr>
        </p:nvSpPr>
        <p:spPr>
          <a:xfrm>
            <a:off x="7010400" y="952500"/>
            <a:ext cx="5848350" cy="3898901"/>
          </a:xfrm>
          <a:prstGeom prst="rect">
            <a:avLst/>
          </a:prstGeom>
        </p:spPr>
        <p:txBody>
          <a:bodyPr lIns="91439" tIns="45719" rIns="91439" bIns="45719">
            <a:noAutofit/>
          </a:bodyPr>
          <a:lstStyle/>
          <a:p>
            <a:pPr/>
          </a:p>
        </p:txBody>
      </p:sp>
      <p:sp>
        <p:nvSpPr>
          <p:cNvPr id="142" name="Slide Number"/>
          <p:cNvSpPr txBox="1"/>
          <p:nvPr>
            <p:ph type="sldNum" sz="quarter" idx="2"/>
          </p:nvPr>
        </p:nvSpPr>
        <p:spPr>
          <a:xfrm>
            <a:off x="6350000" y="9347199"/>
            <a:ext cx="295657" cy="3048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49" name="1062062060_2517x1888.jpg"/>
          <p:cNvSpPr/>
          <p:nvPr>
            <p:ph type="pic" idx="21"/>
          </p:nvPr>
        </p:nvSpPr>
        <p:spPr>
          <a:xfrm>
            <a:off x="912217" y="445095"/>
            <a:ext cx="11366501" cy="8526006"/>
          </a:xfrm>
          <a:prstGeom prst="rect">
            <a:avLst/>
          </a:prstGeom>
        </p:spPr>
        <p:txBody>
          <a:bodyPr lIns="91439" tIns="45719" rIns="91439" bIns="45719">
            <a:noAutofit/>
          </a:bodyPr>
          <a:lstStyle/>
          <a:p>
            <a:pPr/>
          </a:p>
        </p:txBody>
      </p:sp>
      <p:sp>
        <p:nvSpPr>
          <p:cNvPr id="150" name="Slide Number"/>
          <p:cNvSpPr txBox="1"/>
          <p:nvPr>
            <p:ph type="sldNum" sz="quarter" idx="2"/>
          </p:nvPr>
        </p:nvSpPr>
        <p:spPr>
          <a:xfrm>
            <a:off x="6350000" y="9347199"/>
            <a:ext cx="295657" cy="3048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57" name="Slide Number"/>
          <p:cNvSpPr txBox="1"/>
          <p:nvPr>
            <p:ph type="sldNum" sz="quarter" idx="2"/>
          </p:nvPr>
        </p:nvSpPr>
        <p:spPr>
          <a:xfrm>
            <a:off x="6350000" y="9347199"/>
            <a:ext cx="295657" cy="3048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spTree>
      <p:nvGrpSpPr>
        <p:cNvPr id="1" name=""/>
        <p:cNvGrpSpPr/>
        <p:nvPr/>
      </p:nvGrpSpPr>
      <p:grpSpPr>
        <a:xfrm>
          <a:off x="0" y="0"/>
          <a:ext cx="0" cy="0"/>
          <a:chOff x="0" y="0"/>
          <a:chExt cx="0" cy="0"/>
        </a:xfrm>
      </p:grpSpPr>
      <p:sp>
        <p:nvSpPr>
          <p:cNvPr id="23" name="178465776_2880x1920.jpg"/>
          <p:cNvSpPr/>
          <p:nvPr>
            <p:ph type="pic" idx="21"/>
          </p:nvPr>
        </p:nvSpPr>
        <p:spPr>
          <a:xfrm>
            <a:off x="-825500" y="-12700"/>
            <a:ext cx="14655801" cy="9770534"/>
          </a:xfrm>
          <a:prstGeom prst="rect">
            <a:avLst/>
          </a:prstGeom>
        </p:spPr>
        <p:txBody>
          <a:bodyPr lIns="91439" tIns="45719" rIns="91439" bIns="45719">
            <a:noAutofit/>
          </a:bodyPr>
          <a:lstStyle/>
          <a:p>
            <a:pPr/>
          </a:p>
        </p:txBody>
      </p:sp>
      <p:sp>
        <p:nvSpPr>
          <p:cNvPr id="24" name="Body Level One…"/>
          <p:cNvSpPr txBox="1"/>
          <p:nvPr>
            <p:ph type="body" sz="quarter" idx="1" hasCustomPrompt="1"/>
          </p:nvPr>
        </p:nvSpPr>
        <p:spPr>
          <a:xfrm>
            <a:off x="901700" y="7810500"/>
            <a:ext cx="11201400" cy="1143000"/>
          </a:xfrm>
          <a:prstGeom prst="rect">
            <a:avLst/>
          </a:prstGeom>
        </p:spPr>
        <p:txBody>
          <a:bodyPr/>
          <a:lstStyle>
            <a:lvl1pPr>
              <a:defRPr>
                <a:solidFill>
                  <a:srgbClr val="F0EBE0"/>
                </a:solidFill>
              </a:defRPr>
            </a:lvl1pPr>
            <a:lvl2pPr>
              <a:defRPr>
                <a:solidFill>
                  <a:srgbClr val="F0EBE0"/>
                </a:solidFill>
              </a:defRPr>
            </a:lvl2pPr>
            <a:lvl3pPr>
              <a:defRPr>
                <a:solidFill>
                  <a:srgbClr val="F0EBE0"/>
                </a:solidFill>
              </a:defRPr>
            </a:lvl3pPr>
            <a:lvl4pPr>
              <a:defRPr>
                <a:solidFill>
                  <a:srgbClr val="F0EBE0"/>
                </a:solidFill>
              </a:defRPr>
            </a:lvl4pPr>
            <a:lvl5pPr>
              <a:defRPr>
                <a:solidFill>
                  <a:srgbClr val="F0EBE0"/>
                </a:solidFill>
              </a:defRPr>
            </a:lvl5pPr>
          </a:lstStyle>
          <a:p>
            <a:pPr/>
            <a:r>
              <a:t>Presentation Subtitle</a:t>
            </a:r>
          </a:p>
          <a:p>
            <a:pPr lvl="1"/>
            <a:r>
              <a:t/>
            </a:r>
          </a:p>
          <a:p>
            <a:pPr lvl="2"/>
            <a:r>
              <a:t/>
            </a:r>
          </a:p>
          <a:p>
            <a:pPr lvl="3"/>
            <a:r>
              <a:t/>
            </a:r>
          </a:p>
          <a:p>
            <a:pPr lvl="4"/>
            <a:r>
              <a:t/>
            </a:r>
          </a:p>
        </p:txBody>
      </p:sp>
      <p:sp>
        <p:nvSpPr>
          <p:cNvPr id="25" name="Author and Date"/>
          <p:cNvSpPr txBox="1"/>
          <p:nvPr>
            <p:ph type="body" sz="quarter" idx="22" hasCustomPrompt="1"/>
          </p:nvPr>
        </p:nvSpPr>
        <p:spPr>
          <a:xfrm>
            <a:off x="901700" y="597450"/>
            <a:ext cx="11201400" cy="353823"/>
          </a:xfrm>
          <a:prstGeom prst="rect">
            <a:avLst/>
          </a:prstGeom>
        </p:spPr>
        <p:txBody>
          <a:bodyPr anchor="ctr"/>
          <a:lstStyle>
            <a:lvl1pPr defTabSz="685800">
              <a:lnSpc>
                <a:spcPct val="150000"/>
              </a:lnSpc>
              <a:spcBef>
                <a:spcPts val="0"/>
              </a:spcBef>
              <a:defRPr b="1" cap="all" spc="0" sz="1400">
                <a:solidFill>
                  <a:srgbClr val="F0EBE0"/>
                </a:solidFill>
              </a:defRPr>
            </a:lvl1pPr>
          </a:lstStyle>
          <a:p>
            <a:pPr/>
            <a:r>
              <a:t>Author and Date</a:t>
            </a:r>
          </a:p>
        </p:txBody>
      </p:sp>
      <p:sp>
        <p:nvSpPr>
          <p:cNvPr id="26" name="Presentation Title"/>
          <p:cNvSpPr txBox="1"/>
          <p:nvPr>
            <p:ph type="title" hasCustomPrompt="1"/>
          </p:nvPr>
        </p:nvSpPr>
        <p:spPr>
          <a:xfrm>
            <a:off x="901700" y="6074304"/>
            <a:ext cx="11201400" cy="1698097"/>
          </a:xfrm>
          <a:prstGeom prst="rect">
            <a:avLst/>
          </a:prstGeom>
        </p:spPr>
        <p:txBody>
          <a:bodyPr/>
          <a:lstStyle>
            <a:lvl1pPr>
              <a:defRPr spc="-56" sz="5600">
                <a:solidFill>
                  <a:srgbClr val="F0EBE0"/>
                </a:solidFill>
              </a:defRPr>
            </a:lvl1pPr>
          </a:lstStyle>
          <a:p>
            <a:pPr/>
            <a:r>
              <a:t>Presentation Title</a:t>
            </a:r>
          </a:p>
        </p:txBody>
      </p:sp>
      <p:sp>
        <p:nvSpPr>
          <p:cNvPr id="27" name="Line"/>
          <p:cNvSpPr/>
          <p:nvPr/>
        </p:nvSpPr>
        <p:spPr>
          <a:xfrm>
            <a:off x="508000" y="508000"/>
            <a:ext cx="12001500" cy="0"/>
          </a:xfrm>
          <a:prstGeom prst="line">
            <a:avLst/>
          </a:prstGeom>
          <a:ln w="50800">
            <a:solidFill>
              <a:srgbClr val="FFFFFF">
                <a:alpha val="30000"/>
              </a:srgbClr>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2000">
                <a:solidFill>
                  <a:srgbClr val="FFFFFF"/>
                </a:solidFill>
                <a:latin typeface="Publico Text Roman"/>
                <a:ea typeface="Publico Text Roman"/>
                <a:cs typeface="Publico Text Roman"/>
                <a:sym typeface="Publico Text Roman"/>
              </a:defRPr>
            </a:pPr>
          </a:p>
        </p:txBody>
      </p:sp>
      <p:sp>
        <p:nvSpPr>
          <p:cNvPr id="28" name="Line"/>
          <p:cNvSpPr/>
          <p:nvPr/>
        </p:nvSpPr>
        <p:spPr>
          <a:xfrm>
            <a:off x="508000" y="9194800"/>
            <a:ext cx="12001500" cy="0"/>
          </a:xfrm>
          <a:prstGeom prst="line">
            <a:avLst/>
          </a:prstGeom>
          <a:ln w="12700">
            <a:solidFill>
              <a:srgbClr val="FFFFFF">
                <a:alpha val="30000"/>
              </a:srgbClr>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2000">
                <a:solidFill>
                  <a:srgbClr val="FFFFFF"/>
                </a:solidFill>
                <a:latin typeface="Publico Text Roman"/>
                <a:ea typeface="Publico Text Roman"/>
                <a:cs typeface="Publico Text Roman"/>
                <a:sym typeface="Publico Text Roman"/>
              </a:defRPr>
            </a:pPr>
          </a:p>
        </p:txBody>
      </p:sp>
      <p:sp>
        <p:nvSpPr>
          <p:cNvPr id="29" name="Slide Number"/>
          <p:cNvSpPr txBox="1"/>
          <p:nvPr>
            <p:ph type="sldNum" sz="quarter" idx="2"/>
          </p:nvPr>
        </p:nvSpPr>
        <p:spPr>
          <a:xfrm>
            <a:off x="6350000" y="9347199"/>
            <a:ext cx="295657" cy="3048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spTree>
      <p:nvGrpSpPr>
        <p:cNvPr id="1" name=""/>
        <p:cNvGrpSpPr/>
        <p:nvPr/>
      </p:nvGrpSpPr>
      <p:grpSpPr>
        <a:xfrm>
          <a:off x="0" y="0"/>
          <a:ext cx="0" cy="0"/>
          <a:chOff x="0" y="0"/>
          <a:chExt cx="0" cy="0"/>
        </a:xfrm>
      </p:grpSpPr>
      <p:sp>
        <p:nvSpPr>
          <p:cNvPr id="36" name="Author and Date"/>
          <p:cNvSpPr txBox="1"/>
          <p:nvPr>
            <p:ph type="body" sz="quarter" idx="21" hasCustomPrompt="1"/>
          </p:nvPr>
        </p:nvSpPr>
        <p:spPr>
          <a:xfrm>
            <a:off x="7226300" y="3158966"/>
            <a:ext cx="5054600" cy="353823"/>
          </a:xfrm>
          <a:prstGeom prst="rect">
            <a:avLst/>
          </a:prstGeom>
        </p:spPr>
        <p:txBody>
          <a:bodyPr anchor="ctr"/>
          <a:lstStyle>
            <a:lvl1pPr algn="l" defTabSz="685800">
              <a:lnSpc>
                <a:spcPct val="150000"/>
              </a:lnSpc>
              <a:spcBef>
                <a:spcPts val="0"/>
              </a:spcBef>
              <a:defRPr b="1" cap="all" spc="0" sz="1400">
                <a:solidFill>
                  <a:srgbClr val="227AAF"/>
                </a:solidFill>
              </a:defRPr>
            </a:lvl1pPr>
          </a:lstStyle>
          <a:p>
            <a:pPr/>
            <a:r>
              <a:t>Author and Date</a:t>
            </a:r>
          </a:p>
        </p:txBody>
      </p:sp>
      <p:sp>
        <p:nvSpPr>
          <p:cNvPr id="37" name="139465515_1890x1620.jpg"/>
          <p:cNvSpPr/>
          <p:nvPr>
            <p:ph type="pic" idx="22"/>
          </p:nvPr>
        </p:nvSpPr>
        <p:spPr>
          <a:xfrm>
            <a:off x="-3251200" y="-38100"/>
            <a:ext cx="11455400" cy="9818915"/>
          </a:xfrm>
          <a:prstGeom prst="rect">
            <a:avLst/>
          </a:prstGeom>
        </p:spPr>
        <p:txBody>
          <a:bodyPr lIns="91439" tIns="45719" rIns="91439" bIns="45719">
            <a:noAutofit/>
          </a:bodyPr>
          <a:lstStyle/>
          <a:p>
            <a:pPr/>
          </a:p>
        </p:txBody>
      </p:sp>
      <p:sp>
        <p:nvSpPr>
          <p:cNvPr id="38" name="Line"/>
          <p:cNvSpPr/>
          <p:nvPr/>
        </p:nvSpPr>
        <p:spPr>
          <a:xfrm>
            <a:off x="7264400" y="3175000"/>
            <a:ext cx="5029200"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2000">
                <a:solidFill>
                  <a:srgbClr val="FFFFFF"/>
                </a:solidFill>
                <a:latin typeface="Publico Text Roman"/>
                <a:ea typeface="Publico Text Roman"/>
                <a:cs typeface="Publico Text Roman"/>
                <a:sym typeface="Publico Text Roman"/>
              </a:defRPr>
            </a:pPr>
          </a:p>
        </p:txBody>
      </p:sp>
      <p:sp>
        <p:nvSpPr>
          <p:cNvPr id="39" name="Line"/>
          <p:cNvSpPr/>
          <p:nvPr/>
        </p:nvSpPr>
        <p:spPr>
          <a:xfrm>
            <a:off x="7264400" y="6578600"/>
            <a:ext cx="5029201"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2000">
                <a:solidFill>
                  <a:srgbClr val="FFFFFF"/>
                </a:solidFill>
                <a:latin typeface="Publico Text Roman"/>
                <a:ea typeface="Publico Text Roman"/>
                <a:cs typeface="Publico Text Roman"/>
                <a:sym typeface="Publico Text Roman"/>
              </a:defRPr>
            </a:pPr>
          </a:p>
        </p:txBody>
      </p:sp>
      <p:sp>
        <p:nvSpPr>
          <p:cNvPr id="40" name="Body Level One…"/>
          <p:cNvSpPr txBox="1"/>
          <p:nvPr>
            <p:ph type="body" sz="quarter" idx="1" hasCustomPrompt="1"/>
          </p:nvPr>
        </p:nvSpPr>
        <p:spPr>
          <a:xfrm>
            <a:off x="7226300" y="5143500"/>
            <a:ext cx="5054600" cy="1296515"/>
          </a:xfrm>
          <a:prstGeom prst="rect">
            <a:avLst/>
          </a:prstGeom>
        </p:spPr>
        <p:txBody>
          <a:bodyPr/>
          <a:lstStyle>
            <a:lvl1pPr algn="l">
              <a:lnSpc>
                <a:spcPct val="80000"/>
              </a:lnSpc>
              <a:spcBef>
                <a:spcPts val="0"/>
              </a:spcBef>
            </a:lvl1pPr>
            <a:lvl2pPr algn="l">
              <a:lnSpc>
                <a:spcPct val="80000"/>
              </a:lnSpc>
              <a:spcBef>
                <a:spcPts val="0"/>
              </a:spcBef>
            </a:lvl2pPr>
            <a:lvl3pPr algn="l">
              <a:lnSpc>
                <a:spcPct val="80000"/>
              </a:lnSpc>
              <a:spcBef>
                <a:spcPts val="0"/>
              </a:spcBef>
            </a:lvl3pPr>
            <a:lvl4pPr algn="l">
              <a:lnSpc>
                <a:spcPct val="80000"/>
              </a:lnSpc>
              <a:spcBef>
                <a:spcPts val="0"/>
              </a:spcBef>
            </a:lvl4pPr>
            <a:lvl5pPr algn="l">
              <a:lnSpc>
                <a:spcPct val="80000"/>
              </a:lnSpc>
              <a:spcBef>
                <a:spcPts val="0"/>
              </a:spcBef>
            </a:lvl5pPr>
          </a:lstStyle>
          <a:p>
            <a:pPr/>
            <a:r>
              <a:t>Slide Subtitle</a:t>
            </a:r>
          </a:p>
          <a:p>
            <a:pPr lvl="1"/>
            <a:r>
              <a:t/>
            </a:r>
          </a:p>
          <a:p>
            <a:pPr lvl="2"/>
            <a:r>
              <a:t/>
            </a:r>
          </a:p>
          <a:p>
            <a:pPr lvl="3"/>
            <a:r>
              <a:t/>
            </a:r>
          </a:p>
          <a:p>
            <a:pPr lvl="4"/>
            <a:r>
              <a:t/>
            </a:r>
          </a:p>
        </p:txBody>
      </p:sp>
      <p:sp>
        <p:nvSpPr>
          <p:cNvPr id="41" name="Slide Title"/>
          <p:cNvSpPr txBox="1"/>
          <p:nvPr>
            <p:ph type="title" hasCustomPrompt="1"/>
          </p:nvPr>
        </p:nvSpPr>
        <p:spPr>
          <a:xfrm>
            <a:off x="7226300" y="3543300"/>
            <a:ext cx="5054600" cy="1587500"/>
          </a:xfrm>
          <a:prstGeom prst="rect">
            <a:avLst/>
          </a:prstGeom>
        </p:spPr>
        <p:txBody>
          <a:bodyPr anchor="t"/>
          <a:lstStyle>
            <a:lvl1pPr algn="l"/>
          </a:lstStyle>
          <a:p>
            <a:pPr/>
            <a:r>
              <a:t>Slide Title</a:t>
            </a:r>
          </a:p>
        </p:txBody>
      </p:sp>
      <p:sp>
        <p:nvSpPr>
          <p:cNvPr id="42" name="Slide Number"/>
          <p:cNvSpPr txBox="1"/>
          <p:nvPr>
            <p:ph type="sldNum" sz="quarter" idx="2"/>
          </p:nvPr>
        </p:nvSpPr>
        <p:spPr>
          <a:xfrm>
            <a:off x="6350000" y="9347199"/>
            <a:ext cx="295657" cy="3048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9" name="Slide Title"/>
          <p:cNvSpPr txBox="1"/>
          <p:nvPr>
            <p:ph type="title" hasCustomPrompt="1"/>
          </p:nvPr>
        </p:nvSpPr>
        <p:spPr>
          <a:xfrm>
            <a:off x="901700" y="1125260"/>
            <a:ext cx="11201400" cy="2265462"/>
          </a:xfrm>
          <a:prstGeom prst="rect">
            <a:avLst/>
          </a:prstGeom>
        </p:spPr>
        <p:txBody>
          <a:bodyPr anchor="t"/>
          <a:lstStyle/>
          <a:p>
            <a:pPr/>
            <a:r>
              <a:t>Slide Title</a:t>
            </a:r>
          </a:p>
        </p:txBody>
      </p:sp>
      <p:sp>
        <p:nvSpPr>
          <p:cNvPr id="50" name="Body Level One…"/>
          <p:cNvSpPr txBox="1"/>
          <p:nvPr>
            <p:ph type="body" idx="1" hasCustomPrompt="1"/>
          </p:nvPr>
        </p:nvSpPr>
        <p:spPr>
          <a:xfrm>
            <a:off x="901700" y="3397250"/>
            <a:ext cx="11201400" cy="4851400"/>
          </a:xfrm>
          <a:prstGeom prst="rect">
            <a:avLst/>
          </a:prstGeom>
        </p:spPr>
        <p:txBody>
          <a:bodyPr numCol="2" spcCol="560070"/>
          <a:lstStyle>
            <a:lvl1pPr marL="317500" indent="-317500" algn="l" defTabSz="584200">
              <a:lnSpc>
                <a:spcPct val="80000"/>
              </a:lnSpc>
              <a:spcBef>
                <a:spcPts val="2000"/>
              </a:spcBef>
              <a:buSzPct val="100000"/>
              <a:buChar char="•"/>
              <a:defRPr spc="0">
                <a:solidFill>
                  <a:srgbClr val="4A4A4A"/>
                </a:solidFill>
                <a:latin typeface="Avenir Next Medium"/>
                <a:ea typeface="Avenir Next Medium"/>
                <a:cs typeface="Avenir Next Medium"/>
                <a:sym typeface="Avenir Next Medium"/>
              </a:defRPr>
            </a:lvl1pPr>
            <a:lvl2pPr marL="635000" indent="-317500" algn="l" defTabSz="584200">
              <a:lnSpc>
                <a:spcPct val="80000"/>
              </a:lnSpc>
              <a:spcBef>
                <a:spcPts val="2000"/>
              </a:spcBef>
              <a:buSzPct val="100000"/>
              <a:buChar char="•"/>
              <a:defRPr spc="0">
                <a:solidFill>
                  <a:srgbClr val="4A4A4A"/>
                </a:solidFill>
                <a:latin typeface="Avenir Next Medium"/>
                <a:ea typeface="Avenir Next Medium"/>
                <a:cs typeface="Avenir Next Medium"/>
                <a:sym typeface="Avenir Next Medium"/>
              </a:defRPr>
            </a:lvl2pPr>
            <a:lvl3pPr marL="952500" indent="-317500" algn="l" defTabSz="584200">
              <a:lnSpc>
                <a:spcPct val="80000"/>
              </a:lnSpc>
              <a:spcBef>
                <a:spcPts val="2000"/>
              </a:spcBef>
              <a:buSzPct val="100000"/>
              <a:buChar char="•"/>
              <a:defRPr spc="0">
                <a:solidFill>
                  <a:srgbClr val="4A4A4A"/>
                </a:solidFill>
                <a:latin typeface="Avenir Next Medium"/>
                <a:ea typeface="Avenir Next Medium"/>
                <a:cs typeface="Avenir Next Medium"/>
                <a:sym typeface="Avenir Next Medium"/>
              </a:defRPr>
            </a:lvl3pPr>
            <a:lvl4pPr marL="1270000" indent="-317500" algn="l" defTabSz="584200">
              <a:lnSpc>
                <a:spcPct val="80000"/>
              </a:lnSpc>
              <a:spcBef>
                <a:spcPts val="2000"/>
              </a:spcBef>
              <a:buSzPct val="100000"/>
              <a:buChar char="•"/>
              <a:defRPr spc="0">
                <a:solidFill>
                  <a:srgbClr val="4A4A4A"/>
                </a:solidFill>
                <a:latin typeface="Avenir Next Medium"/>
                <a:ea typeface="Avenir Next Medium"/>
                <a:cs typeface="Avenir Next Medium"/>
                <a:sym typeface="Avenir Next Medium"/>
              </a:defRPr>
            </a:lvl4pPr>
            <a:lvl5pPr marL="1587500" indent="-317500" algn="l" defTabSz="584200">
              <a:lnSpc>
                <a:spcPct val="80000"/>
              </a:lnSpc>
              <a:spcBef>
                <a:spcPts val="2000"/>
              </a:spcBef>
              <a:buSzPct val="100000"/>
              <a:buChar char="•"/>
              <a:defRPr spc="0">
                <a:solidFill>
                  <a:srgbClr val="4A4A4A"/>
                </a:solidFill>
                <a:latin typeface="Avenir Next Medium"/>
                <a:ea typeface="Avenir Next Medium"/>
                <a:cs typeface="Avenir Next Medium"/>
                <a:sym typeface="Avenir Next Medium"/>
              </a:defRPr>
            </a:lvl5pPr>
          </a:lstStyle>
          <a:p>
            <a:pPr/>
            <a:r>
              <a:t>Slide bullet text</a:t>
            </a:r>
          </a:p>
          <a:p>
            <a:pPr lvl="1"/>
            <a:r>
              <a:t/>
            </a:r>
          </a:p>
          <a:p>
            <a:pPr lvl="2"/>
            <a:r>
              <a:t/>
            </a:r>
          </a:p>
          <a:p>
            <a:pPr lvl="3"/>
            <a:r>
              <a:t/>
            </a:r>
          </a:p>
          <a:p>
            <a:pPr lvl="4"/>
            <a:r>
              <a:t/>
            </a:r>
          </a:p>
        </p:txBody>
      </p:sp>
      <p:sp>
        <p:nvSpPr>
          <p:cNvPr id="51" name="Author and Date"/>
          <p:cNvSpPr txBox="1"/>
          <p:nvPr>
            <p:ph type="body" sz="quarter" idx="21" hasCustomPrompt="1"/>
          </p:nvPr>
        </p:nvSpPr>
        <p:spPr>
          <a:xfrm>
            <a:off x="901700" y="597450"/>
            <a:ext cx="11201400" cy="353823"/>
          </a:xfrm>
          <a:prstGeom prst="rect">
            <a:avLst/>
          </a:prstGeom>
        </p:spPr>
        <p:txBody>
          <a:bodyPr anchor="ctr"/>
          <a:lstStyle>
            <a:lvl1pPr defTabSz="685800">
              <a:lnSpc>
                <a:spcPct val="150000"/>
              </a:lnSpc>
              <a:spcBef>
                <a:spcPts val="0"/>
              </a:spcBef>
              <a:defRPr b="1" cap="all" spc="0" sz="1400">
                <a:solidFill>
                  <a:srgbClr val="227AAF"/>
                </a:solidFill>
              </a:defRPr>
            </a:lvl1pPr>
          </a:lstStyle>
          <a:p>
            <a:pPr/>
            <a:r>
              <a:t>Author and Date</a:t>
            </a:r>
          </a:p>
        </p:txBody>
      </p:sp>
      <p:sp>
        <p:nvSpPr>
          <p:cNvPr id="52" name="Slide Number"/>
          <p:cNvSpPr txBox="1"/>
          <p:nvPr>
            <p:ph type="sldNum" sz="quarter" idx="2"/>
          </p:nvPr>
        </p:nvSpPr>
        <p:spPr>
          <a:xfrm>
            <a:off x="6350000" y="9347199"/>
            <a:ext cx="295657" cy="3048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9" name="Body Level One…"/>
          <p:cNvSpPr txBox="1"/>
          <p:nvPr>
            <p:ph type="body" idx="1" hasCustomPrompt="1"/>
          </p:nvPr>
        </p:nvSpPr>
        <p:spPr>
          <a:xfrm>
            <a:off x="901700" y="3397250"/>
            <a:ext cx="11201400" cy="4851400"/>
          </a:xfrm>
          <a:prstGeom prst="rect">
            <a:avLst/>
          </a:prstGeom>
        </p:spPr>
        <p:txBody>
          <a:bodyPr numCol="2" spcCol="560070"/>
          <a:lstStyle>
            <a:lvl1pPr marL="317500" indent="-317500" algn="l" defTabSz="584200">
              <a:lnSpc>
                <a:spcPct val="80000"/>
              </a:lnSpc>
              <a:spcBef>
                <a:spcPts val="2000"/>
              </a:spcBef>
              <a:buSzPct val="100000"/>
              <a:buChar char="•"/>
              <a:defRPr spc="0">
                <a:solidFill>
                  <a:srgbClr val="4A4A4A"/>
                </a:solidFill>
                <a:latin typeface="Avenir Next Medium"/>
                <a:ea typeface="Avenir Next Medium"/>
                <a:cs typeface="Avenir Next Medium"/>
                <a:sym typeface="Avenir Next Medium"/>
              </a:defRPr>
            </a:lvl1pPr>
            <a:lvl2pPr marL="635000" indent="-317500" algn="l" defTabSz="584200">
              <a:lnSpc>
                <a:spcPct val="80000"/>
              </a:lnSpc>
              <a:spcBef>
                <a:spcPts val="2000"/>
              </a:spcBef>
              <a:buSzPct val="100000"/>
              <a:buChar char="•"/>
              <a:defRPr spc="0">
                <a:solidFill>
                  <a:srgbClr val="4A4A4A"/>
                </a:solidFill>
                <a:latin typeface="Avenir Next Medium"/>
                <a:ea typeface="Avenir Next Medium"/>
                <a:cs typeface="Avenir Next Medium"/>
                <a:sym typeface="Avenir Next Medium"/>
              </a:defRPr>
            </a:lvl2pPr>
            <a:lvl3pPr marL="952500" indent="-317500" algn="l" defTabSz="584200">
              <a:lnSpc>
                <a:spcPct val="80000"/>
              </a:lnSpc>
              <a:spcBef>
                <a:spcPts val="2000"/>
              </a:spcBef>
              <a:buSzPct val="100000"/>
              <a:buChar char="•"/>
              <a:defRPr spc="0">
                <a:solidFill>
                  <a:srgbClr val="4A4A4A"/>
                </a:solidFill>
                <a:latin typeface="Avenir Next Medium"/>
                <a:ea typeface="Avenir Next Medium"/>
                <a:cs typeface="Avenir Next Medium"/>
                <a:sym typeface="Avenir Next Medium"/>
              </a:defRPr>
            </a:lvl3pPr>
            <a:lvl4pPr marL="1270000" indent="-317500" algn="l" defTabSz="584200">
              <a:lnSpc>
                <a:spcPct val="80000"/>
              </a:lnSpc>
              <a:spcBef>
                <a:spcPts val="2000"/>
              </a:spcBef>
              <a:buSzPct val="100000"/>
              <a:buChar char="•"/>
              <a:defRPr spc="0">
                <a:solidFill>
                  <a:srgbClr val="4A4A4A"/>
                </a:solidFill>
                <a:latin typeface="Avenir Next Medium"/>
                <a:ea typeface="Avenir Next Medium"/>
                <a:cs typeface="Avenir Next Medium"/>
                <a:sym typeface="Avenir Next Medium"/>
              </a:defRPr>
            </a:lvl4pPr>
            <a:lvl5pPr marL="1587500" indent="-317500" algn="l" defTabSz="584200">
              <a:lnSpc>
                <a:spcPct val="80000"/>
              </a:lnSpc>
              <a:spcBef>
                <a:spcPts val="2000"/>
              </a:spcBef>
              <a:buSzPct val="100000"/>
              <a:buChar char="•"/>
              <a:defRPr spc="0">
                <a:solidFill>
                  <a:srgbClr val="4A4A4A"/>
                </a:solidFill>
                <a:latin typeface="Avenir Next Medium"/>
                <a:ea typeface="Avenir Next Medium"/>
                <a:cs typeface="Avenir Next Medium"/>
                <a:sym typeface="Avenir Next Medium"/>
              </a:defRPr>
            </a:lvl5pPr>
          </a:lstStyle>
          <a:p>
            <a:pPr/>
            <a:r>
              <a:t>Slide bullet text</a:t>
            </a:r>
          </a:p>
          <a:p>
            <a:pPr lvl="1"/>
            <a:r>
              <a:t/>
            </a:r>
          </a:p>
          <a:p>
            <a:pPr lvl="2"/>
            <a:r>
              <a:t/>
            </a:r>
          </a:p>
          <a:p>
            <a:pPr lvl="3"/>
            <a:r>
              <a:t/>
            </a:r>
          </a:p>
          <a:p>
            <a:pPr lvl="4"/>
            <a:r>
              <a:t/>
            </a:r>
          </a:p>
        </p:txBody>
      </p:sp>
      <p:sp>
        <p:nvSpPr>
          <p:cNvPr id="60" name="Slide Number"/>
          <p:cNvSpPr txBox="1"/>
          <p:nvPr>
            <p:ph type="sldNum" sz="quarter" idx="2"/>
          </p:nvPr>
        </p:nvSpPr>
        <p:spPr>
          <a:xfrm>
            <a:off x="6350000" y="9347199"/>
            <a:ext cx="295657" cy="3048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67" name="Author and Date"/>
          <p:cNvSpPr txBox="1"/>
          <p:nvPr>
            <p:ph type="body" sz="quarter" idx="21" hasCustomPrompt="1"/>
          </p:nvPr>
        </p:nvSpPr>
        <p:spPr>
          <a:xfrm>
            <a:off x="7226300" y="3158966"/>
            <a:ext cx="5054600" cy="353823"/>
          </a:xfrm>
          <a:prstGeom prst="rect">
            <a:avLst/>
          </a:prstGeom>
        </p:spPr>
        <p:txBody>
          <a:bodyPr anchor="ctr"/>
          <a:lstStyle>
            <a:lvl1pPr algn="l" defTabSz="685800">
              <a:lnSpc>
                <a:spcPct val="150000"/>
              </a:lnSpc>
              <a:spcBef>
                <a:spcPts val="0"/>
              </a:spcBef>
              <a:defRPr b="1" cap="all" spc="0" sz="1400">
                <a:solidFill>
                  <a:srgbClr val="227AAF"/>
                </a:solidFill>
              </a:defRPr>
            </a:lvl1pPr>
          </a:lstStyle>
          <a:p>
            <a:pPr/>
            <a:r>
              <a:t>Author and Date</a:t>
            </a:r>
          </a:p>
        </p:txBody>
      </p:sp>
      <p:sp>
        <p:nvSpPr>
          <p:cNvPr id="68" name="Slide Title"/>
          <p:cNvSpPr txBox="1"/>
          <p:nvPr>
            <p:ph type="title" hasCustomPrompt="1"/>
          </p:nvPr>
        </p:nvSpPr>
        <p:spPr>
          <a:xfrm>
            <a:off x="7226300" y="3530600"/>
            <a:ext cx="5054600" cy="1587500"/>
          </a:xfrm>
          <a:prstGeom prst="rect">
            <a:avLst/>
          </a:prstGeom>
        </p:spPr>
        <p:txBody>
          <a:bodyPr anchor="t"/>
          <a:lstStyle>
            <a:lvl1pPr algn="l"/>
          </a:lstStyle>
          <a:p>
            <a:pPr/>
            <a:r>
              <a:t>Slide Title</a:t>
            </a:r>
          </a:p>
        </p:txBody>
      </p:sp>
      <p:sp>
        <p:nvSpPr>
          <p:cNvPr id="69" name="Body Level One…"/>
          <p:cNvSpPr txBox="1"/>
          <p:nvPr>
            <p:ph type="body" sz="quarter" idx="1" hasCustomPrompt="1"/>
          </p:nvPr>
        </p:nvSpPr>
        <p:spPr>
          <a:xfrm>
            <a:off x="7226300" y="5537200"/>
            <a:ext cx="5054600" cy="3657600"/>
          </a:xfrm>
          <a:prstGeom prst="rect">
            <a:avLst/>
          </a:prstGeom>
        </p:spPr>
        <p:txBody>
          <a:bodyPr/>
          <a:lstStyle>
            <a:lvl1pPr marL="317500" indent="-317500" algn="l" defTabSz="584200">
              <a:lnSpc>
                <a:spcPct val="80000"/>
              </a:lnSpc>
              <a:spcBef>
                <a:spcPts val="2000"/>
              </a:spcBef>
              <a:buSzPct val="100000"/>
              <a:buChar char="•"/>
              <a:defRPr spc="0">
                <a:solidFill>
                  <a:srgbClr val="4A4A4A"/>
                </a:solidFill>
                <a:latin typeface="Avenir Next Medium"/>
                <a:ea typeface="Avenir Next Medium"/>
                <a:cs typeface="Avenir Next Medium"/>
                <a:sym typeface="Avenir Next Medium"/>
              </a:defRPr>
            </a:lvl1pPr>
            <a:lvl2pPr marL="635000" indent="-317500" algn="l" defTabSz="584200">
              <a:lnSpc>
                <a:spcPct val="80000"/>
              </a:lnSpc>
              <a:spcBef>
                <a:spcPts val="2000"/>
              </a:spcBef>
              <a:buSzPct val="100000"/>
              <a:buChar char="•"/>
              <a:defRPr spc="0">
                <a:solidFill>
                  <a:srgbClr val="4A4A4A"/>
                </a:solidFill>
                <a:latin typeface="Avenir Next Medium"/>
                <a:ea typeface="Avenir Next Medium"/>
                <a:cs typeface="Avenir Next Medium"/>
                <a:sym typeface="Avenir Next Medium"/>
              </a:defRPr>
            </a:lvl2pPr>
            <a:lvl3pPr marL="952500" indent="-317500" algn="l" defTabSz="584200">
              <a:lnSpc>
                <a:spcPct val="80000"/>
              </a:lnSpc>
              <a:spcBef>
                <a:spcPts val="2000"/>
              </a:spcBef>
              <a:buSzPct val="100000"/>
              <a:buChar char="•"/>
              <a:defRPr spc="0">
                <a:solidFill>
                  <a:srgbClr val="4A4A4A"/>
                </a:solidFill>
                <a:latin typeface="Avenir Next Medium"/>
                <a:ea typeface="Avenir Next Medium"/>
                <a:cs typeface="Avenir Next Medium"/>
                <a:sym typeface="Avenir Next Medium"/>
              </a:defRPr>
            </a:lvl3pPr>
            <a:lvl4pPr marL="1270000" indent="-317500" algn="l" defTabSz="584200">
              <a:lnSpc>
                <a:spcPct val="80000"/>
              </a:lnSpc>
              <a:spcBef>
                <a:spcPts val="2000"/>
              </a:spcBef>
              <a:buSzPct val="100000"/>
              <a:buChar char="•"/>
              <a:defRPr spc="0">
                <a:solidFill>
                  <a:srgbClr val="4A4A4A"/>
                </a:solidFill>
                <a:latin typeface="Avenir Next Medium"/>
                <a:ea typeface="Avenir Next Medium"/>
                <a:cs typeface="Avenir Next Medium"/>
                <a:sym typeface="Avenir Next Medium"/>
              </a:defRPr>
            </a:lvl4pPr>
            <a:lvl5pPr marL="1587500" indent="-317500" algn="l" defTabSz="584200">
              <a:lnSpc>
                <a:spcPct val="80000"/>
              </a:lnSpc>
              <a:spcBef>
                <a:spcPts val="2000"/>
              </a:spcBef>
              <a:buSzPct val="100000"/>
              <a:buChar char="•"/>
              <a:defRPr spc="0">
                <a:solidFill>
                  <a:srgbClr val="4A4A4A"/>
                </a:solidFill>
                <a:latin typeface="Avenir Next Medium"/>
                <a:ea typeface="Avenir Next Medium"/>
                <a:cs typeface="Avenir Next Medium"/>
                <a:sym typeface="Avenir Next Medium"/>
              </a:defRPr>
            </a:lvl5pPr>
          </a:lstStyle>
          <a:p>
            <a:pPr/>
            <a:r>
              <a:t>Slide bullet text</a:t>
            </a:r>
          </a:p>
          <a:p>
            <a:pPr lvl="1"/>
            <a:r>
              <a:t/>
            </a:r>
          </a:p>
          <a:p>
            <a:pPr lvl="2"/>
            <a:r>
              <a:t/>
            </a:r>
          </a:p>
          <a:p>
            <a:pPr lvl="3"/>
            <a:r>
              <a:t/>
            </a:r>
          </a:p>
          <a:p>
            <a:pPr lvl="4"/>
            <a:r>
              <a:t/>
            </a:r>
          </a:p>
        </p:txBody>
      </p:sp>
      <p:sp>
        <p:nvSpPr>
          <p:cNvPr id="70" name="139465515_1890x1620.jpg"/>
          <p:cNvSpPr/>
          <p:nvPr>
            <p:ph type="pic" idx="22"/>
          </p:nvPr>
        </p:nvSpPr>
        <p:spPr>
          <a:xfrm>
            <a:off x="-3251200" y="-38100"/>
            <a:ext cx="11455400" cy="9818915"/>
          </a:xfrm>
          <a:prstGeom prst="rect">
            <a:avLst/>
          </a:prstGeom>
        </p:spPr>
        <p:txBody>
          <a:bodyPr lIns="91439" tIns="45719" rIns="91439" bIns="45719">
            <a:noAutofit/>
          </a:bodyPr>
          <a:lstStyle/>
          <a:p>
            <a:pPr/>
          </a:p>
        </p:txBody>
      </p:sp>
      <p:sp>
        <p:nvSpPr>
          <p:cNvPr id="71" name="Line"/>
          <p:cNvSpPr/>
          <p:nvPr/>
        </p:nvSpPr>
        <p:spPr>
          <a:xfrm>
            <a:off x="7264400" y="3175000"/>
            <a:ext cx="5029200"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2000">
                <a:solidFill>
                  <a:srgbClr val="FFFFFF"/>
                </a:solidFill>
                <a:latin typeface="Publico Text Roman"/>
                <a:ea typeface="Publico Text Roman"/>
                <a:cs typeface="Publico Text Roman"/>
                <a:sym typeface="Publico Text Roman"/>
              </a:defRPr>
            </a:pPr>
          </a:p>
        </p:txBody>
      </p:sp>
      <p:sp>
        <p:nvSpPr>
          <p:cNvPr id="72" name="Line"/>
          <p:cNvSpPr/>
          <p:nvPr/>
        </p:nvSpPr>
        <p:spPr>
          <a:xfrm>
            <a:off x="7264400" y="5232400"/>
            <a:ext cx="5029201"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2000">
                <a:solidFill>
                  <a:srgbClr val="FFFFFF"/>
                </a:solidFill>
                <a:latin typeface="Publico Text Roman"/>
                <a:ea typeface="Publico Text Roman"/>
                <a:cs typeface="Publico Text Roman"/>
                <a:sym typeface="Publico Text Roman"/>
              </a:defRPr>
            </a:pPr>
          </a:p>
        </p:txBody>
      </p:sp>
      <p:sp>
        <p:nvSpPr>
          <p:cNvPr id="73" name="Slide Number"/>
          <p:cNvSpPr txBox="1"/>
          <p:nvPr>
            <p:ph type="sldNum" sz="quarter" idx="2"/>
          </p:nvPr>
        </p:nvSpPr>
        <p:spPr>
          <a:xfrm>
            <a:off x="6350000" y="9347199"/>
            <a:ext cx="295657" cy="3048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bg>
      <p:bgPr>
        <a:solidFill>
          <a:srgbClr val="227AAF"/>
        </a:solidFill>
      </p:bgPr>
    </p:bg>
    <p:spTree>
      <p:nvGrpSpPr>
        <p:cNvPr id="1" name=""/>
        <p:cNvGrpSpPr/>
        <p:nvPr/>
      </p:nvGrpSpPr>
      <p:grpSpPr>
        <a:xfrm>
          <a:off x="0" y="0"/>
          <a:ext cx="0" cy="0"/>
          <a:chOff x="0" y="0"/>
          <a:chExt cx="0" cy="0"/>
        </a:xfrm>
      </p:grpSpPr>
      <p:sp>
        <p:nvSpPr>
          <p:cNvPr id="80" name="Section Title"/>
          <p:cNvSpPr txBox="1"/>
          <p:nvPr>
            <p:ph type="title" hasCustomPrompt="1"/>
          </p:nvPr>
        </p:nvSpPr>
        <p:spPr>
          <a:xfrm>
            <a:off x="901700" y="4025900"/>
            <a:ext cx="11201400" cy="1390872"/>
          </a:xfrm>
          <a:prstGeom prst="rect">
            <a:avLst/>
          </a:prstGeom>
        </p:spPr>
        <p:txBody>
          <a:bodyPr anchor="ctr"/>
          <a:lstStyle>
            <a:lvl1pPr algn="l">
              <a:defRPr spc="-60" sz="6000">
                <a:solidFill>
                  <a:srgbClr val="FFFFFF"/>
                </a:solidFill>
              </a:defRPr>
            </a:lvl1pPr>
          </a:lstStyle>
          <a:p>
            <a:pPr/>
            <a:r>
              <a:t>Section Title</a:t>
            </a:r>
          </a:p>
        </p:txBody>
      </p:sp>
      <p:sp>
        <p:nvSpPr>
          <p:cNvPr id="81" name="Line"/>
          <p:cNvSpPr/>
          <p:nvPr/>
        </p:nvSpPr>
        <p:spPr>
          <a:xfrm>
            <a:off x="508000" y="508000"/>
            <a:ext cx="12001500" cy="0"/>
          </a:xfrm>
          <a:prstGeom prst="line">
            <a:avLst/>
          </a:prstGeom>
          <a:ln w="50800">
            <a:solidFill>
              <a:srgbClr val="FFFFF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2000">
                <a:solidFill>
                  <a:srgbClr val="FFFFFF"/>
                </a:solidFill>
                <a:latin typeface="Publico Text Roman"/>
                <a:ea typeface="Publico Text Roman"/>
                <a:cs typeface="Publico Text Roman"/>
                <a:sym typeface="Publico Text Roman"/>
              </a:defRPr>
            </a:pPr>
          </a:p>
        </p:txBody>
      </p:sp>
      <p:sp>
        <p:nvSpPr>
          <p:cNvPr id="82" name="Line"/>
          <p:cNvSpPr/>
          <p:nvPr/>
        </p:nvSpPr>
        <p:spPr>
          <a:xfrm>
            <a:off x="508000" y="9194800"/>
            <a:ext cx="12001500" cy="0"/>
          </a:xfrm>
          <a:prstGeom prst="line">
            <a:avLst/>
          </a:prstGeom>
          <a:ln w="12700">
            <a:solidFill>
              <a:srgbClr val="FFFFF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2000">
                <a:solidFill>
                  <a:srgbClr val="FFFFFF"/>
                </a:solidFill>
                <a:latin typeface="Publico Text Roman"/>
                <a:ea typeface="Publico Text Roman"/>
                <a:cs typeface="Publico Text Roman"/>
                <a:sym typeface="Publico Text Roman"/>
              </a:defRPr>
            </a:pPr>
          </a:p>
        </p:txBody>
      </p:sp>
      <p:sp>
        <p:nvSpPr>
          <p:cNvPr id="83" name="Slide Number"/>
          <p:cNvSpPr txBox="1"/>
          <p:nvPr>
            <p:ph type="sldNum" sz="quarter" idx="2"/>
          </p:nvPr>
        </p:nvSpPr>
        <p:spPr>
          <a:xfrm>
            <a:off x="6350000" y="9347199"/>
            <a:ext cx="295657" cy="3048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0" name="Slide Title"/>
          <p:cNvSpPr txBox="1"/>
          <p:nvPr>
            <p:ph type="title" hasCustomPrompt="1"/>
          </p:nvPr>
        </p:nvSpPr>
        <p:spPr>
          <a:xfrm>
            <a:off x="901700" y="1125260"/>
            <a:ext cx="11201400" cy="2265462"/>
          </a:xfrm>
          <a:prstGeom prst="rect">
            <a:avLst/>
          </a:prstGeom>
        </p:spPr>
        <p:txBody>
          <a:bodyPr anchor="t"/>
          <a:lstStyle/>
          <a:p>
            <a:pPr/>
            <a:r>
              <a:t>Slide Title</a:t>
            </a:r>
          </a:p>
        </p:txBody>
      </p:sp>
      <p:sp>
        <p:nvSpPr>
          <p:cNvPr id="91" name="Author and Date"/>
          <p:cNvSpPr txBox="1"/>
          <p:nvPr>
            <p:ph type="body" sz="quarter" idx="21" hasCustomPrompt="1"/>
          </p:nvPr>
        </p:nvSpPr>
        <p:spPr>
          <a:xfrm>
            <a:off x="901700" y="597450"/>
            <a:ext cx="11201400" cy="353823"/>
          </a:xfrm>
          <a:prstGeom prst="rect">
            <a:avLst/>
          </a:prstGeom>
        </p:spPr>
        <p:txBody>
          <a:bodyPr anchor="ctr"/>
          <a:lstStyle>
            <a:lvl1pPr defTabSz="685800">
              <a:lnSpc>
                <a:spcPct val="150000"/>
              </a:lnSpc>
              <a:spcBef>
                <a:spcPts val="0"/>
              </a:spcBef>
              <a:defRPr b="1" cap="all" spc="0" sz="1400">
                <a:solidFill>
                  <a:srgbClr val="227AAF"/>
                </a:solidFill>
              </a:defRPr>
            </a:lvl1pPr>
          </a:lstStyle>
          <a:p>
            <a:pPr/>
            <a:r>
              <a:t>Author and Date</a:t>
            </a:r>
          </a:p>
        </p:txBody>
      </p:sp>
      <p:sp>
        <p:nvSpPr>
          <p:cNvPr id="92" name="Slide Number"/>
          <p:cNvSpPr txBox="1"/>
          <p:nvPr>
            <p:ph type="sldNum" sz="quarter" idx="2"/>
          </p:nvPr>
        </p:nvSpPr>
        <p:spPr>
          <a:xfrm>
            <a:off x="6350000" y="9347199"/>
            <a:ext cx="295657" cy="3048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99" name="Agenda Title"/>
          <p:cNvSpPr txBox="1"/>
          <p:nvPr>
            <p:ph type="title" hasCustomPrompt="1"/>
          </p:nvPr>
        </p:nvSpPr>
        <p:spPr>
          <a:xfrm>
            <a:off x="901700" y="1126066"/>
            <a:ext cx="11201400" cy="2260601"/>
          </a:xfrm>
          <a:prstGeom prst="rect">
            <a:avLst/>
          </a:prstGeom>
        </p:spPr>
        <p:txBody>
          <a:bodyPr anchor="t"/>
          <a:lstStyle/>
          <a:p>
            <a:pPr/>
            <a:r>
              <a:t>Agenda Title</a:t>
            </a:r>
          </a:p>
        </p:txBody>
      </p:sp>
      <p:sp>
        <p:nvSpPr>
          <p:cNvPr id="100" name="Body Level One…"/>
          <p:cNvSpPr txBox="1"/>
          <p:nvPr>
            <p:ph type="body" idx="1" hasCustomPrompt="1"/>
          </p:nvPr>
        </p:nvSpPr>
        <p:spPr>
          <a:xfrm>
            <a:off x="901700" y="3454400"/>
            <a:ext cx="11201400" cy="4800600"/>
          </a:xfrm>
          <a:prstGeom prst="rect">
            <a:avLst/>
          </a:prstGeom>
        </p:spPr>
        <p:txBody>
          <a:bodyPr/>
          <a:lstStyle>
            <a:lvl1pPr algn="l">
              <a:lnSpc>
                <a:spcPct val="100000"/>
              </a:lnSpc>
              <a:spcBef>
                <a:spcPts val="1700"/>
              </a:spcBef>
              <a:tabLst>
                <a:tab pos="241300" algn="l"/>
                <a:tab pos="495300" algn="l"/>
                <a:tab pos="749300" algn="l"/>
                <a:tab pos="1003300" algn="l"/>
                <a:tab pos="1257300" algn="l"/>
                <a:tab pos="1511300" algn="l"/>
                <a:tab pos="1765300" algn="l"/>
                <a:tab pos="2019300" algn="l"/>
                <a:tab pos="2273300" algn="l"/>
                <a:tab pos="2527300" algn="l"/>
                <a:tab pos="2781300" algn="l"/>
                <a:tab pos="3022600" algn="l"/>
              </a:tabLst>
              <a:defRPr spc="0" sz="3200">
                <a:solidFill>
                  <a:srgbClr val="4A4A4A"/>
                </a:solidFill>
                <a:latin typeface="Avenir Next Medium"/>
                <a:ea typeface="Avenir Next Medium"/>
                <a:cs typeface="Avenir Next Medium"/>
                <a:sym typeface="Avenir Next Medium"/>
              </a:defRPr>
            </a:lvl1pPr>
            <a:lvl2pPr algn="l">
              <a:lnSpc>
                <a:spcPct val="100000"/>
              </a:lnSpc>
              <a:spcBef>
                <a:spcPts val="1700"/>
              </a:spcBef>
              <a:tabLst>
                <a:tab pos="241300" algn="l"/>
                <a:tab pos="495300" algn="l"/>
                <a:tab pos="749300" algn="l"/>
                <a:tab pos="1003300" algn="l"/>
                <a:tab pos="1257300" algn="l"/>
                <a:tab pos="1511300" algn="l"/>
                <a:tab pos="1765300" algn="l"/>
                <a:tab pos="2019300" algn="l"/>
                <a:tab pos="2273300" algn="l"/>
                <a:tab pos="2527300" algn="l"/>
                <a:tab pos="2781300" algn="l"/>
                <a:tab pos="3022600" algn="l"/>
              </a:tabLst>
              <a:defRPr spc="0" sz="3200">
                <a:solidFill>
                  <a:srgbClr val="4A4A4A"/>
                </a:solidFill>
                <a:latin typeface="Avenir Next Medium"/>
                <a:ea typeface="Avenir Next Medium"/>
                <a:cs typeface="Avenir Next Medium"/>
                <a:sym typeface="Avenir Next Medium"/>
              </a:defRPr>
            </a:lvl2pPr>
            <a:lvl3pPr algn="l">
              <a:lnSpc>
                <a:spcPct val="100000"/>
              </a:lnSpc>
              <a:spcBef>
                <a:spcPts val="1700"/>
              </a:spcBef>
              <a:tabLst>
                <a:tab pos="241300" algn="l"/>
                <a:tab pos="495300" algn="l"/>
                <a:tab pos="749300" algn="l"/>
                <a:tab pos="1003300" algn="l"/>
                <a:tab pos="1257300" algn="l"/>
                <a:tab pos="1511300" algn="l"/>
                <a:tab pos="1765300" algn="l"/>
                <a:tab pos="2019300" algn="l"/>
                <a:tab pos="2273300" algn="l"/>
                <a:tab pos="2527300" algn="l"/>
                <a:tab pos="2781300" algn="l"/>
                <a:tab pos="3022600" algn="l"/>
              </a:tabLst>
              <a:defRPr spc="0" sz="3200">
                <a:solidFill>
                  <a:srgbClr val="4A4A4A"/>
                </a:solidFill>
                <a:latin typeface="Avenir Next Medium"/>
                <a:ea typeface="Avenir Next Medium"/>
                <a:cs typeface="Avenir Next Medium"/>
                <a:sym typeface="Avenir Next Medium"/>
              </a:defRPr>
            </a:lvl3pPr>
            <a:lvl4pPr algn="l">
              <a:lnSpc>
                <a:spcPct val="100000"/>
              </a:lnSpc>
              <a:spcBef>
                <a:spcPts val="1700"/>
              </a:spcBef>
              <a:tabLst>
                <a:tab pos="241300" algn="l"/>
                <a:tab pos="495300" algn="l"/>
                <a:tab pos="749300" algn="l"/>
                <a:tab pos="1003300" algn="l"/>
                <a:tab pos="1257300" algn="l"/>
                <a:tab pos="1511300" algn="l"/>
                <a:tab pos="1765300" algn="l"/>
                <a:tab pos="2019300" algn="l"/>
                <a:tab pos="2273300" algn="l"/>
                <a:tab pos="2527300" algn="l"/>
                <a:tab pos="2781300" algn="l"/>
                <a:tab pos="3022600" algn="l"/>
              </a:tabLst>
              <a:defRPr spc="0" sz="3200">
                <a:solidFill>
                  <a:srgbClr val="4A4A4A"/>
                </a:solidFill>
                <a:latin typeface="Avenir Next Medium"/>
                <a:ea typeface="Avenir Next Medium"/>
                <a:cs typeface="Avenir Next Medium"/>
                <a:sym typeface="Avenir Next Medium"/>
              </a:defRPr>
            </a:lvl4pPr>
            <a:lvl5pPr algn="l">
              <a:lnSpc>
                <a:spcPct val="100000"/>
              </a:lnSpc>
              <a:spcBef>
                <a:spcPts val="1700"/>
              </a:spcBef>
              <a:tabLst>
                <a:tab pos="241300" algn="l"/>
                <a:tab pos="495300" algn="l"/>
                <a:tab pos="749300" algn="l"/>
                <a:tab pos="1003300" algn="l"/>
                <a:tab pos="1257300" algn="l"/>
                <a:tab pos="1511300" algn="l"/>
                <a:tab pos="1765300" algn="l"/>
                <a:tab pos="2019300" algn="l"/>
                <a:tab pos="2273300" algn="l"/>
                <a:tab pos="2527300" algn="l"/>
                <a:tab pos="2781300" algn="l"/>
                <a:tab pos="3022600" algn="l"/>
              </a:tabLst>
              <a:defRPr spc="0" sz="3200">
                <a:solidFill>
                  <a:srgbClr val="4A4A4A"/>
                </a:solidFill>
                <a:latin typeface="Avenir Next Medium"/>
                <a:ea typeface="Avenir Next Medium"/>
                <a:cs typeface="Avenir Next Medium"/>
                <a:sym typeface="Avenir Next Medium"/>
              </a:defRPr>
            </a:lvl5pPr>
          </a:lstStyle>
          <a:p>
            <a:pPr defTabSz="914400"/>
            <a:r>
              <a:t>Agenda Topics</a:t>
            </a:r>
          </a:p>
          <a:p>
            <a:pPr lvl="1" defTabSz="914400"/>
            <a:r>
              <a:t/>
            </a:r>
          </a:p>
          <a:p>
            <a:pPr lvl="2" defTabSz="914400"/>
            <a:r>
              <a:t/>
            </a:r>
          </a:p>
          <a:p>
            <a:pPr lvl="3" defTabSz="914400"/>
            <a:r>
              <a:t/>
            </a:r>
          </a:p>
          <a:p>
            <a:pPr lvl="4" defTabSz="914400"/>
            <a:r>
              <a:t/>
            </a:r>
          </a:p>
        </p:txBody>
      </p:sp>
      <p:sp>
        <p:nvSpPr>
          <p:cNvPr id="101" name="Slide Number"/>
          <p:cNvSpPr txBox="1"/>
          <p:nvPr>
            <p:ph type="sldNum" sz="quarter" idx="2"/>
          </p:nvPr>
        </p:nvSpPr>
        <p:spPr>
          <a:xfrm>
            <a:off x="6350000" y="9347199"/>
            <a:ext cx="295657" cy="3048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0EBE0"/>
        </a:soli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901700" y="5067300"/>
            <a:ext cx="11201400" cy="1143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Presentation Subtitle</a:t>
            </a:r>
          </a:p>
          <a:p>
            <a:pPr lvl="1"/>
            <a:r>
              <a:t/>
            </a:r>
          </a:p>
          <a:p>
            <a:pPr lvl="2"/>
            <a:r>
              <a:t/>
            </a:r>
          </a:p>
          <a:p>
            <a:pPr lvl="3"/>
            <a:r>
              <a:t/>
            </a:r>
          </a:p>
          <a:p>
            <a:pPr lvl="4"/>
            <a:r>
              <a:t/>
            </a:r>
          </a:p>
        </p:txBody>
      </p:sp>
      <p:sp>
        <p:nvSpPr>
          <p:cNvPr id="3" name="Line"/>
          <p:cNvSpPr/>
          <p:nvPr/>
        </p:nvSpPr>
        <p:spPr>
          <a:xfrm>
            <a:off x="508000" y="508000"/>
            <a:ext cx="12001500"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2000">
                <a:solidFill>
                  <a:srgbClr val="FFFFFF"/>
                </a:solidFill>
                <a:latin typeface="Publico Text Roman"/>
                <a:ea typeface="Publico Text Roman"/>
                <a:cs typeface="Publico Text Roman"/>
                <a:sym typeface="Publico Text Roman"/>
              </a:defRPr>
            </a:pPr>
          </a:p>
        </p:txBody>
      </p:sp>
      <p:sp>
        <p:nvSpPr>
          <p:cNvPr id="4" name="Line"/>
          <p:cNvSpPr/>
          <p:nvPr/>
        </p:nvSpPr>
        <p:spPr>
          <a:xfrm>
            <a:off x="508000" y="9194800"/>
            <a:ext cx="12001500"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2000">
                <a:solidFill>
                  <a:srgbClr val="FFFFFF"/>
                </a:solidFill>
                <a:latin typeface="Publico Text Roman"/>
                <a:ea typeface="Publico Text Roman"/>
                <a:cs typeface="Publico Text Roman"/>
                <a:sym typeface="Publico Text Roman"/>
              </a:defRPr>
            </a:pPr>
          </a:p>
        </p:txBody>
      </p:sp>
      <p:sp>
        <p:nvSpPr>
          <p:cNvPr id="5" name="Presentation Title"/>
          <p:cNvSpPr txBox="1"/>
          <p:nvPr>
            <p:ph type="title" hasCustomPrompt="1"/>
          </p:nvPr>
        </p:nvSpPr>
        <p:spPr>
          <a:xfrm>
            <a:off x="901700" y="3300643"/>
            <a:ext cx="11201400" cy="17031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Presentation Title</a:t>
            </a:r>
          </a:p>
        </p:txBody>
      </p:sp>
      <p:sp>
        <p:nvSpPr>
          <p:cNvPr id="6" name="Slide Number"/>
          <p:cNvSpPr txBox="1"/>
          <p:nvPr>
            <p:ph type="sldNum" sz="quarter" idx="2"/>
          </p:nvPr>
        </p:nvSpPr>
        <p:spPr>
          <a:xfrm>
            <a:off x="6354572" y="9347199"/>
            <a:ext cx="295657" cy="304801"/>
          </a:xfrm>
          <a:prstGeom prst="rect">
            <a:avLst/>
          </a:prstGeom>
          <a:ln w="12700">
            <a:miter lim="400000"/>
          </a:ln>
        </p:spPr>
        <p:txBody>
          <a:bodyPr wrap="none" lIns="50800" tIns="50800" rIns="50800" bIns="50800" anchor="b">
            <a:spAutoFit/>
          </a:bodyPr>
          <a:lstStyle>
            <a:lvl1pPr defTabSz="584200">
              <a:spcBef>
                <a:spcPts val="0"/>
              </a:spcBef>
              <a:defRPr>
                <a:solidFill>
                  <a:srgbClr val="227AA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415431" rtl="0" latinLnBrk="0">
        <a:lnSpc>
          <a:spcPct val="80000"/>
        </a:lnSpc>
        <a:spcBef>
          <a:spcPts val="0"/>
        </a:spcBef>
        <a:spcAft>
          <a:spcPts val="0"/>
        </a:spcAft>
        <a:buClrTx/>
        <a:buSzTx/>
        <a:buFontTx/>
        <a:buNone/>
        <a:tabLst/>
        <a:defRPr b="0" baseline="0" cap="none" i="0" spc="-50" strike="noStrike" sz="5000" u="none">
          <a:solidFill>
            <a:srgbClr val="4A4A4A"/>
          </a:solidFill>
          <a:uFillTx/>
          <a:latin typeface="+mn-lt"/>
          <a:ea typeface="+mn-ea"/>
          <a:cs typeface="+mn-cs"/>
          <a:sym typeface="Publico Headline Black"/>
        </a:defRPr>
      </a:lvl1pPr>
      <a:lvl2pPr marL="0" marR="0" indent="457200" algn="ctr" defTabSz="415431" rtl="0" latinLnBrk="0">
        <a:lnSpc>
          <a:spcPct val="80000"/>
        </a:lnSpc>
        <a:spcBef>
          <a:spcPts val="0"/>
        </a:spcBef>
        <a:spcAft>
          <a:spcPts val="0"/>
        </a:spcAft>
        <a:buClrTx/>
        <a:buSzTx/>
        <a:buFontTx/>
        <a:buNone/>
        <a:tabLst/>
        <a:defRPr b="0" baseline="0" cap="none" i="0" spc="-50" strike="noStrike" sz="5000" u="none">
          <a:solidFill>
            <a:srgbClr val="4A4A4A"/>
          </a:solidFill>
          <a:uFillTx/>
          <a:latin typeface="+mn-lt"/>
          <a:ea typeface="+mn-ea"/>
          <a:cs typeface="+mn-cs"/>
          <a:sym typeface="Publico Headline Black"/>
        </a:defRPr>
      </a:lvl2pPr>
      <a:lvl3pPr marL="0" marR="0" indent="914400" algn="ctr" defTabSz="415431" rtl="0" latinLnBrk="0">
        <a:lnSpc>
          <a:spcPct val="80000"/>
        </a:lnSpc>
        <a:spcBef>
          <a:spcPts val="0"/>
        </a:spcBef>
        <a:spcAft>
          <a:spcPts val="0"/>
        </a:spcAft>
        <a:buClrTx/>
        <a:buSzTx/>
        <a:buFontTx/>
        <a:buNone/>
        <a:tabLst/>
        <a:defRPr b="0" baseline="0" cap="none" i="0" spc="-50" strike="noStrike" sz="5000" u="none">
          <a:solidFill>
            <a:srgbClr val="4A4A4A"/>
          </a:solidFill>
          <a:uFillTx/>
          <a:latin typeface="+mn-lt"/>
          <a:ea typeface="+mn-ea"/>
          <a:cs typeface="+mn-cs"/>
          <a:sym typeface="Publico Headline Black"/>
        </a:defRPr>
      </a:lvl3pPr>
      <a:lvl4pPr marL="0" marR="0" indent="1371600" algn="ctr" defTabSz="415431" rtl="0" latinLnBrk="0">
        <a:lnSpc>
          <a:spcPct val="80000"/>
        </a:lnSpc>
        <a:spcBef>
          <a:spcPts val="0"/>
        </a:spcBef>
        <a:spcAft>
          <a:spcPts val="0"/>
        </a:spcAft>
        <a:buClrTx/>
        <a:buSzTx/>
        <a:buFontTx/>
        <a:buNone/>
        <a:tabLst/>
        <a:defRPr b="0" baseline="0" cap="none" i="0" spc="-50" strike="noStrike" sz="5000" u="none">
          <a:solidFill>
            <a:srgbClr val="4A4A4A"/>
          </a:solidFill>
          <a:uFillTx/>
          <a:latin typeface="+mn-lt"/>
          <a:ea typeface="+mn-ea"/>
          <a:cs typeface="+mn-cs"/>
          <a:sym typeface="Publico Headline Black"/>
        </a:defRPr>
      </a:lvl4pPr>
      <a:lvl5pPr marL="0" marR="0" indent="1828800" algn="ctr" defTabSz="415431" rtl="0" latinLnBrk="0">
        <a:lnSpc>
          <a:spcPct val="80000"/>
        </a:lnSpc>
        <a:spcBef>
          <a:spcPts val="0"/>
        </a:spcBef>
        <a:spcAft>
          <a:spcPts val="0"/>
        </a:spcAft>
        <a:buClrTx/>
        <a:buSzTx/>
        <a:buFontTx/>
        <a:buNone/>
        <a:tabLst/>
        <a:defRPr b="0" baseline="0" cap="none" i="0" spc="-50" strike="noStrike" sz="5000" u="none">
          <a:solidFill>
            <a:srgbClr val="4A4A4A"/>
          </a:solidFill>
          <a:uFillTx/>
          <a:latin typeface="+mn-lt"/>
          <a:ea typeface="+mn-ea"/>
          <a:cs typeface="+mn-cs"/>
          <a:sym typeface="Publico Headline Black"/>
        </a:defRPr>
      </a:lvl5pPr>
      <a:lvl6pPr marL="0" marR="0" indent="2286000" algn="ctr" defTabSz="415431" rtl="0" latinLnBrk="0">
        <a:lnSpc>
          <a:spcPct val="80000"/>
        </a:lnSpc>
        <a:spcBef>
          <a:spcPts val="0"/>
        </a:spcBef>
        <a:spcAft>
          <a:spcPts val="0"/>
        </a:spcAft>
        <a:buClrTx/>
        <a:buSzTx/>
        <a:buFontTx/>
        <a:buNone/>
        <a:tabLst/>
        <a:defRPr b="0" baseline="0" cap="none" i="0" spc="-50" strike="noStrike" sz="5000" u="none">
          <a:solidFill>
            <a:srgbClr val="4A4A4A"/>
          </a:solidFill>
          <a:uFillTx/>
          <a:latin typeface="+mn-lt"/>
          <a:ea typeface="+mn-ea"/>
          <a:cs typeface="+mn-cs"/>
          <a:sym typeface="Publico Headline Black"/>
        </a:defRPr>
      </a:lvl6pPr>
      <a:lvl7pPr marL="0" marR="0" indent="2743200" algn="ctr" defTabSz="415431" rtl="0" latinLnBrk="0">
        <a:lnSpc>
          <a:spcPct val="80000"/>
        </a:lnSpc>
        <a:spcBef>
          <a:spcPts val="0"/>
        </a:spcBef>
        <a:spcAft>
          <a:spcPts val="0"/>
        </a:spcAft>
        <a:buClrTx/>
        <a:buSzTx/>
        <a:buFontTx/>
        <a:buNone/>
        <a:tabLst/>
        <a:defRPr b="0" baseline="0" cap="none" i="0" spc="-50" strike="noStrike" sz="5000" u="none">
          <a:solidFill>
            <a:srgbClr val="4A4A4A"/>
          </a:solidFill>
          <a:uFillTx/>
          <a:latin typeface="+mn-lt"/>
          <a:ea typeface="+mn-ea"/>
          <a:cs typeface="+mn-cs"/>
          <a:sym typeface="Publico Headline Black"/>
        </a:defRPr>
      </a:lvl7pPr>
      <a:lvl8pPr marL="0" marR="0" indent="3200400" algn="ctr" defTabSz="415431" rtl="0" latinLnBrk="0">
        <a:lnSpc>
          <a:spcPct val="80000"/>
        </a:lnSpc>
        <a:spcBef>
          <a:spcPts val="0"/>
        </a:spcBef>
        <a:spcAft>
          <a:spcPts val="0"/>
        </a:spcAft>
        <a:buClrTx/>
        <a:buSzTx/>
        <a:buFontTx/>
        <a:buNone/>
        <a:tabLst/>
        <a:defRPr b="0" baseline="0" cap="none" i="0" spc="-50" strike="noStrike" sz="5000" u="none">
          <a:solidFill>
            <a:srgbClr val="4A4A4A"/>
          </a:solidFill>
          <a:uFillTx/>
          <a:latin typeface="+mn-lt"/>
          <a:ea typeface="+mn-ea"/>
          <a:cs typeface="+mn-cs"/>
          <a:sym typeface="Publico Headline Black"/>
        </a:defRPr>
      </a:lvl8pPr>
      <a:lvl9pPr marL="0" marR="0" indent="3657600" algn="ctr" defTabSz="415431" rtl="0" latinLnBrk="0">
        <a:lnSpc>
          <a:spcPct val="80000"/>
        </a:lnSpc>
        <a:spcBef>
          <a:spcPts val="0"/>
        </a:spcBef>
        <a:spcAft>
          <a:spcPts val="0"/>
        </a:spcAft>
        <a:buClrTx/>
        <a:buSzTx/>
        <a:buFontTx/>
        <a:buNone/>
        <a:tabLst/>
        <a:defRPr b="0" baseline="0" cap="none" i="0" spc="-50" strike="noStrike" sz="5000" u="none">
          <a:solidFill>
            <a:srgbClr val="4A4A4A"/>
          </a:solidFill>
          <a:uFillTx/>
          <a:latin typeface="+mn-lt"/>
          <a:ea typeface="+mn-ea"/>
          <a:cs typeface="+mn-cs"/>
          <a:sym typeface="Publico Headline Black"/>
        </a:defRPr>
      </a:lvl9pPr>
    </p:titleStyle>
    <p:bodyStyle>
      <a:lvl1pPr marL="0" marR="0" indent="0" algn="ctr" defTabSz="415431" rtl="0" latinLnBrk="0">
        <a:lnSpc>
          <a:spcPct val="90000"/>
        </a:lnSpc>
        <a:spcBef>
          <a:spcPts val="1400"/>
        </a:spcBef>
        <a:spcAft>
          <a:spcPts val="0"/>
        </a:spcAft>
        <a:buClrTx/>
        <a:buSzTx/>
        <a:buFontTx/>
        <a:buNone/>
        <a:tabLst/>
        <a:defRPr b="0" baseline="0" cap="none" i="0" spc="-24" strike="noStrike" sz="2400" u="none">
          <a:solidFill>
            <a:srgbClr val="227AAE"/>
          </a:solidFill>
          <a:uFillTx/>
          <a:latin typeface="Publico Text Roman"/>
          <a:ea typeface="Publico Text Roman"/>
          <a:cs typeface="Publico Text Roman"/>
          <a:sym typeface="Publico Text Roman"/>
        </a:defRPr>
      </a:lvl1pPr>
      <a:lvl2pPr marL="0" marR="0" indent="457200" algn="ctr" defTabSz="415431" rtl="0" latinLnBrk="0">
        <a:lnSpc>
          <a:spcPct val="90000"/>
        </a:lnSpc>
        <a:spcBef>
          <a:spcPts val="1400"/>
        </a:spcBef>
        <a:spcAft>
          <a:spcPts val="0"/>
        </a:spcAft>
        <a:buClrTx/>
        <a:buSzTx/>
        <a:buFontTx/>
        <a:buNone/>
        <a:tabLst/>
        <a:defRPr b="0" baseline="0" cap="none" i="0" spc="-24" strike="noStrike" sz="2400" u="none">
          <a:solidFill>
            <a:srgbClr val="227AAE"/>
          </a:solidFill>
          <a:uFillTx/>
          <a:latin typeface="Publico Text Roman"/>
          <a:ea typeface="Publico Text Roman"/>
          <a:cs typeface="Publico Text Roman"/>
          <a:sym typeface="Publico Text Roman"/>
        </a:defRPr>
      </a:lvl2pPr>
      <a:lvl3pPr marL="0" marR="0" indent="914400" algn="ctr" defTabSz="415431" rtl="0" latinLnBrk="0">
        <a:lnSpc>
          <a:spcPct val="90000"/>
        </a:lnSpc>
        <a:spcBef>
          <a:spcPts val="1400"/>
        </a:spcBef>
        <a:spcAft>
          <a:spcPts val="0"/>
        </a:spcAft>
        <a:buClrTx/>
        <a:buSzTx/>
        <a:buFontTx/>
        <a:buNone/>
        <a:tabLst/>
        <a:defRPr b="0" baseline="0" cap="none" i="0" spc="-24" strike="noStrike" sz="2400" u="none">
          <a:solidFill>
            <a:srgbClr val="227AAE"/>
          </a:solidFill>
          <a:uFillTx/>
          <a:latin typeface="Publico Text Roman"/>
          <a:ea typeface="Publico Text Roman"/>
          <a:cs typeface="Publico Text Roman"/>
          <a:sym typeface="Publico Text Roman"/>
        </a:defRPr>
      </a:lvl3pPr>
      <a:lvl4pPr marL="0" marR="0" indent="1371600" algn="ctr" defTabSz="415431" rtl="0" latinLnBrk="0">
        <a:lnSpc>
          <a:spcPct val="90000"/>
        </a:lnSpc>
        <a:spcBef>
          <a:spcPts val="1400"/>
        </a:spcBef>
        <a:spcAft>
          <a:spcPts val="0"/>
        </a:spcAft>
        <a:buClrTx/>
        <a:buSzTx/>
        <a:buFontTx/>
        <a:buNone/>
        <a:tabLst/>
        <a:defRPr b="0" baseline="0" cap="none" i="0" spc="-24" strike="noStrike" sz="2400" u="none">
          <a:solidFill>
            <a:srgbClr val="227AAE"/>
          </a:solidFill>
          <a:uFillTx/>
          <a:latin typeface="Publico Text Roman"/>
          <a:ea typeface="Publico Text Roman"/>
          <a:cs typeface="Publico Text Roman"/>
          <a:sym typeface="Publico Text Roman"/>
        </a:defRPr>
      </a:lvl4pPr>
      <a:lvl5pPr marL="0" marR="0" indent="1828800" algn="ctr" defTabSz="415431" rtl="0" latinLnBrk="0">
        <a:lnSpc>
          <a:spcPct val="90000"/>
        </a:lnSpc>
        <a:spcBef>
          <a:spcPts val="1400"/>
        </a:spcBef>
        <a:spcAft>
          <a:spcPts val="0"/>
        </a:spcAft>
        <a:buClrTx/>
        <a:buSzTx/>
        <a:buFontTx/>
        <a:buNone/>
        <a:tabLst/>
        <a:defRPr b="0" baseline="0" cap="none" i="0" spc="-24" strike="noStrike" sz="2400" u="none">
          <a:solidFill>
            <a:srgbClr val="227AAE"/>
          </a:solidFill>
          <a:uFillTx/>
          <a:latin typeface="Publico Text Roman"/>
          <a:ea typeface="Publico Text Roman"/>
          <a:cs typeface="Publico Text Roman"/>
          <a:sym typeface="Publico Text Roman"/>
        </a:defRPr>
      </a:lvl5pPr>
      <a:lvl6pPr marL="0" marR="0" indent="2286000" algn="ctr" defTabSz="415431" rtl="0" latinLnBrk="0">
        <a:lnSpc>
          <a:spcPct val="90000"/>
        </a:lnSpc>
        <a:spcBef>
          <a:spcPts val="1400"/>
        </a:spcBef>
        <a:spcAft>
          <a:spcPts val="0"/>
        </a:spcAft>
        <a:buClrTx/>
        <a:buSzTx/>
        <a:buFontTx/>
        <a:buNone/>
        <a:tabLst/>
        <a:defRPr b="0" baseline="0" cap="none" i="0" spc="-24" strike="noStrike" sz="2400" u="none">
          <a:solidFill>
            <a:srgbClr val="227AAE"/>
          </a:solidFill>
          <a:uFillTx/>
          <a:latin typeface="Publico Text Roman"/>
          <a:ea typeface="Publico Text Roman"/>
          <a:cs typeface="Publico Text Roman"/>
          <a:sym typeface="Publico Text Roman"/>
        </a:defRPr>
      </a:lvl6pPr>
      <a:lvl7pPr marL="0" marR="0" indent="2743200" algn="ctr" defTabSz="415431" rtl="0" latinLnBrk="0">
        <a:lnSpc>
          <a:spcPct val="90000"/>
        </a:lnSpc>
        <a:spcBef>
          <a:spcPts val="1400"/>
        </a:spcBef>
        <a:spcAft>
          <a:spcPts val="0"/>
        </a:spcAft>
        <a:buClrTx/>
        <a:buSzTx/>
        <a:buFontTx/>
        <a:buNone/>
        <a:tabLst/>
        <a:defRPr b="0" baseline="0" cap="none" i="0" spc="-24" strike="noStrike" sz="2400" u="none">
          <a:solidFill>
            <a:srgbClr val="227AAE"/>
          </a:solidFill>
          <a:uFillTx/>
          <a:latin typeface="Publico Text Roman"/>
          <a:ea typeface="Publico Text Roman"/>
          <a:cs typeface="Publico Text Roman"/>
          <a:sym typeface="Publico Text Roman"/>
        </a:defRPr>
      </a:lvl7pPr>
      <a:lvl8pPr marL="0" marR="0" indent="3200400" algn="ctr" defTabSz="415431" rtl="0" latinLnBrk="0">
        <a:lnSpc>
          <a:spcPct val="90000"/>
        </a:lnSpc>
        <a:spcBef>
          <a:spcPts val="1400"/>
        </a:spcBef>
        <a:spcAft>
          <a:spcPts val="0"/>
        </a:spcAft>
        <a:buClrTx/>
        <a:buSzTx/>
        <a:buFontTx/>
        <a:buNone/>
        <a:tabLst/>
        <a:defRPr b="0" baseline="0" cap="none" i="0" spc="-24" strike="noStrike" sz="2400" u="none">
          <a:solidFill>
            <a:srgbClr val="227AAE"/>
          </a:solidFill>
          <a:uFillTx/>
          <a:latin typeface="Publico Text Roman"/>
          <a:ea typeface="Publico Text Roman"/>
          <a:cs typeface="Publico Text Roman"/>
          <a:sym typeface="Publico Text Roman"/>
        </a:defRPr>
      </a:lvl8pPr>
      <a:lvl9pPr marL="0" marR="0" indent="3657600" algn="ctr" defTabSz="415431" rtl="0" latinLnBrk="0">
        <a:lnSpc>
          <a:spcPct val="90000"/>
        </a:lnSpc>
        <a:spcBef>
          <a:spcPts val="1400"/>
        </a:spcBef>
        <a:spcAft>
          <a:spcPts val="0"/>
        </a:spcAft>
        <a:buClrTx/>
        <a:buSzTx/>
        <a:buFontTx/>
        <a:buNone/>
        <a:tabLst/>
        <a:defRPr b="0" baseline="0" cap="none" i="0" spc="-24" strike="noStrike" sz="2400" u="none">
          <a:solidFill>
            <a:srgbClr val="227AAE"/>
          </a:solidFill>
          <a:uFillTx/>
          <a:latin typeface="Publico Text Roman"/>
          <a:ea typeface="Publico Text Roman"/>
          <a:cs typeface="Publico Text Roman"/>
          <a:sym typeface="Publico Text Roman"/>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venir Next Medium"/>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venir Next Medium"/>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venir Next Medium"/>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venir Next Medium"/>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venir Next Medium"/>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venir Next Medium"/>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venir Next Medium"/>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venir Next Medium"/>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venir Next Medium"/>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BATCH NO-D11…"/>
          <p:cNvSpPr txBox="1"/>
          <p:nvPr>
            <p:ph type="subTitle" sz="quarter" idx="1"/>
          </p:nvPr>
        </p:nvSpPr>
        <p:spPr>
          <a:xfrm>
            <a:off x="901700" y="5073525"/>
            <a:ext cx="11201400" cy="1143001"/>
          </a:xfrm>
          <a:prstGeom prst="rect">
            <a:avLst/>
          </a:prstGeom>
        </p:spPr>
        <p:txBody>
          <a:bodyPr/>
          <a:lstStyle/>
          <a:p>
            <a:pPr defTabSz="402336">
              <a:lnSpc>
                <a:spcPct val="100000"/>
              </a:lnSpc>
              <a:spcBef>
                <a:spcPts val="0"/>
              </a:spcBef>
              <a:defRPr spc="0" sz="3520">
                <a:solidFill>
                  <a:schemeClr val="accent1">
                    <a:hueOff val="420094"/>
                    <a:satOff val="-1465"/>
                    <a:lumOff val="-19139"/>
                  </a:schemeClr>
                </a:solidFill>
                <a:uFill>
                  <a:solidFill>
                    <a:srgbClr val="000000"/>
                  </a:solidFill>
                </a:uFill>
                <a:latin typeface="Arial Rounded MT Bold"/>
                <a:ea typeface="Arial Rounded MT Bold"/>
                <a:cs typeface="Arial Rounded MT Bold"/>
                <a:sym typeface="Arial Rounded MT Bold"/>
              </a:defRPr>
            </a:pPr>
            <a:r>
              <a:t>BATCH NO-D11</a:t>
            </a:r>
          </a:p>
          <a:p>
            <a:pPr defTabSz="402336">
              <a:lnSpc>
                <a:spcPct val="100000"/>
              </a:lnSpc>
              <a:spcBef>
                <a:spcPts val="0"/>
              </a:spcBef>
              <a:defRPr spc="0" sz="3520">
                <a:solidFill>
                  <a:schemeClr val="accent1">
                    <a:hueOff val="420094"/>
                    <a:satOff val="-1465"/>
                    <a:lumOff val="-19139"/>
                  </a:schemeClr>
                </a:solidFill>
                <a:uFill>
                  <a:solidFill>
                    <a:srgbClr val="000000"/>
                  </a:solidFill>
                </a:uFill>
                <a:latin typeface="Arial Rounded MT Bold"/>
                <a:ea typeface="Arial Rounded MT Bold"/>
                <a:cs typeface="Arial Rounded MT Bold"/>
                <a:sym typeface="Arial Rounded MT Bold"/>
              </a:defRPr>
            </a:pPr>
            <a:r>
              <a:t>GUIDED BY-Dr.S.A. KALAISELVAN</a:t>
            </a:r>
          </a:p>
        </p:txBody>
      </p:sp>
      <p:sp>
        <p:nvSpPr>
          <p:cNvPr id="167" name="TEAM-…"/>
          <p:cNvSpPr txBox="1"/>
          <p:nvPr>
            <p:ph type="body" idx="21"/>
          </p:nvPr>
        </p:nvSpPr>
        <p:spPr>
          <a:xfrm>
            <a:off x="901700" y="6518438"/>
            <a:ext cx="11201400" cy="2368099"/>
          </a:xfrm>
          <a:prstGeom prst="rect">
            <a:avLst/>
          </a:prstGeom>
          <a:extLst>
            <a:ext uri="{C572A759-6A51-4108-AA02-DFA0A04FC94B}">
              <ma14:wrappingTextBoxFlag xmlns:ma14="http://schemas.microsoft.com/office/mac/drawingml/2011/main" val="1"/>
            </a:ext>
          </a:extLst>
        </p:spPr>
        <p:txBody>
          <a:bodyPr/>
          <a:lstStyle/>
          <a:p>
            <a:pPr defTabSz="269747">
              <a:lnSpc>
                <a:spcPct val="100000"/>
              </a:lnSpc>
              <a:defRPr b="0" cap="none" sz="2359" u="sng">
                <a:solidFill>
                  <a:schemeClr val="accent1">
                    <a:hueOff val="420094"/>
                    <a:satOff val="-1465"/>
                    <a:lumOff val="-19139"/>
                  </a:schemeClr>
                </a:solidFill>
                <a:uFill>
                  <a:solidFill>
                    <a:srgbClr val="000000"/>
                  </a:solidFill>
                </a:uFill>
                <a:latin typeface="Arial Rounded MT Bold"/>
                <a:ea typeface="Arial Rounded MT Bold"/>
                <a:cs typeface="Arial Rounded MT Bold"/>
                <a:sym typeface="Arial Rounded MT Bold"/>
              </a:defRPr>
            </a:pPr>
            <a:r>
              <a:rPr u="none"/>
              <a:t>TEAM-</a:t>
            </a:r>
            <a:endParaRPr u="none"/>
          </a:p>
          <a:p>
            <a:pPr defTabSz="269747">
              <a:lnSpc>
                <a:spcPct val="100000"/>
              </a:lnSpc>
              <a:defRPr b="0" cap="none" sz="2359">
                <a:solidFill>
                  <a:schemeClr val="accent1">
                    <a:hueOff val="420094"/>
                    <a:satOff val="-1465"/>
                    <a:lumOff val="-19139"/>
                  </a:schemeClr>
                </a:solidFill>
                <a:uFill>
                  <a:solidFill>
                    <a:srgbClr val="000000"/>
                  </a:solidFill>
                </a:uFill>
                <a:latin typeface="Arial Rounded MT Bold"/>
                <a:ea typeface="Arial Rounded MT Bold"/>
                <a:cs typeface="Arial Rounded MT Bold"/>
                <a:sym typeface="Arial Rounded MT Bold"/>
              </a:defRPr>
            </a:pPr>
            <a:r>
              <a:t>SEELAM GOYAL</a:t>
            </a:r>
          </a:p>
          <a:p>
            <a:pPr defTabSz="269747">
              <a:lnSpc>
                <a:spcPct val="100000"/>
              </a:lnSpc>
              <a:defRPr b="0" cap="none" sz="2359">
                <a:solidFill>
                  <a:schemeClr val="accent1">
                    <a:hueOff val="420094"/>
                    <a:satOff val="-1465"/>
                    <a:lumOff val="-19139"/>
                  </a:schemeClr>
                </a:solidFill>
                <a:uFill>
                  <a:solidFill>
                    <a:srgbClr val="000000"/>
                  </a:solidFill>
                </a:uFill>
                <a:latin typeface="Arial Rounded MT Bold"/>
                <a:ea typeface="Arial Rounded MT Bold"/>
                <a:cs typeface="Arial Rounded MT Bold"/>
                <a:sym typeface="Arial Rounded MT Bold"/>
              </a:defRPr>
            </a:pPr>
            <a:r>
              <a:t>SAACHI JAISWAL</a:t>
            </a:r>
          </a:p>
          <a:p>
            <a:pPr defTabSz="269747">
              <a:lnSpc>
                <a:spcPct val="100000"/>
              </a:lnSpc>
              <a:defRPr b="0" cap="none" sz="2359">
                <a:solidFill>
                  <a:schemeClr val="accent1">
                    <a:hueOff val="420094"/>
                    <a:satOff val="-1465"/>
                    <a:lumOff val="-19139"/>
                  </a:schemeClr>
                </a:solidFill>
                <a:uFill>
                  <a:solidFill>
                    <a:srgbClr val="000000"/>
                  </a:solidFill>
                </a:uFill>
                <a:latin typeface="Arial Rounded MT Bold"/>
                <a:ea typeface="Arial Rounded MT Bold"/>
                <a:cs typeface="Arial Rounded MT Bold"/>
                <a:sym typeface="Arial Rounded MT Bold"/>
              </a:defRPr>
            </a:pPr>
            <a:r>
              <a:t>VADYAVATH RAMU</a:t>
            </a:r>
          </a:p>
          <a:p>
            <a:pPr defTabSz="269747">
              <a:lnSpc>
                <a:spcPct val="100000"/>
              </a:lnSpc>
              <a:defRPr b="0" cap="none" sz="2359">
                <a:solidFill>
                  <a:schemeClr val="accent1">
                    <a:hueOff val="420094"/>
                    <a:satOff val="-1465"/>
                    <a:lumOff val="-19139"/>
                  </a:schemeClr>
                </a:solidFill>
                <a:uFill>
                  <a:solidFill>
                    <a:srgbClr val="000000"/>
                  </a:solidFill>
                </a:uFill>
                <a:latin typeface="Arial Rounded MT Bold"/>
                <a:ea typeface="Arial Rounded MT Bold"/>
                <a:cs typeface="Arial Rounded MT Bold"/>
                <a:sym typeface="Arial Rounded MT Bold"/>
              </a:defRPr>
            </a:pPr>
            <a:r>
              <a:t>YELLANKI SAI KIRAN KUMAR REDDY</a:t>
            </a:r>
          </a:p>
          <a:p>
            <a:pPr defTabSz="269747">
              <a:lnSpc>
                <a:spcPct val="100000"/>
              </a:lnSpc>
              <a:defRPr b="0" cap="none" sz="2359">
                <a:solidFill>
                  <a:schemeClr val="accent1">
                    <a:hueOff val="420094"/>
                    <a:satOff val="-1465"/>
                    <a:lumOff val="-19139"/>
                  </a:schemeClr>
                </a:solidFill>
                <a:uFill>
                  <a:solidFill>
                    <a:srgbClr val="000000"/>
                  </a:solidFill>
                </a:uFill>
                <a:latin typeface="Arial Rounded MT Bold"/>
                <a:ea typeface="Arial Rounded MT Bold"/>
                <a:cs typeface="Arial Rounded MT Bold"/>
                <a:sym typeface="Arial Rounded MT Bold"/>
              </a:defRPr>
            </a:pPr>
            <a:r>
              <a:t> </a:t>
            </a:r>
          </a:p>
          <a:p>
            <a:pPr algn="l" defTabSz="269747">
              <a:lnSpc>
                <a:spcPct val="100000"/>
              </a:lnSpc>
              <a:defRPr b="0" cap="none" sz="1239">
                <a:solidFill>
                  <a:schemeClr val="accent1">
                    <a:hueOff val="420094"/>
                    <a:satOff val="-1465"/>
                    <a:lumOff val="-19139"/>
                  </a:schemeClr>
                </a:solidFill>
                <a:uFill>
                  <a:solidFill>
                    <a:srgbClr val="000000"/>
                  </a:solidFill>
                </a:uFill>
                <a:latin typeface="Helvetica Neue"/>
                <a:ea typeface="Helvetica Neue"/>
                <a:cs typeface="Helvetica Neue"/>
                <a:sym typeface="Helvetica Neue"/>
              </a:defRPr>
            </a:pPr>
            <a:r>
              <a:t> </a:t>
            </a:r>
          </a:p>
        </p:txBody>
      </p:sp>
      <p:sp>
        <p:nvSpPr>
          <p:cNvPr id="168" name="TKR college of Engineering &amp; Technology…"/>
          <p:cNvSpPr txBox="1"/>
          <p:nvPr>
            <p:ph type="ctrTitle"/>
          </p:nvPr>
        </p:nvSpPr>
        <p:spPr>
          <a:xfrm>
            <a:off x="54313" y="452054"/>
            <a:ext cx="13131368" cy="4450990"/>
          </a:xfrm>
          <a:prstGeom prst="rect">
            <a:avLst/>
          </a:prstGeom>
        </p:spPr>
        <p:txBody>
          <a:bodyPr/>
          <a:lstStyle/>
          <a:p>
            <a:pPr defTabSz="182880">
              <a:lnSpc>
                <a:spcPct val="100000"/>
              </a:lnSpc>
              <a:defRPr cap="all" i="1" spc="0" sz="3280">
                <a:solidFill>
                  <a:srgbClr val="008CB4"/>
                </a:solidFill>
                <a:latin typeface="Publico Headline Roman"/>
                <a:ea typeface="Publico Headline Roman"/>
                <a:cs typeface="Publico Headline Roman"/>
                <a:sym typeface="Publico Headline Roman"/>
              </a:defRPr>
            </a:pPr>
            <a:r>
              <a:t>          </a:t>
            </a:r>
            <a:r>
              <a:rPr sz="3360"/>
              <a:t>TKR college of Engineering &amp; Technology </a:t>
            </a:r>
            <a:endParaRPr sz="3360"/>
          </a:p>
          <a:p>
            <a:pPr defTabSz="182880">
              <a:lnSpc>
                <a:spcPct val="100000"/>
              </a:lnSpc>
              <a:defRPr cap="all" i="1" spc="0" sz="3360">
                <a:solidFill>
                  <a:srgbClr val="008CB4"/>
                </a:solidFill>
                <a:latin typeface="Helvetica Neue Medium"/>
                <a:ea typeface="Helvetica Neue Medium"/>
                <a:cs typeface="Helvetica Neue Medium"/>
                <a:sym typeface="Helvetica Neue Medium"/>
              </a:defRPr>
            </a:pPr>
            <a:r>
              <a:t>   </a:t>
            </a:r>
            <a:r>
              <a:rPr>
                <a:solidFill>
                  <a:srgbClr val="FDC700"/>
                </a:solidFill>
                <a:latin typeface="Publico Headline Roman"/>
                <a:ea typeface="Publico Headline Roman"/>
                <a:cs typeface="Publico Headline Roman"/>
                <a:sym typeface="Publico Headline Roman"/>
              </a:rPr>
              <a:t>Autonomous</a:t>
            </a:r>
            <a:r>
              <a:t> </a:t>
            </a:r>
          </a:p>
          <a:p>
            <a:pPr defTabSz="182880">
              <a:lnSpc>
                <a:spcPct val="100000"/>
              </a:lnSpc>
              <a:defRPr spc="0" sz="3360">
                <a:solidFill>
                  <a:srgbClr val="333333"/>
                </a:solidFill>
                <a:latin typeface="American Typewriter Semibold"/>
                <a:ea typeface="American Typewriter Semibold"/>
                <a:cs typeface="American Typewriter Semibold"/>
                <a:sym typeface="American Typewriter Semibold"/>
              </a:defRPr>
            </a:pPr>
          </a:p>
          <a:p>
            <a:pPr defTabSz="182880">
              <a:lnSpc>
                <a:spcPct val="100000"/>
              </a:lnSpc>
              <a:defRPr spc="0" sz="3280">
                <a:solidFill>
                  <a:srgbClr val="333333"/>
                </a:solidFill>
                <a:latin typeface="American Typewriter Semibold"/>
                <a:ea typeface="American Typewriter Semibold"/>
                <a:cs typeface="American Typewriter Semibold"/>
                <a:sym typeface="American Typewriter Semibold"/>
              </a:defRPr>
            </a:pPr>
            <a:r>
              <a:t>Final project review on</a:t>
            </a:r>
          </a:p>
          <a:p>
            <a:pPr defTabSz="182880">
              <a:lnSpc>
                <a:spcPct val="100000"/>
              </a:lnSpc>
              <a:defRPr spc="0" sz="3600" u="sng">
                <a:solidFill>
                  <a:srgbClr val="333333"/>
                </a:solidFill>
                <a:latin typeface="American Typewriter Semibold"/>
                <a:ea typeface="American Typewriter Semibold"/>
                <a:cs typeface="American Typewriter Semibold"/>
                <a:sym typeface="American Typewriter Semibold"/>
              </a:defRPr>
            </a:pPr>
          </a:p>
          <a:p>
            <a:pPr defTabSz="182880">
              <a:lnSpc>
                <a:spcPct val="100000"/>
              </a:lnSpc>
              <a:defRPr spc="0" sz="3600" u="sng">
                <a:solidFill>
                  <a:srgbClr val="333333"/>
                </a:solidFill>
                <a:latin typeface="American Typewriter Semibold"/>
                <a:ea typeface="American Typewriter Semibold"/>
                <a:cs typeface="American Typewriter Semibold"/>
                <a:sym typeface="American Typewriter Semibold"/>
              </a:defRPr>
            </a:pPr>
            <a:r>
              <a:t>AN EFFICIENT TRAFFIC MONITORING</a:t>
            </a:r>
          </a:p>
          <a:p>
            <a:pPr defTabSz="182880">
              <a:lnSpc>
                <a:spcPct val="100000"/>
              </a:lnSpc>
              <a:defRPr spc="0" sz="3600" u="sng">
                <a:solidFill>
                  <a:srgbClr val="333333"/>
                </a:solidFill>
                <a:latin typeface="American Typewriter Semibold"/>
                <a:ea typeface="American Typewriter Semibold"/>
                <a:cs typeface="American Typewriter Semibold"/>
                <a:sym typeface="American Typewriter Semibold"/>
              </a:defRPr>
            </a:pPr>
            <a:r>
              <a:t>AND IDENTIFICATION BASED ON</a:t>
            </a:r>
          </a:p>
          <a:p>
            <a:pPr defTabSz="182880">
              <a:lnSpc>
                <a:spcPct val="100000"/>
              </a:lnSpc>
              <a:defRPr spc="0" sz="3600" u="sng">
                <a:solidFill>
                  <a:srgbClr val="333333"/>
                </a:solidFill>
                <a:latin typeface="American Typewriter Semibold"/>
                <a:ea typeface="American Typewriter Semibold"/>
                <a:cs typeface="American Typewriter Semibold"/>
                <a:sym typeface="American Typewriter Semibold"/>
              </a:defRPr>
            </a:pPr>
            <a:r>
              <a:t>CATEGORISATION IN INTERNET ACCESS</a:t>
            </a:r>
          </a:p>
        </p:txBody>
      </p:sp>
      <p:pic>
        <p:nvPicPr>
          <p:cNvPr id="169" name="IMG_0856.jpeg" descr="IMG_0856.jpeg"/>
          <p:cNvPicPr>
            <a:picLocks noChangeAspect="1"/>
          </p:cNvPicPr>
          <p:nvPr/>
        </p:nvPicPr>
        <p:blipFill>
          <a:blip r:embed="rId2">
            <a:extLst/>
          </a:blip>
          <a:stretch>
            <a:fillRect/>
          </a:stretch>
        </p:blipFill>
        <p:spPr>
          <a:xfrm>
            <a:off x="555771" y="644108"/>
            <a:ext cx="1454831" cy="1139808"/>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Drawbacks of the existing system…"/>
          <p:cNvSpPr txBox="1"/>
          <p:nvPr>
            <p:ph type="body" idx="1"/>
          </p:nvPr>
        </p:nvSpPr>
        <p:spPr>
          <a:xfrm>
            <a:off x="362139" y="597899"/>
            <a:ext cx="12156008" cy="8557801"/>
          </a:xfrm>
          <a:prstGeom prst="rect">
            <a:avLst/>
          </a:prstGeom>
        </p:spPr>
        <p:txBody>
          <a:bodyPr lIns="63500" tIns="63500" rIns="63500" bIns="63500"/>
          <a:lstStyle/>
          <a:p>
            <a:pPr>
              <a:defRPr u="sng"/>
            </a:pPr>
            <a:r>
              <a:t>Drawbacks of the existing system </a:t>
            </a:r>
          </a:p>
          <a:p>
            <a:pPr algn="just" defTabSz="457200">
              <a:lnSpc>
                <a:spcPct val="125000"/>
              </a:lnSpc>
              <a:spcBef>
                <a:spcPts val="500"/>
              </a:spcBef>
              <a:defRPr b="1" spc="0" sz="2800">
                <a:solidFill>
                  <a:srgbClr val="016E8F"/>
                </a:solidFill>
                <a:latin typeface="Helvetica Neue"/>
                <a:ea typeface="Helvetica Neue"/>
                <a:cs typeface="Helvetica Neue"/>
                <a:sym typeface="Helvetica Neue"/>
              </a:defRPr>
            </a:pPr>
          </a:p>
          <a:p>
            <a:pPr algn="just" defTabSz="457200">
              <a:lnSpc>
                <a:spcPct val="150000"/>
              </a:lnSpc>
              <a:spcBef>
                <a:spcPts val="500"/>
              </a:spcBef>
              <a:defRPr b="1" spc="0" sz="2800">
                <a:solidFill>
                  <a:srgbClr val="016E8F"/>
                </a:solidFill>
                <a:latin typeface="Helvetica Neue"/>
                <a:ea typeface="Helvetica Neue"/>
                <a:cs typeface="Helvetica Neue"/>
                <a:sym typeface="Helvetica Neue"/>
              </a:defRPr>
            </a:pPr>
            <a:r>
              <a:t>1)Port based technique failed due to increase of Peer to Peer applications (P2P) in [5], which use dynamic port numbers. Dynamic port number means unregistered number with Internet Assign Number Authority (lANA). </a:t>
            </a:r>
          </a:p>
          <a:p>
            <a:pPr algn="just" defTabSz="457200">
              <a:lnSpc>
                <a:spcPct val="150000"/>
              </a:lnSpc>
              <a:spcBef>
                <a:spcPts val="500"/>
              </a:spcBef>
              <a:defRPr b="1" spc="0" sz="2800">
                <a:solidFill>
                  <a:srgbClr val="016E8F"/>
                </a:solidFill>
                <a:latin typeface="Helvetica Neue"/>
                <a:ea typeface="Helvetica Neue"/>
                <a:cs typeface="Helvetica Neue"/>
                <a:sym typeface="Helvetica Neue"/>
              </a:defRPr>
            </a:pPr>
          </a:p>
          <a:p>
            <a:pPr algn="just" defTabSz="457200">
              <a:lnSpc>
                <a:spcPct val="150000"/>
              </a:lnSpc>
              <a:spcBef>
                <a:spcPts val="500"/>
              </a:spcBef>
              <a:defRPr b="1" spc="0" sz="2800">
                <a:solidFill>
                  <a:srgbClr val="016E8F"/>
                </a:solidFill>
                <a:latin typeface="Helvetica Neue"/>
                <a:ea typeface="Helvetica Neue"/>
                <a:cs typeface="Helvetica Neue"/>
                <a:sym typeface="Helvetica Neue"/>
              </a:defRPr>
            </a:pPr>
            <a:r>
              <a:t>2)Pay load based technique also failed due to use of encrypted flow of applications.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Proposed system…"/>
          <p:cNvSpPr txBox="1"/>
          <p:nvPr>
            <p:ph type="body" idx="1"/>
          </p:nvPr>
        </p:nvSpPr>
        <p:spPr>
          <a:xfrm>
            <a:off x="492772" y="531571"/>
            <a:ext cx="12019256" cy="8169409"/>
          </a:xfrm>
          <a:prstGeom prst="rect">
            <a:avLst/>
          </a:prstGeom>
        </p:spPr>
        <p:txBody>
          <a:bodyPr/>
          <a:lstStyle/>
          <a:p>
            <a:pPr defTabSz="393192">
              <a:lnSpc>
                <a:spcPct val="125000"/>
              </a:lnSpc>
              <a:spcBef>
                <a:spcPts val="400"/>
              </a:spcBef>
              <a:defRPr spc="0" sz="4300" u="sng">
                <a:solidFill>
                  <a:srgbClr val="474747"/>
                </a:solidFill>
              </a:defRPr>
            </a:pPr>
            <a:r>
              <a:t>Proposed system </a:t>
            </a:r>
          </a:p>
          <a:p>
            <a:pPr marL="318558" indent="-318558" algn="just" defTabSz="393192">
              <a:lnSpc>
                <a:spcPct val="150000"/>
              </a:lnSpc>
              <a:spcBef>
                <a:spcPts val="400"/>
              </a:spcBef>
              <a:buSzPct val="100000"/>
              <a:buChar char="•"/>
              <a:defRPr b="1" spc="0" sz="2408">
                <a:solidFill>
                  <a:srgbClr val="016E8F"/>
                </a:solidFill>
                <a:latin typeface="Helvetica Neue"/>
                <a:ea typeface="Helvetica Neue"/>
                <a:cs typeface="Helvetica Neue"/>
                <a:sym typeface="Helvetica Neue"/>
              </a:defRPr>
            </a:pPr>
            <a:r>
              <a:t> We propose a solution that is based on network packet inspection. We propose a lightweight model that works with any load and across different protocols.</a:t>
            </a:r>
          </a:p>
          <a:p>
            <a:pPr marL="318558" indent="-318558" algn="just" defTabSz="393192">
              <a:lnSpc>
                <a:spcPct val="150000"/>
              </a:lnSpc>
              <a:spcBef>
                <a:spcPts val="400"/>
              </a:spcBef>
              <a:buSzPct val="100000"/>
              <a:buChar char="•"/>
              <a:defRPr b="1" spc="0" sz="2408">
                <a:solidFill>
                  <a:srgbClr val="016E8F"/>
                </a:solidFill>
                <a:latin typeface="Helvetica Neue"/>
                <a:ea typeface="Helvetica Neue"/>
                <a:cs typeface="Helvetica Neue"/>
                <a:sym typeface="Helvetica Neue"/>
              </a:defRPr>
            </a:pPr>
            <a:r>
              <a:t>We can sort the traffic into different classifications Movies,Education,Games,explicit content.</a:t>
            </a:r>
          </a:p>
          <a:p>
            <a:pPr marL="318558" indent="-318558" algn="just" defTabSz="393192">
              <a:lnSpc>
                <a:spcPct val="150000"/>
              </a:lnSpc>
              <a:spcBef>
                <a:spcPts val="400"/>
              </a:spcBef>
              <a:buSzPct val="100000"/>
              <a:buChar char="•"/>
              <a:defRPr b="1" spc="0" sz="2408">
                <a:solidFill>
                  <a:srgbClr val="016E8F"/>
                </a:solidFill>
                <a:latin typeface="Helvetica Neue"/>
                <a:ea typeface="Helvetica Neue"/>
                <a:cs typeface="Helvetica Neue"/>
                <a:sym typeface="Helvetica Neue"/>
              </a:defRPr>
            </a:pPr>
            <a:r>
              <a:t>With TCP and UDP protocols, packets entering the organisation should precisely match a current meeting: the entering packets should have a similar source or objective locations and source or objective port numbers as the leaving bundle (however switched). Any other way, the entering packets will be hindered at the point of interaction. Like- wise, all TCP data with a succession number beyond the window are dropped.</a:t>
            </a:r>
          </a:p>
          <a:p>
            <a:pPr marL="318558" indent="-318558" algn="just" defTabSz="393192">
              <a:lnSpc>
                <a:spcPct val="150000"/>
              </a:lnSpc>
              <a:spcBef>
                <a:spcPts val="400"/>
              </a:spcBef>
              <a:buSzPct val="100000"/>
              <a:buChar char="•"/>
              <a:defRPr b="1" spc="0" sz="2408">
                <a:solidFill>
                  <a:srgbClr val="016E8F"/>
                </a:solidFill>
                <a:latin typeface="Helvetica Neue"/>
                <a:ea typeface="Helvetica Neue"/>
                <a:cs typeface="Helvetica Neue"/>
                <a:sym typeface="Helvetica Neue"/>
              </a:defRPr>
            </a:pPr>
            <a:r>
              <a:t>By using packet based technique we can sort data especially fast speed of 1.5kb with ipv6 64bits thusly this approach less expense and quick accessible.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ystem architecture"/>
          <p:cNvSpPr txBox="1"/>
          <p:nvPr>
            <p:ph type="body" idx="1"/>
          </p:nvPr>
        </p:nvSpPr>
        <p:spPr>
          <a:xfrm>
            <a:off x="397666" y="685002"/>
            <a:ext cx="12209468" cy="8351846"/>
          </a:xfrm>
          <a:prstGeom prst="rect">
            <a:avLst/>
          </a:prstGeom>
        </p:spPr>
        <p:txBody>
          <a:bodyPr anchor="t"/>
          <a:lstStyle/>
          <a:p>
            <a:pPr>
              <a:defRPr cap="all" u="sng"/>
            </a:pPr>
            <a:r>
              <a:t>System architecture </a:t>
            </a:r>
          </a:p>
          <a:p>
            <a:pPr>
              <a:defRPr cap="all" u="sng"/>
            </a:pPr>
          </a:p>
          <a:p>
            <a:pPr>
              <a:defRPr cap="all" u="sng"/>
            </a:pPr>
          </a:p>
          <a:p>
            <a:pPr>
              <a:defRPr cap="all" u="sng"/>
            </a:pPr>
          </a:p>
        </p:txBody>
      </p:sp>
      <p:pic>
        <p:nvPicPr>
          <p:cNvPr id="192" name="IMG_0836.jpeg" descr="IMG_0836.jpeg"/>
          <p:cNvPicPr>
            <a:picLocks noChangeAspect="1"/>
          </p:cNvPicPr>
          <p:nvPr/>
        </p:nvPicPr>
        <p:blipFill>
          <a:blip r:embed="rId2">
            <a:extLst/>
          </a:blip>
          <a:stretch>
            <a:fillRect/>
          </a:stretch>
        </p:blipFill>
        <p:spPr>
          <a:xfrm>
            <a:off x="2621578" y="3654794"/>
            <a:ext cx="7761644" cy="2590344"/>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oftware requirement specification…"/>
          <p:cNvSpPr txBox="1"/>
          <p:nvPr>
            <p:ph type="body" idx="1"/>
          </p:nvPr>
        </p:nvSpPr>
        <p:spPr>
          <a:xfrm>
            <a:off x="486653" y="841601"/>
            <a:ext cx="12031494" cy="8038648"/>
          </a:xfrm>
          <a:prstGeom prst="rect">
            <a:avLst/>
          </a:prstGeom>
        </p:spPr>
        <p:txBody>
          <a:bodyPr/>
          <a:lstStyle/>
          <a:p>
            <a:pPr defTabSz="166172">
              <a:lnSpc>
                <a:spcPct val="150000"/>
              </a:lnSpc>
              <a:spcBef>
                <a:spcPts val="200"/>
              </a:spcBef>
              <a:defRPr cap="all" spc="-28" sz="2800" u="sng"/>
            </a:pPr>
            <a:r>
              <a:t>Software requirement specification </a:t>
            </a:r>
          </a:p>
          <a:p>
            <a:pPr algn="just" defTabSz="182880">
              <a:lnSpc>
                <a:spcPct val="150000"/>
              </a:lnSpc>
              <a:spcBef>
                <a:spcPts val="400"/>
              </a:spcBef>
              <a:defRPr b="1" spc="0" sz="1600" u="sng">
                <a:solidFill>
                  <a:srgbClr val="474747"/>
                </a:solidFill>
                <a:latin typeface="Helvetica Neue"/>
                <a:ea typeface="Helvetica Neue"/>
                <a:cs typeface="Helvetica Neue"/>
                <a:sym typeface="Helvetica Neue"/>
              </a:defRPr>
            </a:pPr>
            <a:r>
              <a:t>Functional Requirements</a:t>
            </a:r>
          </a:p>
          <a:p>
            <a:pPr algn="just" defTabSz="182880">
              <a:lnSpc>
                <a:spcPct val="150000"/>
              </a:lnSpc>
              <a:spcBef>
                <a:spcPts val="400"/>
              </a:spcBef>
              <a:defRPr b="1" spc="0" sz="1280">
                <a:solidFill>
                  <a:srgbClr val="016E8F"/>
                </a:solidFill>
                <a:latin typeface="Helvetica Neue"/>
                <a:ea typeface="Helvetica Neue"/>
                <a:cs typeface="Helvetica Neue"/>
                <a:sym typeface="Helvetica Neue"/>
              </a:defRPr>
            </a:pPr>
            <a:r>
              <a:t>1. Pandas</a:t>
            </a:r>
          </a:p>
          <a:p>
            <a:pPr algn="just" defTabSz="182880">
              <a:lnSpc>
                <a:spcPct val="150000"/>
              </a:lnSpc>
              <a:spcBef>
                <a:spcPts val="400"/>
              </a:spcBef>
              <a:defRPr b="1" spc="0" sz="1280">
                <a:solidFill>
                  <a:srgbClr val="016E8F"/>
                </a:solidFill>
                <a:latin typeface="Helvetica Neue"/>
                <a:ea typeface="Helvetica Neue"/>
                <a:cs typeface="Helvetica Neue"/>
                <a:sym typeface="Helvetica Neue"/>
              </a:defRPr>
            </a:pPr>
            <a:r>
              <a:t>2. Matplotlib</a:t>
            </a:r>
          </a:p>
          <a:p>
            <a:pPr algn="just" defTabSz="182880">
              <a:lnSpc>
                <a:spcPct val="150000"/>
              </a:lnSpc>
              <a:spcBef>
                <a:spcPts val="400"/>
              </a:spcBef>
              <a:defRPr b="1" spc="0" sz="1280">
                <a:solidFill>
                  <a:srgbClr val="016E8F"/>
                </a:solidFill>
                <a:latin typeface="Helvetica Neue"/>
                <a:ea typeface="Helvetica Neue"/>
                <a:cs typeface="Helvetica Neue"/>
                <a:sym typeface="Helvetica Neue"/>
              </a:defRPr>
            </a:pPr>
            <a:r>
              <a:t>3. SciPy</a:t>
            </a:r>
          </a:p>
          <a:p>
            <a:pPr algn="just" defTabSz="182880">
              <a:lnSpc>
                <a:spcPct val="150000"/>
              </a:lnSpc>
              <a:spcBef>
                <a:spcPts val="400"/>
              </a:spcBef>
              <a:defRPr b="1" spc="0" sz="1280">
                <a:solidFill>
                  <a:srgbClr val="016E8F"/>
                </a:solidFill>
                <a:latin typeface="Helvetica Neue"/>
                <a:ea typeface="Helvetica Neue"/>
                <a:cs typeface="Helvetica Neue"/>
                <a:sym typeface="Helvetica Neue"/>
              </a:defRPr>
            </a:pPr>
            <a:r>
              <a:t>4. Base64</a:t>
            </a:r>
          </a:p>
          <a:p>
            <a:pPr algn="just" defTabSz="182880">
              <a:lnSpc>
                <a:spcPct val="150000"/>
              </a:lnSpc>
              <a:spcBef>
                <a:spcPts val="400"/>
              </a:spcBef>
              <a:defRPr b="1" spc="0" sz="1280">
                <a:solidFill>
                  <a:srgbClr val="016E8F"/>
                </a:solidFill>
                <a:latin typeface="Helvetica Neue"/>
                <a:ea typeface="Helvetica Neue"/>
                <a:cs typeface="Helvetica Neue"/>
                <a:sym typeface="Helvetica Neue"/>
              </a:defRPr>
            </a:pPr>
            <a:r>
              <a:t>5. os</a:t>
            </a:r>
          </a:p>
          <a:p>
            <a:pPr algn="just" defTabSz="182880">
              <a:lnSpc>
                <a:spcPct val="150000"/>
              </a:lnSpc>
              <a:spcBef>
                <a:spcPts val="400"/>
              </a:spcBef>
              <a:defRPr b="1" spc="0" sz="1600" u="sng">
                <a:solidFill>
                  <a:srgbClr val="474747"/>
                </a:solidFill>
                <a:latin typeface="Helvetica Neue"/>
                <a:ea typeface="Helvetica Neue"/>
                <a:cs typeface="Helvetica Neue"/>
                <a:sym typeface="Helvetica Neue"/>
              </a:defRPr>
            </a:pPr>
            <a:r>
              <a:t>Non-Functional Requirements</a:t>
            </a:r>
          </a:p>
          <a:p>
            <a:pPr algn="just" defTabSz="182880">
              <a:lnSpc>
                <a:spcPct val="150000"/>
              </a:lnSpc>
              <a:spcBef>
                <a:spcPts val="400"/>
              </a:spcBef>
              <a:defRPr b="1" spc="0" sz="1280">
                <a:solidFill>
                  <a:srgbClr val="016E8F"/>
                </a:solidFill>
                <a:latin typeface="Helvetica Neue"/>
                <a:ea typeface="Helvetica Neue"/>
                <a:cs typeface="Helvetica Neue"/>
                <a:sym typeface="Helvetica Neue"/>
              </a:defRPr>
            </a:pPr>
            <a:r>
              <a:t>i. </a:t>
            </a:r>
            <a:r>
              <a:rPr u="sng"/>
              <a:t>Security</a:t>
            </a:r>
          </a:p>
          <a:p>
            <a:pPr algn="just" defTabSz="182880">
              <a:lnSpc>
                <a:spcPct val="150000"/>
              </a:lnSpc>
              <a:spcBef>
                <a:spcPts val="400"/>
              </a:spcBef>
              <a:defRPr b="1" spc="0" sz="1280">
                <a:solidFill>
                  <a:srgbClr val="016E8F"/>
                </a:solidFill>
                <a:latin typeface="Helvetica Neue"/>
                <a:ea typeface="Helvetica Neue"/>
                <a:cs typeface="Helvetica Neue"/>
                <a:sym typeface="Helvetica Neue"/>
              </a:defRPr>
            </a:pPr>
            <a:r>
              <a:t>a. We are providing security to our application means that there should be no hacking of information.</a:t>
            </a:r>
          </a:p>
          <a:p>
            <a:pPr algn="just" defTabSz="182880">
              <a:lnSpc>
                <a:spcPct val="150000"/>
              </a:lnSpc>
              <a:spcBef>
                <a:spcPts val="400"/>
              </a:spcBef>
              <a:defRPr b="1" spc="0" sz="1280">
                <a:solidFill>
                  <a:srgbClr val="016E8F"/>
                </a:solidFill>
                <a:latin typeface="Helvetica Neue"/>
                <a:ea typeface="Helvetica Neue"/>
                <a:cs typeface="Helvetica Neue"/>
                <a:sym typeface="Helvetica Neue"/>
              </a:defRPr>
            </a:pPr>
            <a:r>
              <a:t>ii. </a:t>
            </a:r>
            <a:r>
              <a:rPr u="sng"/>
              <a:t>Usability</a:t>
            </a:r>
          </a:p>
          <a:p>
            <a:pPr algn="just" defTabSz="182880">
              <a:lnSpc>
                <a:spcPct val="150000"/>
              </a:lnSpc>
              <a:spcBef>
                <a:spcPts val="400"/>
              </a:spcBef>
              <a:defRPr b="1" spc="0" sz="1280">
                <a:solidFill>
                  <a:srgbClr val="016E8F"/>
                </a:solidFill>
                <a:latin typeface="Helvetica Neue"/>
                <a:ea typeface="Helvetica Neue"/>
                <a:cs typeface="Helvetica Neue"/>
                <a:sym typeface="Helvetica Neue"/>
              </a:defRPr>
            </a:pPr>
            <a:r>
              <a:t>a. We should get response within seconds.</a:t>
            </a:r>
          </a:p>
          <a:p>
            <a:pPr algn="just" defTabSz="182880">
              <a:lnSpc>
                <a:spcPct val="150000"/>
              </a:lnSpc>
              <a:spcBef>
                <a:spcPts val="400"/>
              </a:spcBef>
              <a:defRPr b="1" spc="0" sz="1280">
                <a:solidFill>
                  <a:srgbClr val="016E8F"/>
                </a:solidFill>
                <a:latin typeface="Helvetica Neue"/>
                <a:ea typeface="Helvetica Neue"/>
                <a:cs typeface="Helvetica Neue"/>
                <a:sym typeface="Helvetica Neue"/>
              </a:defRPr>
            </a:pPr>
            <a:r>
              <a:t>b. The application must have a simple, user friendly interface to save time and confusion.</a:t>
            </a:r>
          </a:p>
          <a:p>
            <a:pPr algn="just" defTabSz="182880">
              <a:lnSpc>
                <a:spcPct val="150000"/>
              </a:lnSpc>
              <a:spcBef>
                <a:spcPts val="400"/>
              </a:spcBef>
              <a:defRPr b="1" spc="0" sz="1280">
                <a:solidFill>
                  <a:srgbClr val="016E8F"/>
                </a:solidFill>
                <a:latin typeface="Helvetica Neue"/>
                <a:ea typeface="Helvetica Neue"/>
                <a:cs typeface="Helvetica Neue"/>
                <a:sym typeface="Helvetica Neue"/>
              </a:defRPr>
            </a:pPr>
            <a:r>
              <a:t>iii. </a:t>
            </a:r>
            <a:r>
              <a:rPr u="sng"/>
              <a:t>Reliability</a:t>
            </a:r>
          </a:p>
          <a:p>
            <a:pPr marL="182880" indent="-182880" algn="just" defTabSz="182880">
              <a:lnSpc>
                <a:spcPct val="150000"/>
              </a:lnSpc>
              <a:spcBef>
                <a:spcPts val="400"/>
              </a:spcBef>
              <a:defRPr b="1" spc="0" sz="1280">
                <a:solidFill>
                  <a:srgbClr val="016E8F"/>
                </a:solidFill>
                <a:latin typeface="Helvetica Neue"/>
                <a:ea typeface="Helvetica Neue"/>
                <a:cs typeface="Helvetica Neue"/>
                <a:sym typeface="Helvetica Neue"/>
              </a:defRPr>
            </a:pPr>
            <a:r>
              <a:t>    The application is reliable because of the qualities that are inherited by the reliable Web application standards.</a:t>
            </a:r>
          </a:p>
          <a:p>
            <a:pPr algn="just" defTabSz="182880">
              <a:lnSpc>
                <a:spcPct val="150000"/>
              </a:lnSpc>
              <a:spcBef>
                <a:spcPts val="400"/>
              </a:spcBef>
              <a:defRPr b="1" spc="0" sz="1280">
                <a:solidFill>
                  <a:srgbClr val="016E8F"/>
                </a:solidFill>
                <a:latin typeface="Helvetica Neue"/>
                <a:ea typeface="Helvetica Neue"/>
                <a:cs typeface="Helvetica Neue"/>
                <a:sym typeface="Helvetica Neue"/>
              </a:defRPr>
            </a:pPr>
            <a:r>
              <a:t>iv. </a:t>
            </a:r>
            <a:r>
              <a:rPr u="sng"/>
              <a:t>Performance</a:t>
            </a:r>
          </a:p>
          <a:p>
            <a:pPr marL="182880" indent="-182880" algn="just" defTabSz="182880">
              <a:lnSpc>
                <a:spcPct val="150000"/>
              </a:lnSpc>
              <a:spcBef>
                <a:spcPts val="400"/>
              </a:spcBef>
              <a:defRPr b="1" spc="0" sz="1280">
                <a:solidFill>
                  <a:srgbClr val="016E8F"/>
                </a:solidFill>
                <a:latin typeface="Helvetica Neue"/>
                <a:ea typeface="Helvetica Neue"/>
                <a:cs typeface="Helvetica Neue"/>
                <a:sym typeface="Helvetica Neue"/>
              </a:defRPr>
            </a:pPr>
            <a:r>
              <a:t>    The application is high performing as the user’s interaction with the online pharmacy management system is responded within seconds which describe the performance of the application.</a:t>
            </a:r>
          </a:p>
          <a:p>
            <a:pPr algn="just" defTabSz="182880">
              <a:lnSpc>
                <a:spcPct val="150000"/>
              </a:lnSpc>
              <a:spcBef>
                <a:spcPts val="400"/>
              </a:spcBef>
              <a:defRPr b="1" spc="0" sz="1600" u="sng">
                <a:solidFill>
                  <a:srgbClr val="474747"/>
                </a:solidFill>
                <a:latin typeface="Helvetica Neue"/>
                <a:ea typeface="Helvetica Neue"/>
                <a:cs typeface="Helvetica Neue"/>
                <a:sym typeface="Helvetica Neue"/>
              </a:defRPr>
            </a:pPr>
            <a:r>
              <a:t>Software Requirements</a:t>
            </a:r>
          </a:p>
          <a:p>
            <a:pPr marL="182880" indent="-182880" algn="just" defTabSz="182880">
              <a:lnSpc>
                <a:spcPct val="150000"/>
              </a:lnSpc>
              <a:spcBef>
                <a:spcPts val="400"/>
              </a:spcBef>
              <a:defRPr b="1" spc="0" sz="1280">
                <a:solidFill>
                  <a:srgbClr val="016E8F"/>
                </a:solidFill>
                <a:latin typeface="Helvetica Neue"/>
                <a:ea typeface="Helvetica Neue"/>
                <a:cs typeface="Helvetica Neue"/>
                <a:sym typeface="Helvetica Neue"/>
              </a:defRPr>
            </a:pPr>
            <a:r>
              <a:t>Operating System :      Windows 8/10</a:t>
            </a:r>
          </a:p>
          <a:p>
            <a:pPr marL="182880" indent="-182880" algn="just" defTabSz="182880">
              <a:lnSpc>
                <a:spcPct val="150000"/>
              </a:lnSpc>
              <a:spcBef>
                <a:spcPts val="400"/>
              </a:spcBef>
              <a:defRPr b="1" spc="0" sz="1280">
                <a:solidFill>
                  <a:srgbClr val="016E8F"/>
                </a:solidFill>
                <a:latin typeface="Helvetica Neue"/>
                <a:ea typeface="Helvetica Neue"/>
                <a:cs typeface="Helvetica Neue"/>
                <a:sym typeface="Helvetica Neue"/>
              </a:defRPr>
            </a:pPr>
            <a:r>
              <a:t>Coding Language :       Python.</a:t>
            </a:r>
          </a:p>
          <a:p>
            <a:pPr marL="182880" indent="-182880" algn="just" defTabSz="182880">
              <a:lnSpc>
                <a:spcPct val="150000"/>
              </a:lnSpc>
              <a:spcBef>
                <a:spcPts val="400"/>
              </a:spcBef>
              <a:defRPr b="1" spc="0" sz="1120">
                <a:solidFill>
                  <a:srgbClr val="016E8F"/>
                </a:solidFill>
                <a:latin typeface="Helvetica Neue"/>
                <a:ea typeface="Helvetica Neue"/>
                <a:cs typeface="Helvetica Neue"/>
                <a:sym typeface="Helvetica Neue"/>
              </a:defRPr>
            </a:pPr>
          </a:p>
          <a:p>
            <a:pPr marL="182880" indent="-182880" algn="just" defTabSz="182880">
              <a:lnSpc>
                <a:spcPct val="150000"/>
              </a:lnSpc>
              <a:spcBef>
                <a:spcPts val="400"/>
              </a:spcBef>
              <a:defRPr b="1" spc="0" sz="1120">
                <a:solidFill>
                  <a:srgbClr val="016E8F"/>
                </a:solidFill>
                <a:latin typeface="Helvetica Neue"/>
                <a:ea typeface="Helvetica Neue"/>
                <a:cs typeface="Helvetica Neue"/>
                <a:sym typeface="Helvetica Neue"/>
              </a:defRPr>
            </a:pPr>
          </a:p>
          <a:p>
            <a:pPr algn="just" defTabSz="182880">
              <a:lnSpc>
                <a:spcPct val="150000"/>
              </a:lnSpc>
              <a:spcBef>
                <a:spcPts val="400"/>
              </a:spcBef>
              <a:defRPr b="1" spc="0" sz="1120">
                <a:solidFill>
                  <a:srgbClr val="016E8F"/>
                </a:solidFill>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Hardware Requirements…"/>
          <p:cNvSpPr txBox="1"/>
          <p:nvPr>
            <p:ph type="body" idx="1"/>
          </p:nvPr>
        </p:nvSpPr>
        <p:spPr>
          <a:xfrm>
            <a:off x="500488" y="752920"/>
            <a:ext cx="11913897" cy="7427076"/>
          </a:xfrm>
          <a:prstGeom prst="rect">
            <a:avLst/>
          </a:prstGeom>
        </p:spPr>
        <p:txBody>
          <a:bodyPr/>
          <a:lstStyle/>
          <a:p>
            <a:pPr>
              <a:defRPr cap="all" spc="-60" sz="6000" u="sng"/>
            </a:pPr>
            <a:r>
              <a:t>Hardware Requirements</a:t>
            </a:r>
          </a:p>
          <a:p>
            <a:pPr>
              <a:defRPr cap="all" spc="-60" sz="6000" u="sng"/>
            </a:pPr>
          </a:p>
          <a:p>
            <a:pPr marL="457200" indent="-457200" algn="just" defTabSz="457200">
              <a:lnSpc>
                <a:spcPct val="150000"/>
              </a:lnSpc>
              <a:spcBef>
                <a:spcPts val="500"/>
              </a:spcBef>
              <a:defRPr b="1" spc="0" sz="2800">
                <a:solidFill>
                  <a:srgbClr val="016E8F"/>
                </a:solidFill>
                <a:latin typeface="Helvetica Neue"/>
                <a:ea typeface="Helvetica Neue"/>
                <a:cs typeface="Helvetica Neue"/>
                <a:sym typeface="Helvetica Neue"/>
              </a:defRPr>
            </a:pPr>
            <a:r>
              <a:t>Processor :       Intel i3</a:t>
            </a:r>
          </a:p>
          <a:p>
            <a:pPr marL="457200" indent="-457200" algn="just" defTabSz="457200">
              <a:lnSpc>
                <a:spcPct val="150000"/>
              </a:lnSpc>
              <a:spcBef>
                <a:spcPts val="500"/>
              </a:spcBef>
              <a:defRPr b="1" spc="0" sz="2800">
                <a:solidFill>
                  <a:srgbClr val="016E8F"/>
                </a:solidFill>
                <a:latin typeface="Helvetica Neue"/>
                <a:ea typeface="Helvetica Neue"/>
                <a:cs typeface="Helvetica Neue"/>
                <a:sym typeface="Helvetica Neue"/>
              </a:defRPr>
            </a:pPr>
            <a:r>
              <a:t>Clock Speed :       1.7 GHz</a:t>
            </a:r>
          </a:p>
          <a:p>
            <a:pPr marL="457200" indent="-457200" algn="just" defTabSz="457200">
              <a:lnSpc>
                <a:spcPct val="150000"/>
              </a:lnSpc>
              <a:spcBef>
                <a:spcPts val="500"/>
              </a:spcBef>
              <a:defRPr b="1" spc="0" sz="2800">
                <a:solidFill>
                  <a:srgbClr val="016E8F"/>
                </a:solidFill>
                <a:latin typeface="Helvetica Neue"/>
                <a:ea typeface="Helvetica Neue"/>
                <a:cs typeface="Helvetica Neue"/>
                <a:sym typeface="Helvetica Neue"/>
              </a:defRPr>
            </a:pPr>
            <a:r>
              <a:t>Hard Disk :       250 GB</a:t>
            </a:r>
          </a:p>
          <a:p>
            <a:pPr marL="457200" indent="-457200" algn="just" defTabSz="457200">
              <a:lnSpc>
                <a:spcPct val="150000"/>
              </a:lnSpc>
              <a:spcBef>
                <a:spcPts val="500"/>
              </a:spcBef>
              <a:defRPr b="1" spc="0" sz="2800">
                <a:solidFill>
                  <a:srgbClr val="016E8F"/>
                </a:solidFill>
                <a:latin typeface="Helvetica Neue"/>
                <a:ea typeface="Helvetica Neue"/>
                <a:cs typeface="Helvetica Neue"/>
                <a:sym typeface="Helvetica Neue"/>
              </a:defRPr>
            </a:pPr>
            <a:r>
              <a:t>RAM :       4 GB</a:t>
            </a:r>
          </a:p>
          <a:p>
            <a:pPr>
              <a:lnSpc>
                <a:spcPct val="150000"/>
              </a:lnSpc>
              <a:spcBef>
                <a:spcPts val="500"/>
              </a:spcBef>
              <a:defRPr b="1" cap="all" spc="-28" sz="2800" u="sng">
                <a:solidFill>
                  <a:srgbClr val="016E8F"/>
                </a:solidFill>
                <a:latin typeface="Helvetica Neue"/>
                <a:ea typeface="Helvetica Neue"/>
                <a:cs typeface="Helvetica Neue"/>
                <a:sym typeface="Helvetica Neue"/>
              </a:defRPr>
            </a:pPr>
          </a:p>
          <a:p>
            <a:pPr>
              <a:lnSpc>
                <a:spcPct val="150000"/>
              </a:lnSpc>
              <a:spcBef>
                <a:spcPts val="500"/>
              </a:spcBef>
              <a:defRPr cap="all" spc="-28" sz="2800" u="sng">
                <a:latin typeface="Helvetica Neue"/>
                <a:ea typeface="Helvetica Neue"/>
                <a:cs typeface="Helvetica Neue"/>
                <a:sym typeface="Helvetica Neue"/>
              </a:defRPr>
            </a:pPr>
            <a:r>
              <a:t>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Packages required…"/>
          <p:cNvSpPr txBox="1"/>
          <p:nvPr>
            <p:ph type="body" idx="1"/>
          </p:nvPr>
        </p:nvSpPr>
        <p:spPr>
          <a:xfrm>
            <a:off x="292964" y="656076"/>
            <a:ext cx="11803219" cy="8409698"/>
          </a:xfrm>
          <a:prstGeom prst="rect">
            <a:avLst/>
          </a:prstGeom>
        </p:spPr>
        <p:txBody>
          <a:bodyPr/>
          <a:lstStyle/>
          <a:p>
            <a:pPr defTabSz="220178">
              <a:lnSpc>
                <a:spcPct val="150000"/>
              </a:lnSpc>
              <a:spcBef>
                <a:spcPts val="200"/>
              </a:spcBef>
              <a:defRPr cap="all" spc="-29" sz="2914" u="sng"/>
            </a:pPr>
            <a:r>
              <a:t>Packages required </a:t>
            </a:r>
          </a:p>
          <a:p>
            <a:pPr defTabSz="220178">
              <a:lnSpc>
                <a:spcPct val="150000"/>
              </a:lnSpc>
              <a:spcBef>
                <a:spcPts val="200"/>
              </a:spcBef>
              <a:defRPr cap="all" spc="-14" sz="1483" u="sng">
                <a:latin typeface="Helvetica Neue"/>
                <a:ea typeface="Helvetica Neue"/>
                <a:cs typeface="Helvetica Neue"/>
                <a:sym typeface="Helvetica Neue"/>
              </a:defRPr>
            </a:pPr>
          </a:p>
          <a:p>
            <a:pPr algn="l" defTabSz="242315">
              <a:lnSpc>
                <a:spcPct val="150000"/>
              </a:lnSpc>
              <a:spcBef>
                <a:spcPts val="200"/>
              </a:spcBef>
              <a:defRPr b="1" spc="0" sz="1483">
                <a:solidFill>
                  <a:srgbClr val="016E8F"/>
                </a:solidFill>
                <a:latin typeface="Helvetica Neue"/>
                <a:ea typeface="Helvetica Neue"/>
                <a:cs typeface="Helvetica Neue"/>
                <a:sym typeface="Helvetica Neue"/>
              </a:defRPr>
            </a:pPr>
            <a:r>
              <a:t>a. </a:t>
            </a:r>
            <a:r>
              <a:rPr u="sng"/>
              <a:t>SciPy</a:t>
            </a:r>
          </a:p>
          <a:p>
            <a:pPr algn="just" defTabSz="242315">
              <a:lnSpc>
                <a:spcPct val="150000"/>
              </a:lnSpc>
              <a:spcBef>
                <a:spcPts val="200"/>
              </a:spcBef>
              <a:defRPr b="1" spc="0" sz="1483">
                <a:solidFill>
                  <a:srgbClr val="016E8F"/>
                </a:solidFill>
                <a:latin typeface="Helvetica Neue"/>
                <a:ea typeface="Helvetica Neue"/>
                <a:cs typeface="Helvetica Neue"/>
                <a:sym typeface="Helvetica Neue"/>
              </a:defRPr>
            </a:pPr>
            <a:r>
              <a:t>SciPy (pronounced “Sigh Pie”) is open-source software for mathematics, science, and engineering. The SciPy library depends on NumPy, which provides convenient and fast N-dimensional array manipulation.</a:t>
            </a:r>
          </a:p>
          <a:p>
            <a:pPr algn="just" defTabSz="242315">
              <a:lnSpc>
                <a:spcPct val="150000"/>
              </a:lnSpc>
              <a:spcBef>
                <a:spcPts val="200"/>
              </a:spcBef>
              <a:defRPr b="1" spc="0" sz="1483">
                <a:solidFill>
                  <a:srgbClr val="016E8F"/>
                </a:solidFill>
                <a:latin typeface="Helvetica Neue"/>
                <a:ea typeface="Helvetica Neue"/>
                <a:cs typeface="Helvetica Neue"/>
                <a:sym typeface="Helvetica Neue"/>
              </a:defRPr>
            </a:pPr>
            <a:r>
              <a:t>b. </a:t>
            </a:r>
            <a:r>
              <a:rPr u="sng"/>
              <a:t>OS</a:t>
            </a:r>
          </a:p>
          <a:p>
            <a:pPr algn="just" defTabSz="242315">
              <a:lnSpc>
                <a:spcPct val="150000"/>
              </a:lnSpc>
              <a:spcBef>
                <a:spcPts val="200"/>
              </a:spcBef>
              <a:defRPr b="1" spc="0" sz="1483">
                <a:solidFill>
                  <a:srgbClr val="016E8F"/>
                </a:solidFill>
                <a:latin typeface="Helvetica Neue"/>
                <a:ea typeface="Helvetica Neue"/>
                <a:cs typeface="Helvetica Neue"/>
                <a:sym typeface="Helvetica Neue"/>
              </a:defRPr>
            </a:pPr>
            <a:r>
              <a:t>This module provides a portable way of using operating system dependent functionality. If you just want to read or write a file see open(), if you want to manipulate paths, see the os.path module, and if you want to read all the lines in all the files on the command line see the file input module.</a:t>
            </a:r>
          </a:p>
          <a:p>
            <a:pPr algn="just" defTabSz="242315">
              <a:lnSpc>
                <a:spcPct val="150000"/>
              </a:lnSpc>
              <a:spcBef>
                <a:spcPts val="200"/>
              </a:spcBef>
              <a:defRPr b="1" spc="0" sz="1483">
                <a:solidFill>
                  <a:srgbClr val="016E8F"/>
                </a:solidFill>
                <a:latin typeface="Helvetica Neue"/>
                <a:ea typeface="Helvetica Neue"/>
                <a:cs typeface="Helvetica Neue"/>
                <a:sym typeface="Helvetica Neue"/>
              </a:defRPr>
            </a:pPr>
            <a:r>
              <a:t>c. </a:t>
            </a:r>
            <a:r>
              <a:rPr u="sng"/>
              <a:t>Pandas</a:t>
            </a:r>
          </a:p>
          <a:p>
            <a:pPr algn="just" defTabSz="242315">
              <a:lnSpc>
                <a:spcPct val="150000"/>
              </a:lnSpc>
              <a:spcBef>
                <a:spcPts val="200"/>
              </a:spcBef>
              <a:defRPr b="1" spc="0" sz="1483">
                <a:solidFill>
                  <a:srgbClr val="016E8F"/>
                </a:solidFill>
                <a:latin typeface="Helvetica Neue"/>
                <a:ea typeface="Helvetica Neue"/>
                <a:cs typeface="Helvetica Neue"/>
                <a:sym typeface="Helvetica Neue"/>
              </a:defRPr>
            </a:pPr>
            <a:r>
              <a:t>pandas is a Python package that provides fast, flexible, and expressive data structures designed to make working with "relational" or "labeled" data both easy and intuitive. It aims to be the fundamental high-level building block for doing practical, real world data analysis in Python.</a:t>
            </a:r>
          </a:p>
          <a:p>
            <a:pPr algn="just" defTabSz="242315">
              <a:lnSpc>
                <a:spcPct val="150000"/>
              </a:lnSpc>
              <a:spcBef>
                <a:spcPts val="200"/>
              </a:spcBef>
              <a:defRPr b="1" spc="0" sz="1483">
                <a:solidFill>
                  <a:srgbClr val="016E8F"/>
                </a:solidFill>
                <a:latin typeface="Helvetica Neue"/>
                <a:ea typeface="Helvetica Neue"/>
                <a:cs typeface="Helvetica Neue"/>
                <a:sym typeface="Helvetica Neue"/>
              </a:defRPr>
            </a:pPr>
            <a:r>
              <a:t>d. </a:t>
            </a:r>
            <a:r>
              <a:rPr u="sng"/>
              <a:t>base64</a:t>
            </a:r>
          </a:p>
          <a:p>
            <a:pPr algn="just" defTabSz="242315">
              <a:lnSpc>
                <a:spcPct val="150000"/>
              </a:lnSpc>
              <a:spcBef>
                <a:spcPts val="200"/>
              </a:spcBef>
              <a:defRPr b="1" spc="0" sz="1483">
                <a:solidFill>
                  <a:srgbClr val="016E8F"/>
                </a:solidFill>
                <a:latin typeface="Helvetica Neue"/>
                <a:ea typeface="Helvetica Neue"/>
                <a:cs typeface="Helvetica Neue"/>
                <a:sym typeface="Helvetica Neue"/>
              </a:defRPr>
            </a:pPr>
            <a:r>
              <a:t>This module provides functions for encoding binary data to printable ASCII characters and decoding such encodings back to binary data. </a:t>
            </a:r>
          </a:p>
          <a:p>
            <a:pPr algn="just" defTabSz="242315">
              <a:lnSpc>
                <a:spcPct val="150000"/>
              </a:lnSpc>
              <a:spcBef>
                <a:spcPts val="200"/>
              </a:spcBef>
              <a:defRPr b="1" spc="0" sz="1483">
                <a:solidFill>
                  <a:srgbClr val="016E8F"/>
                </a:solidFill>
                <a:latin typeface="Helvetica Neue"/>
                <a:ea typeface="Helvetica Neue"/>
                <a:cs typeface="Helvetica Neue"/>
                <a:sym typeface="Helvetica Neue"/>
              </a:defRPr>
            </a:pPr>
            <a:r>
              <a:t>e. </a:t>
            </a:r>
            <a:r>
              <a:rPr u="sng"/>
              <a:t>Matplotlib</a:t>
            </a:r>
            <a:endParaRPr u="sng"/>
          </a:p>
          <a:p>
            <a:pPr algn="just" defTabSz="242315">
              <a:lnSpc>
                <a:spcPct val="150000"/>
              </a:lnSpc>
              <a:spcBef>
                <a:spcPts val="200"/>
              </a:spcBef>
              <a:defRPr b="1" spc="0" sz="1483">
                <a:solidFill>
                  <a:srgbClr val="016E8F"/>
                </a:solidFill>
                <a:latin typeface="Helvetica Neue"/>
                <a:ea typeface="Helvetica Neue"/>
                <a:cs typeface="Helvetica Neue"/>
                <a:sym typeface="Helvetica Neue"/>
              </a:defRPr>
            </a:pPr>
            <a:r>
              <a:t>Matplotlib is a plotting library for the Python programming language and its numerical mathematics extension NumPy. It provides an object-oriented API for embedding plots into applications using general-purpose GUI toolkits like Tkinter, wxPython, Qt, or GTK.</a:t>
            </a:r>
          </a:p>
          <a:p>
            <a:pPr algn="just" defTabSz="242315">
              <a:lnSpc>
                <a:spcPct val="150000"/>
              </a:lnSpc>
              <a:spcBef>
                <a:spcPts val="200"/>
              </a:spcBef>
              <a:defRPr b="1" spc="0" sz="1483">
                <a:solidFill>
                  <a:srgbClr val="016E8F"/>
                </a:solidFill>
                <a:latin typeface="Helvetica Neue"/>
                <a:ea typeface="Helvetica Neue"/>
                <a:cs typeface="Helvetica Neue"/>
                <a:sym typeface="Helvetica Neue"/>
              </a:defRPr>
            </a:pPr>
          </a:p>
          <a:p>
            <a:pPr defTabSz="220178">
              <a:lnSpc>
                <a:spcPct val="150000"/>
              </a:lnSpc>
              <a:spcBef>
                <a:spcPts val="200"/>
              </a:spcBef>
              <a:defRPr b="1" cap="all" spc="-14" sz="1483" u="sng">
                <a:solidFill>
                  <a:srgbClr val="016E8F"/>
                </a:solidFill>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Results"/>
          <p:cNvSpPr txBox="1"/>
          <p:nvPr>
            <p:ph type="title"/>
          </p:nvPr>
        </p:nvSpPr>
        <p:spPr>
          <a:xfrm>
            <a:off x="504104" y="528867"/>
            <a:ext cx="11996591" cy="933518"/>
          </a:xfrm>
          <a:prstGeom prst="rect">
            <a:avLst/>
          </a:prstGeom>
        </p:spPr>
        <p:txBody>
          <a:bodyPr/>
          <a:lstStyle/>
          <a:p>
            <a:pPr defTabSz="344807">
              <a:defRPr spc="-41" sz="4150"/>
            </a:pPr>
            <a:r>
              <a:rPr cap="all" spc="-49" sz="4980" u="sng">
                <a:latin typeface="Publico Headline Roman"/>
                <a:ea typeface="Publico Headline Roman"/>
                <a:cs typeface="Publico Headline Roman"/>
                <a:sym typeface="Publico Headline Roman"/>
              </a:rPr>
              <a:t>Results</a:t>
            </a:r>
            <a:r>
              <a:t> </a:t>
            </a:r>
          </a:p>
        </p:txBody>
      </p:sp>
      <p:sp>
        <p:nvSpPr>
          <p:cNvPr id="201" name="Slide bullet text"/>
          <p:cNvSpPr txBox="1"/>
          <p:nvPr>
            <p:ph type="body" idx="1"/>
          </p:nvPr>
        </p:nvSpPr>
        <p:spPr>
          <a:xfrm>
            <a:off x="300337" y="1568311"/>
            <a:ext cx="11579116" cy="7514213"/>
          </a:xfrm>
          <a:prstGeom prst="rect">
            <a:avLst/>
          </a:prstGeom>
        </p:spPr>
        <p:txBody>
          <a:bodyPr spcCol="578955"/>
          <a:lstStyle/>
          <a:p>
            <a:pPr/>
          </a:p>
        </p:txBody>
      </p:sp>
      <p:pic>
        <p:nvPicPr>
          <p:cNvPr id="202" name="PHOTO-2022-06-08-17-48-43.jpeg" descr="PHOTO-2022-06-08-17-48-43.jpeg"/>
          <p:cNvPicPr>
            <a:picLocks noChangeAspect="1"/>
          </p:cNvPicPr>
          <p:nvPr/>
        </p:nvPicPr>
        <p:blipFill>
          <a:blip r:embed="rId2">
            <a:extLst/>
          </a:blip>
          <a:stretch>
            <a:fillRect/>
          </a:stretch>
        </p:blipFill>
        <p:spPr>
          <a:xfrm>
            <a:off x="2384366" y="1835230"/>
            <a:ext cx="8236068" cy="6980374"/>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Contd"/>
          <p:cNvSpPr txBox="1"/>
          <p:nvPr>
            <p:ph type="title"/>
          </p:nvPr>
        </p:nvSpPr>
        <p:spPr>
          <a:xfrm>
            <a:off x="531930" y="606623"/>
            <a:ext cx="11940940" cy="759695"/>
          </a:xfrm>
          <a:prstGeom prst="rect">
            <a:avLst/>
          </a:prstGeom>
        </p:spPr>
        <p:txBody>
          <a:bodyPr/>
          <a:lstStyle/>
          <a:p>
            <a:pPr defTabSz="332344">
              <a:defRPr spc="-40" sz="4000"/>
            </a:pPr>
            <a:r>
              <a:rPr cap="all" u="sng">
                <a:latin typeface="Publico Headline Roman"/>
                <a:ea typeface="Publico Headline Roman"/>
                <a:cs typeface="Publico Headline Roman"/>
                <a:sym typeface="Publico Headline Roman"/>
              </a:rPr>
              <a:t>Contd</a:t>
            </a:r>
            <a:r>
              <a:t> </a:t>
            </a:r>
          </a:p>
        </p:txBody>
      </p:sp>
      <p:sp>
        <p:nvSpPr>
          <p:cNvPr id="205" name="Slide bullet text"/>
          <p:cNvSpPr txBox="1"/>
          <p:nvPr>
            <p:ph type="body" idx="1"/>
          </p:nvPr>
        </p:nvSpPr>
        <p:spPr>
          <a:xfrm>
            <a:off x="901700" y="1439541"/>
            <a:ext cx="11201400" cy="7675686"/>
          </a:xfrm>
          <a:prstGeom prst="rect">
            <a:avLst/>
          </a:prstGeom>
        </p:spPr>
        <p:txBody>
          <a:bodyPr/>
          <a:lstStyle/>
          <a:p>
            <a:pPr/>
          </a:p>
        </p:txBody>
      </p:sp>
      <p:pic>
        <p:nvPicPr>
          <p:cNvPr id="206" name="PHOTO-2022-06-08-17-49-06.jpeg" descr="PHOTO-2022-06-08-17-49-06.jpeg"/>
          <p:cNvPicPr>
            <a:picLocks noChangeAspect="1"/>
          </p:cNvPicPr>
          <p:nvPr/>
        </p:nvPicPr>
        <p:blipFill>
          <a:blip r:embed="rId2">
            <a:extLst/>
          </a:blip>
          <a:stretch>
            <a:fillRect/>
          </a:stretch>
        </p:blipFill>
        <p:spPr>
          <a:xfrm>
            <a:off x="2578384" y="1874526"/>
            <a:ext cx="7848032" cy="6805716"/>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Contd"/>
          <p:cNvSpPr txBox="1"/>
          <p:nvPr>
            <p:ph type="title"/>
          </p:nvPr>
        </p:nvSpPr>
        <p:spPr>
          <a:xfrm>
            <a:off x="490844" y="488434"/>
            <a:ext cx="12023112" cy="1104798"/>
          </a:xfrm>
          <a:prstGeom prst="rect">
            <a:avLst/>
          </a:prstGeom>
        </p:spPr>
        <p:txBody>
          <a:bodyPr/>
          <a:lstStyle>
            <a:lvl1pPr>
              <a:defRPr spc="-60" sz="6000" u="sng">
                <a:latin typeface="Publico Headline Roman"/>
                <a:ea typeface="Publico Headline Roman"/>
                <a:cs typeface="Publico Headline Roman"/>
                <a:sym typeface="Publico Headline Roman"/>
              </a:defRPr>
            </a:lvl1pPr>
          </a:lstStyle>
          <a:p>
            <a:pPr/>
            <a:r>
              <a:t>Contd</a:t>
            </a:r>
          </a:p>
        </p:txBody>
      </p:sp>
      <p:sp>
        <p:nvSpPr>
          <p:cNvPr id="209" name="Slide bullet text"/>
          <p:cNvSpPr txBox="1"/>
          <p:nvPr>
            <p:ph type="body" idx="1"/>
          </p:nvPr>
        </p:nvSpPr>
        <p:spPr>
          <a:xfrm>
            <a:off x="634644" y="1568945"/>
            <a:ext cx="11735512" cy="7532229"/>
          </a:xfrm>
          <a:prstGeom prst="rect">
            <a:avLst/>
          </a:prstGeom>
        </p:spPr>
        <p:txBody>
          <a:bodyPr spcCol="586775"/>
          <a:lstStyle/>
          <a:p>
            <a:pPr/>
          </a:p>
        </p:txBody>
      </p:sp>
      <p:pic>
        <p:nvPicPr>
          <p:cNvPr id="210" name="PHOTO-2022-06-08-17-49-06 2.jpeg" descr="PHOTO-2022-06-08-17-49-06 2.jpeg"/>
          <p:cNvPicPr>
            <a:picLocks noChangeAspect="1"/>
          </p:cNvPicPr>
          <p:nvPr/>
        </p:nvPicPr>
        <p:blipFill>
          <a:blip r:embed="rId2">
            <a:extLst/>
          </a:blip>
          <a:stretch>
            <a:fillRect/>
          </a:stretch>
        </p:blipFill>
        <p:spPr>
          <a:xfrm>
            <a:off x="3026577" y="1973287"/>
            <a:ext cx="6951646" cy="6723545"/>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Contd"/>
          <p:cNvSpPr txBox="1"/>
          <p:nvPr>
            <p:ph type="title"/>
          </p:nvPr>
        </p:nvSpPr>
        <p:spPr>
          <a:xfrm>
            <a:off x="511387" y="570605"/>
            <a:ext cx="11982026" cy="1022627"/>
          </a:xfrm>
          <a:prstGeom prst="rect">
            <a:avLst/>
          </a:prstGeom>
        </p:spPr>
        <p:txBody>
          <a:bodyPr/>
          <a:lstStyle>
            <a:lvl1pPr defTabSz="382196">
              <a:defRPr spc="-55" sz="5520" u="sng">
                <a:latin typeface="Publico Headline Roman"/>
                <a:ea typeface="Publico Headline Roman"/>
                <a:cs typeface="Publico Headline Roman"/>
                <a:sym typeface="Publico Headline Roman"/>
              </a:defRPr>
            </a:lvl1pPr>
          </a:lstStyle>
          <a:p>
            <a:pPr/>
            <a:r>
              <a:t>Contd</a:t>
            </a:r>
          </a:p>
        </p:txBody>
      </p:sp>
      <p:sp>
        <p:nvSpPr>
          <p:cNvPr id="213" name="Slide bullet text"/>
          <p:cNvSpPr txBox="1"/>
          <p:nvPr>
            <p:ph type="body" idx="1"/>
          </p:nvPr>
        </p:nvSpPr>
        <p:spPr>
          <a:xfrm>
            <a:off x="460030" y="1630437"/>
            <a:ext cx="11930669" cy="7520807"/>
          </a:xfrm>
          <a:prstGeom prst="rect">
            <a:avLst/>
          </a:prstGeom>
        </p:spPr>
        <p:txBody>
          <a:bodyPr spcCol="596533"/>
          <a:lstStyle/>
          <a:p>
            <a:pPr/>
          </a:p>
        </p:txBody>
      </p:sp>
      <p:pic>
        <p:nvPicPr>
          <p:cNvPr id="214" name="PHOTO-2022-06-08-17-49-06 3.jpeg" descr="PHOTO-2022-06-08-17-49-06 3.jpeg"/>
          <p:cNvPicPr>
            <a:picLocks noChangeAspect="1"/>
          </p:cNvPicPr>
          <p:nvPr/>
        </p:nvPicPr>
        <p:blipFill>
          <a:blip r:embed="rId2">
            <a:extLst/>
          </a:blip>
          <a:stretch>
            <a:fillRect/>
          </a:stretch>
        </p:blipFill>
        <p:spPr>
          <a:xfrm>
            <a:off x="2843615" y="2321331"/>
            <a:ext cx="7317570" cy="644289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BSTRACT…"/>
          <p:cNvSpPr txBox="1"/>
          <p:nvPr>
            <p:ph type="body" idx="1"/>
          </p:nvPr>
        </p:nvSpPr>
        <p:spPr>
          <a:xfrm>
            <a:off x="421854" y="671652"/>
            <a:ext cx="12161092" cy="8410296"/>
          </a:xfrm>
          <a:prstGeom prst="rect">
            <a:avLst/>
          </a:prstGeom>
        </p:spPr>
        <p:txBody>
          <a:bodyPr anchor="t"/>
          <a:lstStyle/>
          <a:p>
            <a:pPr defTabSz="324036">
              <a:defRPr spc="-39" sz="3900" u="sng"/>
            </a:pPr>
            <a:r>
              <a:t>ABSTRACT</a:t>
            </a:r>
          </a:p>
          <a:p>
            <a:pPr marL="288924" indent="-288924" algn="l" defTabSz="356615">
              <a:lnSpc>
                <a:spcPct val="175000"/>
              </a:lnSpc>
              <a:spcBef>
                <a:spcPts val="300"/>
              </a:spcBef>
              <a:buSzPct val="100000"/>
              <a:buChar char="•"/>
              <a:defRPr b="1" spc="0" sz="2184">
                <a:solidFill>
                  <a:srgbClr val="016E8F"/>
                </a:solidFill>
                <a:latin typeface="Helvetica Neue"/>
                <a:ea typeface="Helvetica Neue"/>
                <a:cs typeface="Helvetica Neue"/>
                <a:sym typeface="Helvetica Neue"/>
              </a:defRPr>
            </a:pPr>
            <a:r>
              <a:t>With</a:t>
            </a:r>
            <a:r>
              <a:t> the growth in the amount of devices associated with the internet; the data that is getting circulated over the internet is also increasing.</a:t>
            </a:r>
            <a:endParaRPr b="0"/>
          </a:p>
          <a:p>
            <a:pPr marL="288924" indent="-288924" algn="l" defTabSz="356615">
              <a:lnSpc>
                <a:spcPct val="175000"/>
              </a:lnSpc>
              <a:spcBef>
                <a:spcPts val="300"/>
              </a:spcBef>
              <a:buSzPct val="100000"/>
              <a:buChar char="•"/>
              <a:defRPr b="1" spc="0" sz="2184">
                <a:solidFill>
                  <a:srgbClr val="016E8F"/>
                </a:solidFill>
                <a:latin typeface="Helvetica Neue"/>
                <a:ea typeface="Helvetica Neue"/>
                <a:cs typeface="Helvetica Neue"/>
                <a:sym typeface="Helvetica Neue"/>
              </a:defRPr>
            </a:pPr>
            <a:r>
              <a:t>It is an undeniable fact that this data has significant presence for individuals as well as for organisations.</a:t>
            </a:r>
            <a:endParaRPr b="0"/>
          </a:p>
          <a:p>
            <a:pPr marL="288924" indent="-288924" algn="l" defTabSz="356615">
              <a:lnSpc>
                <a:spcPct val="175000"/>
              </a:lnSpc>
              <a:spcBef>
                <a:spcPts val="300"/>
              </a:spcBef>
              <a:buSzPct val="100000"/>
              <a:buChar char="•"/>
              <a:defRPr b="1" spc="0" sz="2184">
                <a:solidFill>
                  <a:srgbClr val="016E8F"/>
                </a:solidFill>
                <a:latin typeface="Helvetica Neue"/>
                <a:ea typeface="Helvetica Neue"/>
                <a:cs typeface="Helvetica Neue"/>
                <a:sym typeface="Helvetica Neue"/>
              </a:defRPr>
            </a:pPr>
            <a:r>
              <a:t>A network needs to handle this massive amount of data traffic which contains malicious data as well.</a:t>
            </a:r>
            <a:endParaRPr b="0"/>
          </a:p>
          <a:p>
            <a:pPr marL="288924" indent="-288924" algn="l" defTabSz="356615">
              <a:lnSpc>
                <a:spcPct val="175000"/>
              </a:lnSpc>
              <a:spcBef>
                <a:spcPts val="300"/>
              </a:spcBef>
              <a:buSzPct val="100000"/>
              <a:buChar char="•"/>
              <a:defRPr b="1" spc="0" sz="2184">
                <a:solidFill>
                  <a:srgbClr val="016E8F"/>
                </a:solidFill>
                <a:latin typeface="Helvetica Neue"/>
                <a:ea typeface="Helvetica Neue"/>
                <a:cs typeface="Helvetica Neue"/>
                <a:sym typeface="Helvetica Neue"/>
              </a:defRPr>
            </a:pPr>
            <a:r>
              <a:t>Therefore, it is very essential to distinguish between normal and abnormal traffic by analysing the network traffic.</a:t>
            </a:r>
          </a:p>
          <a:p>
            <a:pPr marL="467232" indent="-288924" algn="just" defTabSz="356615">
              <a:lnSpc>
                <a:spcPct val="175000"/>
              </a:lnSpc>
              <a:spcBef>
                <a:spcPts val="300"/>
              </a:spcBef>
              <a:buSzPct val="100000"/>
              <a:buChar char="•"/>
              <a:defRPr b="1" spc="0" sz="2184">
                <a:solidFill>
                  <a:srgbClr val="016E8F"/>
                </a:solidFill>
                <a:latin typeface="Helvetica Neue"/>
                <a:ea typeface="Helvetica Neue"/>
                <a:cs typeface="Helvetica Neue"/>
                <a:sym typeface="Helvetica Neue"/>
              </a:defRPr>
            </a:pPr>
            <a:r>
              <a:t>Network Traffic Classification plays a very vital role in network security and management, such as Intrusion Detection</a:t>
            </a:r>
          </a:p>
          <a:p>
            <a:pPr marL="467232" indent="-288924" algn="just" defTabSz="356615">
              <a:lnSpc>
                <a:spcPct val="175000"/>
              </a:lnSpc>
              <a:spcBef>
                <a:spcPts val="300"/>
              </a:spcBef>
              <a:buSzPct val="100000"/>
              <a:buChar char="•"/>
              <a:defRPr b="1" spc="0" sz="2184">
                <a:solidFill>
                  <a:srgbClr val="016E8F"/>
                </a:solidFill>
                <a:latin typeface="Helvetica Neue"/>
                <a:ea typeface="Helvetica Neue"/>
                <a:cs typeface="Helvetica Neue"/>
                <a:sym typeface="Helvetica Neue"/>
              </a:defRPr>
            </a:pPr>
            <a:r>
              <a:t>Through this technique, network operators can take some actions such as to block some flows and manage resources. They can also find the growth of network applications.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Conclusion…"/>
          <p:cNvSpPr txBox="1"/>
          <p:nvPr>
            <p:ph type="body" idx="1"/>
          </p:nvPr>
        </p:nvSpPr>
        <p:spPr>
          <a:xfrm>
            <a:off x="417478" y="619449"/>
            <a:ext cx="12052247" cy="8482952"/>
          </a:xfrm>
          <a:prstGeom prst="rect">
            <a:avLst/>
          </a:prstGeom>
        </p:spPr>
        <p:txBody>
          <a:bodyPr/>
          <a:lstStyle/>
          <a:p>
            <a:pPr defTabSz="386350">
              <a:lnSpc>
                <a:spcPct val="150000"/>
              </a:lnSpc>
              <a:spcBef>
                <a:spcPts val="400"/>
              </a:spcBef>
              <a:defRPr spc="-46" sz="4650"/>
            </a:pPr>
            <a:r>
              <a:rPr cap="all" spc="-55" sz="5580" u="sng"/>
              <a:t>Conclusion</a:t>
            </a:r>
            <a:r>
              <a:t> </a:t>
            </a:r>
          </a:p>
          <a:p>
            <a:pPr marL="344487" indent="-344487" algn="just" defTabSz="386350">
              <a:lnSpc>
                <a:spcPct val="150000"/>
              </a:lnSpc>
              <a:spcBef>
                <a:spcPts val="400"/>
              </a:spcBef>
              <a:buSzPct val="100000"/>
              <a:buChar char="•"/>
              <a:defRPr b="1" spc="-26" sz="2604">
                <a:solidFill>
                  <a:srgbClr val="016E8F"/>
                </a:solidFill>
                <a:latin typeface="Helvetica Neue"/>
                <a:ea typeface="Helvetica Neue"/>
                <a:cs typeface="Helvetica Neue"/>
                <a:sym typeface="Helvetica Neue"/>
              </a:defRPr>
            </a:pPr>
            <a:r>
              <a:t>Network traffic categorisation has been effectively researched/analysed by utilising net- work packet inspection. In the end we developed a free and effort less web packet classification application using python and it’s libraries. </a:t>
            </a:r>
          </a:p>
          <a:p>
            <a:pPr marL="344487" indent="-344487" algn="just" defTabSz="386350">
              <a:lnSpc>
                <a:spcPct val="150000"/>
              </a:lnSpc>
              <a:spcBef>
                <a:spcPts val="400"/>
              </a:spcBef>
              <a:buSzPct val="100000"/>
              <a:buChar char="•"/>
              <a:defRPr b="1" spc="-26" sz="2604">
                <a:solidFill>
                  <a:srgbClr val="016E8F"/>
                </a:solidFill>
                <a:latin typeface="Helvetica Neue"/>
                <a:ea typeface="Helvetica Neue"/>
                <a:cs typeface="Helvetica Neue"/>
                <a:sym typeface="Helvetica Neue"/>
              </a:defRPr>
            </a:pPr>
            <a:r>
              <a:t>As per the tests the application seems to work perfectly with any load.</a:t>
            </a:r>
          </a:p>
          <a:p>
            <a:pPr marL="344487" indent="-344487" algn="just" defTabSz="386350">
              <a:lnSpc>
                <a:spcPct val="150000"/>
              </a:lnSpc>
              <a:spcBef>
                <a:spcPts val="400"/>
              </a:spcBef>
              <a:buSzPct val="100000"/>
              <a:buChar char="•"/>
              <a:defRPr b="1" spc="-26" sz="2604">
                <a:solidFill>
                  <a:srgbClr val="016E8F"/>
                </a:solidFill>
                <a:latin typeface="Helvetica Neue"/>
                <a:ea typeface="Helvetica Neue"/>
                <a:cs typeface="Helvetica Neue"/>
                <a:sym typeface="Helvetica Neue"/>
              </a:defRPr>
            </a:pPr>
            <a:r>
              <a:t>We can sort the traffic into different classifications Movies,Education,Games,explicit content.</a:t>
            </a:r>
          </a:p>
          <a:p>
            <a:pPr defTabSz="386350">
              <a:lnSpc>
                <a:spcPct val="150000"/>
              </a:lnSpc>
              <a:spcBef>
                <a:spcPts val="400"/>
              </a:spcBef>
              <a:defRPr spc="-46" sz="4650">
                <a:solidFill>
                  <a:srgbClr val="474747"/>
                </a:solidFill>
              </a:defRPr>
            </a:pPr>
            <a:r>
              <a:t>        </a:t>
            </a:r>
            <a:r>
              <a:rPr cap="all" u="sng"/>
              <a:t>Future enhancement</a:t>
            </a:r>
            <a:r>
              <a:rPr cap="all"/>
              <a:t>s</a:t>
            </a:r>
            <a:endParaRPr cap="all"/>
          </a:p>
          <a:p>
            <a:pPr marL="344487" indent="-344487" algn="just" defTabSz="425195">
              <a:lnSpc>
                <a:spcPct val="100000"/>
              </a:lnSpc>
              <a:buSzPct val="100000"/>
              <a:buChar char="•"/>
              <a:defRPr b="1" spc="0" sz="2604">
                <a:solidFill>
                  <a:srgbClr val="016E8F"/>
                </a:solidFill>
                <a:latin typeface="Helvetica Neue"/>
                <a:ea typeface="Helvetica Neue"/>
                <a:cs typeface="Helvetica Neue"/>
                <a:sym typeface="Helvetica Neue"/>
              </a:defRPr>
            </a:pPr>
            <a:r>
              <a:t>Updates are best to continue the legacy of any applications. For this we propose to integrate micro businesses into the research and try to make the accuracy maximum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References…"/>
          <p:cNvSpPr txBox="1"/>
          <p:nvPr>
            <p:ph type="body" idx="1"/>
          </p:nvPr>
        </p:nvSpPr>
        <p:spPr>
          <a:xfrm>
            <a:off x="262778" y="511151"/>
            <a:ext cx="12205030" cy="8731298"/>
          </a:xfrm>
          <a:prstGeom prst="rect">
            <a:avLst/>
          </a:prstGeom>
        </p:spPr>
        <p:txBody>
          <a:bodyPr/>
          <a:lstStyle/>
          <a:p>
            <a:pPr defTabSz="336499">
              <a:lnSpc>
                <a:spcPct val="125000"/>
              </a:lnSpc>
              <a:spcBef>
                <a:spcPts val="400"/>
              </a:spcBef>
              <a:defRPr spc="-40" sz="4050"/>
            </a:pPr>
            <a:r>
              <a:rPr cap="all" spc="-48" sz="4860" u="sng"/>
              <a:t>References</a:t>
            </a:r>
            <a:r>
              <a:t> </a:t>
            </a:r>
          </a:p>
          <a:p>
            <a:pPr defTabSz="336499">
              <a:lnSpc>
                <a:spcPct val="125000"/>
              </a:lnSpc>
              <a:spcBef>
                <a:spcPts val="400"/>
              </a:spcBef>
              <a:defRPr b="1" spc="-22" sz="2268">
                <a:solidFill>
                  <a:srgbClr val="016E8F"/>
                </a:solidFill>
                <a:latin typeface="Helvetica Neue"/>
                <a:ea typeface="Helvetica Neue"/>
                <a:cs typeface="Helvetica Neue"/>
                <a:sym typeface="Helvetica Neue"/>
              </a:defRPr>
            </a:pPr>
            <a:r>
              <a:t>[1] Evaluating visualisation approaches to detect abnormal activities in network traffic data. International Journal of Computer Applications, 10(2):1–5, 2010.</a:t>
            </a:r>
          </a:p>
          <a:p>
            <a:pPr defTabSz="336499">
              <a:lnSpc>
                <a:spcPct val="125000"/>
              </a:lnSpc>
              <a:spcBef>
                <a:spcPts val="400"/>
              </a:spcBef>
              <a:defRPr b="1" spc="-22" sz="2268">
                <a:solidFill>
                  <a:srgbClr val="016E8F"/>
                </a:solidFill>
                <a:latin typeface="Helvetica Neue"/>
                <a:ea typeface="Helvetica Neue"/>
                <a:cs typeface="Helvetica Neue"/>
                <a:sym typeface="Helvetica Neue"/>
              </a:defRPr>
            </a:pPr>
            <a:r>
              <a:t>[2] Taimur Bakhshi and Bogdan Ghita. On internet traffic classification: A two-phased ma- chine learning approach. Canadian Journal of Electrical and Computer Engineering, 39(2):141–149, 2022.</a:t>
            </a:r>
          </a:p>
          <a:p>
            <a:pPr defTabSz="336499">
              <a:lnSpc>
                <a:spcPct val="125000"/>
              </a:lnSpc>
              <a:spcBef>
                <a:spcPts val="400"/>
              </a:spcBef>
              <a:defRPr b="1" spc="-22" sz="2268">
                <a:solidFill>
                  <a:srgbClr val="016E8F"/>
                </a:solidFill>
                <a:latin typeface="Helvetica Neue"/>
                <a:ea typeface="Helvetica Neue"/>
                <a:cs typeface="Helvetica Neue"/>
                <a:sym typeface="Helvetica Neue"/>
              </a:defRPr>
            </a:pPr>
            <a:r>
              <a:t>[3] Alisha Cecil. A summary of network traffic monitoring and analysis techniques. Journal of Scientific and Industrial Research, 76(3):149–153, 2020.</a:t>
            </a:r>
          </a:p>
          <a:p>
            <a:pPr defTabSz="336499">
              <a:lnSpc>
                <a:spcPct val="125000"/>
              </a:lnSpc>
              <a:spcBef>
                <a:spcPts val="400"/>
              </a:spcBef>
              <a:defRPr b="1" spc="-22" sz="2268">
                <a:solidFill>
                  <a:srgbClr val="016E8F"/>
                </a:solidFill>
                <a:latin typeface="Helvetica Neue"/>
                <a:ea typeface="Helvetica Neue"/>
                <a:cs typeface="Helvetica Neue"/>
                <a:sym typeface="Helvetica Neue"/>
              </a:defRPr>
            </a:pPr>
            <a:r>
              <a:t>[4] Conference papers. Network traffic classification techniques and comparative analysis using machine learning. Journal of Scientific and Industrial Research, 76(3):149–153, 2020.</a:t>
            </a:r>
          </a:p>
          <a:p>
            <a:pPr defTabSz="336499">
              <a:lnSpc>
                <a:spcPct val="125000"/>
              </a:lnSpc>
              <a:spcBef>
                <a:spcPts val="400"/>
              </a:spcBef>
              <a:defRPr b="1" spc="-22" sz="2268">
                <a:solidFill>
                  <a:srgbClr val="016E8F"/>
                </a:solidFill>
                <a:latin typeface="Helvetica Neue"/>
                <a:ea typeface="Helvetica Neue"/>
                <a:cs typeface="Helvetica Neue"/>
                <a:sym typeface="Helvetica Neue"/>
              </a:defRPr>
            </a:pPr>
            <a:r>
              <a:t>[5] Conference1 papers. Internet traffic classification using machine learning. Journal of Scientific and Industrial Research, 76(3):149–153, 2020.</a:t>
            </a:r>
          </a:p>
          <a:p>
            <a:pPr defTabSz="336499">
              <a:lnSpc>
                <a:spcPct val="125000"/>
              </a:lnSpc>
              <a:spcBef>
                <a:spcPts val="400"/>
              </a:spcBef>
              <a:defRPr b="1" spc="-22" sz="2268">
                <a:solidFill>
                  <a:srgbClr val="016E8F"/>
                </a:solidFill>
                <a:latin typeface="Helvetica Neue"/>
                <a:ea typeface="Helvetica Neue"/>
                <a:cs typeface="Helvetica Neue"/>
                <a:sym typeface="Helvetica Neue"/>
              </a:defRPr>
            </a:pPr>
            <a:r>
              <a:t>[6] HENRY FRIDAY NWEKE2 SYLVESTER I. ELE1 3 UZOMA RITA ALO1, *. Ma- chine learning-based framework for automatic malware detection using android traffic data. Journal of Scientific and Industrial Research, 76(3):149–153, 2020.</a:t>
            </a:r>
          </a:p>
          <a:p>
            <a:pPr defTabSz="336499">
              <a:lnSpc>
                <a:spcPct val="125000"/>
              </a:lnSpc>
              <a:spcBef>
                <a:spcPts val="400"/>
              </a:spcBef>
              <a:defRPr b="1" spc="-22" sz="2268">
                <a:solidFill>
                  <a:srgbClr val="016E8F"/>
                </a:solidFill>
                <a:latin typeface="Helvetica Neue"/>
                <a:ea typeface="Helvetica Neue"/>
                <a:cs typeface="Helvetica Neue"/>
                <a:sym typeface="Helvetica Neue"/>
              </a:defRPr>
            </a:pPr>
            <a:r>
              <a:t>[7] Dr. Ambika R Yoga Durgadevi Goli. Network traffic classification techniques-a review. Computers and Electrical Engineering, 71:309–320, 2022.</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Introduction…"/>
          <p:cNvSpPr txBox="1"/>
          <p:nvPr>
            <p:ph type="body" idx="1"/>
          </p:nvPr>
        </p:nvSpPr>
        <p:spPr>
          <a:xfrm>
            <a:off x="375973" y="289451"/>
            <a:ext cx="12252854" cy="8838580"/>
          </a:xfrm>
          <a:prstGeom prst="rect">
            <a:avLst/>
          </a:prstGeom>
        </p:spPr>
        <p:txBody>
          <a:bodyPr/>
          <a:lstStyle/>
          <a:p>
            <a:pPr defTabSz="311573">
              <a:defRPr spc="-37" sz="3750" u="sng"/>
            </a:pPr>
            <a:r>
              <a:t>Introduction</a:t>
            </a:r>
          </a:p>
          <a:p>
            <a:pPr marL="277812" indent="-277812" algn="l" defTabSz="342900">
              <a:lnSpc>
                <a:spcPct val="150000"/>
              </a:lnSpc>
              <a:spcBef>
                <a:spcPts val="300"/>
              </a:spcBef>
              <a:buSzPct val="100000"/>
              <a:buChar char="•"/>
              <a:defRPr b="1" spc="0" sz="2100">
                <a:solidFill>
                  <a:srgbClr val="016E8F"/>
                </a:solidFill>
                <a:latin typeface="Helvetica Neue"/>
                <a:ea typeface="Helvetica Neue"/>
                <a:cs typeface="Helvetica Neue"/>
                <a:sym typeface="Helvetica Neue"/>
              </a:defRPr>
            </a:pPr>
            <a:r>
              <a:t>Internet traffic has been constantly increasing with the revolutionarydevelopments in communication networks and applications. Global IP traffic is predicted to increase threefold over the next 5 years in Cisco’s report on global IP traffic forecast for 2011–2016.</a:t>
            </a:r>
          </a:p>
          <a:p>
            <a:pPr marL="277812" indent="-277812" algn="l" defTabSz="342900">
              <a:lnSpc>
                <a:spcPct val="150000"/>
              </a:lnSpc>
              <a:spcBef>
                <a:spcPts val="300"/>
              </a:spcBef>
              <a:buSzPct val="100000"/>
              <a:buChar char="•"/>
              <a:defRPr b="1" spc="0" sz="2100">
                <a:solidFill>
                  <a:srgbClr val="016E8F"/>
                </a:solidFill>
                <a:latin typeface="Helvetica Neue"/>
                <a:ea typeface="Helvetica Neue"/>
                <a:cs typeface="Helvetica Neue"/>
                <a:sym typeface="Helvetica Neue"/>
              </a:defRPr>
            </a:pPr>
            <a:r>
              <a:t>A network should handle this massive amount of data traffic and needs to identify malicious data in the data traffic.</a:t>
            </a:r>
          </a:p>
          <a:p>
            <a:pPr marL="277812" indent="-277812" algn="l" defTabSz="342900">
              <a:lnSpc>
                <a:spcPct val="150000"/>
              </a:lnSpc>
              <a:spcBef>
                <a:spcPts val="300"/>
              </a:spcBef>
              <a:buSzPct val="100000"/>
              <a:buChar char="•"/>
              <a:defRPr b="1" spc="0" sz="2100">
                <a:solidFill>
                  <a:srgbClr val="016E8F"/>
                </a:solidFill>
                <a:latin typeface="Helvetica Neue"/>
                <a:ea typeface="Helvetica Neue"/>
                <a:cs typeface="Helvetica Neue"/>
                <a:sym typeface="Helvetica Neue"/>
              </a:defRPr>
            </a:pPr>
            <a:r>
              <a:t>In order to perform this, there is a need of monitoring the network flow and detect any network intrusion.</a:t>
            </a:r>
          </a:p>
          <a:p>
            <a:pPr marL="277812" indent="-277812" algn="l" defTabSz="342900">
              <a:lnSpc>
                <a:spcPct val="150000"/>
              </a:lnSpc>
              <a:spcBef>
                <a:spcPts val="300"/>
              </a:spcBef>
              <a:buSzPct val="100000"/>
              <a:buChar char="•"/>
              <a:defRPr b="1" spc="0" sz="2100">
                <a:solidFill>
                  <a:srgbClr val="016E8F"/>
                </a:solidFill>
                <a:latin typeface="Helvetica Neue"/>
                <a:ea typeface="Helvetica Neue"/>
                <a:cs typeface="Helvetica Neue"/>
                <a:sym typeface="Helvetica Neue"/>
              </a:defRPr>
            </a:pPr>
            <a:r>
              <a:t>An Intrusion Detection System (IDS) is one such system which is used to generate an alert by trying to discriminate between malicious or normal traffic by observing network traffic over the internet linked devices, and it can also identify an attack which may be enduring attack and intrusion that has previously happened.</a:t>
            </a:r>
          </a:p>
          <a:p>
            <a:pPr marL="277812" indent="-277812" algn="l" defTabSz="342900">
              <a:lnSpc>
                <a:spcPct val="150000"/>
              </a:lnSpc>
              <a:spcBef>
                <a:spcPts val="300"/>
              </a:spcBef>
              <a:buSzPct val="100000"/>
              <a:buChar char="•"/>
              <a:defRPr b="1" spc="0" sz="2100">
                <a:solidFill>
                  <a:srgbClr val="016E8F"/>
                </a:solidFill>
                <a:latin typeface="Helvetica Neue"/>
                <a:ea typeface="Helvetica Neue"/>
                <a:cs typeface="Helvetica Neue"/>
                <a:sym typeface="Helvetica Neue"/>
              </a:defRPr>
            </a:pPr>
            <a:r>
              <a:t>The IDSs are generally classified into two categories: Signature-based detection and anomaly- based detection.</a:t>
            </a:r>
            <a:endParaRPr b="0"/>
          </a:p>
          <a:p>
            <a:pPr marL="277812" indent="-277812" algn="l" defTabSz="342900">
              <a:lnSpc>
                <a:spcPct val="150000"/>
              </a:lnSpc>
              <a:spcBef>
                <a:spcPts val="300"/>
              </a:spcBef>
              <a:buSzPct val="100000"/>
              <a:buChar char="•"/>
              <a:defRPr b="1" spc="0" sz="2100">
                <a:solidFill>
                  <a:srgbClr val="016E8F"/>
                </a:solidFill>
                <a:latin typeface="Helvetica Neue"/>
                <a:ea typeface="Helvetica Neue"/>
                <a:cs typeface="Helvetica Neue"/>
                <a:sym typeface="Helvetica Neue"/>
              </a:defRPr>
            </a:pPr>
            <a:r>
              <a:t>Recently, many investigators have proposed various approaches to classify network traffic like port based technique, payload based technique, machine learning based technique.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Problem statement…"/>
          <p:cNvSpPr txBox="1"/>
          <p:nvPr>
            <p:ph type="body" idx="1"/>
          </p:nvPr>
        </p:nvSpPr>
        <p:spPr>
          <a:xfrm>
            <a:off x="382456" y="720006"/>
            <a:ext cx="12239888" cy="8313588"/>
          </a:xfrm>
          <a:prstGeom prst="rect">
            <a:avLst/>
          </a:prstGeom>
        </p:spPr>
        <p:txBody>
          <a:bodyPr/>
          <a:lstStyle/>
          <a:p>
            <a:pPr>
              <a:defRPr u="sng"/>
            </a:pPr>
            <a:r>
              <a:t>Problem statement </a:t>
            </a:r>
          </a:p>
          <a:p>
            <a:pPr algn="l" defTabSz="457200">
              <a:lnSpc>
                <a:spcPct val="150000"/>
              </a:lnSpc>
              <a:spcBef>
                <a:spcPts val="500"/>
              </a:spcBef>
              <a:defRPr b="1" spc="0" sz="2800">
                <a:solidFill>
                  <a:srgbClr val="016E8F"/>
                </a:solidFill>
                <a:uFill>
                  <a:solidFill>
                    <a:srgbClr val="2A9BDC"/>
                  </a:solidFill>
                </a:uFill>
                <a:latin typeface="Helvetica Neue"/>
                <a:ea typeface="Helvetica Neue"/>
                <a:cs typeface="Helvetica Neue"/>
                <a:sym typeface="Helvetica Neue"/>
              </a:defRPr>
            </a:pPr>
          </a:p>
          <a:p>
            <a:pPr algn="l" defTabSz="457200">
              <a:lnSpc>
                <a:spcPct val="150000"/>
              </a:lnSpc>
              <a:spcBef>
                <a:spcPts val="500"/>
              </a:spcBef>
              <a:defRPr b="1" spc="0" sz="2800">
                <a:solidFill>
                  <a:srgbClr val="016E8F"/>
                </a:solidFill>
                <a:uFill>
                  <a:solidFill>
                    <a:srgbClr val="2A9BDC"/>
                  </a:solidFill>
                </a:uFill>
                <a:latin typeface="Helvetica Neue"/>
                <a:ea typeface="Helvetica Neue"/>
                <a:cs typeface="Helvetica Neue"/>
                <a:sym typeface="Helvetica Neue"/>
              </a:defRPr>
            </a:pPr>
            <a:r>
              <a:rPr>
                <a:solidFill>
                  <a:srgbClr val="474747"/>
                </a:solidFill>
              </a:rPr>
              <a:t>Title</a:t>
            </a:r>
            <a:r>
              <a:t>: INTERNET TRAFFIC ANALYSER</a:t>
            </a:r>
            <a:endParaRPr b="0"/>
          </a:p>
          <a:p>
            <a:pPr algn="l" defTabSz="457200">
              <a:lnSpc>
                <a:spcPct val="150000"/>
              </a:lnSpc>
              <a:spcBef>
                <a:spcPts val="500"/>
              </a:spcBef>
              <a:defRPr spc="0" sz="2800">
                <a:solidFill>
                  <a:srgbClr val="016E8F"/>
                </a:solidFill>
                <a:uFill>
                  <a:solidFill>
                    <a:srgbClr val="2A9BDC"/>
                  </a:solidFill>
                </a:uFill>
                <a:latin typeface="Helvetica Neue"/>
                <a:ea typeface="Helvetica Neue"/>
                <a:cs typeface="Helvetica Neue"/>
                <a:sym typeface="Helvetica Neue"/>
              </a:defRPr>
            </a:pPr>
            <a:r>
              <a:t> </a:t>
            </a:r>
          </a:p>
          <a:p>
            <a:pPr algn="l" defTabSz="457200">
              <a:lnSpc>
                <a:spcPct val="150000"/>
              </a:lnSpc>
              <a:spcBef>
                <a:spcPts val="500"/>
              </a:spcBef>
              <a:defRPr b="1" spc="0" sz="2800">
                <a:solidFill>
                  <a:srgbClr val="016E8F"/>
                </a:solidFill>
                <a:uFill>
                  <a:solidFill>
                    <a:srgbClr val="2A9BDC"/>
                  </a:solidFill>
                </a:uFill>
                <a:latin typeface="Helvetica Neue"/>
                <a:ea typeface="Helvetica Neue"/>
                <a:cs typeface="Helvetica Neue"/>
                <a:sym typeface="Helvetica Neue"/>
              </a:defRPr>
            </a:pPr>
            <a:r>
              <a:rPr>
                <a:solidFill>
                  <a:srgbClr val="474747"/>
                </a:solidFill>
              </a:rPr>
              <a:t>Description</a:t>
            </a:r>
            <a:r>
              <a:t>:Institution of Large scale have difficulty in monitoring the internet traffic that is going to and from routers round the clock.</a:t>
            </a:r>
            <a:endParaRPr b="0"/>
          </a:p>
          <a:p>
            <a:pPr algn="l" defTabSz="457200">
              <a:lnSpc>
                <a:spcPct val="150000"/>
              </a:lnSpc>
              <a:spcBef>
                <a:spcPts val="500"/>
              </a:spcBef>
              <a:defRPr b="1" spc="0" sz="2800">
                <a:solidFill>
                  <a:srgbClr val="016E8F"/>
                </a:solidFill>
                <a:uFill>
                  <a:solidFill>
                    <a:srgbClr val="2A9BDC"/>
                  </a:solidFill>
                </a:uFill>
                <a:latin typeface="Helvetica Neue"/>
                <a:ea typeface="Helvetica Neue"/>
                <a:cs typeface="Helvetica Neue"/>
                <a:sym typeface="Helvetica Neue"/>
              </a:defRPr>
            </a:pPr>
            <a:r>
              <a:t>An mechanism where all the traffic can intercepted and categorised into the categorise such as news, education, sexually explicit content, movies and so on</a:t>
            </a:r>
          </a:p>
          <a:p>
            <a:pPr>
              <a:lnSpc>
                <a:spcPct val="150000"/>
              </a:lnSpc>
              <a:spcBef>
                <a:spcPts val="500"/>
              </a:spcBef>
              <a:defRPr spc="-28" sz="2800"/>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Objective…"/>
          <p:cNvSpPr txBox="1"/>
          <p:nvPr>
            <p:ph type="body" idx="1"/>
          </p:nvPr>
        </p:nvSpPr>
        <p:spPr>
          <a:xfrm>
            <a:off x="334469" y="596204"/>
            <a:ext cx="12059164" cy="8561192"/>
          </a:xfrm>
          <a:prstGeom prst="rect">
            <a:avLst/>
          </a:prstGeom>
        </p:spPr>
        <p:txBody>
          <a:bodyPr/>
          <a:lstStyle/>
          <a:p>
            <a:pPr defTabSz="294956">
              <a:lnSpc>
                <a:spcPct val="150000"/>
              </a:lnSpc>
              <a:spcBef>
                <a:spcPts val="300"/>
              </a:spcBef>
              <a:defRPr cap="all" spc="-35" sz="3550" u="sng"/>
            </a:pPr>
            <a:r>
              <a:t>Objective</a:t>
            </a:r>
          </a:p>
          <a:p>
            <a:pPr algn="l" defTabSz="324611">
              <a:lnSpc>
                <a:spcPct val="150000"/>
              </a:lnSpc>
              <a:spcBef>
                <a:spcPts val="300"/>
              </a:spcBef>
              <a:defRPr b="1" spc="0" sz="1987">
                <a:solidFill>
                  <a:srgbClr val="016E8F"/>
                </a:solidFill>
                <a:latin typeface="Helvetica Neue"/>
                <a:ea typeface="Helvetica Neue"/>
                <a:cs typeface="Helvetica Neue"/>
                <a:sym typeface="Helvetica Neue"/>
              </a:defRPr>
            </a:pPr>
            <a:r>
              <a:t>All the network traffic should be categorised into categories like news, education, sexually explicit content, movies and so on.</a:t>
            </a:r>
          </a:p>
          <a:p>
            <a:pPr defTabSz="324611">
              <a:lnSpc>
                <a:spcPct val="150000"/>
              </a:lnSpc>
              <a:spcBef>
                <a:spcPts val="1000"/>
              </a:spcBef>
              <a:defRPr spc="0" sz="3550" u="sng">
                <a:solidFill>
                  <a:srgbClr val="474747"/>
                </a:solidFill>
              </a:defRPr>
            </a:pPr>
            <a:r>
              <a:t>LITERATURE SURVEY</a:t>
            </a:r>
          </a:p>
          <a:p>
            <a:pPr defTabSz="324611">
              <a:lnSpc>
                <a:spcPct val="150000"/>
              </a:lnSpc>
              <a:spcBef>
                <a:spcPts val="300"/>
              </a:spcBef>
              <a:defRPr b="1" spc="0" sz="1987">
                <a:solidFill>
                  <a:srgbClr val="016E8F"/>
                </a:solidFill>
                <a:latin typeface="Helvetica Neue"/>
                <a:ea typeface="Helvetica Neue"/>
                <a:cs typeface="Helvetica Neue"/>
                <a:sym typeface="Helvetica Neue"/>
              </a:defRPr>
            </a:pPr>
            <a:r>
              <a:t>1)Evaluating visualisation approaches to detect abnormal activities in network traffic data </a:t>
            </a:r>
          </a:p>
          <a:p>
            <a:pPr defTabSz="324611">
              <a:lnSpc>
                <a:spcPct val="150000"/>
              </a:lnSpc>
              <a:spcBef>
                <a:spcPts val="300"/>
              </a:spcBef>
              <a:defRPr b="1" spc="0" sz="1987">
                <a:solidFill>
                  <a:srgbClr val="016E8F"/>
                </a:solidFill>
                <a:latin typeface="Helvetica Neue"/>
                <a:ea typeface="Helvetica Neue"/>
                <a:cs typeface="Helvetica Neue"/>
                <a:sym typeface="Helvetica Neue"/>
              </a:defRPr>
            </a:pPr>
            <a:r>
              <a:rPr u="sng"/>
              <a:t>AUTHORS</a:t>
            </a:r>
            <a:r>
              <a:t>:Dong Hyun Jeong,Soo-Yeon Ji,Bong-Keun Jeong</a:t>
            </a:r>
          </a:p>
          <a:p>
            <a:pPr defTabSz="324611">
              <a:lnSpc>
                <a:spcPct val="150000"/>
              </a:lnSpc>
              <a:spcBef>
                <a:spcPts val="300"/>
              </a:spcBef>
              <a:defRPr b="1" spc="0" sz="1987">
                <a:solidFill>
                  <a:srgbClr val="016E8F"/>
                </a:solidFill>
                <a:latin typeface="Helvetica Neue"/>
                <a:ea typeface="Helvetica Neue"/>
                <a:cs typeface="Helvetica Neue"/>
                <a:sym typeface="Helvetica Neue"/>
              </a:defRPr>
            </a:pPr>
            <a:r>
              <a:t>In this paper, we examined various visualisation approaches used to identify abnormal network activities.Based on the literature review, we identified four common visualisation techniques: data filtration and transformation, pixel-based visualisation, graph representation, and coordinated multi- views.Data filtration is a simple technique that focuses on extracting portions of data or attributes with user- specified criteria.Data transformation utilises various approaches such as statistical analysis, machine learning, and data min- ing to extract transformed data.Pixel-based representation is a popular technique that supports the representation of data elements as coloured pixels.Graph representations is used to support the analysis of network traffic patterns and determine anomalous behaviours. Coordinated multi views enable users to analyse data from different perspectives by creating tightly integrated multiple views.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CONTD…"/>
          <p:cNvSpPr txBox="1"/>
          <p:nvPr>
            <p:ph type="body" idx="1"/>
          </p:nvPr>
        </p:nvSpPr>
        <p:spPr>
          <a:xfrm>
            <a:off x="410561" y="690664"/>
            <a:ext cx="11996907" cy="8340522"/>
          </a:xfrm>
          <a:prstGeom prst="rect">
            <a:avLst/>
          </a:prstGeom>
        </p:spPr>
        <p:txBody>
          <a:bodyPr/>
          <a:lstStyle/>
          <a:p>
            <a:pPr defTabSz="274184">
              <a:defRPr spc="-33" sz="3300" u="sng"/>
            </a:pPr>
            <a:r>
              <a:t>CONTD</a:t>
            </a:r>
          </a:p>
          <a:p>
            <a:pPr algn="l" defTabSz="301752">
              <a:lnSpc>
                <a:spcPct val="150000"/>
              </a:lnSpc>
              <a:spcBef>
                <a:spcPts val="300"/>
              </a:spcBef>
              <a:defRPr b="1" spc="0" sz="1980">
                <a:solidFill>
                  <a:srgbClr val="016E8F"/>
                </a:solidFill>
                <a:uFill>
                  <a:solidFill>
                    <a:srgbClr val="2A9BDC"/>
                  </a:solidFill>
                </a:uFill>
                <a:latin typeface="Helvetica Neue"/>
                <a:ea typeface="Helvetica Neue"/>
                <a:cs typeface="Helvetica Neue"/>
                <a:sym typeface="Helvetica Neue"/>
              </a:defRPr>
            </a:pPr>
            <a:r>
              <a:t>2)NETWORK TRAFFIC CLASSIFICATION TECHNIQUES-A REVIEW</a:t>
            </a:r>
          </a:p>
          <a:p>
            <a:pPr algn="l" defTabSz="301752">
              <a:lnSpc>
                <a:spcPct val="150000"/>
              </a:lnSpc>
              <a:spcBef>
                <a:spcPts val="300"/>
              </a:spcBef>
              <a:defRPr b="1" spc="0" sz="1980">
                <a:solidFill>
                  <a:srgbClr val="016E8F"/>
                </a:solidFill>
                <a:uFill>
                  <a:solidFill>
                    <a:srgbClr val="2A9BDC"/>
                  </a:solidFill>
                </a:uFill>
                <a:latin typeface="Helvetica Neue"/>
                <a:ea typeface="Helvetica Neue"/>
                <a:cs typeface="Helvetica Neue"/>
                <a:sym typeface="Helvetica Neue"/>
              </a:defRPr>
            </a:pPr>
            <a:r>
              <a:rPr u="sng"/>
              <a:t>AUTHORS</a:t>
            </a:r>
            <a:r>
              <a:t>:Yoga Durgadevi Goli, Dr. Ambika R</a:t>
            </a:r>
          </a:p>
          <a:p>
            <a:pPr algn="l" defTabSz="301752">
              <a:lnSpc>
                <a:spcPct val="150000"/>
              </a:lnSpc>
              <a:spcBef>
                <a:spcPts val="300"/>
              </a:spcBef>
              <a:defRPr b="1" spc="0" sz="1782">
                <a:solidFill>
                  <a:srgbClr val="016E8F"/>
                </a:solidFill>
                <a:uFill>
                  <a:solidFill>
                    <a:srgbClr val="2A9BDC"/>
                  </a:solidFill>
                </a:uFill>
                <a:latin typeface="Helvetica Neue"/>
                <a:ea typeface="Helvetica Neue"/>
                <a:cs typeface="Helvetica Neue"/>
                <a:sym typeface="Helvetica Neue"/>
              </a:defRPr>
            </a:pPr>
            <a:r>
              <a:t>In this paper we discuss few techniques for network traffic classification. Three types of methods are available for network traffic classification: port- </a:t>
            </a:r>
            <a:r>
              <a:rPr sz="1848"/>
              <a:t>based</a:t>
            </a:r>
            <a:r>
              <a:t>, payload-based and machine learning-based.In port based techniques network traffic identification can be done based on the port numbers.In these techniques, many applications use the port number assigned by (IANA) Internet Assigned Numbers Authority.Unfortunately, these techniques suffers from the following disadvantages.As the applications are growing, they may use unpredictable port numbers.These techniques may not be suitable when some applications didn’t registered their port numbers with IANA.In payload based technique, which is also known as Deep Packet Inspection (DPI), the contents of the packets are observed by referring characteristic signatures of network applications in the traffic.Although these techniques provide accurate results, it has some disadvantages.Some of the limitations of port-based and payload- based techniques can be avoided by using Machine learning- based methods.Using machine learning techniques for traffic classification leads to reduce computational costs and identify encrypted traffic easily.Applying Machine Learning Techniques for Traffic classification involves a number of steps that need to be followed: First, the features need to be identified. These features are required to identify and differentiate unknown traffic.The next step is to train the Machine Language classifier by associating the set of features with known traffic classes.Then, a machine learning algorithm can be used to classify unknown traffic using previous training.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CONTD…"/>
          <p:cNvSpPr txBox="1"/>
          <p:nvPr>
            <p:ph type="body" idx="1"/>
          </p:nvPr>
        </p:nvSpPr>
        <p:spPr>
          <a:xfrm>
            <a:off x="554743" y="545506"/>
            <a:ext cx="11895313" cy="8630837"/>
          </a:xfrm>
          <a:prstGeom prst="rect">
            <a:avLst/>
          </a:prstGeom>
        </p:spPr>
        <p:txBody>
          <a:bodyPr/>
          <a:lstStyle/>
          <a:p>
            <a:pPr defTabSz="249258">
              <a:defRPr spc="-30" sz="3000" u="sng"/>
            </a:pPr>
            <a:r>
              <a:t>CONTD</a:t>
            </a:r>
          </a:p>
          <a:p>
            <a:pPr defTabSz="249258">
              <a:lnSpc>
                <a:spcPct val="150000"/>
              </a:lnSpc>
              <a:spcBef>
                <a:spcPts val="300"/>
              </a:spcBef>
              <a:defRPr b="1" spc="-15" sz="1560">
                <a:solidFill>
                  <a:srgbClr val="016E8F"/>
                </a:solidFill>
                <a:latin typeface="Helvetica Neue"/>
                <a:ea typeface="Helvetica Neue"/>
                <a:cs typeface="Helvetica Neue"/>
                <a:sym typeface="Helvetica Neue"/>
              </a:defRPr>
            </a:pPr>
            <a:r>
              <a:t>3)On Internet Traffic Classification: A Two-Phased Machine Learning Approach</a:t>
            </a:r>
          </a:p>
          <a:p>
            <a:pPr defTabSz="249258">
              <a:lnSpc>
                <a:spcPct val="150000"/>
              </a:lnSpc>
              <a:spcBef>
                <a:spcPts val="300"/>
              </a:spcBef>
              <a:defRPr b="1" spc="-15" sz="1560">
                <a:solidFill>
                  <a:srgbClr val="016E8F"/>
                </a:solidFill>
                <a:latin typeface="Helvetica Neue"/>
                <a:ea typeface="Helvetica Neue"/>
                <a:cs typeface="Helvetica Neue"/>
                <a:sym typeface="Helvetica Neue"/>
              </a:defRPr>
            </a:pPr>
            <a:r>
              <a:rPr u="sng"/>
              <a:t>AUTHORS</a:t>
            </a:r>
            <a:r>
              <a:t>:Taimur Bakhshi and Bogdan Ghita</a:t>
            </a:r>
          </a:p>
          <a:p>
            <a:pPr defTabSz="249258">
              <a:lnSpc>
                <a:spcPct val="150000"/>
              </a:lnSpc>
              <a:spcBef>
                <a:spcPts val="300"/>
              </a:spcBef>
              <a:defRPr b="1" spc="-15" sz="1560">
                <a:solidFill>
                  <a:srgbClr val="016E8F"/>
                </a:solidFill>
                <a:latin typeface="Helvetica Neue"/>
                <a:ea typeface="Helvetica Neue"/>
                <a:cs typeface="Helvetica Neue"/>
                <a:sym typeface="Helvetica Neue"/>
              </a:defRPr>
            </a:pPr>
            <a:r>
              <a:t>Traffic classification serves as a fundamental requirement for network operators to differentiate and prioritise traffic for a number of purposes, from guaranteeing quality of service to anomaly detection and even profiling user resource requirements. To increase the flow classification accuracy, cascaded classification methodologies employing a combination of algorithms as well as semisupervised ML approaches have also been previously explored.ML tool used in traffic classification studies is Weka [37], incorporating a library (Java based) of supervised and unsupervised classifiers which can be readily implemented on test data set to evaluate the accuracy of the results from each methodology.Weka machine learning software suite (version 3.6.13) was employed to evaluate the eight most commonly utilised supervised machine learning algorithms in comparison with the proposed two- phased approach. The comparison evaluated (i) the classification accuracy of each algorithm and (ii) the computational overhead including the training and testing times to validate the results from each classification technique as well as (iii) provide perspectives on the scalability of our two-phased machine learning classifier.ML algorithms, unsupervised and supervised, were combined and the scheme used a probabilistic assignment during unsupervised cluster analysis to associated clusters with traffic labels.A high level overview of the traffic classification scheme is shown</a:t>
            </a:r>
          </a:p>
          <a:p>
            <a:pPr defTabSz="249258">
              <a:lnSpc>
                <a:spcPct val="150000"/>
              </a:lnSpc>
              <a:spcBef>
                <a:spcPts val="300"/>
              </a:spcBef>
              <a:defRPr b="1" spc="-15" sz="1560">
                <a:solidFill>
                  <a:srgbClr val="016E8F"/>
                </a:solidFill>
                <a:latin typeface="Helvetica Neue"/>
                <a:ea typeface="Helvetica Neue"/>
                <a:cs typeface="Helvetica Neue"/>
                <a:sym typeface="Helvetica Neue"/>
              </a:defRPr>
            </a:pPr>
            <a:r>
              <a:t>(i) Preprocessing. Internet traffic is collected from end- user machines and marked with application labels accordingly.</a:t>
            </a:r>
          </a:p>
          <a:p>
            <a:pPr defTabSz="249258">
              <a:lnSpc>
                <a:spcPct val="150000"/>
              </a:lnSpc>
              <a:spcBef>
                <a:spcPts val="300"/>
              </a:spcBef>
              <a:defRPr b="1" spc="-15" sz="1560">
                <a:solidFill>
                  <a:srgbClr val="016E8F"/>
                </a:solidFill>
                <a:latin typeface="Helvetica Neue"/>
                <a:ea typeface="Helvetica Neue"/>
                <a:cs typeface="Helvetica Neue"/>
                <a:sym typeface="Helvetica Neue"/>
              </a:defRPr>
            </a:pPr>
            <a:r>
              <a:t>(ii) Cluster Analysis. Using unsupervised 𝑘-means, flows belonging to individual applications are separately</a:t>
            </a:r>
          </a:p>
          <a:p>
            <a:pPr defTabSz="249258">
              <a:lnSpc>
                <a:spcPct val="150000"/>
              </a:lnSpc>
              <a:spcBef>
                <a:spcPts val="300"/>
              </a:spcBef>
              <a:defRPr b="1" spc="-15" sz="1560">
                <a:solidFill>
                  <a:srgbClr val="016E8F"/>
                </a:solidFill>
                <a:latin typeface="Helvetica Neue"/>
                <a:ea typeface="Helvetica Neue"/>
                <a:cs typeface="Helvetica Neue"/>
                <a:sym typeface="Helvetica Neue"/>
              </a:defRPr>
            </a:pPr>
            <a:r>
              <a:t>cluster analysed to extract unique subclasses per application, offering a finer granularity of the classification e.g., YouTube and Netflix flows would be classed as streaming and browsing.</a:t>
            </a:r>
          </a:p>
          <a:p>
            <a:pPr defTabSz="249258">
              <a:lnSpc>
                <a:spcPct val="150000"/>
              </a:lnSpc>
              <a:spcBef>
                <a:spcPts val="300"/>
              </a:spcBef>
              <a:defRPr b="1" spc="-15" sz="1560">
                <a:solidFill>
                  <a:srgbClr val="016E8F"/>
                </a:solidFill>
                <a:latin typeface="Helvetica Neue"/>
                <a:ea typeface="Helvetica Neue"/>
                <a:cs typeface="Helvetica Neue"/>
                <a:sym typeface="Helvetica Neue"/>
              </a:defRPr>
            </a:pPr>
            <a:r>
              <a:t>(iii) Classifier Training. Flows marked with their 𝑘-means clusters, indicating the subclass they belong to, are</a:t>
            </a:r>
          </a:p>
          <a:p>
            <a:pPr defTabSz="249258">
              <a:lnSpc>
                <a:spcPct val="150000"/>
              </a:lnSpc>
              <a:spcBef>
                <a:spcPts val="300"/>
              </a:spcBef>
              <a:defRPr b="1" spc="-15" sz="1560">
                <a:solidFill>
                  <a:srgbClr val="016E8F"/>
                </a:solidFill>
                <a:latin typeface="Helvetica Neue"/>
                <a:ea typeface="Helvetica Neue"/>
                <a:cs typeface="Helvetica Neue"/>
                <a:sym typeface="Helvetica Neue"/>
              </a:defRPr>
            </a:pPr>
            <a:r>
              <a:t>afterwards fed to a C5.0 classifier for supervised training, leading to a decision tree. (iv) Evaluation. A separate data set is used for testing the accuracy of the algorithm.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CONTD…"/>
          <p:cNvSpPr txBox="1"/>
          <p:nvPr>
            <p:ph type="body" idx="1"/>
          </p:nvPr>
        </p:nvSpPr>
        <p:spPr>
          <a:xfrm>
            <a:off x="533205" y="612926"/>
            <a:ext cx="11938390" cy="8622363"/>
          </a:xfrm>
          <a:prstGeom prst="rect">
            <a:avLst/>
          </a:prstGeom>
        </p:spPr>
        <p:txBody>
          <a:bodyPr/>
          <a:lstStyle/>
          <a:p>
            <a:pPr defTabSz="278338">
              <a:defRPr spc="-33" sz="3350" u="sng"/>
            </a:pPr>
            <a:r>
              <a:t>CONTD</a:t>
            </a:r>
          </a:p>
          <a:p>
            <a:pPr defTabSz="278338">
              <a:lnSpc>
                <a:spcPct val="150000"/>
              </a:lnSpc>
              <a:spcBef>
                <a:spcPts val="300"/>
              </a:spcBef>
              <a:defRPr b="1" spc="-18" sz="1876">
                <a:solidFill>
                  <a:schemeClr val="accent1">
                    <a:hueOff val="420094"/>
                    <a:satOff val="-1465"/>
                    <a:lumOff val="-19139"/>
                  </a:schemeClr>
                </a:solidFill>
                <a:latin typeface="Helvetica Neue"/>
                <a:ea typeface="Helvetica Neue"/>
                <a:cs typeface="Helvetica Neue"/>
                <a:sym typeface="Helvetica Neue"/>
              </a:defRPr>
            </a:pPr>
            <a:r>
              <a:t>4)A Review of Current Machine Learning Approaches for Anomaly Detection in Network Traffic</a:t>
            </a:r>
          </a:p>
          <a:p>
            <a:pPr defTabSz="278338">
              <a:lnSpc>
                <a:spcPct val="150000"/>
              </a:lnSpc>
              <a:spcBef>
                <a:spcPts val="300"/>
              </a:spcBef>
              <a:defRPr b="1" spc="-18" sz="1876">
                <a:solidFill>
                  <a:schemeClr val="accent1">
                    <a:hueOff val="420094"/>
                    <a:satOff val="-1465"/>
                    <a:lumOff val="-19139"/>
                  </a:schemeClr>
                </a:solidFill>
                <a:latin typeface="Helvetica Neue"/>
                <a:ea typeface="Helvetica Neue"/>
                <a:cs typeface="Helvetica Neue"/>
                <a:sym typeface="Helvetica Neue"/>
              </a:defRPr>
            </a:pPr>
            <a:r>
              <a:rPr u="sng"/>
              <a:t>AUTHORS</a:t>
            </a:r>
            <a:r>
              <a:t>: Wasim A. Ali,Malika Bendechache,Mohammed Fadhel Aljunid</a:t>
            </a:r>
          </a:p>
          <a:p>
            <a:pPr defTabSz="278338">
              <a:lnSpc>
                <a:spcPct val="150000"/>
              </a:lnSpc>
              <a:spcBef>
                <a:spcPts val="300"/>
              </a:spcBef>
              <a:defRPr b="1" spc="-18" sz="1876">
                <a:solidFill>
                  <a:schemeClr val="accent1">
                    <a:hueOff val="420094"/>
                    <a:satOff val="-1465"/>
                    <a:lumOff val="-19139"/>
                  </a:schemeClr>
                </a:solidFill>
                <a:latin typeface="Helvetica Neue"/>
                <a:ea typeface="Helvetica Neue"/>
                <a:cs typeface="Helvetica Neue"/>
                <a:sym typeface="Helvetica Neue"/>
              </a:defRPr>
            </a:pPr>
            <a:r>
              <a:t>A computer network is a combination of many individual entities assembled together to provide complete and various communication services.Anomalies in these networks are also called abnormalities, outliers, or exceptions.Anomaly detection system is an automated security system used for monitoring, analysing, and detecting abnormal activities within a network or host.In this paper, we will investigate different types of attacks handled by using supervised, unsupervised and semi-supervised algorithms.Applying supervised techniques on the network data sets allows us to build a model, and the data instances can be labelled using a set of attributes. Many supervised algorithms are used to detect anomalies and intrusions in the network traffic and have proven effectiveness and efficiency, such as Support Vector Machine(SVM), Artificial Neural Network(ANN), Nearest Neighbour algorithm, Decision Trees, K- nearest neighbour, Ensembles classifiers, and Naïve Bayes classifier.Unsupervised Network Detection Systems (NDS)are used to overcome the limitation of the supervised anomaly techniques system.There are many unsupervised algorithms used to cluster given data and detect anomalous/ abnormal activities in network traffic successfully like the K-means algorithm, Hidden Markov Model(HMM), Gaussian Mixture, Hierarchical clustering, and Neural Networks (NNs).Semi-supervised machine learning could be a combination of supervised and unsupervised machine learning approaches.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Existing system…"/>
          <p:cNvSpPr txBox="1"/>
          <p:nvPr>
            <p:ph type="body" idx="1"/>
          </p:nvPr>
        </p:nvSpPr>
        <p:spPr>
          <a:xfrm>
            <a:off x="472818" y="573066"/>
            <a:ext cx="11955402" cy="8575717"/>
          </a:xfrm>
          <a:prstGeom prst="rect">
            <a:avLst/>
          </a:prstGeom>
        </p:spPr>
        <p:txBody>
          <a:bodyPr anchor="t"/>
          <a:lstStyle/>
          <a:p>
            <a:pPr defTabSz="340653">
              <a:lnSpc>
                <a:spcPct val="100000"/>
              </a:lnSpc>
              <a:spcBef>
                <a:spcPts val="400"/>
              </a:spcBef>
              <a:defRPr cap="all" spc="-40" sz="4018" u="sng"/>
            </a:pPr>
            <a:r>
              <a:t>Existing system </a:t>
            </a:r>
          </a:p>
          <a:p>
            <a:pPr marL="303741" indent="-303741" algn="just" defTabSz="374904">
              <a:lnSpc>
                <a:spcPct val="150000"/>
              </a:lnSpc>
              <a:spcBef>
                <a:spcPts val="400"/>
              </a:spcBef>
              <a:buSzPct val="100000"/>
              <a:buChar char="•"/>
              <a:defRPr b="1" spc="0" sz="2296">
                <a:solidFill>
                  <a:srgbClr val="016E8F"/>
                </a:solidFill>
                <a:latin typeface="Helvetica Neue"/>
                <a:ea typeface="Helvetica Neue"/>
                <a:cs typeface="Helvetica Neue"/>
                <a:sym typeface="Helvetica Neue"/>
              </a:defRPr>
            </a:pPr>
            <a:r>
              <a:t>In this section, we discuss few techniques for network traffic classification. </a:t>
            </a:r>
          </a:p>
          <a:p>
            <a:pPr marL="303741" indent="-303741" algn="just" defTabSz="374904">
              <a:lnSpc>
                <a:spcPct val="150000"/>
              </a:lnSpc>
              <a:spcBef>
                <a:spcPts val="400"/>
              </a:spcBef>
              <a:buSzPct val="100000"/>
              <a:buChar char="•"/>
              <a:defRPr b="1" spc="0" sz="2296">
                <a:solidFill>
                  <a:srgbClr val="016E8F"/>
                </a:solidFill>
                <a:latin typeface="Helvetica Neue"/>
                <a:ea typeface="Helvetica Neue"/>
                <a:cs typeface="Helvetica Neue"/>
                <a:sym typeface="Helvetica Neue"/>
              </a:defRPr>
            </a:pPr>
            <a:r>
              <a:t>Two types of methods are available for network traffic classification: port- based and pay load based.(2)</a:t>
            </a:r>
          </a:p>
          <a:p>
            <a:pPr marL="303741" indent="-303741" algn="just" defTabSz="374904">
              <a:lnSpc>
                <a:spcPct val="150000"/>
              </a:lnSpc>
              <a:spcBef>
                <a:spcPts val="400"/>
              </a:spcBef>
              <a:buSzPct val="100000"/>
              <a:buChar char="•"/>
              <a:defRPr b="1" spc="0" sz="2296">
                <a:solidFill>
                  <a:srgbClr val="016E8F"/>
                </a:solidFill>
                <a:latin typeface="Helvetica Neue"/>
                <a:ea typeface="Helvetica Neue"/>
                <a:cs typeface="Helvetica Neue"/>
                <a:sym typeface="Helvetica Neue"/>
              </a:defRPr>
            </a:pPr>
            <a:r>
              <a:rPr u="sng"/>
              <a:t>Port-based techniques:</a:t>
            </a:r>
            <a:r>
              <a:t> In Port-based techniques network traffic identification can be done based on the port numbers.</a:t>
            </a:r>
          </a:p>
          <a:p>
            <a:pPr algn="just" defTabSz="374904">
              <a:lnSpc>
                <a:spcPct val="150000"/>
              </a:lnSpc>
              <a:spcBef>
                <a:spcPts val="400"/>
              </a:spcBef>
              <a:defRPr b="1" spc="0" sz="2296">
                <a:solidFill>
                  <a:srgbClr val="016E8F"/>
                </a:solidFill>
                <a:latin typeface="Helvetica Neue"/>
                <a:ea typeface="Helvetica Neue"/>
                <a:cs typeface="Helvetica Neue"/>
                <a:sym typeface="Helvetica Neue"/>
              </a:defRPr>
            </a:pPr>
            <a:r>
              <a:t>In these techniques, many applications use the port number assigned by (IANA) Internet Assigned Numbers Authority on a local host in the network, which will be used as a meeting point and the other hosts may initiate communication using that local host.(2)</a:t>
            </a:r>
          </a:p>
          <a:p>
            <a:pPr marL="303741" indent="-303741" algn="just" defTabSz="374904">
              <a:lnSpc>
                <a:spcPct val="150000"/>
              </a:lnSpc>
              <a:spcBef>
                <a:spcPts val="400"/>
              </a:spcBef>
              <a:buSzPct val="100000"/>
              <a:buChar char="•"/>
              <a:defRPr b="1" spc="0" sz="2296">
                <a:solidFill>
                  <a:srgbClr val="016E8F"/>
                </a:solidFill>
                <a:latin typeface="Helvetica Neue"/>
                <a:ea typeface="Helvetica Neue"/>
                <a:cs typeface="Helvetica Neue"/>
                <a:sym typeface="Helvetica Neue"/>
              </a:defRPr>
            </a:pPr>
            <a:r>
              <a:rPr u="sng"/>
              <a:t>Payload based techniques</a:t>
            </a:r>
            <a:r>
              <a:t>:In payload-based techniques, which is also known as Deep Packet Inspection (DPI), the contents of the packets are observed by referring characteristic signatures of network applications in the traffic.(2)</a:t>
            </a:r>
          </a:p>
          <a:p>
            <a:pPr algn="just" defTabSz="374904">
              <a:lnSpc>
                <a:spcPct val="150000"/>
              </a:lnSpc>
              <a:spcBef>
                <a:spcPts val="400"/>
              </a:spcBef>
              <a:defRPr b="1" spc="0" sz="2296">
                <a:solidFill>
                  <a:srgbClr val="016E8F"/>
                </a:solidFill>
                <a:latin typeface="Helvetica Neue"/>
                <a:ea typeface="Helvetica Neue"/>
                <a:cs typeface="Helvetica Neue"/>
                <a:sym typeface="Helvetica Neue"/>
              </a:defRPr>
            </a:pPr>
            <a:r>
              <a:t>Most of the payload based techniques inspects the contents of the packet and tries to match them with a set of signatures stored in the database.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6_FeatureStory">
  <a:themeElements>
    <a:clrScheme name="26_FeatureStory">
      <a:dk1>
        <a:srgbClr val="000000"/>
      </a:dk1>
      <a:lt1>
        <a:srgbClr val="F0EBE0"/>
      </a:lt1>
      <a:dk2>
        <a:srgbClr val="4A4A4B"/>
      </a:dk2>
      <a:lt2>
        <a:srgbClr val="C2C3C6"/>
      </a:lt2>
      <a:accent1>
        <a:srgbClr val="53BBE0"/>
      </a:accent1>
      <a:accent2>
        <a:srgbClr val="6DCFB9"/>
      </a:accent2>
      <a:accent3>
        <a:srgbClr val="90BF72"/>
      </a:accent3>
      <a:accent4>
        <a:srgbClr val="F2C34A"/>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all" i="0" spc="0" strike="noStrike" sz="2000" u="none" kumimoji="0" normalizeH="0">
            <a:ln>
              <a:noFill/>
            </a:ln>
            <a:solidFill>
              <a:srgbClr val="FFFFFF"/>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15431" rtl="0" fontAlgn="auto" latinLnBrk="0" hangingPunct="0">
          <a:lnSpc>
            <a:spcPct val="100000"/>
          </a:lnSpc>
          <a:spcBef>
            <a:spcPts val="700"/>
          </a:spcBef>
          <a:spcAft>
            <a:spcPts val="0"/>
          </a:spcAft>
          <a:buClrTx/>
          <a:buSzTx/>
          <a:buFontTx/>
          <a:buNone/>
          <a:tabLst/>
          <a:defRPr b="0" baseline="0" cap="none" i="0" spc="0" strike="noStrike" sz="1200" u="none" kumimoji="0" normalizeH="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6_FeatureStory">
  <a:themeElements>
    <a:clrScheme name="26_FeatureStory">
      <a:dk1>
        <a:srgbClr val="000000"/>
      </a:dk1>
      <a:lt1>
        <a:srgbClr val="FFFFFF"/>
      </a:lt1>
      <a:dk2>
        <a:srgbClr val="4A4A4B"/>
      </a:dk2>
      <a:lt2>
        <a:srgbClr val="C2C3C6"/>
      </a:lt2>
      <a:accent1>
        <a:srgbClr val="53BBE0"/>
      </a:accent1>
      <a:accent2>
        <a:srgbClr val="6DCFB9"/>
      </a:accent2>
      <a:accent3>
        <a:srgbClr val="90BF72"/>
      </a:accent3>
      <a:accent4>
        <a:srgbClr val="F2C34A"/>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all" i="0" spc="0" strike="noStrike" sz="2000" u="none" kumimoji="0" normalizeH="0">
            <a:ln>
              <a:noFill/>
            </a:ln>
            <a:solidFill>
              <a:srgbClr val="FFFFFF"/>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15431" rtl="0" fontAlgn="auto" latinLnBrk="0" hangingPunct="0">
          <a:lnSpc>
            <a:spcPct val="100000"/>
          </a:lnSpc>
          <a:spcBef>
            <a:spcPts val="700"/>
          </a:spcBef>
          <a:spcAft>
            <a:spcPts val="0"/>
          </a:spcAft>
          <a:buClrTx/>
          <a:buSzTx/>
          <a:buFontTx/>
          <a:buNone/>
          <a:tabLst/>
          <a:defRPr b="0" baseline="0" cap="none" i="0" spc="0" strike="noStrike" sz="1200" u="none" kumimoji="0" normalizeH="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