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Poppins Medium"/>
      <p:regular r:id="rId30"/>
      <p:bold r:id="rId31"/>
      <p:italic r:id="rId32"/>
      <p:boldItalic r:id="rId33"/>
    </p:embeddedFont>
    <p:embeddedFont>
      <p:font typeface="Poppins SemiBold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Medium-bold.fntdata"/><Relationship Id="rId30" Type="http://schemas.openxmlformats.org/officeDocument/2006/relationships/font" Target="fonts/PoppinsMedium-regular.fntdata"/><Relationship Id="rId11" Type="http://schemas.openxmlformats.org/officeDocument/2006/relationships/slide" Target="slides/slide5.xml"/><Relationship Id="rId33" Type="http://schemas.openxmlformats.org/officeDocument/2006/relationships/font" Target="fonts/Poppins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PoppinsMedium-italic.fntdata"/><Relationship Id="rId13" Type="http://schemas.openxmlformats.org/officeDocument/2006/relationships/slide" Target="slides/slide7.xml"/><Relationship Id="rId35" Type="http://schemas.openxmlformats.org/officeDocument/2006/relationships/font" Target="fonts/PoppinsSemiBold-bold.fntdata"/><Relationship Id="rId12" Type="http://schemas.openxmlformats.org/officeDocument/2006/relationships/slide" Target="slides/slide6.xml"/><Relationship Id="rId34" Type="http://schemas.openxmlformats.org/officeDocument/2006/relationships/font" Target="fonts/Poppins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Poppins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PoppinsSemiBold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f02095231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9f02095231_2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a2e72cd2a0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2a2e72cd2a0_0_6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a2e72cd2a0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2a2e72cd2a0_0_4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a2e72cd2a0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2a2e72cd2a0_0_5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9f02095231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19f02095231_2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9f02095231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19f02095231_2_1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9f02095231_2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g19f02095231_2_9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f02095231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9f02095231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2e72cd2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a2e72cd2a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f02095231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9f02095231_2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2e72cd2a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a2e72cd2a0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2e72cd2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a2e72cd2a0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9f02095231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9f02095231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2e72cd2a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a2e72cd2a0_0_2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2e72cd2a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a2e72cd2a0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>
            <p:ph idx="2" type="pic"/>
          </p:nvPr>
        </p:nvSpPr>
        <p:spPr>
          <a:xfrm>
            <a:off x="647700" y="504825"/>
            <a:ext cx="3371850" cy="51530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2452034" y="870243"/>
            <a:ext cx="1057458" cy="105745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>
            <p:ph idx="2" type="pic"/>
          </p:nvPr>
        </p:nvSpPr>
        <p:spPr>
          <a:xfrm>
            <a:off x="2608657" y="2326710"/>
            <a:ext cx="1143089" cy="114308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/>
          <p:nvPr>
            <p:ph idx="3" type="pic"/>
          </p:nvPr>
        </p:nvSpPr>
        <p:spPr>
          <a:xfrm>
            <a:off x="4255177" y="2326710"/>
            <a:ext cx="1143089" cy="114308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/>
          <p:nvPr>
            <p:ph idx="4" type="pic"/>
          </p:nvPr>
        </p:nvSpPr>
        <p:spPr>
          <a:xfrm>
            <a:off x="5901697" y="2326710"/>
            <a:ext cx="1143088" cy="114308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/>
          <p:nvPr>
            <p:ph idx="5" type="pic"/>
          </p:nvPr>
        </p:nvSpPr>
        <p:spPr>
          <a:xfrm>
            <a:off x="7548216" y="2326710"/>
            <a:ext cx="1143088" cy="114308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>
            <p:ph idx="2" type="pic"/>
          </p:nvPr>
        </p:nvSpPr>
        <p:spPr>
          <a:xfrm>
            <a:off x="6484055" y="2170798"/>
            <a:ext cx="836703" cy="77373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9"/>
          <p:cNvSpPr/>
          <p:nvPr>
            <p:ph idx="3" type="pic"/>
          </p:nvPr>
        </p:nvSpPr>
        <p:spPr>
          <a:xfrm>
            <a:off x="8002877" y="2170798"/>
            <a:ext cx="836703" cy="77373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9"/>
          <p:cNvSpPr/>
          <p:nvPr>
            <p:ph idx="4" type="pic"/>
          </p:nvPr>
        </p:nvSpPr>
        <p:spPr>
          <a:xfrm>
            <a:off x="6484055" y="3715372"/>
            <a:ext cx="836703" cy="77373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9"/>
          <p:cNvSpPr/>
          <p:nvPr>
            <p:ph idx="5" type="pic"/>
          </p:nvPr>
        </p:nvSpPr>
        <p:spPr>
          <a:xfrm>
            <a:off x="8002877" y="3715372"/>
            <a:ext cx="836703" cy="77373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/>
          <p:nvPr>
            <p:ph idx="2" type="pic"/>
          </p:nvPr>
        </p:nvSpPr>
        <p:spPr>
          <a:xfrm>
            <a:off x="2465789" y="2122168"/>
            <a:ext cx="1869872" cy="2349809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0"/>
          <p:cNvSpPr/>
          <p:nvPr>
            <p:ph idx="3" type="pic"/>
          </p:nvPr>
        </p:nvSpPr>
        <p:spPr>
          <a:xfrm>
            <a:off x="4572000" y="1423846"/>
            <a:ext cx="2342557" cy="1483813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0"/>
          <p:cNvSpPr/>
          <p:nvPr>
            <p:ph idx="4" type="pic"/>
          </p:nvPr>
        </p:nvSpPr>
        <p:spPr>
          <a:xfrm>
            <a:off x="4571999" y="3144002"/>
            <a:ext cx="2342557" cy="1319171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0"/>
          <p:cNvSpPr/>
          <p:nvPr>
            <p:ph idx="5" type="pic"/>
          </p:nvPr>
        </p:nvSpPr>
        <p:spPr>
          <a:xfrm>
            <a:off x="7150897" y="1423847"/>
            <a:ext cx="1687116" cy="304813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>
            <p:ph idx="2" type="pic"/>
          </p:nvPr>
        </p:nvSpPr>
        <p:spPr>
          <a:xfrm>
            <a:off x="7222496" y="1314582"/>
            <a:ext cx="1454704" cy="14547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>
            <p:ph idx="2" type="pic"/>
          </p:nvPr>
        </p:nvSpPr>
        <p:spPr>
          <a:xfrm>
            <a:off x="316830" y="4405395"/>
            <a:ext cx="600859" cy="60085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3" name="Google Shape;113;p2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25" name="Google Shape;125;p28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6" name="Google Shape;126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9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3" name="Google Shape;133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slide" Target="/ppt/slides/slide10.xml"/><Relationship Id="rId10" Type="http://schemas.openxmlformats.org/officeDocument/2006/relationships/slide" Target="/ppt/slides/slide7.xml"/><Relationship Id="rId13" Type="http://schemas.openxmlformats.org/officeDocument/2006/relationships/slide" Target="/ppt/slides/slide10.xml"/><Relationship Id="rId12" Type="http://schemas.openxmlformats.org/officeDocument/2006/relationships/slide" Target="/ppt/slides/slide10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slide" Target="/ppt/slides/slide7.xml"/><Relationship Id="rId15" Type="http://schemas.openxmlformats.org/officeDocument/2006/relationships/slide" Target="/ppt/slides/slide14.xml"/><Relationship Id="rId14" Type="http://schemas.openxmlformats.org/officeDocument/2006/relationships/image" Target="../media/image4.png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4.xml"/><Relationship Id="rId19" Type="http://schemas.openxmlformats.org/officeDocument/2006/relationships/slide" Target="/ppt/slides/slide10.xml"/><Relationship Id="rId6" Type="http://schemas.openxmlformats.org/officeDocument/2006/relationships/slide" Target="/ppt/slides/slide4.xml"/><Relationship Id="rId18" Type="http://schemas.openxmlformats.org/officeDocument/2006/relationships/slide" Target="/ppt/slides/slide10.xml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11" Type="http://schemas.openxmlformats.org/officeDocument/2006/relationships/slide" Target="/ppt/slides/slide11.xml"/><Relationship Id="rId10" Type="http://schemas.openxmlformats.org/officeDocument/2006/relationships/slide" Target="/ppt/slides/slide7.xml"/><Relationship Id="rId13" Type="http://schemas.openxmlformats.org/officeDocument/2006/relationships/slide" Target="/ppt/slides/slide11.xml"/><Relationship Id="rId12" Type="http://schemas.openxmlformats.org/officeDocument/2006/relationships/slide" Target="/ppt/slides/slide11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slide" Target="/ppt/slides/slide7.xml"/><Relationship Id="rId15" Type="http://schemas.openxmlformats.org/officeDocument/2006/relationships/slide" Target="/ppt/slides/slide14.xml"/><Relationship Id="rId14" Type="http://schemas.openxmlformats.org/officeDocument/2006/relationships/image" Target="../media/image4.png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4.xml"/><Relationship Id="rId19" Type="http://schemas.openxmlformats.org/officeDocument/2006/relationships/slide" Target="/ppt/slides/slide11.xml"/><Relationship Id="rId6" Type="http://schemas.openxmlformats.org/officeDocument/2006/relationships/slide" Target="/ppt/slides/slide4.xml"/><Relationship Id="rId18" Type="http://schemas.openxmlformats.org/officeDocument/2006/relationships/slide" Target="/ppt/slides/slide11.xml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slide" Target="/ppt/slides/slide12.xml"/><Relationship Id="rId10" Type="http://schemas.openxmlformats.org/officeDocument/2006/relationships/slide" Target="/ppt/slides/slide7.xml"/><Relationship Id="rId21" Type="http://schemas.openxmlformats.org/officeDocument/2006/relationships/image" Target="../media/image20.png"/><Relationship Id="rId13" Type="http://schemas.openxmlformats.org/officeDocument/2006/relationships/slide" Target="/ppt/slides/slide12.xml"/><Relationship Id="rId12" Type="http://schemas.openxmlformats.org/officeDocument/2006/relationships/slide" Target="/ppt/slides/slide12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slide" Target="/ppt/slides/slide7.xml"/><Relationship Id="rId15" Type="http://schemas.openxmlformats.org/officeDocument/2006/relationships/slide" Target="/ppt/slides/slide14.xml"/><Relationship Id="rId14" Type="http://schemas.openxmlformats.org/officeDocument/2006/relationships/image" Target="../media/image4.png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4.xml"/><Relationship Id="rId19" Type="http://schemas.openxmlformats.org/officeDocument/2006/relationships/slide" Target="/ppt/slides/slide12.xml"/><Relationship Id="rId6" Type="http://schemas.openxmlformats.org/officeDocument/2006/relationships/slide" Target="/ppt/slides/slide4.xml"/><Relationship Id="rId18" Type="http://schemas.openxmlformats.org/officeDocument/2006/relationships/slide" Target="/ppt/slides/slide12.xml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7.xml"/><Relationship Id="rId13" Type="http://schemas.openxmlformats.org/officeDocument/2006/relationships/slide" Target="/ppt/slides/slide13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slide" Target="/ppt/slides/slide7.xml"/><Relationship Id="rId15" Type="http://schemas.openxmlformats.org/officeDocument/2006/relationships/slide" Target="/ppt/slides/slide14.xml"/><Relationship Id="rId14" Type="http://schemas.openxmlformats.org/officeDocument/2006/relationships/image" Target="../media/image4.png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18" Type="http://schemas.openxmlformats.org/officeDocument/2006/relationships/image" Target="../media/image16.png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7.xml"/><Relationship Id="rId13" Type="http://schemas.openxmlformats.org/officeDocument/2006/relationships/slide" Target="/ppt/slides/slide13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slide" Target="/ppt/slides/slide7.xml"/><Relationship Id="rId15" Type="http://schemas.openxmlformats.org/officeDocument/2006/relationships/slide" Target="/ppt/slides/slide14.xml"/><Relationship Id="rId14" Type="http://schemas.openxmlformats.org/officeDocument/2006/relationships/image" Target="../media/image4.png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hyperlink" Target="https://colab.research.google.com/drive/17shSZtfZwrFMzsSofDNQWH9G_cW_xOcv?usp=sharing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7.xml"/><Relationship Id="rId13" Type="http://schemas.openxmlformats.org/officeDocument/2006/relationships/slide" Target="/ppt/slides/slide13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slide" Target="/ppt/slides/slide7.xml"/><Relationship Id="rId15" Type="http://schemas.openxmlformats.org/officeDocument/2006/relationships/slide" Target="/ppt/slides/slide14.xml"/><Relationship Id="rId14" Type="http://schemas.openxmlformats.org/officeDocument/2006/relationships/image" Target="../media/image4.png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7.xml"/><Relationship Id="rId13" Type="http://schemas.openxmlformats.org/officeDocument/2006/relationships/slide" Target="/ppt/slides/slide13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7.xml"/><Relationship Id="rId15" Type="http://schemas.openxmlformats.org/officeDocument/2006/relationships/slide" Target="/ppt/slides/slide14.xml"/><Relationship Id="rId14" Type="http://schemas.openxmlformats.org/officeDocument/2006/relationships/image" Target="../media/image4.png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4.xml"/><Relationship Id="rId19" Type="http://schemas.openxmlformats.org/officeDocument/2006/relationships/image" Target="../media/image1.png"/><Relationship Id="rId6" Type="http://schemas.openxmlformats.org/officeDocument/2006/relationships/slide" Target="/ppt/slides/slide4.xml"/><Relationship Id="rId18" Type="http://schemas.openxmlformats.org/officeDocument/2006/relationships/image" Target="../media/image3.png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7.xml"/><Relationship Id="rId13" Type="http://schemas.openxmlformats.org/officeDocument/2006/relationships/slide" Target="/ppt/slides/slide13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slide" Target="/ppt/slides/slide7.xml"/><Relationship Id="rId15" Type="http://schemas.openxmlformats.org/officeDocument/2006/relationships/slide" Target="/ppt/slides/slide14.xml"/><Relationship Id="rId14" Type="http://schemas.openxmlformats.org/officeDocument/2006/relationships/image" Target="../media/image4.png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7.xml"/><Relationship Id="rId13" Type="http://schemas.openxmlformats.org/officeDocument/2006/relationships/slide" Target="/ppt/slides/slide13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slide" Target="/ppt/slides/slide7.xml"/><Relationship Id="rId15" Type="http://schemas.openxmlformats.org/officeDocument/2006/relationships/slide" Target="/ppt/slides/slide14.xml"/><Relationship Id="rId14" Type="http://schemas.openxmlformats.org/officeDocument/2006/relationships/image" Target="../media/image4.png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5.xml"/><Relationship Id="rId6" Type="http://schemas.openxmlformats.org/officeDocument/2006/relationships/slide" Target="/ppt/slides/slide5.xml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7.xml"/><Relationship Id="rId13" Type="http://schemas.openxmlformats.org/officeDocument/2006/relationships/slide" Target="/ppt/slides/slide13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slide" Target="/ppt/slides/slide7.xml"/><Relationship Id="rId15" Type="http://schemas.openxmlformats.org/officeDocument/2006/relationships/slide" Target="/ppt/slides/slide14.xml"/><Relationship Id="rId14" Type="http://schemas.openxmlformats.org/officeDocument/2006/relationships/image" Target="../media/image4.png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6.xml"/><Relationship Id="rId19" Type="http://schemas.openxmlformats.org/officeDocument/2006/relationships/image" Target="../media/image8.png"/><Relationship Id="rId6" Type="http://schemas.openxmlformats.org/officeDocument/2006/relationships/slide" Target="/ppt/slides/slide6.xml"/><Relationship Id="rId18" Type="http://schemas.openxmlformats.org/officeDocument/2006/relationships/image" Target="../media/image7.png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7.xml"/><Relationship Id="rId13" Type="http://schemas.openxmlformats.org/officeDocument/2006/relationships/slide" Target="/ppt/slides/slide13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slide" Target="/ppt/slides/slide7.xml"/><Relationship Id="rId15" Type="http://schemas.openxmlformats.org/officeDocument/2006/relationships/slide" Target="/ppt/slides/slide14.xml"/><Relationship Id="rId14" Type="http://schemas.openxmlformats.org/officeDocument/2006/relationships/image" Target="../media/image4.png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18" Type="http://schemas.openxmlformats.org/officeDocument/2006/relationships/image" Target="../media/image15.png"/><Relationship Id="rId7" Type="http://schemas.openxmlformats.org/officeDocument/2006/relationships/slide" Target="/ppt/slides/slide7.xml"/><Relationship Id="rId8" Type="http://schemas.openxmlformats.org/officeDocument/2006/relationships/slide" Target="/ppt/slides/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3.xml"/><Relationship Id="rId10" Type="http://schemas.openxmlformats.org/officeDocument/2006/relationships/slide" Target="/ppt/slides/slide8.xml"/><Relationship Id="rId13" Type="http://schemas.openxmlformats.org/officeDocument/2006/relationships/slide" Target="/ppt/slides/slide13.xml"/><Relationship Id="rId12" Type="http://schemas.openxmlformats.org/officeDocument/2006/relationships/slide" Target="/ppt/slides/slide13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slide" Target="/ppt/slides/slide8.xml"/><Relationship Id="rId15" Type="http://schemas.openxmlformats.org/officeDocument/2006/relationships/slide" Target="/ppt/slides/slide14.xml"/><Relationship Id="rId14" Type="http://schemas.openxmlformats.org/officeDocument/2006/relationships/image" Target="../media/image4.png"/><Relationship Id="rId17" Type="http://schemas.openxmlformats.org/officeDocument/2006/relationships/slide" Target="/ppt/slides/slide14.xml"/><Relationship Id="rId16" Type="http://schemas.openxmlformats.org/officeDocument/2006/relationships/slide" Target="/ppt/slides/slide14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18" Type="http://schemas.openxmlformats.org/officeDocument/2006/relationships/image" Target="../media/image6.png"/><Relationship Id="rId7" Type="http://schemas.openxmlformats.org/officeDocument/2006/relationships/slide" Target="/ppt/slides/slide8.xml"/><Relationship Id="rId8" Type="http://schemas.openxmlformats.org/officeDocument/2006/relationships/slide" Target="/ppt/slides/slide8.xml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.png"/><Relationship Id="rId11" Type="http://schemas.openxmlformats.org/officeDocument/2006/relationships/image" Target="../media/image4.png"/><Relationship Id="rId22" Type="http://schemas.openxmlformats.org/officeDocument/2006/relationships/image" Target="../media/image10.png"/><Relationship Id="rId10" Type="http://schemas.openxmlformats.org/officeDocument/2006/relationships/slide" Target="/ppt/slides/slide13.xml"/><Relationship Id="rId21" Type="http://schemas.openxmlformats.org/officeDocument/2006/relationships/image" Target="../media/image11.png"/><Relationship Id="rId13" Type="http://schemas.openxmlformats.org/officeDocument/2006/relationships/slide" Target="/ppt/slides/slide14.xml"/><Relationship Id="rId12" Type="http://schemas.openxmlformats.org/officeDocument/2006/relationships/slide" Target="/ppt/slides/slide14.xml"/><Relationship Id="rId23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slide" Target="/ppt/slides/slide13.xml"/><Relationship Id="rId15" Type="http://schemas.openxmlformats.org/officeDocument/2006/relationships/slide" Target="/ppt/slides/slide7.xml"/><Relationship Id="rId14" Type="http://schemas.openxmlformats.org/officeDocument/2006/relationships/slide" Target="/ppt/slides/slide14.xml"/><Relationship Id="rId17" Type="http://schemas.openxmlformats.org/officeDocument/2006/relationships/slide" Target="/ppt/slides/slide7.xml"/><Relationship Id="rId16" Type="http://schemas.openxmlformats.org/officeDocument/2006/relationships/slide" Target="/ppt/slides/slide7.xml"/><Relationship Id="rId5" Type="http://schemas.openxmlformats.org/officeDocument/2006/relationships/slide" Target="/ppt/slides/slide4.xml"/><Relationship Id="rId19" Type="http://schemas.openxmlformats.org/officeDocument/2006/relationships/slide" Target="/ppt/slides/slide9.xml"/><Relationship Id="rId6" Type="http://schemas.openxmlformats.org/officeDocument/2006/relationships/slide" Target="/ppt/slides/slide4.xml"/><Relationship Id="rId18" Type="http://schemas.openxmlformats.org/officeDocument/2006/relationships/slide" Target="/ppt/slides/slide9.xml"/><Relationship Id="rId7" Type="http://schemas.openxmlformats.org/officeDocument/2006/relationships/slide" Target="/ppt/slides/slide9.xml"/><Relationship Id="rId8" Type="http://schemas.openxmlformats.org/officeDocument/2006/relationships/slide" Target="/ppt/slides/slide1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700" y="1627725"/>
            <a:ext cx="1143000" cy="11381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2"/>
          <p:cNvSpPr txBox="1"/>
          <p:nvPr/>
        </p:nvSpPr>
        <p:spPr>
          <a:xfrm>
            <a:off x="2906225" y="1760525"/>
            <a:ext cx="5771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Harmonizing Hit Predictions: Leveraging Audio Features to Forecast</a:t>
            </a:r>
            <a:r>
              <a:rPr lang="en-GB" sz="1900">
                <a:solidFill>
                  <a:srgbClr val="1ED76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b="0" i="0" lang="en-GB" sz="1900" u="none" cap="none" strike="noStrike">
                <a:solidFill>
                  <a:srgbClr val="1ED76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Spotify</a:t>
            </a:r>
            <a:r>
              <a:rPr lang="en-GB" sz="1900">
                <a:solidFill>
                  <a:srgbClr val="1ED76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GB" sz="1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Top Songs.</a:t>
            </a:r>
            <a:br>
              <a:rPr b="1" lang="en-GB" sz="7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100"/>
          </a:p>
        </p:txBody>
      </p:sp>
      <p:sp>
        <p:nvSpPr>
          <p:cNvPr id="154" name="Google Shape;154;p32"/>
          <p:cNvSpPr txBox="1"/>
          <p:nvPr/>
        </p:nvSpPr>
        <p:spPr>
          <a:xfrm>
            <a:off x="6801900" y="3996900"/>
            <a:ext cx="23421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Team A05</a:t>
            </a:r>
            <a:endParaRPr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Dylan Kakkanad</a:t>
            </a:r>
            <a:endParaRPr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Priyanka Chaudhari</a:t>
            </a:r>
            <a:endParaRPr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Saachi Dholakia </a:t>
            </a:r>
            <a:endParaRPr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Sahasra Konkala</a:t>
            </a:r>
            <a:endParaRPr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05050"/>
            </a:gs>
            <a:gs pos="40000">
              <a:srgbClr val="2C2C2C"/>
            </a:gs>
            <a:gs pos="100000">
              <a:srgbClr val="2C2C2C"/>
            </a:gs>
          </a:gsLst>
          <a:lin ang="5400012" scaled="0"/>
        </a:gra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1"/>
          <p:cNvSpPr/>
          <p:nvPr/>
        </p:nvSpPr>
        <p:spPr>
          <a:xfrm>
            <a:off x="35050" y="0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0" name="Google Shape;530;p41"/>
          <p:cNvGrpSpPr/>
          <p:nvPr/>
        </p:nvGrpSpPr>
        <p:grpSpPr>
          <a:xfrm>
            <a:off x="300053" y="166249"/>
            <a:ext cx="270914" cy="52682"/>
            <a:chOff x="249382" y="221673"/>
            <a:chExt cx="234497" cy="45600"/>
          </a:xfrm>
        </p:grpSpPr>
        <p:sp>
          <p:nvSpPr>
            <p:cNvPr id="531" name="Google Shape;531;p41"/>
            <p:cNvSpPr/>
            <p:nvPr/>
          </p:nvSpPr>
          <p:spPr>
            <a:xfrm>
              <a:off x="24938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34463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438279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4" name="Google Shape;534;p41"/>
          <p:cNvGrpSpPr/>
          <p:nvPr/>
        </p:nvGrpSpPr>
        <p:grpSpPr>
          <a:xfrm>
            <a:off x="2443181" y="219048"/>
            <a:ext cx="223451" cy="223451"/>
            <a:chOff x="8892506" y="664914"/>
            <a:chExt cx="209400" cy="209400"/>
          </a:xfrm>
        </p:grpSpPr>
        <p:sp>
          <p:nvSpPr>
            <p:cNvPr id="535" name="Google Shape;535;p41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536" name="Google Shape;536;p41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7" name="Google Shape;537;p41"/>
          <p:cNvGrpSpPr/>
          <p:nvPr/>
        </p:nvGrpSpPr>
        <p:grpSpPr>
          <a:xfrm flipH="1">
            <a:off x="2749825" y="219048"/>
            <a:ext cx="223451" cy="223451"/>
            <a:chOff x="8892506" y="664914"/>
            <a:chExt cx="209400" cy="209400"/>
          </a:xfrm>
        </p:grpSpPr>
        <p:sp>
          <p:nvSpPr>
            <p:cNvPr id="538" name="Google Shape;538;p41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539" name="Google Shape;539;p41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Google Shape;540;p41"/>
          <p:cNvSpPr txBox="1"/>
          <p:nvPr/>
        </p:nvSpPr>
        <p:spPr>
          <a:xfrm>
            <a:off x="2571197" y="550875"/>
            <a:ext cx="6509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Random Forest Classifier</a:t>
            </a:r>
            <a:r>
              <a:rPr lang="en-GB" sz="27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Model</a:t>
            </a:r>
            <a:endParaRPr sz="500"/>
          </a:p>
        </p:txBody>
      </p:sp>
      <p:sp>
        <p:nvSpPr>
          <p:cNvPr id="541" name="Google Shape;541;p41">
            <a:hlinkClick action="ppaction://hlinksldjump" r:id="rId3"/>
          </p:cNvPr>
          <p:cNvSpPr txBox="1"/>
          <p:nvPr/>
        </p:nvSpPr>
        <p:spPr>
          <a:xfrm>
            <a:off x="652004" y="634325"/>
            <a:ext cx="1022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/>
          </a:p>
        </p:txBody>
      </p:sp>
      <p:sp>
        <p:nvSpPr>
          <p:cNvPr id="542" name="Google Shape;542;p41">
            <a:hlinkClick action="ppaction://hlinksldjump" r:id="rId4"/>
          </p:cNvPr>
          <p:cNvSpPr/>
          <p:nvPr/>
        </p:nvSpPr>
        <p:spPr>
          <a:xfrm>
            <a:off x="300059" y="628439"/>
            <a:ext cx="153952" cy="152983"/>
          </a:xfrm>
          <a:custGeom>
            <a:rect b="b" l="l" r="r" t="t"/>
            <a:pathLst>
              <a:path extrusionOk="0" h="532115" w="535484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1">
            <a:hlinkClick action="ppaction://hlinksldjump" r:id="rId5"/>
          </p:cNvPr>
          <p:cNvSpPr txBox="1"/>
          <p:nvPr/>
        </p:nvSpPr>
        <p:spPr>
          <a:xfrm>
            <a:off x="652004" y="974088"/>
            <a:ext cx="1022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"/>
                <a:ea typeface="Poppins"/>
                <a:cs typeface="Poppins"/>
                <a:sym typeface="Poppins"/>
              </a:rPr>
              <a:t>About Data</a:t>
            </a:r>
            <a:endParaRPr sz="900">
              <a:solidFill>
                <a:srgbClr val="B4B5B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p41">
            <a:hlinkClick action="ppaction://hlinksldjump" r:id="rId6"/>
          </p:cNvPr>
          <p:cNvSpPr/>
          <p:nvPr/>
        </p:nvSpPr>
        <p:spPr>
          <a:xfrm>
            <a:off x="304109" y="971141"/>
            <a:ext cx="151558" cy="156933"/>
          </a:xfrm>
          <a:custGeom>
            <a:rect b="b" l="l" r="r" t="t"/>
            <a:pathLst>
              <a:path extrusionOk="0" h="3923333" w="378895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1">
            <a:hlinkClick action="ppaction://hlinksldjump" r:id="rId7"/>
          </p:cNvPr>
          <p:cNvSpPr txBox="1"/>
          <p:nvPr/>
        </p:nvSpPr>
        <p:spPr>
          <a:xfrm>
            <a:off x="652004" y="1313850"/>
            <a:ext cx="1196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 Processing</a:t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546" name="Google Shape;546;p41"/>
          <p:cNvGrpSpPr/>
          <p:nvPr/>
        </p:nvGrpSpPr>
        <p:grpSpPr>
          <a:xfrm>
            <a:off x="323491" y="1323388"/>
            <a:ext cx="133412" cy="154502"/>
            <a:chOff x="431322" y="1764517"/>
            <a:chExt cx="177883" cy="206002"/>
          </a:xfrm>
        </p:grpSpPr>
        <p:sp>
          <p:nvSpPr>
            <p:cNvPr id="547" name="Google Shape;547;p41">
              <a:hlinkClick action="ppaction://hlinksldjump" r:id="rId8"/>
            </p:cNvPr>
            <p:cNvSpPr/>
            <p:nvPr/>
          </p:nvSpPr>
          <p:spPr>
            <a:xfrm>
              <a:off x="431322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1">
              <a:hlinkClick action="ppaction://hlinksldjump" r:id="rId9"/>
            </p:cNvPr>
            <p:cNvSpPr/>
            <p:nvPr/>
          </p:nvSpPr>
          <p:spPr>
            <a:xfrm>
              <a:off x="469291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41">
              <a:hlinkClick action="ppaction://hlinksldjump" r:id="rId10"/>
            </p:cNvPr>
            <p:cNvSpPr/>
            <p:nvPr/>
          </p:nvSpPr>
          <p:spPr>
            <a:xfrm>
              <a:off x="509599" y="1764517"/>
              <a:ext cx="99606" cy="206002"/>
            </a:xfrm>
            <a:custGeom>
              <a:rect b="b" l="l" r="r" t="t"/>
              <a:pathLst>
                <a:path extrusionOk="0" h="1084222" w="524241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0" name="Google Shape;550;p41">
            <a:hlinkClick action="ppaction://hlinksldjump" r:id="rId11"/>
          </p:cNvPr>
          <p:cNvSpPr txBox="1"/>
          <p:nvPr/>
        </p:nvSpPr>
        <p:spPr>
          <a:xfrm>
            <a:off x="651992" y="1650656"/>
            <a:ext cx="599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900">
              <a:solidFill>
                <a:srgbClr val="1ED7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551" name="Google Shape;551;p41"/>
          <p:cNvGrpSpPr/>
          <p:nvPr/>
        </p:nvGrpSpPr>
        <p:grpSpPr>
          <a:xfrm>
            <a:off x="323492" y="1661080"/>
            <a:ext cx="152775" cy="152775"/>
            <a:chOff x="431322" y="2214773"/>
            <a:chExt cx="203700" cy="203700"/>
          </a:xfrm>
        </p:grpSpPr>
        <p:sp>
          <p:nvSpPr>
            <p:cNvPr id="552" name="Google Shape;552;p41">
              <a:hlinkClick action="ppaction://hlinksldjump" r:id="rId12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fmla="val 12600" name="adj"/>
              </a:avLst>
            </a:pr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553" name="Google Shape;553;p41">
              <a:hlinkClick action="ppaction://hlinksldjump"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4" name="Google Shape;554;p41"/>
          <p:cNvGrpSpPr/>
          <p:nvPr/>
        </p:nvGrpSpPr>
        <p:grpSpPr>
          <a:xfrm>
            <a:off x="323502" y="1995208"/>
            <a:ext cx="152769" cy="152769"/>
            <a:chOff x="431321" y="3254199"/>
            <a:chExt cx="265500" cy="265500"/>
          </a:xfrm>
        </p:grpSpPr>
        <p:sp>
          <p:nvSpPr>
            <p:cNvPr id="555" name="Google Shape;555;p41">
              <a:hlinkClick action="ppaction://hlinksldjump" r:id="rId15"/>
            </p:cNvPr>
            <p:cNvSpPr/>
            <p:nvPr/>
          </p:nvSpPr>
          <p:spPr>
            <a:xfrm>
              <a:off x="431321" y="3254199"/>
              <a:ext cx="265500" cy="265500"/>
            </a:xfrm>
            <a:prstGeom prst="roundRect">
              <a:avLst>
                <a:gd fmla="val 12600" name="adj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Heart with solid fill" id="556" name="Google Shape;556;p41">
              <a:hlinkClick action="ppaction://hlinksldjump" r:id="rId16"/>
            </p:cNvPr>
            <p:cNvSpPr/>
            <p:nvPr/>
          </p:nvSpPr>
          <p:spPr>
            <a:xfrm>
              <a:off x="498181" y="3324518"/>
              <a:ext cx="131159" cy="124273"/>
            </a:xfrm>
            <a:custGeom>
              <a:rect b="b" l="l" r="r" t="t"/>
              <a:pathLst>
                <a:path extrusionOk="0" h="613696" w="64770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Google Shape;557;p41">
            <a:hlinkClick action="ppaction://hlinksldjump" r:id="rId17"/>
          </p:cNvPr>
          <p:cNvSpPr txBox="1"/>
          <p:nvPr/>
        </p:nvSpPr>
        <p:spPr>
          <a:xfrm>
            <a:off x="651992" y="1987469"/>
            <a:ext cx="86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558" name="Google Shape;558;p41"/>
          <p:cNvCxnSpPr/>
          <p:nvPr/>
        </p:nvCxnSpPr>
        <p:spPr>
          <a:xfrm>
            <a:off x="253142" y="2402327"/>
            <a:ext cx="1750200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59" name="Google Shape;559;p41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60" name="Google Shape;560;p41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1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2" name="Google Shape;562;p41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1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Priyanka</a:t>
            </a:r>
            <a:endParaRPr sz="1100"/>
          </a:p>
        </p:txBody>
      </p:sp>
      <p:sp>
        <p:nvSpPr>
          <p:cNvPr id="564" name="Google Shape;564;p41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1"/>
          <p:cNvSpPr/>
          <p:nvPr/>
        </p:nvSpPr>
        <p:spPr>
          <a:xfrm>
            <a:off x="7895219" y="2827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1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7" name="Google Shape;567;p41"/>
          <p:cNvGrpSpPr/>
          <p:nvPr/>
        </p:nvGrpSpPr>
        <p:grpSpPr>
          <a:xfrm>
            <a:off x="323492" y="1661080"/>
            <a:ext cx="152775" cy="152775"/>
            <a:chOff x="431322" y="2214773"/>
            <a:chExt cx="203700" cy="203700"/>
          </a:xfrm>
        </p:grpSpPr>
        <p:sp>
          <p:nvSpPr>
            <p:cNvPr id="568" name="Google Shape;568;p41">
              <a:hlinkClick action="ppaction://hlinksldjump" r:id="rId18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fmla="val 12600" name="adj"/>
              </a:avLst>
            </a:pr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569" name="Google Shape;569;p41">
              <a:hlinkClick action="ppaction://hlinksldjump" r:id="rId19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0" name="Google Shape;570;p4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666623" y="1381275"/>
            <a:ext cx="3159073" cy="3329649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1"/>
          <p:cNvSpPr txBox="1"/>
          <p:nvPr/>
        </p:nvSpPr>
        <p:spPr>
          <a:xfrm>
            <a:off x="6200675" y="1650650"/>
            <a:ext cx="2529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Balanced Accuracy after Hyperparameter tuning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Instances of model correctly identifying songs and misclassification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05050"/>
            </a:gs>
            <a:gs pos="40000">
              <a:srgbClr val="2C2C2C"/>
            </a:gs>
            <a:gs pos="100000">
              <a:srgbClr val="2C2C2C"/>
            </a:gs>
          </a:gsLst>
          <a:lin ang="5400012" scaled="0"/>
        </a:gra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2"/>
          <p:cNvSpPr/>
          <p:nvPr/>
        </p:nvSpPr>
        <p:spPr>
          <a:xfrm>
            <a:off x="-50" y="-12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7" name="Google Shape;577;p42"/>
          <p:cNvGrpSpPr/>
          <p:nvPr/>
        </p:nvGrpSpPr>
        <p:grpSpPr>
          <a:xfrm>
            <a:off x="300053" y="166249"/>
            <a:ext cx="270914" cy="52682"/>
            <a:chOff x="249382" y="221673"/>
            <a:chExt cx="234497" cy="45600"/>
          </a:xfrm>
        </p:grpSpPr>
        <p:sp>
          <p:nvSpPr>
            <p:cNvPr id="578" name="Google Shape;578;p42"/>
            <p:cNvSpPr/>
            <p:nvPr/>
          </p:nvSpPr>
          <p:spPr>
            <a:xfrm>
              <a:off x="24938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34463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438279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42"/>
          <p:cNvGrpSpPr/>
          <p:nvPr/>
        </p:nvGrpSpPr>
        <p:grpSpPr>
          <a:xfrm>
            <a:off x="2443181" y="219048"/>
            <a:ext cx="223451" cy="223451"/>
            <a:chOff x="8892506" y="664914"/>
            <a:chExt cx="209400" cy="209400"/>
          </a:xfrm>
        </p:grpSpPr>
        <p:sp>
          <p:nvSpPr>
            <p:cNvPr id="582" name="Google Shape;582;p42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583" name="Google Shape;583;p42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4" name="Google Shape;584;p42"/>
          <p:cNvGrpSpPr/>
          <p:nvPr/>
        </p:nvGrpSpPr>
        <p:grpSpPr>
          <a:xfrm flipH="1">
            <a:off x="2749825" y="219048"/>
            <a:ext cx="223451" cy="223451"/>
            <a:chOff x="8892506" y="664914"/>
            <a:chExt cx="209400" cy="209400"/>
          </a:xfrm>
        </p:grpSpPr>
        <p:sp>
          <p:nvSpPr>
            <p:cNvPr id="585" name="Google Shape;585;p42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586" name="Google Shape;586;p42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7" name="Google Shape;587;p42"/>
          <p:cNvSpPr txBox="1"/>
          <p:nvPr/>
        </p:nvSpPr>
        <p:spPr>
          <a:xfrm>
            <a:off x="2571203" y="550875"/>
            <a:ext cx="3229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KNN Model</a:t>
            </a:r>
            <a:endParaRPr sz="900"/>
          </a:p>
        </p:txBody>
      </p:sp>
      <p:sp>
        <p:nvSpPr>
          <p:cNvPr id="588" name="Google Shape;588;p42">
            <a:hlinkClick action="ppaction://hlinksldjump" r:id="rId3"/>
          </p:cNvPr>
          <p:cNvSpPr txBox="1"/>
          <p:nvPr/>
        </p:nvSpPr>
        <p:spPr>
          <a:xfrm>
            <a:off x="652004" y="634325"/>
            <a:ext cx="1022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/>
          </a:p>
        </p:txBody>
      </p:sp>
      <p:sp>
        <p:nvSpPr>
          <p:cNvPr id="589" name="Google Shape;589;p42">
            <a:hlinkClick action="ppaction://hlinksldjump" r:id="rId4"/>
          </p:cNvPr>
          <p:cNvSpPr/>
          <p:nvPr/>
        </p:nvSpPr>
        <p:spPr>
          <a:xfrm>
            <a:off x="300059" y="628439"/>
            <a:ext cx="153952" cy="152983"/>
          </a:xfrm>
          <a:custGeom>
            <a:rect b="b" l="l" r="r" t="t"/>
            <a:pathLst>
              <a:path extrusionOk="0" h="532115" w="535484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2">
            <a:hlinkClick action="ppaction://hlinksldjump" r:id="rId5"/>
          </p:cNvPr>
          <p:cNvSpPr txBox="1"/>
          <p:nvPr/>
        </p:nvSpPr>
        <p:spPr>
          <a:xfrm>
            <a:off x="652004" y="974088"/>
            <a:ext cx="1022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"/>
                <a:ea typeface="Poppins"/>
                <a:cs typeface="Poppins"/>
                <a:sym typeface="Poppins"/>
              </a:rPr>
              <a:t>About Data</a:t>
            </a:r>
            <a:endParaRPr sz="900">
              <a:solidFill>
                <a:srgbClr val="B4B5B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42">
            <a:hlinkClick action="ppaction://hlinksldjump" r:id="rId6"/>
          </p:cNvPr>
          <p:cNvSpPr/>
          <p:nvPr/>
        </p:nvSpPr>
        <p:spPr>
          <a:xfrm>
            <a:off x="304109" y="971141"/>
            <a:ext cx="151558" cy="156933"/>
          </a:xfrm>
          <a:custGeom>
            <a:rect b="b" l="l" r="r" t="t"/>
            <a:pathLst>
              <a:path extrusionOk="0" h="3923333" w="378895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2">
            <a:hlinkClick action="ppaction://hlinksldjump" r:id="rId7"/>
          </p:cNvPr>
          <p:cNvSpPr txBox="1"/>
          <p:nvPr/>
        </p:nvSpPr>
        <p:spPr>
          <a:xfrm>
            <a:off x="652004" y="1313850"/>
            <a:ext cx="1196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 Processing</a:t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593" name="Google Shape;593;p42"/>
          <p:cNvGrpSpPr/>
          <p:nvPr/>
        </p:nvGrpSpPr>
        <p:grpSpPr>
          <a:xfrm>
            <a:off x="323491" y="1323388"/>
            <a:ext cx="133412" cy="154502"/>
            <a:chOff x="431322" y="1764517"/>
            <a:chExt cx="177883" cy="206002"/>
          </a:xfrm>
        </p:grpSpPr>
        <p:sp>
          <p:nvSpPr>
            <p:cNvPr id="594" name="Google Shape;594;p42">
              <a:hlinkClick action="ppaction://hlinksldjump" r:id="rId8"/>
            </p:cNvPr>
            <p:cNvSpPr/>
            <p:nvPr/>
          </p:nvSpPr>
          <p:spPr>
            <a:xfrm>
              <a:off x="431322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42">
              <a:hlinkClick action="ppaction://hlinksldjump" r:id="rId9"/>
            </p:cNvPr>
            <p:cNvSpPr/>
            <p:nvPr/>
          </p:nvSpPr>
          <p:spPr>
            <a:xfrm>
              <a:off x="469291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42">
              <a:hlinkClick action="ppaction://hlinksldjump" r:id="rId10"/>
            </p:cNvPr>
            <p:cNvSpPr/>
            <p:nvPr/>
          </p:nvSpPr>
          <p:spPr>
            <a:xfrm>
              <a:off x="509599" y="1764517"/>
              <a:ext cx="99606" cy="206002"/>
            </a:xfrm>
            <a:custGeom>
              <a:rect b="b" l="l" r="r" t="t"/>
              <a:pathLst>
                <a:path extrusionOk="0" h="1084222" w="524241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7" name="Google Shape;597;p42">
            <a:hlinkClick action="ppaction://hlinksldjump" r:id="rId11"/>
          </p:cNvPr>
          <p:cNvSpPr txBox="1"/>
          <p:nvPr/>
        </p:nvSpPr>
        <p:spPr>
          <a:xfrm>
            <a:off x="651992" y="1650656"/>
            <a:ext cx="599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900">
              <a:solidFill>
                <a:srgbClr val="1ED7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598" name="Google Shape;598;p42"/>
          <p:cNvGrpSpPr/>
          <p:nvPr/>
        </p:nvGrpSpPr>
        <p:grpSpPr>
          <a:xfrm>
            <a:off x="323492" y="1661080"/>
            <a:ext cx="152775" cy="152775"/>
            <a:chOff x="431322" y="2214773"/>
            <a:chExt cx="203700" cy="203700"/>
          </a:xfrm>
        </p:grpSpPr>
        <p:sp>
          <p:nvSpPr>
            <p:cNvPr id="599" name="Google Shape;599;p42">
              <a:hlinkClick action="ppaction://hlinksldjump" r:id="rId12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fmla="val 12600" name="adj"/>
              </a:avLst>
            </a:pr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600" name="Google Shape;600;p42">
              <a:hlinkClick action="ppaction://hlinksldjump"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1" name="Google Shape;601;p42"/>
          <p:cNvGrpSpPr/>
          <p:nvPr/>
        </p:nvGrpSpPr>
        <p:grpSpPr>
          <a:xfrm>
            <a:off x="323502" y="1995208"/>
            <a:ext cx="152769" cy="152769"/>
            <a:chOff x="431321" y="3254199"/>
            <a:chExt cx="265500" cy="265500"/>
          </a:xfrm>
        </p:grpSpPr>
        <p:sp>
          <p:nvSpPr>
            <p:cNvPr id="602" name="Google Shape;602;p42">
              <a:hlinkClick action="ppaction://hlinksldjump" r:id="rId15"/>
            </p:cNvPr>
            <p:cNvSpPr/>
            <p:nvPr/>
          </p:nvSpPr>
          <p:spPr>
            <a:xfrm>
              <a:off x="431321" y="3254199"/>
              <a:ext cx="265500" cy="265500"/>
            </a:xfrm>
            <a:prstGeom prst="roundRect">
              <a:avLst>
                <a:gd fmla="val 12600" name="adj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Heart with solid fill" id="603" name="Google Shape;603;p42">
              <a:hlinkClick action="ppaction://hlinksldjump" r:id="rId16"/>
            </p:cNvPr>
            <p:cNvSpPr/>
            <p:nvPr/>
          </p:nvSpPr>
          <p:spPr>
            <a:xfrm>
              <a:off x="498181" y="3324518"/>
              <a:ext cx="131159" cy="124273"/>
            </a:xfrm>
            <a:custGeom>
              <a:rect b="b" l="l" r="r" t="t"/>
              <a:pathLst>
                <a:path extrusionOk="0" h="613696" w="64770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4" name="Google Shape;604;p42">
            <a:hlinkClick action="ppaction://hlinksldjump" r:id="rId17"/>
          </p:cNvPr>
          <p:cNvSpPr txBox="1"/>
          <p:nvPr/>
        </p:nvSpPr>
        <p:spPr>
          <a:xfrm>
            <a:off x="651992" y="1987469"/>
            <a:ext cx="86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605" name="Google Shape;605;p42"/>
          <p:cNvCxnSpPr/>
          <p:nvPr/>
        </p:nvCxnSpPr>
        <p:spPr>
          <a:xfrm>
            <a:off x="253142" y="2402327"/>
            <a:ext cx="1750200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06" name="Google Shape;606;p42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607" name="Google Shape;607;p42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42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609" name="Google Shape;609;p42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2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Saachi</a:t>
            </a:r>
            <a:endParaRPr sz="1100"/>
          </a:p>
        </p:txBody>
      </p:sp>
      <p:sp>
        <p:nvSpPr>
          <p:cNvPr id="611" name="Google Shape;611;p42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42"/>
          <p:cNvSpPr/>
          <p:nvPr/>
        </p:nvSpPr>
        <p:spPr>
          <a:xfrm>
            <a:off x="7895219" y="2827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42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4" name="Google Shape;614;p42"/>
          <p:cNvGrpSpPr/>
          <p:nvPr/>
        </p:nvGrpSpPr>
        <p:grpSpPr>
          <a:xfrm>
            <a:off x="323492" y="1661080"/>
            <a:ext cx="152775" cy="152775"/>
            <a:chOff x="431322" y="2214773"/>
            <a:chExt cx="203700" cy="203700"/>
          </a:xfrm>
        </p:grpSpPr>
        <p:sp>
          <p:nvSpPr>
            <p:cNvPr id="615" name="Google Shape;615;p42">
              <a:hlinkClick action="ppaction://hlinksldjump" r:id="rId18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fmla="val 12600" name="adj"/>
              </a:avLst>
            </a:pr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616" name="Google Shape;616;p42">
              <a:hlinkClick action="ppaction://hlinksldjump" r:id="rId19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7" name="Google Shape;617;p42"/>
          <p:cNvPicPr preferRelativeResize="0"/>
          <p:nvPr/>
        </p:nvPicPr>
        <p:blipFill rotWithShape="1">
          <a:blip r:embed="rId20">
            <a:alphaModFix/>
          </a:blip>
          <a:srcRect b="0" l="0" r="0" t="1293"/>
          <a:stretch/>
        </p:blipFill>
        <p:spPr>
          <a:xfrm>
            <a:off x="2571200" y="1205550"/>
            <a:ext cx="3427924" cy="36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42"/>
          <p:cNvSpPr txBox="1"/>
          <p:nvPr/>
        </p:nvSpPr>
        <p:spPr>
          <a:xfrm>
            <a:off x="6179025" y="1521750"/>
            <a:ext cx="25812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●"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Principle of Proximity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using Hyper Parameter Tuning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types of Hyper parameters used: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I. Grid Search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Ii. Halving Grid Search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Iii. Randomized Search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05050"/>
            </a:gs>
            <a:gs pos="40000">
              <a:srgbClr val="2C2C2C"/>
            </a:gs>
            <a:gs pos="100000">
              <a:srgbClr val="2C2C2C"/>
            </a:gs>
          </a:gsLst>
          <a:lin ang="5400012" scaled="0"/>
        </a:gra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3"/>
          <p:cNvSpPr/>
          <p:nvPr/>
        </p:nvSpPr>
        <p:spPr>
          <a:xfrm>
            <a:off x="-50" y="0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4" name="Google Shape;624;p43"/>
          <p:cNvGrpSpPr/>
          <p:nvPr/>
        </p:nvGrpSpPr>
        <p:grpSpPr>
          <a:xfrm>
            <a:off x="300053" y="166249"/>
            <a:ext cx="270914" cy="52682"/>
            <a:chOff x="249382" y="221673"/>
            <a:chExt cx="234497" cy="45600"/>
          </a:xfrm>
        </p:grpSpPr>
        <p:sp>
          <p:nvSpPr>
            <p:cNvPr id="625" name="Google Shape;625;p43"/>
            <p:cNvSpPr/>
            <p:nvPr/>
          </p:nvSpPr>
          <p:spPr>
            <a:xfrm>
              <a:off x="24938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34463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38279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43"/>
          <p:cNvGrpSpPr/>
          <p:nvPr/>
        </p:nvGrpSpPr>
        <p:grpSpPr>
          <a:xfrm>
            <a:off x="2443181" y="219048"/>
            <a:ext cx="223451" cy="223451"/>
            <a:chOff x="8892506" y="664914"/>
            <a:chExt cx="209400" cy="209400"/>
          </a:xfrm>
        </p:grpSpPr>
        <p:sp>
          <p:nvSpPr>
            <p:cNvPr id="629" name="Google Shape;629;p43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630" name="Google Shape;630;p43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43"/>
          <p:cNvGrpSpPr/>
          <p:nvPr/>
        </p:nvGrpSpPr>
        <p:grpSpPr>
          <a:xfrm flipH="1">
            <a:off x="2749825" y="219048"/>
            <a:ext cx="223451" cy="223451"/>
            <a:chOff x="8892506" y="664914"/>
            <a:chExt cx="209400" cy="209400"/>
          </a:xfrm>
        </p:grpSpPr>
        <p:sp>
          <p:nvSpPr>
            <p:cNvPr id="632" name="Google Shape;632;p43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633" name="Google Shape;633;p43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4" name="Google Shape;634;p43"/>
          <p:cNvSpPr txBox="1"/>
          <p:nvPr/>
        </p:nvSpPr>
        <p:spPr>
          <a:xfrm>
            <a:off x="2571200" y="550875"/>
            <a:ext cx="5922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Hyper Parameter Tuning</a:t>
            </a:r>
            <a:endParaRPr sz="1100"/>
          </a:p>
        </p:txBody>
      </p:sp>
      <p:sp>
        <p:nvSpPr>
          <p:cNvPr id="635" name="Google Shape;635;p43">
            <a:hlinkClick action="ppaction://hlinksldjump" r:id="rId3"/>
          </p:cNvPr>
          <p:cNvSpPr txBox="1"/>
          <p:nvPr/>
        </p:nvSpPr>
        <p:spPr>
          <a:xfrm>
            <a:off x="652004" y="634325"/>
            <a:ext cx="1022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/>
          </a:p>
        </p:txBody>
      </p:sp>
      <p:sp>
        <p:nvSpPr>
          <p:cNvPr id="636" name="Google Shape;636;p43">
            <a:hlinkClick action="ppaction://hlinksldjump" r:id="rId4"/>
          </p:cNvPr>
          <p:cNvSpPr/>
          <p:nvPr/>
        </p:nvSpPr>
        <p:spPr>
          <a:xfrm>
            <a:off x="300059" y="628439"/>
            <a:ext cx="153952" cy="152983"/>
          </a:xfrm>
          <a:custGeom>
            <a:rect b="b" l="l" r="r" t="t"/>
            <a:pathLst>
              <a:path extrusionOk="0" h="532115" w="535484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43">
            <a:hlinkClick action="ppaction://hlinksldjump" r:id="rId5"/>
          </p:cNvPr>
          <p:cNvSpPr txBox="1"/>
          <p:nvPr/>
        </p:nvSpPr>
        <p:spPr>
          <a:xfrm>
            <a:off x="652004" y="974088"/>
            <a:ext cx="1022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"/>
                <a:ea typeface="Poppins"/>
                <a:cs typeface="Poppins"/>
                <a:sym typeface="Poppins"/>
              </a:rPr>
              <a:t>About Data</a:t>
            </a:r>
            <a:endParaRPr sz="900">
              <a:solidFill>
                <a:srgbClr val="B4B5B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8" name="Google Shape;638;p43">
            <a:hlinkClick action="ppaction://hlinksldjump" r:id="rId6"/>
          </p:cNvPr>
          <p:cNvSpPr/>
          <p:nvPr/>
        </p:nvSpPr>
        <p:spPr>
          <a:xfrm>
            <a:off x="304109" y="971141"/>
            <a:ext cx="151558" cy="156933"/>
          </a:xfrm>
          <a:custGeom>
            <a:rect b="b" l="l" r="r" t="t"/>
            <a:pathLst>
              <a:path extrusionOk="0" h="3923333" w="378895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3">
            <a:hlinkClick action="ppaction://hlinksldjump" r:id="rId7"/>
          </p:cNvPr>
          <p:cNvSpPr txBox="1"/>
          <p:nvPr/>
        </p:nvSpPr>
        <p:spPr>
          <a:xfrm>
            <a:off x="652004" y="1313850"/>
            <a:ext cx="1196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 Processing</a:t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640" name="Google Shape;640;p43"/>
          <p:cNvGrpSpPr/>
          <p:nvPr/>
        </p:nvGrpSpPr>
        <p:grpSpPr>
          <a:xfrm>
            <a:off x="323491" y="1323388"/>
            <a:ext cx="133412" cy="154502"/>
            <a:chOff x="431322" y="1764517"/>
            <a:chExt cx="177883" cy="206002"/>
          </a:xfrm>
        </p:grpSpPr>
        <p:sp>
          <p:nvSpPr>
            <p:cNvPr id="641" name="Google Shape;641;p43">
              <a:hlinkClick action="ppaction://hlinksldjump" r:id="rId8"/>
            </p:cNvPr>
            <p:cNvSpPr/>
            <p:nvPr/>
          </p:nvSpPr>
          <p:spPr>
            <a:xfrm>
              <a:off x="431322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43">
              <a:hlinkClick action="ppaction://hlinksldjump" r:id="rId9"/>
            </p:cNvPr>
            <p:cNvSpPr/>
            <p:nvPr/>
          </p:nvSpPr>
          <p:spPr>
            <a:xfrm>
              <a:off x="469291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3">
              <a:hlinkClick action="ppaction://hlinksldjump" r:id="rId10"/>
            </p:cNvPr>
            <p:cNvSpPr/>
            <p:nvPr/>
          </p:nvSpPr>
          <p:spPr>
            <a:xfrm>
              <a:off x="509599" y="1764517"/>
              <a:ext cx="99606" cy="206002"/>
            </a:xfrm>
            <a:custGeom>
              <a:rect b="b" l="l" r="r" t="t"/>
              <a:pathLst>
                <a:path extrusionOk="0" h="1084222" w="524241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43">
            <a:hlinkClick action="ppaction://hlinksldjump" r:id="rId11"/>
          </p:cNvPr>
          <p:cNvSpPr txBox="1"/>
          <p:nvPr/>
        </p:nvSpPr>
        <p:spPr>
          <a:xfrm>
            <a:off x="651992" y="1650656"/>
            <a:ext cx="599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900">
              <a:solidFill>
                <a:srgbClr val="1ED7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645" name="Google Shape;645;p43"/>
          <p:cNvGrpSpPr/>
          <p:nvPr/>
        </p:nvGrpSpPr>
        <p:grpSpPr>
          <a:xfrm>
            <a:off x="323492" y="1661080"/>
            <a:ext cx="152775" cy="152775"/>
            <a:chOff x="431322" y="2214773"/>
            <a:chExt cx="203700" cy="203700"/>
          </a:xfrm>
        </p:grpSpPr>
        <p:sp>
          <p:nvSpPr>
            <p:cNvPr id="646" name="Google Shape;646;p43">
              <a:hlinkClick action="ppaction://hlinksldjump" r:id="rId12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fmla="val 12600" name="adj"/>
              </a:avLst>
            </a:pr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647" name="Google Shape;647;p43">
              <a:hlinkClick action="ppaction://hlinksldjump"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8" name="Google Shape;648;p43"/>
          <p:cNvGrpSpPr/>
          <p:nvPr/>
        </p:nvGrpSpPr>
        <p:grpSpPr>
          <a:xfrm>
            <a:off x="323502" y="1995208"/>
            <a:ext cx="152769" cy="152769"/>
            <a:chOff x="431321" y="3254199"/>
            <a:chExt cx="265500" cy="265500"/>
          </a:xfrm>
        </p:grpSpPr>
        <p:sp>
          <p:nvSpPr>
            <p:cNvPr id="649" name="Google Shape;649;p43">
              <a:hlinkClick action="ppaction://hlinksldjump" r:id="rId15"/>
            </p:cNvPr>
            <p:cNvSpPr/>
            <p:nvPr/>
          </p:nvSpPr>
          <p:spPr>
            <a:xfrm>
              <a:off x="431321" y="3254199"/>
              <a:ext cx="265500" cy="265500"/>
            </a:xfrm>
            <a:prstGeom prst="roundRect">
              <a:avLst>
                <a:gd fmla="val 12600" name="adj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Heart with solid fill" id="650" name="Google Shape;650;p43">
              <a:hlinkClick action="ppaction://hlinksldjump" r:id="rId16"/>
            </p:cNvPr>
            <p:cNvSpPr/>
            <p:nvPr/>
          </p:nvSpPr>
          <p:spPr>
            <a:xfrm>
              <a:off x="498181" y="3324518"/>
              <a:ext cx="131159" cy="124273"/>
            </a:xfrm>
            <a:custGeom>
              <a:rect b="b" l="l" r="r" t="t"/>
              <a:pathLst>
                <a:path extrusionOk="0" h="613696" w="64770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43">
            <a:hlinkClick action="ppaction://hlinksldjump" r:id="rId17"/>
          </p:cNvPr>
          <p:cNvSpPr txBox="1"/>
          <p:nvPr/>
        </p:nvSpPr>
        <p:spPr>
          <a:xfrm>
            <a:off x="651992" y="1987469"/>
            <a:ext cx="861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/>
          </a:p>
        </p:txBody>
      </p:sp>
      <p:cxnSp>
        <p:nvCxnSpPr>
          <p:cNvPr id="652" name="Google Shape;652;p43"/>
          <p:cNvCxnSpPr/>
          <p:nvPr/>
        </p:nvCxnSpPr>
        <p:spPr>
          <a:xfrm>
            <a:off x="253142" y="2402327"/>
            <a:ext cx="1750200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53" name="Google Shape;653;p43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654" name="Google Shape;654;p43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3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656" name="Google Shape;656;p43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43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Saachi</a:t>
            </a:r>
            <a:endParaRPr sz="1100"/>
          </a:p>
        </p:txBody>
      </p:sp>
      <p:sp>
        <p:nvSpPr>
          <p:cNvPr id="658" name="Google Shape;658;p43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43"/>
          <p:cNvSpPr/>
          <p:nvPr/>
        </p:nvSpPr>
        <p:spPr>
          <a:xfrm>
            <a:off x="7895219" y="2827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3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1" name="Google Shape;661;p43"/>
          <p:cNvGrpSpPr/>
          <p:nvPr/>
        </p:nvGrpSpPr>
        <p:grpSpPr>
          <a:xfrm>
            <a:off x="323492" y="1661080"/>
            <a:ext cx="152775" cy="152775"/>
            <a:chOff x="431322" y="2214773"/>
            <a:chExt cx="203700" cy="203700"/>
          </a:xfrm>
        </p:grpSpPr>
        <p:sp>
          <p:nvSpPr>
            <p:cNvPr id="662" name="Google Shape;662;p43">
              <a:hlinkClick action="ppaction://hlinksldjump" r:id="rId18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fmla="val 12600" name="adj"/>
              </a:avLst>
            </a:pr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663" name="Google Shape;663;p43">
              <a:hlinkClick action="ppaction://hlinksldjump" r:id="rId19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4" name="Google Shape;664;p43"/>
          <p:cNvPicPr preferRelativeResize="0"/>
          <p:nvPr/>
        </p:nvPicPr>
        <p:blipFill rotWithShape="1">
          <a:blip r:embed="rId20">
            <a:alphaModFix/>
          </a:blip>
          <a:srcRect b="0" l="0" r="0" t="921"/>
          <a:stretch/>
        </p:blipFill>
        <p:spPr>
          <a:xfrm>
            <a:off x="5845750" y="1634975"/>
            <a:ext cx="3029599" cy="3288427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43"/>
          <p:cNvSpPr txBox="1"/>
          <p:nvPr/>
        </p:nvSpPr>
        <p:spPr>
          <a:xfrm>
            <a:off x="5932075" y="1300113"/>
            <a:ext cx="2747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KNN - Halving Grid Search</a:t>
            </a:r>
            <a:endParaRPr sz="115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666" name="Google Shape;666;p43"/>
          <p:cNvPicPr preferRelativeResize="0"/>
          <p:nvPr/>
        </p:nvPicPr>
        <p:blipFill rotWithShape="1">
          <a:blip r:embed="rId21">
            <a:alphaModFix/>
          </a:blip>
          <a:srcRect b="0" l="0" r="0" t="626"/>
          <a:stretch/>
        </p:blipFill>
        <p:spPr>
          <a:xfrm>
            <a:off x="2469600" y="1647574"/>
            <a:ext cx="3029601" cy="32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43"/>
          <p:cNvSpPr txBox="1"/>
          <p:nvPr/>
        </p:nvSpPr>
        <p:spPr>
          <a:xfrm>
            <a:off x="2516838" y="1300113"/>
            <a:ext cx="2747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RFC</a:t>
            </a:r>
            <a:r>
              <a:rPr lang="en-GB" sz="1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- Halving Grid Search</a:t>
            </a:r>
            <a:endParaRPr sz="1150">
              <a:solidFill>
                <a:srgbClr val="D5D5D5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05050"/>
            </a:gs>
            <a:gs pos="40000">
              <a:srgbClr val="2C2C2C"/>
            </a:gs>
            <a:gs pos="100000">
              <a:srgbClr val="2C2C2C"/>
            </a:gs>
          </a:gsLst>
          <a:lin ang="5400000" scaled="0"/>
        </a:gra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4"/>
          <p:cNvSpPr/>
          <p:nvPr/>
        </p:nvSpPr>
        <p:spPr>
          <a:xfrm>
            <a:off x="2456025" y="874925"/>
            <a:ext cx="1057500" cy="1057500"/>
          </a:xfrm>
          <a:prstGeom prst="roundRect">
            <a:avLst>
              <a:gd fmla="val 7005" name="adj"/>
            </a:avLst>
          </a:prstGeom>
          <a:solidFill>
            <a:srgbClr val="282828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44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674" name="Google Shape;674;p44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44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678" name="Google Shape;678;p44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679" name="Google Shape;679;p44"/>
            <p:cNvSpPr/>
            <p:nvPr/>
          </p:nvSpPr>
          <p:spPr>
            <a:xfrm>
              <a:off x="8960350" y="717942"/>
              <a:ext cx="59427" cy="103344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44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681" name="Google Shape;681;p44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682" name="Google Shape;682;p44"/>
            <p:cNvSpPr/>
            <p:nvPr/>
          </p:nvSpPr>
          <p:spPr>
            <a:xfrm>
              <a:off x="8960350" y="717942"/>
              <a:ext cx="59427" cy="103344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3" name="Google Shape;683;p44"/>
          <p:cNvSpPr/>
          <p:nvPr/>
        </p:nvSpPr>
        <p:spPr>
          <a:xfrm>
            <a:off x="2256503" y="2259822"/>
            <a:ext cx="68874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44"/>
          <p:cNvSpPr/>
          <p:nvPr/>
        </p:nvSpPr>
        <p:spPr>
          <a:xfrm>
            <a:off x="-18200" y="0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44"/>
          <p:cNvSpPr txBox="1"/>
          <p:nvPr/>
        </p:nvSpPr>
        <p:spPr>
          <a:xfrm>
            <a:off x="3641275" y="1423850"/>
            <a:ext cx="4102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 Scores</a:t>
            </a:r>
            <a:endParaRPr sz="1100"/>
          </a:p>
        </p:txBody>
      </p:sp>
      <p:cxnSp>
        <p:nvCxnSpPr>
          <p:cNvPr id="686" name="Google Shape;686;p44"/>
          <p:cNvCxnSpPr/>
          <p:nvPr/>
        </p:nvCxnSpPr>
        <p:spPr>
          <a:xfrm>
            <a:off x="2465785" y="2783449"/>
            <a:ext cx="6372225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87" name="Google Shape;687;p44"/>
          <p:cNvGrpSpPr/>
          <p:nvPr/>
        </p:nvGrpSpPr>
        <p:grpSpPr>
          <a:xfrm>
            <a:off x="3396063" y="2320589"/>
            <a:ext cx="175962" cy="34289"/>
            <a:chOff x="249382" y="221673"/>
            <a:chExt cx="234616" cy="45719"/>
          </a:xfrm>
        </p:grpSpPr>
        <p:sp>
          <p:nvSpPr>
            <p:cNvPr id="688" name="Google Shape;688;p44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44"/>
          <p:cNvGrpSpPr/>
          <p:nvPr/>
        </p:nvGrpSpPr>
        <p:grpSpPr>
          <a:xfrm>
            <a:off x="2466268" y="2217985"/>
            <a:ext cx="246604" cy="246604"/>
            <a:chOff x="4435965" y="2957314"/>
            <a:chExt cx="328805" cy="328805"/>
          </a:xfrm>
        </p:grpSpPr>
        <p:sp>
          <p:nvSpPr>
            <p:cNvPr id="692" name="Google Shape;692;p44"/>
            <p:cNvSpPr/>
            <p:nvPr/>
          </p:nvSpPr>
          <p:spPr>
            <a:xfrm>
              <a:off x="4435965" y="2957314"/>
              <a:ext cx="328805" cy="328805"/>
            </a:xfrm>
            <a:prstGeom prst="ellipse">
              <a:avLst/>
            </a:pr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4"/>
            <p:cNvSpPr/>
            <p:nvPr/>
          </p:nvSpPr>
          <p:spPr>
            <a:xfrm rot="-1800000">
              <a:off x="4531210" y="3053409"/>
              <a:ext cx="128957" cy="11117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descr="Heart outline" id="694" name="Google Shape;694;p44"/>
          <p:cNvSpPr/>
          <p:nvPr/>
        </p:nvSpPr>
        <p:spPr>
          <a:xfrm>
            <a:off x="2855413" y="2282557"/>
            <a:ext cx="122331" cy="115909"/>
          </a:xfrm>
          <a:custGeom>
            <a:rect b="b" l="l" r="r" t="t"/>
            <a:pathLst>
              <a:path extrusionOk="0" h="613695" w="647700">
                <a:moveTo>
                  <a:pt x="485775" y="0"/>
                </a:moveTo>
                <a:cubicBezTo>
                  <a:pt x="430435" y="0"/>
                  <a:pt x="370751" y="34862"/>
                  <a:pt x="323850" y="127921"/>
                </a:cubicBezTo>
                <a:cubicBezTo>
                  <a:pt x="276958" y="34881"/>
                  <a:pt x="217256" y="0"/>
                  <a:pt x="161925" y="0"/>
                </a:cubicBezTo>
                <a:cubicBezTo>
                  <a:pt x="75657" y="0"/>
                  <a:pt x="0" y="84773"/>
                  <a:pt x="0" y="166021"/>
                </a:cubicBezTo>
                <a:cubicBezTo>
                  <a:pt x="0" y="366046"/>
                  <a:pt x="323850" y="613696"/>
                  <a:pt x="323850" y="613696"/>
                </a:cubicBezTo>
                <a:cubicBezTo>
                  <a:pt x="323850" y="613696"/>
                  <a:pt x="647700" y="366046"/>
                  <a:pt x="647700" y="166021"/>
                </a:cubicBezTo>
                <a:cubicBezTo>
                  <a:pt x="647700" y="84782"/>
                  <a:pt x="572033" y="0"/>
                  <a:pt x="485775" y="0"/>
                </a:cubicBezTo>
                <a:close/>
                <a:moveTo>
                  <a:pt x="323850" y="589378"/>
                </a:moveTo>
                <a:cubicBezTo>
                  <a:pt x="266843" y="543335"/>
                  <a:pt x="19050" y="333499"/>
                  <a:pt x="19050" y="166021"/>
                </a:cubicBezTo>
                <a:cubicBezTo>
                  <a:pt x="20547" y="128334"/>
                  <a:pt x="36017" y="92554"/>
                  <a:pt x="62446" y="65646"/>
                </a:cubicBezTo>
                <a:cubicBezTo>
                  <a:pt x="87887" y="37229"/>
                  <a:pt x="123808" y="20403"/>
                  <a:pt x="161925" y="19050"/>
                </a:cubicBezTo>
                <a:cubicBezTo>
                  <a:pt x="218008" y="19050"/>
                  <a:pt x="268119" y="59665"/>
                  <a:pt x="306838" y="136493"/>
                </a:cubicBezTo>
                <a:lnTo>
                  <a:pt x="323850" y="170250"/>
                </a:lnTo>
                <a:lnTo>
                  <a:pt x="340862" y="136493"/>
                </a:lnTo>
                <a:cubicBezTo>
                  <a:pt x="379581" y="59665"/>
                  <a:pt x="429692" y="19050"/>
                  <a:pt x="485775" y="19050"/>
                </a:cubicBezTo>
                <a:cubicBezTo>
                  <a:pt x="557879" y="19050"/>
                  <a:pt x="628650" y="91850"/>
                  <a:pt x="628650" y="166021"/>
                </a:cubicBezTo>
                <a:cubicBezTo>
                  <a:pt x="628650" y="333499"/>
                  <a:pt x="380857" y="543335"/>
                  <a:pt x="323850" y="589378"/>
                </a:cubicBezTo>
                <a:close/>
              </a:path>
            </a:pathLst>
          </a:custGeom>
          <a:solidFill>
            <a:srgbClr val="B4B5B2"/>
          </a:solidFill>
          <a:ln cap="flat" cmpd="sng" w="9525">
            <a:solidFill>
              <a:srgbClr val="B4B5B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5" name="Google Shape;695;p44"/>
          <p:cNvGrpSpPr/>
          <p:nvPr/>
        </p:nvGrpSpPr>
        <p:grpSpPr>
          <a:xfrm>
            <a:off x="3120285" y="2273894"/>
            <a:ext cx="133236" cy="133236"/>
            <a:chOff x="5734050" y="3067050"/>
            <a:chExt cx="723900" cy="723900"/>
          </a:xfrm>
        </p:grpSpPr>
        <p:sp>
          <p:nvSpPr>
            <p:cNvPr id="696" name="Google Shape;696;p44"/>
            <p:cNvSpPr/>
            <p:nvPr/>
          </p:nvSpPr>
          <p:spPr>
            <a:xfrm rot="-5400000">
              <a:off x="5876937" y="3267776"/>
              <a:ext cx="438124" cy="322424"/>
            </a:xfrm>
            <a:custGeom>
              <a:rect b="b" l="l" r="r" t="t"/>
              <a:pathLst>
                <a:path extrusionOk="0" h="322424" w="438124">
                  <a:moveTo>
                    <a:pt x="438125" y="161212"/>
                  </a:moveTo>
                  <a:cubicBezTo>
                    <a:pt x="438125" y="176994"/>
                    <a:pt x="425331" y="189787"/>
                    <a:pt x="409550" y="189787"/>
                  </a:cubicBezTo>
                  <a:lnTo>
                    <a:pt x="97511" y="189787"/>
                  </a:lnTo>
                  <a:lnTo>
                    <a:pt x="182093" y="274369"/>
                  </a:lnTo>
                  <a:cubicBezTo>
                    <a:pt x="192851" y="285915"/>
                    <a:pt x="192213" y="303997"/>
                    <a:pt x="180667" y="314755"/>
                  </a:cubicBezTo>
                  <a:cubicBezTo>
                    <a:pt x="169693" y="324981"/>
                    <a:pt x="152681" y="324981"/>
                    <a:pt x="141707" y="314755"/>
                  </a:cubicBezTo>
                  <a:lnTo>
                    <a:pt x="8357" y="181405"/>
                  </a:lnTo>
                  <a:cubicBezTo>
                    <a:pt x="-2786" y="170249"/>
                    <a:pt x="-2786" y="152176"/>
                    <a:pt x="8357" y="141019"/>
                  </a:cubicBezTo>
                  <a:lnTo>
                    <a:pt x="141707" y="7669"/>
                  </a:lnTo>
                  <a:cubicBezTo>
                    <a:pt x="153253" y="-3089"/>
                    <a:pt x="171334" y="-2451"/>
                    <a:pt x="182093" y="9095"/>
                  </a:cubicBezTo>
                  <a:cubicBezTo>
                    <a:pt x="192319" y="20069"/>
                    <a:pt x="192319" y="37081"/>
                    <a:pt x="182093" y="48055"/>
                  </a:cubicBezTo>
                  <a:lnTo>
                    <a:pt x="97511" y="132637"/>
                  </a:lnTo>
                  <a:lnTo>
                    <a:pt x="409550" y="132637"/>
                  </a:lnTo>
                  <a:cubicBezTo>
                    <a:pt x="425331" y="132637"/>
                    <a:pt x="438125" y="145431"/>
                    <a:pt x="438125" y="16121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4"/>
            <p:cNvSpPr/>
            <p:nvPr/>
          </p:nvSpPr>
          <p:spPr>
            <a:xfrm rot="-5400000">
              <a:off x="5734050" y="3067050"/>
              <a:ext cx="723900" cy="723900"/>
            </a:xfrm>
            <a:custGeom>
              <a:rect b="b" l="l" r="r" t="t"/>
              <a:pathLst>
                <a:path extrusionOk="0" h="723900" w="723900">
                  <a:moveTo>
                    <a:pt x="0" y="361950"/>
                  </a:moveTo>
                  <a:cubicBezTo>
                    <a:pt x="0" y="561850"/>
                    <a:pt x="162051" y="723900"/>
                    <a:pt x="361950" y="723900"/>
                  </a:cubicBezTo>
                  <a:cubicBezTo>
                    <a:pt x="561850" y="723900"/>
                    <a:pt x="723900" y="561850"/>
                    <a:pt x="723900" y="361950"/>
                  </a:cubicBezTo>
                  <a:cubicBezTo>
                    <a:pt x="723900" y="162051"/>
                    <a:pt x="561850" y="0"/>
                    <a:pt x="361950" y="0"/>
                  </a:cubicBezTo>
                  <a:cubicBezTo>
                    <a:pt x="162051" y="0"/>
                    <a:pt x="0" y="162051"/>
                    <a:pt x="0" y="361950"/>
                  </a:cubicBezTo>
                  <a:close/>
                  <a:moveTo>
                    <a:pt x="57150" y="361950"/>
                  </a:moveTo>
                  <a:cubicBezTo>
                    <a:pt x="57150" y="193614"/>
                    <a:pt x="193614" y="57150"/>
                    <a:pt x="361950" y="57150"/>
                  </a:cubicBezTo>
                  <a:cubicBezTo>
                    <a:pt x="530286" y="57150"/>
                    <a:pt x="666750" y="193614"/>
                    <a:pt x="666750" y="361950"/>
                  </a:cubicBezTo>
                  <a:cubicBezTo>
                    <a:pt x="666750" y="530286"/>
                    <a:pt x="530286" y="666750"/>
                    <a:pt x="361950" y="666750"/>
                  </a:cubicBezTo>
                  <a:cubicBezTo>
                    <a:pt x="193614" y="666750"/>
                    <a:pt x="57150" y="530286"/>
                    <a:pt x="57150" y="361950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8" name="Google Shape;698;p44"/>
          <p:cNvSpPr/>
          <p:nvPr/>
        </p:nvSpPr>
        <p:spPr>
          <a:xfrm>
            <a:off x="4528129" y="2783990"/>
            <a:ext cx="6072" cy="643"/>
          </a:xfrm>
          <a:custGeom>
            <a:rect b="b" l="l" r="r" t="t"/>
            <a:pathLst>
              <a:path extrusionOk="0" h="857" w="8096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44"/>
          <p:cNvSpPr/>
          <p:nvPr/>
        </p:nvSpPr>
        <p:spPr>
          <a:xfrm>
            <a:off x="4528129" y="2783449"/>
            <a:ext cx="6072" cy="1183"/>
          </a:xfrm>
          <a:custGeom>
            <a:rect b="b" l="l" r="r" t="t"/>
            <a:pathLst>
              <a:path extrusionOk="0" h="1578" w="8096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44"/>
          <p:cNvSpPr/>
          <p:nvPr/>
        </p:nvSpPr>
        <p:spPr>
          <a:xfrm>
            <a:off x="4538273" y="2783990"/>
            <a:ext cx="5071" cy="643"/>
          </a:xfrm>
          <a:custGeom>
            <a:rect b="b" l="l" r="r" t="t"/>
            <a:pathLst>
              <a:path extrusionOk="0" h="857" w="6762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4"/>
          <p:cNvSpPr/>
          <p:nvPr/>
        </p:nvSpPr>
        <p:spPr>
          <a:xfrm>
            <a:off x="4538273" y="2783505"/>
            <a:ext cx="5071" cy="1127"/>
          </a:xfrm>
          <a:custGeom>
            <a:rect b="b" l="l" r="r" t="t"/>
            <a:pathLst>
              <a:path extrusionOk="0" h="1503" w="6762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4"/>
          <p:cNvSpPr txBox="1"/>
          <p:nvPr/>
        </p:nvSpPr>
        <p:spPr>
          <a:xfrm>
            <a:off x="2563634" y="2570300"/>
            <a:ext cx="20101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endParaRPr sz="1100"/>
          </a:p>
        </p:txBody>
      </p:sp>
      <p:sp>
        <p:nvSpPr>
          <p:cNvPr id="703" name="Google Shape;703;p44"/>
          <p:cNvSpPr txBox="1"/>
          <p:nvPr/>
        </p:nvSpPr>
        <p:spPr>
          <a:xfrm>
            <a:off x="2777129" y="2570300"/>
            <a:ext cx="1137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Models</a:t>
            </a:r>
            <a:endParaRPr sz="1200"/>
          </a:p>
        </p:txBody>
      </p:sp>
      <p:sp>
        <p:nvSpPr>
          <p:cNvPr id="704" name="Google Shape;704;p44"/>
          <p:cNvSpPr txBox="1"/>
          <p:nvPr/>
        </p:nvSpPr>
        <p:spPr>
          <a:xfrm>
            <a:off x="4990850" y="2572088"/>
            <a:ext cx="803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Accuracy</a:t>
            </a:r>
            <a:endParaRPr/>
          </a:p>
        </p:txBody>
      </p:sp>
      <p:sp>
        <p:nvSpPr>
          <p:cNvPr id="705" name="Google Shape;705;p44"/>
          <p:cNvSpPr txBox="1"/>
          <p:nvPr/>
        </p:nvSpPr>
        <p:spPr>
          <a:xfrm>
            <a:off x="6205600" y="2385875"/>
            <a:ext cx="861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Balanced Accuracy</a:t>
            </a:r>
            <a:endParaRPr/>
          </a:p>
        </p:txBody>
      </p:sp>
      <p:sp>
        <p:nvSpPr>
          <p:cNvPr id="706" name="Google Shape;706;p44"/>
          <p:cNvSpPr txBox="1"/>
          <p:nvPr/>
        </p:nvSpPr>
        <p:spPr>
          <a:xfrm>
            <a:off x="2563634" y="2872253"/>
            <a:ext cx="193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" name="Google Shape;707;p44"/>
          <p:cNvSpPr txBox="1"/>
          <p:nvPr/>
        </p:nvSpPr>
        <p:spPr>
          <a:xfrm>
            <a:off x="2777135" y="2883760"/>
            <a:ext cx="13155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Random Forest Classifier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" name="Google Shape;708;p44"/>
          <p:cNvSpPr txBox="1"/>
          <p:nvPr/>
        </p:nvSpPr>
        <p:spPr>
          <a:xfrm>
            <a:off x="5012972" y="2883761"/>
            <a:ext cx="709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77.32%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9" name="Google Shape;709;p44"/>
          <p:cNvSpPr txBox="1"/>
          <p:nvPr/>
        </p:nvSpPr>
        <p:spPr>
          <a:xfrm>
            <a:off x="6253430" y="2883761"/>
            <a:ext cx="637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58.56%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" name="Google Shape;710;p44"/>
          <p:cNvSpPr txBox="1"/>
          <p:nvPr/>
        </p:nvSpPr>
        <p:spPr>
          <a:xfrm>
            <a:off x="7589726" y="2872250"/>
            <a:ext cx="758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64.36%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44"/>
          <p:cNvSpPr txBox="1"/>
          <p:nvPr/>
        </p:nvSpPr>
        <p:spPr>
          <a:xfrm>
            <a:off x="2563634" y="3370127"/>
            <a:ext cx="193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600"/>
          </a:p>
        </p:txBody>
      </p:sp>
      <p:sp>
        <p:nvSpPr>
          <p:cNvPr id="712" name="Google Shape;712;p44"/>
          <p:cNvSpPr txBox="1"/>
          <p:nvPr/>
        </p:nvSpPr>
        <p:spPr>
          <a:xfrm>
            <a:off x="2777123" y="3381625"/>
            <a:ext cx="1644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K-Nearest Neighbour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p44"/>
          <p:cNvSpPr txBox="1"/>
          <p:nvPr/>
        </p:nvSpPr>
        <p:spPr>
          <a:xfrm>
            <a:off x="5095773" y="3381625"/>
            <a:ext cx="626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60.44%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4" name="Google Shape;714;p44"/>
          <p:cNvSpPr txBox="1"/>
          <p:nvPr/>
        </p:nvSpPr>
        <p:spPr>
          <a:xfrm>
            <a:off x="6264252" y="3381634"/>
            <a:ext cx="626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59.04</a:t>
            </a:r>
            <a:r>
              <a:rPr b="0" i="0"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%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44"/>
          <p:cNvSpPr txBox="1"/>
          <p:nvPr/>
        </p:nvSpPr>
        <p:spPr>
          <a:xfrm>
            <a:off x="7537040" y="3385575"/>
            <a:ext cx="803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60.51%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6" name="Google Shape;716;p44"/>
          <p:cNvSpPr txBox="1"/>
          <p:nvPr/>
        </p:nvSpPr>
        <p:spPr>
          <a:xfrm>
            <a:off x="2563634" y="3715600"/>
            <a:ext cx="193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600"/>
          </a:p>
        </p:txBody>
      </p:sp>
      <p:sp>
        <p:nvSpPr>
          <p:cNvPr id="717" name="Google Shape;717;p44"/>
          <p:cNvSpPr txBox="1"/>
          <p:nvPr/>
        </p:nvSpPr>
        <p:spPr>
          <a:xfrm>
            <a:off x="2777118" y="3727100"/>
            <a:ext cx="16449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8" name="Google Shape;718;p44"/>
          <p:cNvSpPr txBox="1"/>
          <p:nvPr/>
        </p:nvSpPr>
        <p:spPr>
          <a:xfrm>
            <a:off x="5013075" y="3727100"/>
            <a:ext cx="709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57.22%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9" name="Google Shape;719;p44"/>
          <p:cNvSpPr txBox="1"/>
          <p:nvPr/>
        </p:nvSpPr>
        <p:spPr>
          <a:xfrm>
            <a:off x="6205588" y="3765207"/>
            <a:ext cx="513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60%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44"/>
          <p:cNvSpPr txBox="1"/>
          <p:nvPr/>
        </p:nvSpPr>
        <p:spPr>
          <a:xfrm>
            <a:off x="7746778" y="3803750"/>
            <a:ext cx="444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60%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44"/>
          <p:cNvSpPr txBox="1"/>
          <p:nvPr/>
        </p:nvSpPr>
        <p:spPr>
          <a:xfrm>
            <a:off x="2563634" y="4061073"/>
            <a:ext cx="193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600"/>
          </a:p>
        </p:txBody>
      </p:sp>
      <p:sp>
        <p:nvSpPr>
          <p:cNvPr id="722" name="Google Shape;722;p44"/>
          <p:cNvSpPr txBox="1"/>
          <p:nvPr/>
        </p:nvSpPr>
        <p:spPr>
          <a:xfrm>
            <a:off x="2777123" y="4072575"/>
            <a:ext cx="1458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Support Vector Classifier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44"/>
          <p:cNvSpPr txBox="1"/>
          <p:nvPr/>
        </p:nvSpPr>
        <p:spPr>
          <a:xfrm>
            <a:off x="5067074" y="4148780"/>
            <a:ext cx="655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55.89%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4" name="Google Shape;724;p44"/>
          <p:cNvSpPr txBox="1"/>
          <p:nvPr/>
        </p:nvSpPr>
        <p:spPr>
          <a:xfrm>
            <a:off x="6249852" y="4148775"/>
            <a:ext cx="655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63.45%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44"/>
          <p:cNvSpPr txBox="1"/>
          <p:nvPr/>
        </p:nvSpPr>
        <p:spPr>
          <a:xfrm>
            <a:off x="7746774" y="4157325"/>
            <a:ext cx="655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63.45%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6" name="Google Shape;726;p44">
            <a:hlinkClick action="ppaction://hlinksldjump" r:id="rId3"/>
          </p:cNvPr>
          <p:cNvSpPr txBox="1"/>
          <p:nvPr/>
        </p:nvSpPr>
        <p:spPr>
          <a:xfrm>
            <a:off x="652003" y="634325"/>
            <a:ext cx="916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/>
          </a:p>
        </p:txBody>
      </p:sp>
      <p:sp>
        <p:nvSpPr>
          <p:cNvPr id="727" name="Google Shape;727;p44">
            <a:hlinkClick action="ppaction://hlinksldjump" r:id="rId4"/>
          </p:cNvPr>
          <p:cNvSpPr/>
          <p:nvPr/>
        </p:nvSpPr>
        <p:spPr>
          <a:xfrm>
            <a:off x="300059" y="628439"/>
            <a:ext cx="154053" cy="153083"/>
          </a:xfrm>
          <a:custGeom>
            <a:rect b="b" l="l" r="r" t="t"/>
            <a:pathLst>
              <a:path extrusionOk="0" h="532115" w="535484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4">
            <a:hlinkClick action="ppaction://hlinksldjump" r:id="rId5"/>
          </p:cNvPr>
          <p:cNvSpPr txBox="1"/>
          <p:nvPr/>
        </p:nvSpPr>
        <p:spPr>
          <a:xfrm>
            <a:off x="652002" y="977025"/>
            <a:ext cx="803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Data</a:t>
            </a:r>
            <a:endParaRPr sz="1100"/>
          </a:p>
        </p:txBody>
      </p:sp>
      <p:sp>
        <p:nvSpPr>
          <p:cNvPr id="729" name="Google Shape;729;p44">
            <a:hlinkClick action="ppaction://hlinksldjump" r:id="rId6"/>
          </p:cNvPr>
          <p:cNvSpPr/>
          <p:nvPr/>
        </p:nvSpPr>
        <p:spPr>
          <a:xfrm>
            <a:off x="304109" y="971141"/>
            <a:ext cx="147840" cy="153083"/>
          </a:xfrm>
          <a:custGeom>
            <a:rect b="b" l="l" r="r" t="t"/>
            <a:pathLst>
              <a:path extrusionOk="0" h="3923333" w="378895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4">
            <a:hlinkClick action="ppaction://hlinksldjump" r:id="rId7"/>
          </p:cNvPr>
          <p:cNvSpPr txBox="1"/>
          <p:nvPr/>
        </p:nvSpPr>
        <p:spPr>
          <a:xfrm>
            <a:off x="652003" y="1313850"/>
            <a:ext cx="1137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 Processing</a:t>
            </a:r>
            <a:endParaRPr sz="1100"/>
          </a:p>
        </p:txBody>
      </p:sp>
      <p:grpSp>
        <p:nvGrpSpPr>
          <p:cNvPr id="731" name="Google Shape;731;p44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732" name="Google Shape;732;p44">
              <a:hlinkClick action="ppaction://hlinksldjump" r:id="rId8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4">
              <a:hlinkClick action="ppaction://hlinksldjump" r:id="rId9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4">
              <a:hlinkClick action="ppaction://hlinksldjump" r:id="rId10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rect b="b" l="l" r="r" t="t"/>
              <a:pathLst>
                <a:path extrusionOk="0" h="1084222" w="524241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5" name="Google Shape;735;p44">
            <a:hlinkClick action="ppaction://hlinksldjump" r:id="rId11"/>
          </p:cNvPr>
          <p:cNvSpPr txBox="1"/>
          <p:nvPr/>
        </p:nvSpPr>
        <p:spPr>
          <a:xfrm>
            <a:off x="651992" y="1650656"/>
            <a:ext cx="599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/>
          </a:p>
        </p:txBody>
      </p:sp>
      <p:grpSp>
        <p:nvGrpSpPr>
          <p:cNvPr id="736" name="Google Shape;736;p44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737" name="Google Shape;737;p44">
              <a:hlinkClick action="ppaction://hlinksldjump" r:id="rId12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fmla="val 12600" name="adj"/>
              </a:avLst>
            </a:pr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738" name="Google Shape;738;p44">
              <a:hlinkClick action="ppaction://hlinksldjump"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9" name="Google Shape;739;p44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740" name="Google Shape;740;p44">
              <a:hlinkClick action="ppaction://hlinksldjump" r:id="rId15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fmla="val 12600" name="adj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Heart with solid fill" id="741" name="Google Shape;741;p44">
              <a:hlinkClick action="ppaction://hlinksldjump" r:id="rId16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rect b="b" l="l" r="r" t="t"/>
              <a:pathLst>
                <a:path extrusionOk="0" h="613696" w="64770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2" name="Google Shape;742;p44">
            <a:hlinkClick action="ppaction://hlinksldjump" r:id="rId17"/>
          </p:cNvPr>
          <p:cNvSpPr txBox="1"/>
          <p:nvPr/>
        </p:nvSpPr>
        <p:spPr>
          <a:xfrm>
            <a:off x="651992" y="1987469"/>
            <a:ext cx="86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743" name="Google Shape;743;p44"/>
          <p:cNvCxnSpPr/>
          <p:nvPr/>
        </p:nvCxnSpPr>
        <p:spPr>
          <a:xfrm>
            <a:off x="253142" y="2402327"/>
            <a:ext cx="1750219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44" name="Google Shape;744;p44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745" name="Google Shape;745;p44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4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747" name="Google Shape;747;p44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4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Saachi</a:t>
            </a:r>
            <a:endParaRPr sz="1100"/>
          </a:p>
        </p:txBody>
      </p:sp>
      <p:sp>
        <p:nvSpPr>
          <p:cNvPr id="749" name="Google Shape;749;p44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4"/>
          <p:cNvSpPr/>
          <p:nvPr/>
        </p:nvSpPr>
        <p:spPr>
          <a:xfrm>
            <a:off x="7895219" y="2827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4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2" name="Google Shape;752;p4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554250" y="987286"/>
            <a:ext cx="861049" cy="861027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44"/>
          <p:cNvSpPr txBox="1"/>
          <p:nvPr/>
        </p:nvSpPr>
        <p:spPr>
          <a:xfrm>
            <a:off x="7477950" y="2385875"/>
            <a:ext cx="1403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Hyper Tuned </a:t>
            </a:r>
            <a:r>
              <a:rPr lang="en-GB" sz="11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Balanced Accuracy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2C2C"/>
            </a:gs>
            <a:gs pos="5500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5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9" name="Google Shape;759;p45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760" name="Google Shape;760;p45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45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764" name="Google Shape;764;p45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765" name="Google Shape;765;p45"/>
            <p:cNvSpPr/>
            <p:nvPr/>
          </p:nvSpPr>
          <p:spPr>
            <a:xfrm>
              <a:off x="8960350" y="717942"/>
              <a:ext cx="59427" cy="103344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45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767" name="Google Shape;767;p45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768" name="Google Shape;768;p45"/>
            <p:cNvSpPr/>
            <p:nvPr/>
          </p:nvSpPr>
          <p:spPr>
            <a:xfrm>
              <a:off x="8960350" y="717942"/>
              <a:ext cx="59427" cy="103344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9" name="Google Shape;769;p45"/>
          <p:cNvSpPr txBox="1"/>
          <p:nvPr/>
        </p:nvSpPr>
        <p:spPr>
          <a:xfrm>
            <a:off x="2373027" y="1423847"/>
            <a:ext cx="2793072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/>
          </a:p>
        </p:txBody>
      </p:sp>
      <p:sp>
        <p:nvSpPr>
          <p:cNvPr id="770" name="Google Shape;770;p45"/>
          <p:cNvSpPr/>
          <p:nvPr/>
        </p:nvSpPr>
        <p:spPr>
          <a:xfrm rot="-5400000">
            <a:off x="5072025" y="106000"/>
            <a:ext cx="473400" cy="5685900"/>
          </a:xfrm>
          <a:prstGeom prst="roundRect">
            <a:avLst>
              <a:gd fmla="val 6568" name="adj"/>
            </a:avLst>
          </a:prstGeom>
          <a:solidFill>
            <a:srgbClr val="171717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45"/>
          <p:cNvSpPr/>
          <p:nvPr/>
        </p:nvSpPr>
        <p:spPr>
          <a:xfrm>
            <a:off x="2465785" y="2712378"/>
            <a:ext cx="470400" cy="470400"/>
          </a:xfrm>
          <a:prstGeom prst="roundRect">
            <a:avLst>
              <a:gd fmla="val 4975" name="adj"/>
            </a:avLst>
          </a:prstGeom>
          <a:solidFill>
            <a:srgbClr val="1ED7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45"/>
          <p:cNvSpPr txBox="1"/>
          <p:nvPr/>
        </p:nvSpPr>
        <p:spPr>
          <a:xfrm>
            <a:off x="2502451" y="2782076"/>
            <a:ext cx="396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  <a:endParaRPr sz="1100"/>
          </a:p>
        </p:txBody>
      </p:sp>
      <p:sp>
        <p:nvSpPr>
          <p:cNvPr id="773" name="Google Shape;773;p45"/>
          <p:cNvSpPr txBox="1"/>
          <p:nvPr/>
        </p:nvSpPr>
        <p:spPr>
          <a:xfrm>
            <a:off x="3084638" y="2839225"/>
            <a:ext cx="4260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Weak correlation of variables.</a:t>
            </a:r>
            <a:endParaRPr sz="11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74" name="Google Shape;774;p45"/>
          <p:cNvSpPr/>
          <p:nvPr/>
        </p:nvSpPr>
        <p:spPr>
          <a:xfrm rot="-5400000">
            <a:off x="5072176" y="749300"/>
            <a:ext cx="473100" cy="5685900"/>
          </a:xfrm>
          <a:prstGeom prst="roundRect">
            <a:avLst>
              <a:gd fmla="val 6568" name="adj"/>
            </a:avLst>
          </a:prstGeom>
          <a:solidFill>
            <a:srgbClr val="171717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45"/>
          <p:cNvSpPr/>
          <p:nvPr/>
        </p:nvSpPr>
        <p:spPr>
          <a:xfrm>
            <a:off x="2465785" y="3355546"/>
            <a:ext cx="470400" cy="470400"/>
          </a:xfrm>
          <a:prstGeom prst="roundRect">
            <a:avLst>
              <a:gd fmla="val 4975" name="adj"/>
            </a:avLst>
          </a:prstGeom>
          <a:solidFill>
            <a:srgbClr val="1ED7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45"/>
          <p:cNvSpPr txBox="1"/>
          <p:nvPr/>
        </p:nvSpPr>
        <p:spPr>
          <a:xfrm>
            <a:off x="2465788" y="3425244"/>
            <a:ext cx="470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  <a:endParaRPr sz="1100"/>
          </a:p>
        </p:txBody>
      </p:sp>
      <p:sp>
        <p:nvSpPr>
          <p:cNvPr id="777" name="Google Shape;777;p45"/>
          <p:cNvSpPr txBox="1"/>
          <p:nvPr/>
        </p:nvSpPr>
        <p:spPr>
          <a:xfrm>
            <a:off x="3084600" y="3488300"/>
            <a:ext cx="5000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absence of genre data (Herremans, 2014) limits insights.</a:t>
            </a:r>
            <a:endParaRPr sz="11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78" name="Google Shape;778;p45"/>
          <p:cNvSpPr/>
          <p:nvPr/>
        </p:nvSpPr>
        <p:spPr>
          <a:xfrm rot="-5400000">
            <a:off x="5067526" y="1397125"/>
            <a:ext cx="473100" cy="5676600"/>
          </a:xfrm>
          <a:prstGeom prst="roundRect">
            <a:avLst>
              <a:gd fmla="val 6568" name="adj"/>
            </a:avLst>
          </a:prstGeom>
          <a:solidFill>
            <a:srgbClr val="171717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45"/>
          <p:cNvSpPr/>
          <p:nvPr/>
        </p:nvSpPr>
        <p:spPr>
          <a:xfrm>
            <a:off x="2465785" y="3998713"/>
            <a:ext cx="470400" cy="470400"/>
          </a:xfrm>
          <a:prstGeom prst="roundRect">
            <a:avLst>
              <a:gd fmla="val 4975" name="adj"/>
            </a:avLst>
          </a:prstGeom>
          <a:solidFill>
            <a:srgbClr val="1ED7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45"/>
          <p:cNvSpPr txBox="1"/>
          <p:nvPr/>
        </p:nvSpPr>
        <p:spPr>
          <a:xfrm>
            <a:off x="2465788" y="4068411"/>
            <a:ext cx="470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03</a:t>
            </a:r>
            <a:endParaRPr sz="1100"/>
          </a:p>
        </p:txBody>
      </p:sp>
      <p:sp>
        <p:nvSpPr>
          <p:cNvPr id="781" name="Google Shape;781;p45"/>
          <p:cNvSpPr txBox="1"/>
          <p:nvPr/>
        </p:nvSpPr>
        <p:spPr>
          <a:xfrm>
            <a:off x="3084590" y="4131475"/>
            <a:ext cx="4810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Exclusion of external factors.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82" name="Google Shape;782;p45">
            <a:hlinkClick action="ppaction://hlinksldjump" r:id="rId3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783" name="Google Shape;783;p45">
            <a:hlinkClick action="ppaction://hlinksldjump" r:id="rId4"/>
          </p:cNvPr>
          <p:cNvSpPr/>
          <p:nvPr/>
        </p:nvSpPr>
        <p:spPr>
          <a:xfrm>
            <a:off x="300059" y="628439"/>
            <a:ext cx="154053" cy="153083"/>
          </a:xfrm>
          <a:custGeom>
            <a:rect b="b" l="l" r="r" t="t"/>
            <a:pathLst>
              <a:path extrusionOk="0" h="532115" w="535484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45">
            <a:hlinkClick action="ppaction://hlinksldjump" r:id="rId5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785" name="Google Shape;785;p45">
            <a:hlinkClick action="ppaction://hlinksldjump" r:id="rId6"/>
          </p:cNvPr>
          <p:cNvSpPr/>
          <p:nvPr/>
        </p:nvSpPr>
        <p:spPr>
          <a:xfrm>
            <a:off x="304109" y="971141"/>
            <a:ext cx="147840" cy="153083"/>
          </a:xfrm>
          <a:custGeom>
            <a:rect b="b" l="l" r="r" t="t"/>
            <a:pathLst>
              <a:path extrusionOk="0" h="3923333" w="378895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5">
            <a:hlinkClick action="ppaction://hlinksldjump" r:id="rId7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Teams</a:t>
            </a:r>
            <a:endParaRPr sz="1100"/>
          </a:p>
        </p:txBody>
      </p:sp>
      <p:grpSp>
        <p:nvGrpSpPr>
          <p:cNvPr id="787" name="Google Shape;787;p45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788" name="Google Shape;788;p45">
              <a:hlinkClick action="ppaction://hlinksldjump" r:id="rId8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5">
              <a:hlinkClick action="ppaction://hlinksldjump" r:id="rId9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5">
              <a:hlinkClick action="ppaction://hlinksldjump" r:id="rId10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rect b="b" l="l" r="r" t="t"/>
              <a:pathLst>
                <a:path extrusionOk="0" h="1084222" w="524241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1" name="Google Shape;791;p45">
            <a:hlinkClick action="ppaction://hlinksldjump" r:id="rId11"/>
          </p:cNvPr>
          <p:cNvSpPr txBox="1"/>
          <p:nvPr/>
        </p:nvSpPr>
        <p:spPr>
          <a:xfrm>
            <a:off x="651992" y="1650656"/>
            <a:ext cx="59896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Agenda</a:t>
            </a:r>
            <a:endParaRPr sz="1100"/>
          </a:p>
        </p:txBody>
      </p:sp>
      <p:grpSp>
        <p:nvGrpSpPr>
          <p:cNvPr id="792" name="Google Shape;792;p45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793" name="Google Shape;793;p45">
              <a:hlinkClick action="ppaction://hlinksldjump" r:id="rId12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fmla="val 12600" name="adj"/>
              </a:avLst>
            </a:pr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794" name="Google Shape;794;p45">
              <a:hlinkClick action="ppaction://hlinksldjump"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5" name="Google Shape;795;p45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796" name="Google Shape;796;p45">
              <a:hlinkClick action="ppaction://hlinksldjump" r:id="rId15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fmla="val 12600" name="adj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Heart with solid fill" id="797" name="Google Shape;797;p45">
              <a:hlinkClick action="ppaction://hlinksldjump" r:id="rId16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rect b="b" l="l" r="r" t="t"/>
              <a:pathLst>
                <a:path extrusionOk="0" h="613696" w="64770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8" name="Google Shape;798;p45">
            <a:hlinkClick action="ppaction://hlinksldjump" r:id="rId17"/>
          </p:cNvPr>
          <p:cNvSpPr txBox="1"/>
          <p:nvPr/>
        </p:nvSpPr>
        <p:spPr>
          <a:xfrm>
            <a:off x="651992" y="1987469"/>
            <a:ext cx="861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/>
          </a:p>
        </p:txBody>
      </p:sp>
      <p:cxnSp>
        <p:nvCxnSpPr>
          <p:cNvPr id="799" name="Google Shape;799;p45"/>
          <p:cNvCxnSpPr/>
          <p:nvPr/>
        </p:nvCxnSpPr>
        <p:spPr>
          <a:xfrm>
            <a:off x="253142" y="2402327"/>
            <a:ext cx="1750219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00" name="Google Shape;800;p45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801" name="Google Shape;801;p45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5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803" name="Google Shape;803;p45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45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John Doe</a:t>
            </a:r>
            <a:endParaRPr sz="1100"/>
          </a:p>
        </p:txBody>
      </p:sp>
      <p:sp>
        <p:nvSpPr>
          <p:cNvPr id="805" name="Google Shape;805;p45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45"/>
          <p:cNvSpPr/>
          <p:nvPr/>
        </p:nvSpPr>
        <p:spPr>
          <a:xfrm>
            <a:off x="7895219" y="2827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45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6"/>
          <p:cNvSpPr txBox="1"/>
          <p:nvPr/>
        </p:nvSpPr>
        <p:spPr>
          <a:xfrm>
            <a:off x="2965070" y="1659883"/>
            <a:ext cx="3213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1ED76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</a:t>
            </a:r>
            <a:endParaRPr sz="1100"/>
          </a:p>
        </p:txBody>
      </p:sp>
      <p:sp>
        <p:nvSpPr>
          <p:cNvPr id="813" name="Google Shape;813;p46"/>
          <p:cNvSpPr/>
          <p:nvPr/>
        </p:nvSpPr>
        <p:spPr>
          <a:xfrm>
            <a:off x="0" y="4267463"/>
            <a:ext cx="9144000" cy="876667"/>
          </a:xfrm>
          <a:custGeom>
            <a:rect b="b" l="l" r="r" t="t"/>
            <a:pathLst>
              <a:path extrusionOk="0" h="1168889" w="12192000">
                <a:moveTo>
                  <a:pt x="0" y="0"/>
                </a:moveTo>
                <a:lnTo>
                  <a:pt x="12192000" y="0"/>
                </a:lnTo>
                <a:lnTo>
                  <a:pt x="12192000" y="1168890"/>
                </a:lnTo>
                <a:lnTo>
                  <a:pt x="0" y="11688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71717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46"/>
          <p:cNvSpPr/>
          <p:nvPr/>
        </p:nvSpPr>
        <p:spPr>
          <a:xfrm>
            <a:off x="316830" y="4405395"/>
            <a:ext cx="600858" cy="600858"/>
          </a:xfrm>
          <a:custGeom>
            <a:rect b="b" l="l" r="r" t="t"/>
            <a:pathLst>
              <a:path extrusionOk="0" h="801144" w="801144">
                <a:moveTo>
                  <a:pt x="0" y="0"/>
                </a:moveTo>
                <a:lnTo>
                  <a:pt x="801145" y="0"/>
                </a:lnTo>
                <a:lnTo>
                  <a:pt x="801145" y="801145"/>
                </a:lnTo>
                <a:lnTo>
                  <a:pt x="0" y="801145"/>
                </a:lnTo>
                <a:close/>
              </a:path>
            </a:pathLst>
          </a:custGeom>
          <a:solidFill>
            <a:srgbClr val="DDDFD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46"/>
          <p:cNvSpPr txBox="1"/>
          <p:nvPr/>
        </p:nvSpPr>
        <p:spPr>
          <a:xfrm>
            <a:off x="971750" y="4711100"/>
            <a:ext cx="18183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A3A3A3"/>
                </a:solidFill>
                <a:latin typeface="Poppins"/>
                <a:ea typeface="Poppins"/>
                <a:cs typeface="Poppins"/>
                <a:sym typeface="Poppins"/>
              </a:rPr>
              <a:t>Harmonizing Hit Predictions</a:t>
            </a:r>
            <a:endParaRPr sz="1100"/>
          </a:p>
        </p:txBody>
      </p:sp>
      <p:sp>
        <p:nvSpPr>
          <p:cNvPr id="816" name="Google Shape;816;p46"/>
          <p:cNvSpPr txBox="1"/>
          <p:nvPr/>
        </p:nvSpPr>
        <p:spPr>
          <a:xfrm>
            <a:off x="968318" y="4489571"/>
            <a:ext cx="1432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Team 05</a:t>
            </a:r>
            <a:endParaRPr sz="1100"/>
          </a:p>
        </p:txBody>
      </p:sp>
      <p:grpSp>
        <p:nvGrpSpPr>
          <p:cNvPr id="817" name="Google Shape;817;p46"/>
          <p:cNvGrpSpPr/>
          <p:nvPr/>
        </p:nvGrpSpPr>
        <p:grpSpPr>
          <a:xfrm>
            <a:off x="2558436" y="4756970"/>
            <a:ext cx="106499" cy="100543"/>
            <a:chOff x="3193815" y="6207327"/>
            <a:chExt cx="141998" cy="134058"/>
          </a:xfrm>
        </p:grpSpPr>
        <p:sp>
          <p:nvSpPr>
            <p:cNvPr id="818" name="Google Shape;818;p46"/>
            <p:cNvSpPr/>
            <p:nvPr/>
          </p:nvSpPr>
          <p:spPr>
            <a:xfrm>
              <a:off x="3193815" y="6207327"/>
              <a:ext cx="141998" cy="134058"/>
            </a:xfrm>
            <a:custGeom>
              <a:rect b="b" l="l" r="r" t="t"/>
              <a:pathLst>
                <a:path extrusionOk="0" h="134058" w="141998">
                  <a:moveTo>
                    <a:pt x="106499" y="0"/>
                  </a:moveTo>
                  <a:cubicBezTo>
                    <a:pt x="94360" y="0"/>
                    <a:pt x="81305" y="7634"/>
                    <a:pt x="70999" y="27942"/>
                  </a:cubicBezTo>
                  <a:cubicBezTo>
                    <a:pt x="60693" y="7634"/>
                    <a:pt x="47638" y="0"/>
                    <a:pt x="35500" y="0"/>
                  </a:cubicBezTo>
                  <a:cubicBezTo>
                    <a:pt x="16566" y="0"/>
                    <a:pt x="0" y="18551"/>
                    <a:pt x="0" y="36263"/>
                  </a:cubicBezTo>
                  <a:cubicBezTo>
                    <a:pt x="0" y="80008"/>
                    <a:pt x="70999" y="134059"/>
                    <a:pt x="70999" y="134059"/>
                  </a:cubicBezTo>
                  <a:cubicBezTo>
                    <a:pt x="70999" y="134059"/>
                    <a:pt x="141998" y="79931"/>
                    <a:pt x="141998" y="36263"/>
                  </a:cubicBezTo>
                  <a:cubicBezTo>
                    <a:pt x="141998" y="18475"/>
                    <a:pt x="125432" y="0"/>
                    <a:pt x="106499" y="0"/>
                  </a:cubicBezTo>
                  <a:lnTo>
                    <a:pt x="106499" y="0"/>
                  </a:lnTo>
                  <a:close/>
                  <a:moveTo>
                    <a:pt x="70999" y="128791"/>
                  </a:moveTo>
                  <a:cubicBezTo>
                    <a:pt x="58479" y="118714"/>
                    <a:pt x="4123" y="72908"/>
                    <a:pt x="4123" y="36263"/>
                  </a:cubicBezTo>
                  <a:cubicBezTo>
                    <a:pt x="4428" y="28018"/>
                    <a:pt x="7863" y="20231"/>
                    <a:pt x="13665" y="14353"/>
                  </a:cubicBezTo>
                  <a:cubicBezTo>
                    <a:pt x="19238" y="8169"/>
                    <a:pt x="27102" y="4428"/>
                    <a:pt x="35500" y="4199"/>
                  </a:cubicBezTo>
                  <a:cubicBezTo>
                    <a:pt x="47791" y="4199"/>
                    <a:pt x="58784" y="13055"/>
                    <a:pt x="67258" y="29850"/>
                  </a:cubicBezTo>
                  <a:lnTo>
                    <a:pt x="70999" y="37255"/>
                  </a:lnTo>
                  <a:lnTo>
                    <a:pt x="74740" y="29850"/>
                  </a:lnTo>
                  <a:cubicBezTo>
                    <a:pt x="83214" y="13055"/>
                    <a:pt x="94207" y="4199"/>
                    <a:pt x="106499" y="4199"/>
                  </a:cubicBezTo>
                  <a:cubicBezTo>
                    <a:pt x="122302" y="4199"/>
                    <a:pt x="137876" y="20078"/>
                    <a:pt x="137876" y="36339"/>
                  </a:cubicBezTo>
                  <a:cubicBezTo>
                    <a:pt x="137876" y="72908"/>
                    <a:pt x="83519" y="118790"/>
                    <a:pt x="70999" y="128867"/>
                  </a:cubicBezTo>
                  <a:lnTo>
                    <a:pt x="70999" y="128867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3193815" y="6207327"/>
              <a:ext cx="141998" cy="134058"/>
            </a:xfrm>
            <a:custGeom>
              <a:rect b="b" l="l" r="r" t="t"/>
              <a:pathLst>
                <a:path extrusionOk="0" h="134058" w="141998">
                  <a:moveTo>
                    <a:pt x="106499" y="0"/>
                  </a:moveTo>
                  <a:cubicBezTo>
                    <a:pt x="94360" y="0"/>
                    <a:pt x="81305" y="7634"/>
                    <a:pt x="70999" y="27942"/>
                  </a:cubicBezTo>
                  <a:cubicBezTo>
                    <a:pt x="60693" y="7634"/>
                    <a:pt x="47638" y="0"/>
                    <a:pt x="35500" y="0"/>
                  </a:cubicBezTo>
                  <a:cubicBezTo>
                    <a:pt x="16566" y="0"/>
                    <a:pt x="0" y="18551"/>
                    <a:pt x="0" y="36263"/>
                  </a:cubicBezTo>
                  <a:cubicBezTo>
                    <a:pt x="0" y="80008"/>
                    <a:pt x="70999" y="134059"/>
                    <a:pt x="70999" y="134059"/>
                  </a:cubicBezTo>
                  <a:cubicBezTo>
                    <a:pt x="70999" y="134059"/>
                    <a:pt x="141998" y="79931"/>
                    <a:pt x="141998" y="36263"/>
                  </a:cubicBezTo>
                  <a:cubicBezTo>
                    <a:pt x="141998" y="18475"/>
                    <a:pt x="125432" y="0"/>
                    <a:pt x="106499" y="0"/>
                  </a:cubicBezTo>
                  <a:lnTo>
                    <a:pt x="106499" y="0"/>
                  </a:lnTo>
                  <a:close/>
                  <a:moveTo>
                    <a:pt x="70999" y="128791"/>
                  </a:moveTo>
                  <a:cubicBezTo>
                    <a:pt x="58479" y="118714"/>
                    <a:pt x="4123" y="72908"/>
                    <a:pt x="4123" y="36263"/>
                  </a:cubicBezTo>
                  <a:cubicBezTo>
                    <a:pt x="4428" y="28018"/>
                    <a:pt x="7863" y="20231"/>
                    <a:pt x="13665" y="14353"/>
                  </a:cubicBezTo>
                  <a:cubicBezTo>
                    <a:pt x="19238" y="8169"/>
                    <a:pt x="27102" y="4428"/>
                    <a:pt x="35500" y="4199"/>
                  </a:cubicBezTo>
                  <a:cubicBezTo>
                    <a:pt x="47791" y="4199"/>
                    <a:pt x="58784" y="13055"/>
                    <a:pt x="67258" y="29850"/>
                  </a:cubicBezTo>
                  <a:lnTo>
                    <a:pt x="70999" y="37255"/>
                  </a:lnTo>
                  <a:lnTo>
                    <a:pt x="74740" y="29850"/>
                  </a:lnTo>
                  <a:cubicBezTo>
                    <a:pt x="83214" y="13055"/>
                    <a:pt x="94207" y="4199"/>
                    <a:pt x="106499" y="4199"/>
                  </a:cubicBezTo>
                  <a:cubicBezTo>
                    <a:pt x="122302" y="4199"/>
                    <a:pt x="137876" y="20078"/>
                    <a:pt x="137876" y="36339"/>
                  </a:cubicBezTo>
                  <a:cubicBezTo>
                    <a:pt x="137876" y="72908"/>
                    <a:pt x="83519" y="118790"/>
                    <a:pt x="70999" y="128867"/>
                  </a:cubicBezTo>
                  <a:lnTo>
                    <a:pt x="70999" y="128867"/>
                  </a:lnTo>
                  <a:close/>
                </a:path>
              </a:pathLst>
            </a:custGeom>
            <a:noFill/>
            <a:ln cap="flat" cmpd="sng" w="9525">
              <a:solidFill>
                <a:srgbClr val="B4B5B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0" name="Google Shape;820;p46"/>
          <p:cNvSpPr txBox="1"/>
          <p:nvPr/>
        </p:nvSpPr>
        <p:spPr>
          <a:xfrm>
            <a:off x="2998149" y="4819200"/>
            <a:ext cx="357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A3A3A3"/>
                </a:solidFill>
                <a:latin typeface="Poppins"/>
                <a:ea typeface="Poppins"/>
                <a:cs typeface="Poppins"/>
                <a:sym typeface="Poppins"/>
              </a:rPr>
              <a:t>0:23</a:t>
            </a:r>
            <a:endParaRPr sz="1100"/>
          </a:p>
        </p:txBody>
      </p:sp>
      <p:sp>
        <p:nvSpPr>
          <p:cNvPr id="821" name="Google Shape;821;p46"/>
          <p:cNvSpPr txBox="1"/>
          <p:nvPr/>
        </p:nvSpPr>
        <p:spPr>
          <a:xfrm>
            <a:off x="6389001" y="4819200"/>
            <a:ext cx="464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A3A3A3"/>
                </a:solidFill>
                <a:latin typeface="Poppins"/>
                <a:ea typeface="Poppins"/>
                <a:cs typeface="Poppins"/>
                <a:sym typeface="Poppins"/>
              </a:rPr>
              <a:t>-3:25</a:t>
            </a:r>
            <a:endParaRPr sz="1100"/>
          </a:p>
        </p:txBody>
      </p:sp>
      <p:grpSp>
        <p:nvGrpSpPr>
          <p:cNvPr id="822" name="Google Shape;822;p46"/>
          <p:cNvGrpSpPr/>
          <p:nvPr/>
        </p:nvGrpSpPr>
        <p:grpSpPr>
          <a:xfrm>
            <a:off x="3356200" y="4924490"/>
            <a:ext cx="3005610" cy="5725"/>
            <a:chOff x="4300409" y="6565987"/>
            <a:chExt cx="4007480" cy="7634"/>
          </a:xfrm>
        </p:grpSpPr>
        <p:sp>
          <p:nvSpPr>
            <p:cNvPr id="823" name="Google Shape;823;p46"/>
            <p:cNvSpPr/>
            <p:nvPr/>
          </p:nvSpPr>
          <p:spPr>
            <a:xfrm>
              <a:off x="4300409" y="6565987"/>
              <a:ext cx="4007480" cy="7634"/>
            </a:xfrm>
            <a:custGeom>
              <a:rect b="b" l="l" r="r" t="t"/>
              <a:pathLst>
                <a:path extrusionOk="0" h="7634" w="4007480">
                  <a:moveTo>
                    <a:pt x="0" y="0"/>
                  </a:moveTo>
                  <a:lnTo>
                    <a:pt x="4007481" y="0"/>
                  </a:lnTo>
                </a:path>
              </a:pathLst>
            </a:custGeom>
            <a:noFill/>
            <a:ln cap="rnd" cmpd="sng" w="2290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4300409" y="6565987"/>
              <a:ext cx="324992" cy="7634"/>
            </a:xfrm>
            <a:custGeom>
              <a:rect b="b" l="l" r="r" t="t"/>
              <a:pathLst>
                <a:path extrusionOk="0" h="7634" w="324992">
                  <a:moveTo>
                    <a:pt x="0" y="0"/>
                  </a:moveTo>
                  <a:lnTo>
                    <a:pt x="324993" y="0"/>
                  </a:lnTo>
                </a:path>
              </a:pathLst>
            </a:custGeom>
            <a:noFill/>
            <a:ln cap="rnd" cmpd="sng" w="22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46"/>
          <p:cNvGrpSpPr/>
          <p:nvPr/>
        </p:nvGrpSpPr>
        <p:grpSpPr>
          <a:xfrm>
            <a:off x="4511232" y="4456925"/>
            <a:ext cx="757843" cy="260465"/>
            <a:chOff x="5985836" y="6055175"/>
            <a:chExt cx="682813" cy="234678"/>
          </a:xfrm>
        </p:grpSpPr>
        <p:grpSp>
          <p:nvGrpSpPr>
            <p:cNvPr id="826" name="Google Shape;826;p46"/>
            <p:cNvGrpSpPr/>
            <p:nvPr/>
          </p:nvGrpSpPr>
          <p:grpSpPr>
            <a:xfrm>
              <a:off x="6209903" y="6055175"/>
              <a:ext cx="234678" cy="234678"/>
              <a:chOff x="6209903" y="6055175"/>
              <a:chExt cx="234678" cy="234678"/>
            </a:xfrm>
          </p:grpSpPr>
          <p:sp>
            <p:nvSpPr>
              <p:cNvPr id="827" name="Google Shape;827;p46"/>
              <p:cNvSpPr/>
              <p:nvPr/>
            </p:nvSpPr>
            <p:spPr>
              <a:xfrm>
                <a:off x="6209903" y="6055175"/>
                <a:ext cx="234678" cy="234678"/>
              </a:xfrm>
              <a:custGeom>
                <a:rect b="b" l="l" r="r" t="t"/>
                <a:pathLst>
                  <a:path extrusionOk="0" h="234678" w="234678">
                    <a:moveTo>
                      <a:pt x="234679" y="117339"/>
                    </a:moveTo>
                    <a:cubicBezTo>
                      <a:pt x="234679" y="182144"/>
                      <a:pt x="182144" y="234679"/>
                      <a:pt x="117339" y="234679"/>
                    </a:cubicBezTo>
                    <a:cubicBezTo>
                      <a:pt x="52535" y="234679"/>
                      <a:pt x="0" y="182144"/>
                      <a:pt x="0" y="117339"/>
                    </a:cubicBezTo>
                    <a:cubicBezTo>
                      <a:pt x="0" y="52535"/>
                      <a:pt x="52535" y="0"/>
                      <a:pt x="117339" y="0"/>
                    </a:cubicBezTo>
                    <a:cubicBezTo>
                      <a:pt x="182144" y="0"/>
                      <a:pt x="234679" y="52535"/>
                      <a:pt x="234679" y="1173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8" name="Google Shape;828;p46"/>
              <p:cNvGrpSpPr/>
              <p:nvPr/>
            </p:nvGrpSpPr>
            <p:grpSpPr>
              <a:xfrm>
                <a:off x="6289224" y="6120601"/>
                <a:ext cx="76037" cy="103750"/>
                <a:chOff x="6289224" y="6120601"/>
                <a:chExt cx="76037" cy="103750"/>
              </a:xfrm>
            </p:grpSpPr>
            <p:sp>
              <p:nvSpPr>
                <p:cNvPr id="829" name="Google Shape;829;p46"/>
                <p:cNvSpPr/>
                <p:nvPr/>
              </p:nvSpPr>
              <p:spPr>
                <a:xfrm>
                  <a:off x="6289224" y="6120601"/>
                  <a:ext cx="25345" cy="103750"/>
                </a:xfrm>
                <a:custGeom>
                  <a:rect b="b" l="l" r="r" t="t"/>
                  <a:pathLst>
                    <a:path extrusionOk="0" h="103750" w="25345">
                      <a:moveTo>
                        <a:pt x="0" y="0"/>
                      </a:moveTo>
                      <a:lnTo>
                        <a:pt x="25346" y="0"/>
                      </a:lnTo>
                      <a:lnTo>
                        <a:pt x="25346" y="103750"/>
                      </a:lnTo>
                      <a:lnTo>
                        <a:pt x="0" y="1037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46"/>
                <p:cNvSpPr/>
                <p:nvPr/>
              </p:nvSpPr>
              <p:spPr>
                <a:xfrm>
                  <a:off x="6339916" y="6120601"/>
                  <a:ext cx="25345" cy="103750"/>
                </a:xfrm>
                <a:custGeom>
                  <a:rect b="b" l="l" r="r" t="t"/>
                  <a:pathLst>
                    <a:path extrusionOk="0" h="103750" w="25345">
                      <a:moveTo>
                        <a:pt x="0" y="0"/>
                      </a:moveTo>
                      <a:lnTo>
                        <a:pt x="25346" y="0"/>
                      </a:lnTo>
                      <a:lnTo>
                        <a:pt x="25346" y="103750"/>
                      </a:lnTo>
                      <a:lnTo>
                        <a:pt x="0" y="1037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31" name="Google Shape;831;p46"/>
            <p:cNvGrpSpPr/>
            <p:nvPr/>
          </p:nvGrpSpPr>
          <p:grpSpPr>
            <a:xfrm>
              <a:off x="6565205" y="6114036"/>
              <a:ext cx="103444" cy="111613"/>
              <a:chOff x="6565205" y="6114036"/>
              <a:chExt cx="103444" cy="111613"/>
            </a:xfrm>
          </p:grpSpPr>
          <p:sp>
            <p:nvSpPr>
              <p:cNvPr id="832" name="Google Shape;832;p46"/>
              <p:cNvSpPr/>
              <p:nvPr/>
            </p:nvSpPr>
            <p:spPr>
              <a:xfrm>
                <a:off x="6565205" y="6114036"/>
                <a:ext cx="96650" cy="111613"/>
              </a:xfrm>
              <a:custGeom>
                <a:rect b="b" l="l" r="r" t="t"/>
                <a:pathLst>
                  <a:path extrusionOk="0" h="111613" w="96650">
                    <a:moveTo>
                      <a:pt x="96650" y="55807"/>
                    </a:moveTo>
                    <a:lnTo>
                      <a:pt x="0" y="0"/>
                    </a:lnTo>
                    <a:lnTo>
                      <a:pt x="0" y="111614"/>
                    </a:lnTo>
                    <a:lnTo>
                      <a:pt x="96650" y="558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46"/>
              <p:cNvSpPr/>
              <p:nvPr/>
            </p:nvSpPr>
            <p:spPr>
              <a:xfrm>
                <a:off x="6655060" y="6114036"/>
                <a:ext cx="13589" cy="111613"/>
              </a:xfrm>
              <a:custGeom>
                <a:rect b="b" l="l" r="r" t="t"/>
                <a:pathLst>
                  <a:path extrusionOk="0" h="111613" w="13589">
                    <a:moveTo>
                      <a:pt x="0" y="0"/>
                    </a:moveTo>
                    <a:lnTo>
                      <a:pt x="13589" y="0"/>
                    </a:lnTo>
                    <a:lnTo>
                      <a:pt x="13589" y="111614"/>
                    </a:lnTo>
                    <a:lnTo>
                      <a:pt x="0" y="1116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4" name="Google Shape;834;p46"/>
            <p:cNvGrpSpPr/>
            <p:nvPr/>
          </p:nvGrpSpPr>
          <p:grpSpPr>
            <a:xfrm>
              <a:off x="5985836" y="6114036"/>
              <a:ext cx="103521" cy="111613"/>
              <a:chOff x="5985836" y="6114036"/>
              <a:chExt cx="103521" cy="111613"/>
            </a:xfrm>
          </p:grpSpPr>
          <p:sp>
            <p:nvSpPr>
              <p:cNvPr id="835" name="Google Shape;835;p46"/>
              <p:cNvSpPr/>
              <p:nvPr/>
            </p:nvSpPr>
            <p:spPr>
              <a:xfrm>
                <a:off x="5992631" y="6114036"/>
                <a:ext cx="96726" cy="111613"/>
              </a:xfrm>
              <a:custGeom>
                <a:rect b="b" l="l" r="r" t="t"/>
                <a:pathLst>
                  <a:path extrusionOk="0" h="111613" w="96726">
                    <a:moveTo>
                      <a:pt x="0" y="55807"/>
                    </a:moveTo>
                    <a:lnTo>
                      <a:pt x="96727" y="0"/>
                    </a:lnTo>
                    <a:lnTo>
                      <a:pt x="96727" y="111614"/>
                    </a:lnTo>
                    <a:lnTo>
                      <a:pt x="0" y="558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46"/>
              <p:cNvSpPr/>
              <p:nvPr/>
            </p:nvSpPr>
            <p:spPr>
              <a:xfrm rot="10800000">
                <a:off x="5985836" y="6114036"/>
                <a:ext cx="13589" cy="111613"/>
              </a:xfrm>
              <a:custGeom>
                <a:rect b="b" l="l" r="r" t="t"/>
                <a:pathLst>
                  <a:path extrusionOk="0" h="111613" w="13589">
                    <a:moveTo>
                      <a:pt x="0" y="0"/>
                    </a:moveTo>
                    <a:lnTo>
                      <a:pt x="13589" y="0"/>
                    </a:lnTo>
                    <a:lnTo>
                      <a:pt x="13589" y="111614"/>
                    </a:lnTo>
                    <a:lnTo>
                      <a:pt x="0" y="1116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7" name="Google Shape;837;p46"/>
          <p:cNvGrpSpPr/>
          <p:nvPr/>
        </p:nvGrpSpPr>
        <p:grpSpPr>
          <a:xfrm>
            <a:off x="5553690" y="4531997"/>
            <a:ext cx="138791" cy="145485"/>
            <a:chOff x="6925086" y="6122815"/>
            <a:chExt cx="125050" cy="131081"/>
          </a:xfrm>
        </p:grpSpPr>
        <p:sp>
          <p:nvSpPr>
            <p:cNvPr id="838" name="Google Shape;838;p46"/>
            <p:cNvSpPr/>
            <p:nvPr/>
          </p:nvSpPr>
          <p:spPr>
            <a:xfrm>
              <a:off x="6925086" y="6122815"/>
              <a:ext cx="125050" cy="110621"/>
            </a:xfrm>
            <a:custGeom>
              <a:rect b="b" l="l" r="r" t="t"/>
              <a:pathLst>
                <a:path extrusionOk="0" h="110621" w="125050">
                  <a:moveTo>
                    <a:pt x="94742" y="0"/>
                  </a:moveTo>
                  <a:lnTo>
                    <a:pt x="30308" y="0"/>
                  </a:lnTo>
                  <a:cubicBezTo>
                    <a:pt x="13589" y="0"/>
                    <a:pt x="0" y="13589"/>
                    <a:pt x="0" y="30308"/>
                  </a:cubicBezTo>
                  <a:lnTo>
                    <a:pt x="0" y="64892"/>
                  </a:lnTo>
                  <a:cubicBezTo>
                    <a:pt x="0" y="81611"/>
                    <a:pt x="13589" y="95200"/>
                    <a:pt x="30308" y="95200"/>
                  </a:cubicBezTo>
                  <a:lnTo>
                    <a:pt x="45424" y="95200"/>
                  </a:lnTo>
                  <a:cubicBezTo>
                    <a:pt x="47486" y="95200"/>
                    <a:pt x="49165" y="93520"/>
                    <a:pt x="49165" y="91459"/>
                  </a:cubicBezTo>
                  <a:cubicBezTo>
                    <a:pt x="49165" y="89398"/>
                    <a:pt x="47486" y="87718"/>
                    <a:pt x="45424" y="87718"/>
                  </a:cubicBezTo>
                  <a:lnTo>
                    <a:pt x="30308" y="87718"/>
                  </a:lnTo>
                  <a:cubicBezTo>
                    <a:pt x="17712" y="87718"/>
                    <a:pt x="7482" y="77488"/>
                    <a:pt x="7482" y="64892"/>
                  </a:cubicBezTo>
                  <a:lnTo>
                    <a:pt x="7482" y="30308"/>
                  </a:lnTo>
                  <a:cubicBezTo>
                    <a:pt x="7482" y="17712"/>
                    <a:pt x="17712" y="7482"/>
                    <a:pt x="30308" y="7482"/>
                  </a:cubicBezTo>
                  <a:lnTo>
                    <a:pt x="94742" y="7482"/>
                  </a:lnTo>
                  <a:cubicBezTo>
                    <a:pt x="107338" y="7482"/>
                    <a:pt x="117569" y="17712"/>
                    <a:pt x="117569" y="30308"/>
                  </a:cubicBezTo>
                  <a:lnTo>
                    <a:pt x="117569" y="64892"/>
                  </a:lnTo>
                  <a:cubicBezTo>
                    <a:pt x="117569" y="77488"/>
                    <a:pt x="107338" y="87718"/>
                    <a:pt x="94742" y="87718"/>
                  </a:cubicBezTo>
                  <a:lnTo>
                    <a:pt x="67335" y="87718"/>
                  </a:lnTo>
                  <a:lnTo>
                    <a:pt x="76343" y="78710"/>
                  </a:lnTo>
                  <a:cubicBezTo>
                    <a:pt x="77794" y="77259"/>
                    <a:pt x="77794" y="74816"/>
                    <a:pt x="76343" y="73366"/>
                  </a:cubicBezTo>
                  <a:cubicBezTo>
                    <a:pt x="74893" y="71915"/>
                    <a:pt x="72450" y="71915"/>
                    <a:pt x="71000" y="73366"/>
                  </a:cubicBezTo>
                  <a:lnTo>
                    <a:pt x="55578" y="88787"/>
                  </a:lnTo>
                  <a:cubicBezTo>
                    <a:pt x="54891" y="89474"/>
                    <a:pt x="54509" y="90467"/>
                    <a:pt x="54509" y="91459"/>
                  </a:cubicBezTo>
                  <a:cubicBezTo>
                    <a:pt x="54509" y="92452"/>
                    <a:pt x="54891" y="93444"/>
                    <a:pt x="55578" y="94131"/>
                  </a:cubicBezTo>
                  <a:lnTo>
                    <a:pt x="71000" y="109552"/>
                  </a:lnTo>
                  <a:cubicBezTo>
                    <a:pt x="71763" y="110316"/>
                    <a:pt x="72679" y="110621"/>
                    <a:pt x="73671" y="110621"/>
                  </a:cubicBezTo>
                  <a:cubicBezTo>
                    <a:pt x="74664" y="110621"/>
                    <a:pt x="75580" y="110239"/>
                    <a:pt x="76343" y="109552"/>
                  </a:cubicBezTo>
                  <a:cubicBezTo>
                    <a:pt x="77794" y="108102"/>
                    <a:pt x="77794" y="105659"/>
                    <a:pt x="76343" y="104208"/>
                  </a:cubicBezTo>
                  <a:lnTo>
                    <a:pt x="67335" y="95200"/>
                  </a:lnTo>
                  <a:lnTo>
                    <a:pt x="94742" y="95200"/>
                  </a:lnTo>
                  <a:cubicBezTo>
                    <a:pt x="111461" y="95200"/>
                    <a:pt x="125050" y="81611"/>
                    <a:pt x="125050" y="64892"/>
                  </a:cubicBezTo>
                  <a:lnTo>
                    <a:pt x="125050" y="30308"/>
                  </a:lnTo>
                  <a:cubicBezTo>
                    <a:pt x="125050" y="13589"/>
                    <a:pt x="111461" y="0"/>
                    <a:pt x="94742" y="0"/>
                  </a:cubicBez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6987611" y="6243514"/>
              <a:ext cx="10382" cy="10382"/>
            </a:xfrm>
            <a:custGeom>
              <a:rect b="b" l="l" r="r" t="t"/>
              <a:pathLst>
                <a:path extrusionOk="0" h="10382" w="10382">
                  <a:moveTo>
                    <a:pt x="10383" y="5191"/>
                  </a:moveTo>
                  <a:cubicBezTo>
                    <a:pt x="10383" y="8058"/>
                    <a:pt x="8059" y="10383"/>
                    <a:pt x="5192" y="10383"/>
                  </a:cubicBezTo>
                  <a:cubicBezTo>
                    <a:pt x="2325" y="10383"/>
                    <a:pt x="0" y="8058"/>
                    <a:pt x="0" y="5191"/>
                  </a:cubicBezTo>
                  <a:cubicBezTo>
                    <a:pt x="0" y="2324"/>
                    <a:pt x="2325" y="0"/>
                    <a:pt x="5192" y="0"/>
                  </a:cubicBezTo>
                  <a:cubicBezTo>
                    <a:pt x="8059" y="0"/>
                    <a:pt x="10383" y="2324"/>
                    <a:pt x="10383" y="5191"/>
                  </a:cubicBez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0" name="Google Shape;840;p46"/>
          <p:cNvGrpSpPr/>
          <p:nvPr/>
        </p:nvGrpSpPr>
        <p:grpSpPr>
          <a:xfrm>
            <a:off x="4078427" y="4531135"/>
            <a:ext cx="133213" cy="106170"/>
            <a:chOff x="5595881" y="6122039"/>
            <a:chExt cx="120025" cy="95659"/>
          </a:xfrm>
        </p:grpSpPr>
        <p:sp>
          <p:nvSpPr>
            <p:cNvPr id="841" name="Google Shape;841;p46"/>
            <p:cNvSpPr/>
            <p:nvPr/>
          </p:nvSpPr>
          <p:spPr>
            <a:xfrm>
              <a:off x="5595881" y="6133630"/>
              <a:ext cx="120025" cy="84068"/>
            </a:xfrm>
            <a:custGeom>
              <a:rect b="b" l="l" r="r" t="t"/>
              <a:pathLst>
                <a:path extrusionOk="0" h="84068" w="120025">
                  <a:moveTo>
                    <a:pt x="99470" y="60184"/>
                  </a:moveTo>
                  <a:cubicBezTo>
                    <a:pt x="98020" y="58657"/>
                    <a:pt x="96569" y="57512"/>
                    <a:pt x="96188" y="55527"/>
                  </a:cubicBezTo>
                  <a:cubicBezTo>
                    <a:pt x="95729" y="53008"/>
                    <a:pt x="96721" y="50488"/>
                    <a:pt x="98936" y="49114"/>
                  </a:cubicBezTo>
                  <a:cubicBezTo>
                    <a:pt x="101150" y="47816"/>
                    <a:pt x="103974" y="47893"/>
                    <a:pt x="105883" y="49649"/>
                  </a:cubicBezTo>
                  <a:cubicBezTo>
                    <a:pt x="110158" y="53771"/>
                    <a:pt x="114357" y="57970"/>
                    <a:pt x="118480" y="62245"/>
                  </a:cubicBezTo>
                  <a:cubicBezTo>
                    <a:pt x="120541" y="64383"/>
                    <a:pt x="120541" y="67895"/>
                    <a:pt x="118480" y="70032"/>
                  </a:cubicBezTo>
                  <a:cubicBezTo>
                    <a:pt x="114357" y="74307"/>
                    <a:pt x="110234" y="78430"/>
                    <a:pt x="105959" y="82552"/>
                  </a:cubicBezTo>
                  <a:cubicBezTo>
                    <a:pt x="103669" y="84766"/>
                    <a:pt x="100005" y="84461"/>
                    <a:pt x="97867" y="82247"/>
                  </a:cubicBezTo>
                  <a:cubicBezTo>
                    <a:pt x="95653" y="80033"/>
                    <a:pt x="95500" y="76521"/>
                    <a:pt x="97562" y="74078"/>
                  </a:cubicBezTo>
                  <a:cubicBezTo>
                    <a:pt x="98096" y="73468"/>
                    <a:pt x="98783" y="72933"/>
                    <a:pt x="99394" y="72399"/>
                  </a:cubicBezTo>
                  <a:cubicBezTo>
                    <a:pt x="99394" y="72246"/>
                    <a:pt x="99317" y="72170"/>
                    <a:pt x="99241" y="72017"/>
                  </a:cubicBezTo>
                  <a:cubicBezTo>
                    <a:pt x="97027" y="72017"/>
                    <a:pt x="94813" y="72017"/>
                    <a:pt x="92599" y="72017"/>
                  </a:cubicBezTo>
                  <a:cubicBezTo>
                    <a:pt x="87637" y="72017"/>
                    <a:pt x="83133" y="70567"/>
                    <a:pt x="79010" y="67818"/>
                  </a:cubicBezTo>
                  <a:cubicBezTo>
                    <a:pt x="76872" y="66368"/>
                    <a:pt x="75117" y="64612"/>
                    <a:pt x="73513" y="62627"/>
                  </a:cubicBezTo>
                  <a:cubicBezTo>
                    <a:pt x="61451" y="47511"/>
                    <a:pt x="49313" y="32395"/>
                    <a:pt x="37250" y="17203"/>
                  </a:cubicBezTo>
                  <a:cubicBezTo>
                    <a:pt x="34502" y="13767"/>
                    <a:pt x="31143" y="12011"/>
                    <a:pt x="26715" y="12088"/>
                  </a:cubicBezTo>
                  <a:cubicBezTo>
                    <a:pt x="19920" y="12088"/>
                    <a:pt x="13126" y="12088"/>
                    <a:pt x="6331" y="12088"/>
                  </a:cubicBezTo>
                  <a:cubicBezTo>
                    <a:pt x="1827" y="12088"/>
                    <a:pt x="-1074" y="8041"/>
                    <a:pt x="376" y="4072"/>
                  </a:cubicBezTo>
                  <a:cubicBezTo>
                    <a:pt x="1217" y="1781"/>
                    <a:pt x="3354" y="102"/>
                    <a:pt x="5797" y="102"/>
                  </a:cubicBezTo>
                  <a:cubicBezTo>
                    <a:pt x="13431" y="102"/>
                    <a:pt x="21066" y="-127"/>
                    <a:pt x="28700" y="102"/>
                  </a:cubicBezTo>
                  <a:cubicBezTo>
                    <a:pt x="35495" y="331"/>
                    <a:pt x="41220" y="3156"/>
                    <a:pt x="45496" y="8423"/>
                  </a:cubicBezTo>
                  <a:cubicBezTo>
                    <a:pt x="54962" y="20027"/>
                    <a:pt x="64276" y="31784"/>
                    <a:pt x="73590" y="43465"/>
                  </a:cubicBezTo>
                  <a:cubicBezTo>
                    <a:pt x="76720" y="47358"/>
                    <a:pt x="79774" y="51175"/>
                    <a:pt x="82903" y="55069"/>
                  </a:cubicBezTo>
                  <a:cubicBezTo>
                    <a:pt x="85423" y="58199"/>
                    <a:pt x="88629" y="59878"/>
                    <a:pt x="92752" y="59878"/>
                  </a:cubicBezTo>
                  <a:cubicBezTo>
                    <a:pt x="94889" y="59878"/>
                    <a:pt x="96951" y="59878"/>
                    <a:pt x="99394" y="598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5661751" y="6122039"/>
              <a:ext cx="54079" cy="38845"/>
            </a:xfrm>
            <a:custGeom>
              <a:rect b="b" l="l" r="r" t="t"/>
              <a:pathLst>
                <a:path extrusionOk="0" h="38845" w="54079">
                  <a:moveTo>
                    <a:pt x="33217" y="23832"/>
                  </a:moveTo>
                  <a:cubicBezTo>
                    <a:pt x="30317" y="23908"/>
                    <a:pt x="27416" y="23603"/>
                    <a:pt x="24591" y="24061"/>
                  </a:cubicBezTo>
                  <a:cubicBezTo>
                    <a:pt x="21461" y="24519"/>
                    <a:pt x="19018" y="26275"/>
                    <a:pt x="17033" y="28718"/>
                  </a:cubicBezTo>
                  <a:cubicBezTo>
                    <a:pt x="14972" y="31313"/>
                    <a:pt x="12910" y="33909"/>
                    <a:pt x="10773" y="36505"/>
                  </a:cubicBezTo>
                  <a:cubicBezTo>
                    <a:pt x="9093" y="38490"/>
                    <a:pt x="6956" y="39329"/>
                    <a:pt x="4360" y="38566"/>
                  </a:cubicBezTo>
                  <a:cubicBezTo>
                    <a:pt x="1841" y="37802"/>
                    <a:pt x="466" y="36047"/>
                    <a:pt x="85" y="33527"/>
                  </a:cubicBezTo>
                  <a:cubicBezTo>
                    <a:pt x="-144" y="32229"/>
                    <a:pt x="85" y="30932"/>
                    <a:pt x="848" y="29939"/>
                  </a:cubicBezTo>
                  <a:cubicBezTo>
                    <a:pt x="4131" y="25664"/>
                    <a:pt x="7108" y="21160"/>
                    <a:pt x="11231" y="17572"/>
                  </a:cubicBezTo>
                  <a:cubicBezTo>
                    <a:pt x="15582" y="13754"/>
                    <a:pt x="20774" y="11922"/>
                    <a:pt x="26500" y="11922"/>
                  </a:cubicBezTo>
                  <a:cubicBezTo>
                    <a:pt x="28714" y="11922"/>
                    <a:pt x="31004" y="11922"/>
                    <a:pt x="33447" y="11617"/>
                  </a:cubicBezTo>
                  <a:cubicBezTo>
                    <a:pt x="32912" y="11082"/>
                    <a:pt x="32301" y="10624"/>
                    <a:pt x="31767" y="10090"/>
                  </a:cubicBezTo>
                  <a:cubicBezTo>
                    <a:pt x="29477" y="7647"/>
                    <a:pt x="29553" y="4059"/>
                    <a:pt x="31920" y="1768"/>
                  </a:cubicBezTo>
                  <a:cubicBezTo>
                    <a:pt x="34134" y="-445"/>
                    <a:pt x="37798" y="-675"/>
                    <a:pt x="40165" y="1616"/>
                  </a:cubicBezTo>
                  <a:cubicBezTo>
                    <a:pt x="44364" y="5662"/>
                    <a:pt x="48410" y="9785"/>
                    <a:pt x="52456" y="13907"/>
                  </a:cubicBezTo>
                  <a:cubicBezTo>
                    <a:pt x="54670" y="16197"/>
                    <a:pt x="54594" y="19709"/>
                    <a:pt x="52380" y="21999"/>
                  </a:cubicBezTo>
                  <a:cubicBezTo>
                    <a:pt x="48334" y="26122"/>
                    <a:pt x="44211" y="30244"/>
                    <a:pt x="40089" y="34291"/>
                  </a:cubicBezTo>
                  <a:cubicBezTo>
                    <a:pt x="37722" y="36581"/>
                    <a:pt x="33981" y="36428"/>
                    <a:pt x="31767" y="34138"/>
                  </a:cubicBezTo>
                  <a:cubicBezTo>
                    <a:pt x="29477" y="31848"/>
                    <a:pt x="29477" y="28183"/>
                    <a:pt x="31767" y="25817"/>
                  </a:cubicBezTo>
                  <a:cubicBezTo>
                    <a:pt x="32301" y="25282"/>
                    <a:pt x="32836" y="24824"/>
                    <a:pt x="33370" y="24290"/>
                  </a:cubicBezTo>
                  <a:cubicBezTo>
                    <a:pt x="33370" y="24137"/>
                    <a:pt x="33370" y="24061"/>
                    <a:pt x="33294" y="239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5596028" y="6178543"/>
              <a:ext cx="53998" cy="27257"/>
            </a:xfrm>
            <a:custGeom>
              <a:rect b="b" l="l" r="r" t="t"/>
              <a:pathLst>
                <a:path extrusionOk="0" h="27257" w="53998">
                  <a:moveTo>
                    <a:pt x="17254" y="27257"/>
                  </a:moveTo>
                  <a:cubicBezTo>
                    <a:pt x="13589" y="27257"/>
                    <a:pt x="9925" y="27257"/>
                    <a:pt x="6337" y="27257"/>
                  </a:cubicBezTo>
                  <a:cubicBezTo>
                    <a:pt x="2595" y="27257"/>
                    <a:pt x="0" y="24738"/>
                    <a:pt x="0" y="21226"/>
                  </a:cubicBezTo>
                  <a:cubicBezTo>
                    <a:pt x="0" y="17714"/>
                    <a:pt x="2595" y="15271"/>
                    <a:pt x="6413" y="15195"/>
                  </a:cubicBezTo>
                  <a:cubicBezTo>
                    <a:pt x="13054" y="15195"/>
                    <a:pt x="19697" y="15119"/>
                    <a:pt x="26338" y="15195"/>
                  </a:cubicBezTo>
                  <a:cubicBezTo>
                    <a:pt x="30995" y="15195"/>
                    <a:pt x="34583" y="13516"/>
                    <a:pt x="37332" y="9851"/>
                  </a:cubicBezTo>
                  <a:cubicBezTo>
                    <a:pt x="39316" y="7179"/>
                    <a:pt x="41454" y="4583"/>
                    <a:pt x="43592" y="2064"/>
                  </a:cubicBezTo>
                  <a:cubicBezTo>
                    <a:pt x="45348" y="3"/>
                    <a:pt x="48096" y="-532"/>
                    <a:pt x="50463" y="537"/>
                  </a:cubicBezTo>
                  <a:cubicBezTo>
                    <a:pt x="52753" y="1606"/>
                    <a:pt x="54203" y="3896"/>
                    <a:pt x="53975" y="6568"/>
                  </a:cubicBezTo>
                  <a:cubicBezTo>
                    <a:pt x="53898" y="7790"/>
                    <a:pt x="53440" y="8859"/>
                    <a:pt x="52676" y="9775"/>
                  </a:cubicBezTo>
                  <a:cubicBezTo>
                    <a:pt x="50234" y="12829"/>
                    <a:pt x="47867" y="15882"/>
                    <a:pt x="45348" y="18860"/>
                  </a:cubicBezTo>
                  <a:cubicBezTo>
                    <a:pt x="40691" y="24280"/>
                    <a:pt x="34736" y="27028"/>
                    <a:pt x="27636" y="27181"/>
                  </a:cubicBezTo>
                  <a:cubicBezTo>
                    <a:pt x="24201" y="27257"/>
                    <a:pt x="20689" y="27181"/>
                    <a:pt x="17254" y="27181"/>
                  </a:cubicBezTo>
                  <a:lnTo>
                    <a:pt x="17254" y="27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46"/>
          <p:cNvGrpSpPr/>
          <p:nvPr/>
        </p:nvGrpSpPr>
        <p:grpSpPr>
          <a:xfrm>
            <a:off x="7383017" y="4646525"/>
            <a:ext cx="125354" cy="127129"/>
            <a:chOff x="9752405" y="6195366"/>
            <a:chExt cx="167139" cy="169506"/>
          </a:xfrm>
        </p:grpSpPr>
        <p:sp>
          <p:nvSpPr>
            <p:cNvPr id="845" name="Google Shape;845;p46"/>
            <p:cNvSpPr/>
            <p:nvPr/>
          </p:nvSpPr>
          <p:spPr>
            <a:xfrm>
              <a:off x="9752405" y="6248018"/>
              <a:ext cx="115632" cy="116854"/>
            </a:xfrm>
            <a:custGeom>
              <a:rect b="b" l="l" r="r" t="t"/>
              <a:pathLst>
                <a:path extrusionOk="0" h="116854" w="115632">
                  <a:moveTo>
                    <a:pt x="75476" y="0"/>
                  </a:moveTo>
                  <a:lnTo>
                    <a:pt x="5851" y="78252"/>
                  </a:lnTo>
                  <a:cubicBezTo>
                    <a:pt x="-2088" y="86344"/>
                    <a:pt x="-1936" y="99475"/>
                    <a:pt x="6233" y="107415"/>
                  </a:cubicBezTo>
                  <a:lnTo>
                    <a:pt x="9898" y="111003"/>
                  </a:lnTo>
                  <a:cubicBezTo>
                    <a:pt x="17990" y="118943"/>
                    <a:pt x="31121" y="118790"/>
                    <a:pt x="39061" y="110621"/>
                  </a:cubicBezTo>
                  <a:lnTo>
                    <a:pt x="115633" y="39164"/>
                  </a:lnTo>
                  <a:cubicBezTo>
                    <a:pt x="105937" y="38019"/>
                    <a:pt x="96471" y="33820"/>
                    <a:pt x="88913" y="26415"/>
                  </a:cubicBezTo>
                  <a:cubicBezTo>
                    <a:pt x="81355" y="19009"/>
                    <a:pt x="76927" y="9696"/>
                    <a:pt x="75553" y="0"/>
                  </a:cubicBezTo>
                  <a:close/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9827403" y="6195366"/>
              <a:ext cx="92141" cy="92134"/>
            </a:xfrm>
            <a:custGeom>
              <a:rect b="b" l="l" r="r" t="t"/>
              <a:pathLst>
                <a:path extrusionOk="0" h="92134" w="92141">
                  <a:moveTo>
                    <a:pt x="78272" y="13106"/>
                  </a:moveTo>
                  <a:cubicBezTo>
                    <a:pt x="60026" y="-4682"/>
                    <a:pt x="30863" y="-4300"/>
                    <a:pt x="13075" y="13869"/>
                  </a:cubicBezTo>
                  <a:cubicBezTo>
                    <a:pt x="2692" y="24557"/>
                    <a:pt x="-1507" y="38910"/>
                    <a:pt x="478" y="52652"/>
                  </a:cubicBezTo>
                  <a:cubicBezTo>
                    <a:pt x="1852" y="62347"/>
                    <a:pt x="6280" y="71661"/>
                    <a:pt x="13838" y="79066"/>
                  </a:cubicBezTo>
                  <a:cubicBezTo>
                    <a:pt x="21396" y="86472"/>
                    <a:pt x="30863" y="90670"/>
                    <a:pt x="40558" y="91816"/>
                  </a:cubicBezTo>
                  <a:cubicBezTo>
                    <a:pt x="54300" y="93419"/>
                    <a:pt x="68576" y="88991"/>
                    <a:pt x="79035" y="78303"/>
                  </a:cubicBezTo>
                  <a:cubicBezTo>
                    <a:pt x="96823" y="60057"/>
                    <a:pt x="96442" y="30894"/>
                    <a:pt x="78272" y="13106"/>
                  </a:cubicBezTo>
                  <a:close/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46"/>
          <p:cNvGrpSpPr/>
          <p:nvPr/>
        </p:nvGrpSpPr>
        <p:grpSpPr>
          <a:xfrm>
            <a:off x="7684801" y="4659618"/>
            <a:ext cx="150587" cy="106670"/>
            <a:chOff x="10154783" y="6212824"/>
            <a:chExt cx="200782" cy="142227"/>
          </a:xfrm>
        </p:grpSpPr>
        <p:sp>
          <p:nvSpPr>
            <p:cNvPr id="848" name="Google Shape;848;p46"/>
            <p:cNvSpPr/>
            <p:nvPr/>
          </p:nvSpPr>
          <p:spPr>
            <a:xfrm>
              <a:off x="10154783" y="6212824"/>
              <a:ext cx="200782" cy="35423"/>
            </a:xfrm>
            <a:custGeom>
              <a:rect b="b" l="l" r="r" t="t"/>
              <a:pathLst>
                <a:path extrusionOk="0" h="35423" w="200782">
                  <a:moveTo>
                    <a:pt x="183071" y="0"/>
                  </a:moveTo>
                  <a:cubicBezTo>
                    <a:pt x="192852" y="0"/>
                    <a:pt x="200782" y="7930"/>
                    <a:pt x="200782" y="17712"/>
                  </a:cubicBezTo>
                  <a:lnTo>
                    <a:pt x="200782" y="17712"/>
                  </a:lnTo>
                  <a:cubicBezTo>
                    <a:pt x="200782" y="27493"/>
                    <a:pt x="192852" y="35423"/>
                    <a:pt x="183071" y="35423"/>
                  </a:cubicBezTo>
                  <a:lnTo>
                    <a:pt x="17711" y="35423"/>
                  </a:lnTo>
                  <a:cubicBezTo>
                    <a:pt x="7930" y="35423"/>
                    <a:pt x="0" y="27493"/>
                    <a:pt x="0" y="17712"/>
                  </a:cubicBezTo>
                  <a:lnTo>
                    <a:pt x="0" y="17712"/>
                  </a:lnTo>
                  <a:cubicBezTo>
                    <a:pt x="0" y="7930"/>
                    <a:pt x="7930" y="0"/>
                    <a:pt x="17711" y="0"/>
                  </a:cubicBezTo>
                  <a:close/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10154783" y="6302527"/>
              <a:ext cx="200782" cy="7634"/>
            </a:xfrm>
            <a:custGeom>
              <a:rect b="b" l="l" r="r" t="t"/>
              <a:pathLst>
                <a:path extrusionOk="0" h="7634" w="200782">
                  <a:moveTo>
                    <a:pt x="0" y="0"/>
                  </a:moveTo>
                  <a:lnTo>
                    <a:pt x="200782" y="0"/>
                  </a:lnTo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10154783" y="6347417"/>
              <a:ext cx="200782" cy="7634"/>
            </a:xfrm>
            <a:custGeom>
              <a:rect b="b" l="l" r="r" t="t"/>
              <a:pathLst>
                <a:path extrusionOk="0" h="7634" w="200782">
                  <a:moveTo>
                    <a:pt x="0" y="0"/>
                  </a:moveTo>
                  <a:lnTo>
                    <a:pt x="200782" y="0"/>
                  </a:lnTo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46"/>
          <p:cNvGrpSpPr/>
          <p:nvPr/>
        </p:nvGrpSpPr>
        <p:grpSpPr>
          <a:xfrm>
            <a:off x="8114059" y="4654349"/>
            <a:ext cx="56513" cy="113026"/>
            <a:chOff x="10727127" y="6205800"/>
            <a:chExt cx="75350" cy="150701"/>
          </a:xfrm>
        </p:grpSpPr>
        <p:sp>
          <p:nvSpPr>
            <p:cNvPr id="852" name="Google Shape;852;p46"/>
            <p:cNvSpPr/>
            <p:nvPr/>
          </p:nvSpPr>
          <p:spPr>
            <a:xfrm>
              <a:off x="10727127" y="6205800"/>
              <a:ext cx="75350" cy="150701"/>
            </a:xfrm>
            <a:custGeom>
              <a:rect b="b" l="l" r="r" t="t"/>
              <a:pathLst>
                <a:path extrusionOk="0" h="150701" w="75350">
                  <a:moveTo>
                    <a:pt x="0" y="0"/>
                  </a:moveTo>
                  <a:cubicBezTo>
                    <a:pt x="41607" y="0"/>
                    <a:pt x="75351" y="33744"/>
                    <a:pt x="75351" y="75351"/>
                  </a:cubicBezTo>
                  <a:cubicBezTo>
                    <a:pt x="75351" y="116958"/>
                    <a:pt x="41607" y="150701"/>
                    <a:pt x="0" y="150701"/>
                  </a:cubicBezTo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10727127" y="6236032"/>
              <a:ext cx="45119" cy="90237"/>
            </a:xfrm>
            <a:custGeom>
              <a:rect b="b" l="l" r="r" t="t"/>
              <a:pathLst>
                <a:path extrusionOk="0" h="90237" w="45119">
                  <a:moveTo>
                    <a:pt x="0" y="0"/>
                  </a:moveTo>
                  <a:cubicBezTo>
                    <a:pt x="24888" y="0"/>
                    <a:pt x="45119" y="20155"/>
                    <a:pt x="45119" y="45119"/>
                  </a:cubicBezTo>
                  <a:cubicBezTo>
                    <a:pt x="45119" y="70083"/>
                    <a:pt x="24964" y="90238"/>
                    <a:pt x="0" y="90238"/>
                  </a:cubicBezTo>
                </a:path>
              </a:pathLst>
            </a:custGeom>
            <a:noFill/>
            <a:ln cap="flat" cmpd="sng" w="15250">
              <a:solidFill>
                <a:srgbClr val="A3A3A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46"/>
          <p:cNvGrpSpPr/>
          <p:nvPr/>
        </p:nvGrpSpPr>
        <p:grpSpPr>
          <a:xfrm>
            <a:off x="8287835" y="4726895"/>
            <a:ext cx="544288" cy="5725"/>
            <a:chOff x="10958829" y="6302527"/>
            <a:chExt cx="725717" cy="7634"/>
          </a:xfrm>
        </p:grpSpPr>
        <p:sp>
          <p:nvSpPr>
            <p:cNvPr id="855" name="Google Shape;855;p46"/>
            <p:cNvSpPr/>
            <p:nvPr/>
          </p:nvSpPr>
          <p:spPr>
            <a:xfrm>
              <a:off x="10958829" y="6302527"/>
              <a:ext cx="725717" cy="7634"/>
            </a:xfrm>
            <a:custGeom>
              <a:rect b="b" l="l" r="r" t="t"/>
              <a:pathLst>
                <a:path extrusionOk="0" h="7634" w="725717">
                  <a:moveTo>
                    <a:pt x="0" y="0"/>
                  </a:moveTo>
                  <a:lnTo>
                    <a:pt x="725718" y="0"/>
                  </a:lnTo>
                </a:path>
              </a:pathLst>
            </a:custGeom>
            <a:noFill/>
            <a:ln cap="rnd" cmpd="sng" w="2290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10958829" y="6302527"/>
              <a:ext cx="609829" cy="7634"/>
            </a:xfrm>
            <a:custGeom>
              <a:rect b="b" l="l" r="r" t="t"/>
              <a:pathLst>
                <a:path extrusionOk="0" h="7634" w="609829">
                  <a:moveTo>
                    <a:pt x="0" y="0"/>
                  </a:moveTo>
                  <a:lnTo>
                    <a:pt x="609829" y="0"/>
                  </a:lnTo>
                </a:path>
              </a:pathLst>
            </a:custGeom>
            <a:noFill/>
            <a:ln cap="rnd" cmpd="sng" w="22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7" name="Google Shape;8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8014" y="4625126"/>
            <a:ext cx="118256" cy="17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13" y="4433648"/>
            <a:ext cx="544301" cy="5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46"/>
          <p:cNvSpPr txBox="1"/>
          <p:nvPr/>
        </p:nvSpPr>
        <p:spPr>
          <a:xfrm>
            <a:off x="2940450" y="2421625"/>
            <a:ext cx="3263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Link to google colab</a:t>
            </a:r>
            <a:br>
              <a:rPr lang="en-GB" sz="1200"/>
            </a:br>
            <a:r>
              <a:rPr lang="en-GB" sz="1200" u="sng">
                <a:solidFill>
                  <a:srgbClr val="1ED7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https://colab.research.google.com/drive/17shSZtfZwrFMzsSofDNQWH9G_cW_xOcv?usp=sharing</a:t>
            </a:r>
            <a:endParaRPr sz="1200">
              <a:solidFill>
                <a:srgbClr val="1ED7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31A32"/>
            </a:gs>
            <a:gs pos="73000">
              <a:srgbClr val="121212"/>
            </a:gs>
            <a:gs pos="100000">
              <a:srgbClr val="121212"/>
            </a:gs>
          </a:gsLst>
          <a:lin ang="5400000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/>
          <p:nvPr/>
        </p:nvSpPr>
        <p:spPr>
          <a:xfrm>
            <a:off x="-50" y="0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33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161" name="Google Shape;161;p33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33"/>
          <p:cNvGrpSpPr/>
          <p:nvPr/>
        </p:nvGrpSpPr>
        <p:grpSpPr>
          <a:xfrm>
            <a:off x="2443181" y="219048"/>
            <a:ext cx="223451" cy="223451"/>
            <a:chOff x="8892506" y="664914"/>
            <a:chExt cx="209400" cy="209400"/>
          </a:xfrm>
        </p:grpSpPr>
        <p:sp>
          <p:nvSpPr>
            <p:cNvPr id="165" name="Google Shape;165;p33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166" name="Google Shape;166;p33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33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168" name="Google Shape;168;p33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169" name="Google Shape;169;p33"/>
            <p:cNvSpPr/>
            <p:nvPr/>
          </p:nvSpPr>
          <p:spPr>
            <a:xfrm>
              <a:off x="8960350" y="717942"/>
              <a:ext cx="59427" cy="103344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33"/>
          <p:cNvGrpSpPr/>
          <p:nvPr/>
        </p:nvGrpSpPr>
        <p:grpSpPr>
          <a:xfrm>
            <a:off x="6828349" y="220591"/>
            <a:ext cx="758313" cy="223460"/>
            <a:chOff x="9104466" y="294121"/>
            <a:chExt cx="1011084" cy="297947"/>
          </a:xfrm>
        </p:grpSpPr>
        <p:sp>
          <p:nvSpPr>
            <p:cNvPr id="171" name="Google Shape;171;p33"/>
            <p:cNvSpPr/>
            <p:nvPr/>
          </p:nvSpPr>
          <p:spPr>
            <a:xfrm>
              <a:off x="9104466" y="294121"/>
              <a:ext cx="1011084" cy="297947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3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173" name="Google Shape;173;p33"/>
          <p:cNvSpPr/>
          <p:nvPr/>
        </p:nvSpPr>
        <p:spPr>
          <a:xfrm>
            <a:off x="7821330" y="220591"/>
            <a:ext cx="1022632" cy="22346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Sahasra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5" name="Google Shape;175;p33"/>
          <p:cNvSpPr/>
          <p:nvPr/>
        </p:nvSpPr>
        <p:spPr>
          <a:xfrm>
            <a:off x="7849446" y="241506"/>
            <a:ext cx="178595" cy="178595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3"/>
          <p:cNvSpPr/>
          <p:nvPr/>
        </p:nvSpPr>
        <p:spPr>
          <a:xfrm>
            <a:off x="7895219" y="2827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3"/>
          <p:cNvSpPr/>
          <p:nvPr/>
        </p:nvSpPr>
        <p:spPr>
          <a:xfrm rot="3600000">
            <a:off x="8687381" y="291189"/>
            <a:ext cx="64907" cy="55954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3">
            <a:hlinkClick action="ppaction://hlinksldjump" r:id="rId3"/>
          </p:cNvPr>
          <p:cNvSpPr txBox="1"/>
          <p:nvPr/>
        </p:nvSpPr>
        <p:spPr>
          <a:xfrm>
            <a:off x="652004" y="634325"/>
            <a:ext cx="1022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/>
          </a:p>
        </p:txBody>
      </p:sp>
      <p:sp>
        <p:nvSpPr>
          <p:cNvPr id="179" name="Google Shape;179;p33">
            <a:hlinkClick action="ppaction://hlinksldjump" r:id="rId4"/>
          </p:cNvPr>
          <p:cNvSpPr/>
          <p:nvPr/>
        </p:nvSpPr>
        <p:spPr>
          <a:xfrm>
            <a:off x="300059" y="628439"/>
            <a:ext cx="154053" cy="153083"/>
          </a:xfrm>
          <a:custGeom>
            <a:rect b="b" l="l" r="r" t="t"/>
            <a:pathLst>
              <a:path extrusionOk="0" h="532115" w="535484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3">
            <a:hlinkClick action="ppaction://hlinksldjump" r:id="rId5"/>
          </p:cNvPr>
          <p:cNvSpPr txBox="1"/>
          <p:nvPr/>
        </p:nvSpPr>
        <p:spPr>
          <a:xfrm>
            <a:off x="652005" y="977025"/>
            <a:ext cx="1083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Data</a:t>
            </a:r>
            <a:endParaRPr sz="1100"/>
          </a:p>
        </p:txBody>
      </p:sp>
      <p:sp>
        <p:nvSpPr>
          <p:cNvPr id="181" name="Google Shape;181;p33">
            <a:hlinkClick action="ppaction://hlinksldjump" r:id="rId6"/>
          </p:cNvPr>
          <p:cNvSpPr/>
          <p:nvPr/>
        </p:nvSpPr>
        <p:spPr>
          <a:xfrm>
            <a:off x="304109" y="971141"/>
            <a:ext cx="147840" cy="153083"/>
          </a:xfrm>
          <a:custGeom>
            <a:rect b="b" l="l" r="r" t="t"/>
            <a:pathLst>
              <a:path extrusionOk="0" h="3923333" w="378895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3">
            <a:hlinkClick action="ppaction://hlinksldjump" r:id="rId7"/>
          </p:cNvPr>
          <p:cNvSpPr txBox="1"/>
          <p:nvPr/>
        </p:nvSpPr>
        <p:spPr>
          <a:xfrm>
            <a:off x="652004" y="1313850"/>
            <a:ext cx="120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 Processing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83" name="Google Shape;183;p33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184" name="Google Shape;184;p33">
              <a:hlinkClick action="ppaction://hlinksldjump" r:id="rId8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3">
              <a:hlinkClick action="ppaction://hlinksldjump" r:id="rId9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3">
              <a:hlinkClick action="ppaction://hlinksldjump" r:id="rId10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rect b="b" l="l" r="r" t="t"/>
              <a:pathLst>
                <a:path extrusionOk="0" h="1084222" w="524241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33">
            <a:hlinkClick action="ppaction://hlinksldjump" r:id="rId11"/>
          </p:cNvPr>
          <p:cNvSpPr txBox="1"/>
          <p:nvPr/>
        </p:nvSpPr>
        <p:spPr>
          <a:xfrm>
            <a:off x="651992" y="1650656"/>
            <a:ext cx="59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88" name="Google Shape;188;p33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189" name="Google Shape;189;p33">
              <a:hlinkClick action="ppaction://hlinksldjump" r:id="rId12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fmla="val 12600" name="adj"/>
              </a:avLst>
            </a:pr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190" name="Google Shape;190;p33">
              <a:hlinkClick action="ppaction://hlinksldjump"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" name="Google Shape;191;p33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192" name="Google Shape;192;p33">
              <a:hlinkClick action="ppaction://hlinksldjump" r:id="rId15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fmla="val 12600" name="adj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Heart with solid fill" id="193" name="Google Shape;193;p33">
              <a:hlinkClick action="ppaction://hlinksldjump" r:id="rId16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rect b="b" l="l" r="r" t="t"/>
              <a:pathLst>
                <a:path extrusionOk="0" h="613696" w="64770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33">
            <a:hlinkClick action="ppaction://hlinksldjump" r:id="rId17"/>
          </p:cNvPr>
          <p:cNvSpPr txBox="1"/>
          <p:nvPr/>
        </p:nvSpPr>
        <p:spPr>
          <a:xfrm>
            <a:off x="651992" y="1987469"/>
            <a:ext cx="86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95" name="Google Shape;195;p33"/>
          <p:cNvCxnSpPr/>
          <p:nvPr/>
        </p:nvCxnSpPr>
        <p:spPr>
          <a:xfrm>
            <a:off x="253142" y="2402327"/>
            <a:ext cx="1750219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33"/>
          <p:cNvSpPr txBox="1"/>
          <p:nvPr/>
        </p:nvSpPr>
        <p:spPr>
          <a:xfrm>
            <a:off x="2412545" y="1430825"/>
            <a:ext cx="626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 sz="20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Importance of This Analysis:</a:t>
            </a:r>
            <a:endParaRPr sz="200"/>
          </a:p>
        </p:txBody>
      </p:sp>
      <p:sp>
        <p:nvSpPr>
          <p:cNvPr id="197" name="Google Shape;197;p33"/>
          <p:cNvSpPr/>
          <p:nvPr/>
        </p:nvSpPr>
        <p:spPr>
          <a:xfrm>
            <a:off x="3671762" y="3037295"/>
            <a:ext cx="6072" cy="643"/>
          </a:xfrm>
          <a:custGeom>
            <a:rect b="b" l="l" r="r" t="t"/>
            <a:pathLst>
              <a:path extrusionOk="0" h="857" w="8096">
                <a:moveTo>
                  <a:pt x="8096" y="0"/>
                </a:moveTo>
                <a:lnTo>
                  <a:pt x="0" y="0"/>
                </a:lnTo>
                <a:cubicBezTo>
                  <a:pt x="2667" y="1143"/>
                  <a:pt x="5429" y="1143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3671762" y="3037295"/>
            <a:ext cx="6072" cy="1179"/>
          </a:xfrm>
          <a:custGeom>
            <a:rect b="b" l="l" r="r" t="t"/>
            <a:pathLst>
              <a:path extrusionOk="0" h="1572" w="8096">
                <a:moveTo>
                  <a:pt x="8096" y="0"/>
                </a:moveTo>
                <a:cubicBezTo>
                  <a:pt x="5429" y="1143"/>
                  <a:pt x="2667" y="1143"/>
                  <a:pt x="0" y="0"/>
                </a:cubicBezTo>
                <a:cubicBezTo>
                  <a:pt x="2667" y="2191"/>
                  <a:pt x="5429" y="2000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2412525" y="1938526"/>
            <a:ext cx="64314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2"/>
              </a:buClr>
              <a:buSzPts val="1300"/>
              <a:buFont typeface="Open Sans"/>
              <a:buAutoNum type="arabicPeriod"/>
            </a:pPr>
            <a:r>
              <a:rPr lang="en-GB" sz="13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Strategic Release Tactics</a:t>
            </a:r>
            <a:endParaRPr sz="1300">
              <a:solidFill>
                <a:srgbClr val="B4B5B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2"/>
              </a:buClr>
              <a:buSzPts val="1300"/>
              <a:buFont typeface="Open Sans"/>
              <a:buAutoNum type="arabicPeriod"/>
            </a:pPr>
            <a:r>
              <a:rPr lang="en-GB" sz="13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Optimized Investment</a:t>
            </a:r>
            <a:endParaRPr sz="1300">
              <a:solidFill>
                <a:srgbClr val="B4B5B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2"/>
              </a:buClr>
              <a:buSzPts val="1300"/>
              <a:buFont typeface="Open Sans"/>
              <a:buAutoNum type="arabicPeriod"/>
            </a:pPr>
            <a:r>
              <a:rPr lang="en-GB" sz="13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Global Promotion</a:t>
            </a:r>
            <a:endParaRPr sz="1300">
              <a:solidFill>
                <a:srgbClr val="B4B5B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2"/>
              </a:buClr>
              <a:buSzPts val="1300"/>
              <a:buFont typeface="Open Sans"/>
              <a:buAutoNum type="arabicPeriod"/>
            </a:pPr>
            <a:r>
              <a:rPr lang="en-GB" sz="13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Enhanced User Recommendations</a:t>
            </a:r>
            <a:endParaRPr sz="1300">
              <a:solidFill>
                <a:srgbClr val="B4B5B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B4B5B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0" name="Google Shape;200;p33"/>
          <p:cNvGrpSpPr/>
          <p:nvPr/>
        </p:nvGrpSpPr>
        <p:grpSpPr>
          <a:xfrm>
            <a:off x="2490738" y="3311783"/>
            <a:ext cx="1489765" cy="439005"/>
            <a:chOff x="3660298" y="4527635"/>
            <a:chExt cx="1986353" cy="585340"/>
          </a:xfrm>
        </p:grpSpPr>
        <p:sp>
          <p:nvSpPr>
            <p:cNvPr id="201" name="Google Shape;201;p33"/>
            <p:cNvSpPr/>
            <p:nvPr/>
          </p:nvSpPr>
          <p:spPr>
            <a:xfrm>
              <a:off x="3660298" y="4527635"/>
              <a:ext cx="1986353" cy="585340"/>
            </a:xfrm>
            <a:prstGeom prst="roundRect">
              <a:avLst>
                <a:gd fmla="val 50000" name="adj"/>
              </a:avLst>
            </a:pr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3"/>
            <p:cNvSpPr txBox="1"/>
            <p:nvPr/>
          </p:nvSpPr>
          <p:spPr>
            <a:xfrm>
              <a:off x="4160399" y="4599658"/>
              <a:ext cx="9861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Play</a:t>
              </a:r>
              <a:endParaRPr sz="1100"/>
            </a:p>
          </p:txBody>
        </p:sp>
      </p:grpSp>
      <p:grpSp>
        <p:nvGrpSpPr>
          <p:cNvPr id="203" name="Google Shape;203;p33"/>
          <p:cNvGrpSpPr/>
          <p:nvPr/>
        </p:nvGrpSpPr>
        <p:grpSpPr>
          <a:xfrm>
            <a:off x="4282818" y="3311783"/>
            <a:ext cx="1489765" cy="439005"/>
            <a:chOff x="6096000" y="4527635"/>
            <a:chExt cx="1986353" cy="585340"/>
          </a:xfrm>
        </p:grpSpPr>
        <p:sp>
          <p:nvSpPr>
            <p:cNvPr id="204" name="Google Shape;204;p33"/>
            <p:cNvSpPr/>
            <p:nvPr/>
          </p:nvSpPr>
          <p:spPr>
            <a:xfrm>
              <a:off x="6096000" y="4527635"/>
              <a:ext cx="1986353" cy="58534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3"/>
            <p:cNvSpPr txBox="1"/>
            <p:nvPr/>
          </p:nvSpPr>
          <p:spPr>
            <a:xfrm>
              <a:off x="6461426" y="4607858"/>
              <a:ext cx="12555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Follow</a:t>
              </a:r>
              <a:endParaRPr sz="1100"/>
            </a:p>
          </p:txBody>
        </p:sp>
      </p:grpSp>
      <p:grpSp>
        <p:nvGrpSpPr>
          <p:cNvPr id="206" name="Google Shape;206;p33"/>
          <p:cNvGrpSpPr/>
          <p:nvPr/>
        </p:nvGrpSpPr>
        <p:grpSpPr>
          <a:xfrm>
            <a:off x="6074898" y="3511025"/>
            <a:ext cx="271058" cy="52820"/>
            <a:chOff x="8439178" y="4793291"/>
            <a:chExt cx="361410" cy="70427"/>
          </a:xfrm>
        </p:grpSpPr>
        <p:sp>
          <p:nvSpPr>
            <p:cNvPr id="207" name="Google Shape;207;p33"/>
            <p:cNvSpPr/>
            <p:nvPr/>
          </p:nvSpPr>
          <p:spPr>
            <a:xfrm>
              <a:off x="8439178" y="4793291"/>
              <a:ext cx="70427" cy="70427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8585904" y="4793291"/>
              <a:ext cx="70427" cy="70427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8730161" y="4793291"/>
              <a:ext cx="70427" cy="70427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31A32"/>
            </a:gs>
            <a:gs pos="73000">
              <a:srgbClr val="121212"/>
            </a:gs>
            <a:gs pos="100000">
              <a:srgbClr val="121212"/>
            </a:gs>
          </a:gsLst>
          <a:lin ang="5400012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>
            <a:off x="9538" y="0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34"/>
          <p:cNvGrpSpPr/>
          <p:nvPr/>
        </p:nvGrpSpPr>
        <p:grpSpPr>
          <a:xfrm>
            <a:off x="300053" y="166249"/>
            <a:ext cx="270914" cy="52682"/>
            <a:chOff x="249382" y="221673"/>
            <a:chExt cx="234497" cy="45600"/>
          </a:xfrm>
        </p:grpSpPr>
        <p:sp>
          <p:nvSpPr>
            <p:cNvPr id="216" name="Google Shape;216;p34"/>
            <p:cNvSpPr/>
            <p:nvPr/>
          </p:nvSpPr>
          <p:spPr>
            <a:xfrm>
              <a:off x="24938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34463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438279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34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Sahasra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7895219" y="2827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>
            <a:hlinkClick action="ppaction://hlinksldjump" r:id="rId3"/>
          </p:cNvPr>
          <p:cNvSpPr txBox="1"/>
          <p:nvPr/>
        </p:nvSpPr>
        <p:spPr>
          <a:xfrm>
            <a:off x="652004" y="634325"/>
            <a:ext cx="1022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/>
          </a:p>
        </p:txBody>
      </p:sp>
      <p:sp>
        <p:nvSpPr>
          <p:cNvPr id="225" name="Google Shape;225;p34">
            <a:hlinkClick action="ppaction://hlinksldjump" r:id="rId4"/>
          </p:cNvPr>
          <p:cNvSpPr/>
          <p:nvPr/>
        </p:nvSpPr>
        <p:spPr>
          <a:xfrm>
            <a:off x="300059" y="628439"/>
            <a:ext cx="153952" cy="152983"/>
          </a:xfrm>
          <a:custGeom>
            <a:rect b="b" l="l" r="r" t="t"/>
            <a:pathLst>
              <a:path extrusionOk="0" h="532115" w="535484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4">
            <a:hlinkClick action="ppaction://hlinksldjump" r:id="rId5"/>
          </p:cNvPr>
          <p:cNvSpPr txBox="1"/>
          <p:nvPr/>
        </p:nvSpPr>
        <p:spPr>
          <a:xfrm>
            <a:off x="652004" y="977025"/>
            <a:ext cx="971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Data</a:t>
            </a:r>
            <a:endParaRPr sz="1100"/>
          </a:p>
        </p:txBody>
      </p:sp>
      <p:sp>
        <p:nvSpPr>
          <p:cNvPr id="227" name="Google Shape;227;p34">
            <a:hlinkClick action="ppaction://hlinksldjump" r:id="rId6"/>
          </p:cNvPr>
          <p:cNvSpPr/>
          <p:nvPr/>
        </p:nvSpPr>
        <p:spPr>
          <a:xfrm>
            <a:off x="304109" y="971141"/>
            <a:ext cx="151558" cy="156933"/>
          </a:xfrm>
          <a:custGeom>
            <a:rect b="b" l="l" r="r" t="t"/>
            <a:pathLst>
              <a:path extrusionOk="0" h="3923333" w="378895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4">
            <a:hlinkClick action="ppaction://hlinksldjump" r:id="rId7"/>
          </p:cNvPr>
          <p:cNvSpPr txBox="1"/>
          <p:nvPr/>
        </p:nvSpPr>
        <p:spPr>
          <a:xfrm>
            <a:off x="652002" y="1313850"/>
            <a:ext cx="1022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 Processing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29" name="Google Shape;229;p34"/>
          <p:cNvGrpSpPr/>
          <p:nvPr/>
        </p:nvGrpSpPr>
        <p:grpSpPr>
          <a:xfrm>
            <a:off x="323491" y="1323388"/>
            <a:ext cx="133412" cy="154502"/>
            <a:chOff x="431322" y="1764517"/>
            <a:chExt cx="177883" cy="206002"/>
          </a:xfrm>
        </p:grpSpPr>
        <p:sp>
          <p:nvSpPr>
            <p:cNvPr id="230" name="Google Shape;230;p34">
              <a:hlinkClick action="ppaction://hlinksldjump" r:id="rId8"/>
            </p:cNvPr>
            <p:cNvSpPr/>
            <p:nvPr/>
          </p:nvSpPr>
          <p:spPr>
            <a:xfrm>
              <a:off x="431322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4">
              <a:hlinkClick action="ppaction://hlinksldjump" r:id="rId9"/>
            </p:cNvPr>
            <p:cNvSpPr/>
            <p:nvPr/>
          </p:nvSpPr>
          <p:spPr>
            <a:xfrm>
              <a:off x="469291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4">
              <a:hlinkClick action="ppaction://hlinksldjump" r:id="rId10"/>
            </p:cNvPr>
            <p:cNvSpPr/>
            <p:nvPr/>
          </p:nvSpPr>
          <p:spPr>
            <a:xfrm>
              <a:off x="509599" y="1764517"/>
              <a:ext cx="99606" cy="206002"/>
            </a:xfrm>
            <a:custGeom>
              <a:rect b="b" l="l" r="r" t="t"/>
              <a:pathLst>
                <a:path extrusionOk="0" h="1084222" w="524241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4">
            <a:hlinkClick action="ppaction://hlinksldjump" r:id="rId11"/>
          </p:cNvPr>
          <p:cNvSpPr txBox="1"/>
          <p:nvPr/>
        </p:nvSpPr>
        <p:spPr>
          <a:xfrm>
            <a:off x="651992" y="1650656"/>
            <a:ext cx="59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34" name="Google Shape;234;p34"/>
          <p:cNvGrpSpPr/>
          <p:nvPr/>
        </p:nvGrpSpPr>
        <p:grpSpPr>
          <a:xfrm>
            <a:off x="323492" y="1661080"/>
            <a:ext cx="152775" cy="152775"/>
            <a:chOff x="431322" y="2214773"/>
            <a:chExt cx="203700" cy="203700"/>
          </a:xfrm>
        </p:grpSpPr>
        <p:sp>
          <p:nvSpPr>
            <p:cNvPr id="235" name="Google Shape;235;p34">
              <a:hlinkClick action="ppaction://hlinksldjump" r:id="rId12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fmla="val 12600" name="adj"/>
              </a:avLst>
            </a:pr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236" name="Google Shape;236;p34">
              <a:hlinkClick action="ppaction://hlinksldjump"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34"/>
          <p:cNvGrpSpPr/>
          <p:nvPr/>
        </p:nvGrpSpPr>
        <p:grpSpPr>
          <a:xfrm>
            <a:off x="323502" y="1995208"/>
            <a:ext cx="152769" cy="152769"/>
            <a:chOff x="431321" y="3254199"/>
            <a:chExt cx="265500" cy="265500"/>
          </a:xfrm>
        </p:grpSpPr>
        <p:sp>
          <p:nvSpPr>
            <p:cNvPr id="238" name="Google Shape;238;p34">
              <a:hlinkClick action="ppaction://hlinksldjump" r:id="rId15"/>
            </p:cNvPr>
            <p:cNvSpPr/>
            <p:nvPr/>
          </p:nvSpPr>
          <p:spPr>
            <a:xfrm>
              <a:off x="431321" y="3254199"/>
              <a:ext cx="265500" cy="265500"/>
            </a:xfrm>
            <a:prstGeom prst="roundRect">
              <a:avLst>
                <a:gd fmla="val 12600" name="adj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Heart with solid fill" id="239" name="Google Shape;239;p34">
              <a:hlinkClick action="ppaction://hlinksldjump" r:id="rId16"/>
            </p:cNvPr>
            <p:cNvSpPr/>
            <p:nvPr/>
          </p:nvSpPr>
          <p:spPr>
            <a:xfrm>
              <a:off x="498181" y="3324518"/>
              <a:ext cx="131159" cy="124273"/>
            </a:xfrm>
            <a:custGeom>
              <a:rect b="b" l="l" r="r" t="t"/>
              <a:pathLst>
                <a:path extrusionOk="0" h="613696" w="64770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4">
            <a:hlinkClick action="ppaction://hlinksldjump" r:id="rId17"/>
          </p:cNvPr>
          <p:cNvSpPr txBox="1"/>
          <p:nvPr/>
        </p:nvSpPr>
        <p:spPr>
          <a:xfrm>
            <a:off x="651992" y="1987469"/>
            <a:ext cx="86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41" name="Google Shape;241;p34"/>
          <p:cNvCxnSpPr/>
          <p:nvPr/>
        </p:nvCxnSpPr>
        <p:spPr>
          <a:xfrm>
            <a:off x="253142" y="2402327"/>
            <a:ext cx="1750200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34"/>
          <p:cNvSpPr/>
          <p:nvPr/>
        </p:nvSpPr>
        <p:spPr>
          <a:xfrm>
            <a:off x="3671762" y="3037295"/>
            <a:ext cx="6072" cy="643"/>
          </a:xfrm>
          <a:custGeom>
            <a:rect b="b" l="l" r="r" t="t"/>
            <a:pathLst>
              <a:path extrusionOk="0" h="857" w="8096">
                <a:moveTo>
                  <a:pt x="8096" y="0"/>
                </a:moveTo>
                <a:lnTo>
                  <a:pt x="0" y="0"/>
                </a:lnTo>
                <a:cubicBezTo>
                  <a:pt x="2667" y="1143"/>
                  <a:pt x="5429" y="1143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4"/>
          <p:cNvSpPr/>
          <p:nvPr/>
        </p:nvSpPr>
        <p:spPr>
          <a:xfrm>
            <a:off x="3671762" y="3037295"/>
            <a:ext cx="6072" cy="1179"/>
          </a:xfrm>
          <a:custGeom>
            <a:rect b="b" l="l" r="r" t="t"/>
            <a:pathLst>
              <a:path extrusionOk="0" h="1572" w="8096">
                <a:moveTo>
                  <a:pt x="8096" y="0"/>
                </a:moveTo>
                <a:cubicBezTo>
                  <a:pt x="5429" y="1143"/>
                  <a:pt x="2667" y="1143"/>
                  <a:pt x="0" y="0"/>
                </a:cubicBezTo>
                <a:cubicBezTo>
                  <a:pt x="2667" y="2191"/>
                  <a:pt x="5429" y="2000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4"/>
          <p:cNvPicPr preferRelativeResize="0"/>
          <p:nvPr/>
        </p:nvPicPr>
        <p:blipFill rotWithShape="1">
          <a:blip r:embed="rId18">
            <a:alphaModFix/>
          </a:blip>
          <a:srcRect b="4396" l="0" r="0" t="4396"/>
          <a:stretch/>
        </p:blipFill>
        <p:spPr>
          <a:xfrm>
            <a:off x="2623200" y="277075"/>
            <a:ext cx="6053402" cy="43860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/>
        </p:nvSpPr>
        <p:spPr>
          <a:xfrm>
            <a:off x="5445175" y="790725"/>
            <a:ext cx="34665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6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Flowchart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084975" y="1521749"/>
            <a:ext cx="1248095" cy="15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05050"/>
            </a:gs>
            <a:gs pos="40000">
              <a:srgbClr val="2C2C2C"/>
            </a:gs>
            <a:gs pos="100000">
              <a:srgbClr val="2C2C2C"/>
            </a:gs>
          </a:gsLst>
          <a:lin ang="5400000" scaled="0"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/>
          <p:nvPr/>
        </p:nvSpPr>
        <p:spPr>
          <a:xfrm>
            <a:off x="-50" y="-12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35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253" name="Google Shape;253;p35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35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257" name="Google Shape;257;p35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258" name="Google Shape;258;p35"/>
            <p:cNvSpPr/>
            <p:nvPr/>
          </p:nvSpPr>
          <p:spPr>
            <a:xfrm>
              <a:off x="8960350" y="717942"/>
              <a:ext cx="59427" cy="103344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35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260" name="Google Shape;260;p35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261" name="Google Shape;261;p35"/>
            <p:cNvSpPr/>
            <p:nvPr/>
          </p:nvSpPr>
          <p:spPr>
            <a:xfrm>
              <a:off x="8960350" y="717942"/>
              <a:ext cx="59427" cy="103344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35"/>
          <p:cNvSpPr/>
          <p:nvPr/>
        </p:nvSpPr>
        <p:spPr>
          <a:xfrm>
            <a:off x="2256503" y="2107422"/>
            <a:ext cx="6887497" cy="3036078"/>
          </a:xfrm>
          <a:prstGeom prst="rect">
            <a:avLst/>
          </a:prstGeom>
          <a:gradFill>
            <a:gsLst>
              <a:gs pos="0">
                <a:srgbClr val="202020"/>
              </a:gs>
              <a:gs pos="73000">
                <a:srgbClr val="121212"/>
              </a:gs>
              <a:gs pos="100000">
                <a:srgbClr val="121212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2512725" y="1423850"/>
            <a:ext cx="4365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Description</a:t>
            </a:r>
            <a:endParaRPr sz="1100"/>
          </a:p>
        </p:txBody>
      </p:sp>
      <p:sp>
        <p:nvSpPr>
          <p:cNvPr id="264" name="Google Shape;264;p35"/>
          <p:cNvSpPr txBox="1"/>
          <p:nvPr/>
        </p:nvSpPr>
        <p:spPr>
          <a:xfrm>
            <a:off x="2389600" y="3567575"/>
            <a:ext cx="2463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Balance the Data</a:t>
            </a:r>
            <a:endParaRPr sz="17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4457485" y="2783990"/>
            <a:ext cx="6072" cy="643"/>
          </a:xfrm>
          <a:custGeom>
            <a:rect b="b" l="l" r="r" t="t"/>
            <a:pathLst>
              <a:path extrusionOk="0" h="857" w="8096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/>
          <p:nvPr/>
        </p:nvSpPr>
        <p:spPr>
          <a:xfrm>
            <a:off x="4457485" y="2783449"/>
            <a:ext cx="6072" cy="1183"/>
          </a:xfrm>
          <a:custGeom>
            <a:rect b="b" l="l" r="r" t="t"/>
            <a:pathLst>
              <a:path extrusionOk="0" h="1578" w="8096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4467629" y="2783990"/>
            <a:ext cx="5071" cy="643"/>
          </a:xfrm>
          <a:custGeom>
            <a:rect b="b" l="l" r="r" t="t"/>
            <a:pathLst>
              <a:path extrusionOk="0" h="857" w="6762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4467629" y="2783505"/>
            <a:ext cx="5071" cy="1127"/>
          </a:xfrm>
          <a:custGeom>
            <a:rect b="b" l="l" r="r" t="t"/>
            <a:pathLst>
              <a:path extrusionOk="0" h="1503" w="6762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35"/>
          <p:cNvCxnSpPr/>
          <p:nvPr/>
        </p:nvCxnSpPr>
        <p:spPr>
          <a:xfrm>
            <a:off x="2465785" y="2571750"/>
            <a:ext cx="6372225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70" name="Google Shape;270;p35"/>
          <p:cNvGrpSpPr/>
          <p:nvPr/>
        </p:nvGrpSpPr>
        <p:grpSpPr>
          <a:xfrm>
            <a:off x="2868810" y="2320589"/>
            <a:ext cx="175962" cy="34289"/>
            <a:chOff x="249382" y="221673"/>
            <a:chExt cx="234616" cy="45719"/>
          </a:xfrm>
        </p:grpSpPr>
        <p:sp>
          <p:nvSpPr>
            <p:cNvPr id="271" name="Google Shape;271;p35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35"/>
          <p:cNvSpPr txBox="1"/>
          <p:nvPr/>
        </p:nvSpPr>
        <p:spPr>
          <a:xfrm>
            <a:off x="2389600" y="2535375"/>
            <a:ext cx="64314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the Data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2"/>
              </a:buClr>
              <a:buSzPts val="1400"/>
              <a:buFont typeface="Calibri"/>
              <a:buChar char="●"/>
            </a:pPr>
            <a:r>
              <a:rPr lang="en-GB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Highly</a:t>
            </a:r>
            <a:r>
              <a:rPr lang="en-GB">
                <a:solidFill>
                  <a:srgbClr val="B4B5B2"/>
                </a:solidFill>
                <a:latin typeface="Calibri"/>
                <a:ea typeface="Calibri"/>
                <a:cs typeface="Calibri"/>
                <a:sym typeface="Calibri"/>
              </a:rPr>
              <a:t> Imbalanced on the target variable</a:t>
            </a:r>
            <a:endParaRPr>
              <a:solidFill>
                <a:srgbClr val="B4B5B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4B5B2"/>
              </a:buClr>
              <a:buSzPts val="1400"/>
              <a:buFont typeface="Calibri"/>
              <a:buChar char="●"/>
            </a:pPr>
            <a:r>
              <a:rPr lang="en-GB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GB">
                <a:solidFill>
                  <a:srgbClr val="B4B5B2"/>
                </a:solidFill>
                <a:latin typeface="Calibri"/>
                <a:ea typeface="Calibri"/>
                <a:cs typeface="Calibri"/>
                <a:sym typeface="Calibri"/>
              </a:rPr>
              <a:t> Correlation between target variables and predictor variables.</a:t>
            </a:r>
            <a:endParaRPr>
              <a:solidFill>
                <a:srgbClr val="B4B5B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4B5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2412525" y="3937150"/>
            <a:ext cx="6731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4B5B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4B5B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5">
            <a:hlinkClick action="ppaction://hlinksldjump" r:id="rId3"/>
          </p:cNvPr>
          <p:cNvSpPr txBox="1"/>
          <p:nvPr/>
        </p:nvSpPr>
        <p:spPr>
          <a:xfrm>
            <a:off x="652005" y="634325"/>
            <a:ext cx="1130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/>
          </a:p>
        </p:txBody>
      </p:sp>
      <p:sp>
        <p:nvSpPr>
          <p:cNvPr id="277" name="Google Shape;277;p35">
            <a:hlinkClick action="ppaction://hlinksldjump" r:id="rId4"/>
          </p:cNvPr>
          <p:cNvSpPr/>
          <p:nvPr/>
        </p:nvSpPr>
        <p:spPr>
          <a:xfrm>
            <a:off x="300059" y="628439"/>
            <a:ext cx="154053" cy="153083"/>
          </a:xfrm>
          <a:custGeom>
            <a:rect b="b" l="l" r="r" t="t"/>
            <a:pathLst>
              <a:path extrusionOk="0" h="532115" w="535484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5">
            <a:hlinkClick action="ppaction://hlinksldjump" r:id="rId5"/>
          </p:cNvPr>
          <p:cNvSpPr txBox="1"/>
          <p:nvPr/>
        </p:nvSpPr>
        <p:spPr>
          <a:xfrm>
            <a:off x="652003" y="977025"/>
            <a:ext cx="914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Data</a:t>
            </a:r>
            <a:endParaRPr sz="1100"/>
          </a:p>
        </p:txBody>
      </p:sp>
      <p:sp>
        <p:nvSpPr>
          <p:cNvPr id="279" name="Google Shape;279;p35">
            <a:hlinkClick action="ppaction://hlinksldjump" r:id="rId6"/>
          </p:cNvPr>
          <p:cNvSpPr/>
          <p:nvPr/>
        </p:nvSpPr>
        <p:spPr>
          <a:xfrm>
            <a:off x="304109" y="971141"/>
            <a:ext cx="147840" cy="153083"/>
          </a:xfrm>
          <a:custGeom>
            <a:rect b="b" l="l" r="r" t="t"/>
            <a:pathLst>
              <a:path extrusionOk="0" h="3923333" w="378895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5">
            <a:hlinkClick action="ppaction://hlinksldjump" r:id="rId7"/>
          </p:cNvPr>
          <p:cNvSpPr txBox="1"/>
          <p:nvPr/>
        </p:nvSpPr>
        <p:spPr>
          <a:xfrm>
            <a:off x="652000" y="1313850"/>
            <a:ext cx="1170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 Processing</a:t>
            </a:r>
            <a:endParaRPr sz="1100"/>
          </a:p>
        </p:txBody>
      </p:sp>
      <p:grpSp>
        <p:nvGrpSpPr>
          <p:cNvPr id="281" name="Google Shape;281;p35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282" name="Google Shape;282;p35">
              <a:hlinkClick action="ppaction://hlinksldjump" r:id="rId8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5">
              <a:hlinkClick action="ppaction://hlinksldjump" r:id="rId9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5">
              <a:hlinkClick action="ppaction://hlinksldjump" r:id="rId10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rect b="b" l="l" r="r" t="t"/>
              <a:pathLst>
                <a:path extrusionOk="0" h="1084222" w="524241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35">
            <a:hlinkClick action="ppaction://hlinksldjump" r:id="rId11"/>
          </p:cNvPr>
          <p:cNvSpPr txBox="1"/>
          <p:nvPr/>
        </p:nvSpPr>
        <p:spPr>
          <a:xfrm>
            <a:off x="651992" y="1650656"/>
            <a:ext cx="59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286" name="Google Shape;286;p35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287" name="Google Shape;287;p35">
              <a:hlinkClick action="ppaction://hlinksldjump" r:id="rId12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fmla="val 12600" name="adj"/>
              </a:avLst>
            </a:pr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288" name="Google Shape;288;p35">
              <a:hlinkClick action="ppaction://hlinksldjump"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Google Shape;289;p35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290" name="Google Shape;290;p35">
              <a:hlinkClick action="ppaction://hlinksldjump" r:id="rId15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fmla="val 12600" name="adj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Heart with solid fill" id="291" name="Google Shape;291;p35">
              <a:hlinkClick action="ppaction://hlinksldjump" r:id="rId16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rect b="b" l="l" r="r" t="t"/>
              <a:pathLst>
                <a:path extrusionOk="0" h="613696" w="64770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35">
            <a:hlinkClick action="ppaction://hlinksldjump" r:id="rId17"/>
          </p:cNvPr>
          <p:cNvSpPr txBox="1"/>
          <p:nvPr/>
        </p:nvSpPr>
        <p:spPr>
          <a:xfrm>
            <a:off x="651992" y="1987469"/>
            <a:ext cx="86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93" name="Google Shape;293;p35"/>
          <p:cNvCxnSpPr/>
          <p:nvPr/>
        </p:nvCxnSpPr>
        <p:spPr>
          <a:xfrm>
            <a:off x="253142" y="2402327"/>
            <a:ext cx="1750219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35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7994698" y="228442"/>
            <a:ext cx="6819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Dylan K</a:t>
            </a:r>
            <a:endParaRPr sz="1200"/>
          </a:p>
        </p:txBody>
      </p:sp>
      <p:sp>
        <p:nvSpPr>
          <p:cNvPr id="296" name="Google Shape;296;p35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7895219" y="2827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5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3168550" y="2158300"/>
            <a:ext cx="3400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rgbClr val="B4B5B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>
                <a:solidFill>
                  <a:srgbClr val="B4B5B2"/>
                </a:solidFill>
                <a:latin typeface="Calibri"/>
                <a:ea typeface="Calibri"/>
                <a:cs typeface="Calibri"/>
                <a:sym typeface="Calibri"/>
              </a:rPr>
              <a:t>hape:  92233 Rows x 20 Columns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2389600" y="3898475"/>
            <a:ext cx="64314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ts val="1400"/>
              <a:buFont typeface="Calibri"/>
              <a:buChar char="●"/>
            </a:pPr>
            <a:r>
              <a:rPr lang="en-GB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</a:rPr>
              <a:t>Using the Spotify API we pulled various playlists of </a:t>
            </a:r>
            <a:r>
              <a:rPr lang="en-GB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popular</a:t>
            </a:r>
            <a:r>
              <a:rPr lang="en-GB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</a:rPr>
              <a:t> songs.</a:t>
            </a:r>
            <a:endParaRPr>
              <a:solidFill>
                <a:srgbClr val="C1C1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ts val="1400"/>
              <a:buFont typeface="Calibri"/>
              <a:buChar char="●"/>
            </a:pPr>
            <a:r>
              <a:rPr lang="en-GB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</a:rPr>
              <a:t>We then extracted audio features of these songs by a second API call.</a:t>
            </a:r>
            <a:endParaRPr>
              <a:solidFill>
                <a:srgbClr val="C1C1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ts val="1400"/>
              <a:buFont typeface="Calibri"/>
              <a:buChar char="●"/>
            </a:pPr>
            <a:r>
              <a:rPr lang="en-GB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</a:rPr>
              <a:t>By adding more </a:t>
            </a:r>
            <a:r>
              <a:rPr lang="en-GB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popular</a:t>
            </a:r>
            <a:r>
              <a:rPr lang="en-GB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</a:rPr>
              <a:t> songs into our dataset we hoped to balance the data.</a:t>
            </a:r>
            <a:endParaRPr>
              <a:solidFill>
                <a:srgbClr val="C1C1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4B5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05050"/>
            </a:gs>
            <a:gs pos="40000">
              <a:srgbClr val="2C2C2C"/>
            </a:gs>
            <a:gs pos="100000">
              <a:srgbClr val="2C2C2C"/>
            </a:gs>
          </a:gsLst>
          <a:lin ang="5400012" scaled="0"/>
        </a:gra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/>
          <p:nvPr/>
        </p:nvSpPr>
        <p:spPr>
          <a:xfrm>
            <a:off x="-19112" y="0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36"/>
          <p:cNvGrpSpPr/>
          <p:nvPr/>
        </p:nvGrpSpPr>
        <p:grpSpPr>
          <a:xfrm>
            <a:off x="300053" y="166249"/>
            <a:ext cx="270914" cy="52682"/>
            <a:chOff x="249382" y="221673"/>
            <a:chExt cx="234497" cy="45600"/>
          </a:xfrm>
        </p:grpSpPr>
        <p:sp>
          <p:nvSpPr>
            <p:cNvPr id="307" name="Google Shape;307;p36"/>
            <p:cNvSpPr/>
            <p:nvPr/>
          </p:nvSpPr>
          <p:spPr>
            <a:xfrm>
              <a:off x="24938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34463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438279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36"/>
          <p:cNvSpPr/>
          <p:nvPr/>
        </p:nvSpPr>
        <p:spPr>
          <a:xfrm>
            <a:off x="2256600" y="898400"/>
            <a:ext cx="6887400" cy="4245000"/>
          </a:xfrm>
          <a:prstGeom prst="rect">
            <a:avLst/>
          </a:prstGeom>
          <a:gradFill>
            <a:gsLst>
              <a:gs pos="0">
                <a:srgbClr val="202020"/>
              </a:gs>
              <a:gs pos="73000">
                <a:srgbClr val="121212"/>
              </a:gs>
              <a:gs pos="100000">
                <a:srgbClr val="121212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2442150" y="166250"/>
            <a:ext cx="4365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Cleaning</a:t>
            </a:r>
            <a:endParaRPr sz="1100"/>
          </a:p>
        </p:txBody>
      </p:sp>
      <p:sp>
        <p:nvSpPr>
          <p:cNvPr id="312" name="Google Shape;312;p36"/>
          <p:cNvSpPr/>
          <p:nvPr/>
        </p:nvSpPr>
        <p:spPr>
          <a:xfrm>
            <a:off x="4457485" y="2783990"/>
            <a:ext cx="6072" cy="643"/>
          </a:xfrm>
          <a:custGeom>
            <a:rect b="b" l="l" r="r" t="t"/>
            <a:pathLst>
              <a:path extrusionOk="0" h="857" w="8096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6"/>
          <p:cNvSpPr/>
          <p:nvPr/>
        </p:nvSpPr>
        <p:spPr>
          <a:xfrm>
            <a:off x="4457485" y="2783449"/>
            <a:ext cx="6072" cy="1183"/>
          </a:xfrm>
          <a:custGeom>
            <a:rect b="b" l="l" r="r" t="t"/>
            <a:pathLst>
              <a:path extrusionOk="0" h="1578" w="8096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6"/>
          <p:cNvSpPr/>
          <p:nvPr/>
        </p:nvSpPr>
        <p:spPr>
          <a:xfrm>
            <a:off x="4467629" y="2783990"/>
            <a:ext cx="5071" cy="643"/>
          </a:xfrm>
          <a:custGeom>
            <a:rect b="b" l="l" r="r" t="t"/>
            <a:pathLst>
              <a:path extrusionOk="0" h="857" w="6762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4467629" y="2783505"/>
            <a:ext cx="5071" cy="1127"/>
          </a:xfrm>
          <a:custGeom>
            <a:rect b="b" l="l" r="r" t="t"/>
            <a:pathLst>
              <a:path extrusionOk="0" h="1503" w="6762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6">
            <a:hlinkClick action="ppaction://hlinksldjump" r:id="rId3"/>
          </p:cNvPr>
          <p:cNvSpPr txBox="1"/>
          <p:nvPr/>
        </p:nvSpPr>
        <p:spPr>
          <a:xfrm>
            <a:off x="652005" y="634325"/>
            <a:ext cx="1130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/>
          </a:p>
        </p:txBody>
      </p:sp>
      <p:sp>
        <p:nvSpPr>
          <p:cNvPr id="317" name="Google Shape;317;p36">
            <a:hlinkClick action="ppaction://hlinksldjump" r:id="rId4"/>
          </p:cNvPr>
          <p:cNvSpPr/>
          <p:nvPr/>
        </p:nvSpPr>
        <p:spPr>
          <a:xfrm>
            <a:off x="300059" y="628439"/>
            <a:ext cx="153952" cy="152983"/>
          </a:xfrm>
          <a:custGeom>
            <a:rect b="b" l="l" r="r" t="t"/>
            <a:pathLst>
              <a:path extrusionOk="0" h="532115" w="535484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6">
            <a:hlinkClick action="ppaction://hlinksldjump" r:id="rId5"/>
          </p:cNvPr>
          <p:cNvSpPr txBox="1"/>
          <p:nvPr/>
        </p:nvSpPr>
        <p:spPr>
          <a:xfrm>
            <a:off x="652003" y="977025"/>
            <a:ext cx="914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Data</a:t>
            </a:r>
            <a:endParaRPr sz="1100"/>
          </a:p>
        </p:txBody>
      </p:sp>
      <p:sp>
        <p:nvSpPr>
          <p:cNvPr id="319" name="Google Shape;319;p36">
            <a:hlinkClick action="ppaction://hlinksldjump" r:id="rId6"/>
          </p:cNvPr>
          <p:cNvSpPr/>
          <p:nvPr/>
        </p:nvSpPr>
        <p:spPr>
          <a:xfrm>
            <a:off x="304109" y="971141"/>
            <a:ext cx="151558" cy="156933"/>
          </a:xfrm>
          <a:custGeom>
            <a:rect b="b" l="l" r="r" t="t"/>
            <a:pathLst>
              <a:path extrusionOk="0" h="3923333" w="378895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6">
            <a:hlinkClick action="ppaction://hlinksldjump" r:id="rId7"/>
          </p:cNvPr>
          <p:cNvSpPr txBox="1"/>
          <p:nvPr/>
        </p:nvSpPr>
        <p:spPr>
          <a:xfrm>
            <a:off x="652002" y="1313850"/>
            <a:ext cx="1022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 Processing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321" name="Google Shape;321;p36"/>
          <p:cNvGrpSpPr/>
          <p:nvPr/>
        </p:nvGrpSpPr>
        <p:grpSpPr>
          <a:xfrm>
            <a:off x="323491" y="1323388"/>
            <a:ext cx="133412" cy="154502"/>
            <a:chOff x="431322" y="1764517"/>
            <a:chExt cx="177883" cy="206002"/>
          </a:xfrm>
        </p:grpSpPr>
        <p:sp>
          <p:nvSpPr>
            <p:cNvPr id="322" name="Google Shape;322;p36">
              <a:hlinkClick action="ppaction://hlinksldjump" r:id="rId8"/>
            </p:cNvPr>
            <p:cNvSpPr/>
            <p:nvPr/>
          </p:nvSpPr>
          <p:spPr>
            <a:xfrm>
              <a:off x="431322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6">
              <a:hlinkClick action="ppaction://hlinksldjump" r:id="rId9"/>
            </p:cNvPr>
            <p:cNvSpPr/>
            <p:nvPr/>
          </p:nvSpPr>
          <p:spPr>
            <a:xfrm>
              <a:off x="469291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6">
              <a:hlinkClick action="ppaction://hlinksldjump" r:id="rId10"/>
            </p:cNvPr>
            <p:cNvSpPr/>
            <p:nvPr/>
          </p:nvSpPr>
          <p:spPr>
            <a:xfrm>
              <a:off x="509599" y="1764517"/>
              <a:ext cx="99606" cy="206002"/>
            </a:xfrm>
            <a:custGeom>
              <a:rect b="b" l="l" r="r" t="t"/>
              <a:pathLst>
                <a:path extrusionOk="0" h="1084222" w="524241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36">
            <a:hlinkClick action="ppaction://hlinksldjump" r:id="rId11"/>
          </p:cNvPr>
          <p:cNvSpPr txBox="1"/>
          <p:nvPr/>
        </p:nvSpPr>
        <p:spPr>
          <a:xfrm>
            <a:off x="651992" y="1650656"/>
            <a:ext cx="59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326" name="Google Shape;326;p36"/>
          <p:cNvGrpSpPr/>
          <p:nvPr/>
        </p:nvGrpSpPr>
        <p:grpSpPr>
          <a:xfrm>
            <a:off x="323492" y="1661080"/>
            <a:ext cx="152775" cy="152775"/>
            <a:chOff x="431322" y="2214773"/>
            <a:chExt cx="203700" cy="203700"/>
          </a:xfrm>
        </p:grpSpPr>
        <p:sp>
          <p:nvSpPr>
            <p:cNvPr id="327" name="Google Shape;327;p36">
              <a:hlinkClick action="ppaction://hlinksldjump" r:id="rId12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fmla="val 12600" name="adj"/>
              </a:avLst>
            </a:pr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328" name="Google Shape;328;p36">
              <a:hlinkClick action="ppaction://hlinksldjump"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36"/>
          <p:cNvGrpSpPr/>
          <p:nvPr/>
        </p:nvGrpSpPr>
        <p:grpSpPr>
          <a:xfrm>
            <a:off x="323502" y="1995208"/>
            <a:ext cx="152769" cy="152769"/>
            <a:chOff x="431321" y="3254199"/>
            <a:chExt cx="265500" cy="265500"/>
          </a:xfrm>
        </p:grpSpPr>
        <p:sp>
          <p:nvSpPr>
            <p:cNvPr id="330" name="Google Shape;330;p36">
              <a:hlinkClick action="ppaction://hlinksldjump" r:id="rId15"/>
            </p:cNvPr>
            <p:cNvSpPr/>
            <p:nvPr/>
          </p:nvSpPr>
          <p:spPr>
            <a:xfrm>
              <a:off x="431321" y="3254199"/>
              <a:ext cx="265500" cy="265500"/>
            </a:xfrm>
            <a:prstGeom prst="roundRect">
              <a:avLst>
                <a:gd fmla="val 12600" name="adj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Heart with solid fill" id="331" name="Google Shape;331;p36">
              <a:hlinkClick action="ppaction://hlinksldjump" r:id="rId16"/>
            </p:cNvPr>
            <p:cNvSpPr/>
            <p:nvPr/>
          </p:nvSpPr>
          <p:spPr>
            <a:xfrm>
              <a:off x="498181" y="3324518"/>
              <a:ext cx="131159" cy="124273"/>
            </a:xfrm>
            <a:custGeom>
              <a:rect b="b" l="l" r="r" t="t"/>
              <a:pathLst>
                <a:path extrusionOk="0" h="613696" w="64770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36">
            <a:hlinkClick action="ppaction://hlinksldjump" r:id="rId17"/>
          </p:cNvPr>
          <p:cNvSpPr txBox="1"/>
          <p:nvPr/>
        </p:nvSpPr>
        <p:spPr>
          <a:xfrm>
            <a:off x="651992" y="1987469"/>
            <a:ext cx="86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253142" y="2402327"/>
            <a:ext cx="1750200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p36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6"/>
          <p:cNvSpPr txBox="1"/>
          <p:nvPr/>
        </p:nvSpPr>
        <p:spPr>
          <a:xfrm>
            <a:off x="7994698" y="228442"/>
            <a:ext cx="6819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Dylan K</a:t>
            </a:r>
            <a:endParaRPr sz="1200"/>
          </a:p>
        </p:txBody>
      </p:sp>
      <p:sp>
        <p:nvSpPr>
          <p:cNvPr id="336" name="Google Shape;336;p36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6"/>
          <p:cNvSpPr/>
          <p:nvPr/>
        </p:nvSpPr>
        <p:spPr>
          <a:xfrm>
            <a:off x="7895219" y="2827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6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2486350" y="1128075"/>
            <a:ext cx="63576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2"/>
              </a:buClr>
              <a:buSzPts val="1600"/>
              <a:buFont typeface="Open Sans"/>
              <a:buChar char="●"/>
            </a:pPr>
            <a:r>
              <a:rPr lang="en-GB" sz="16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Popularity was a continuous score ranging from 0-100. We chose a certain cutoff threshold to classify a song as </a:t>
            </a:r>
            <a:r>
              <a:rPr lang="en-GB" sz="1600">
                <a:solidFill>
                  <a:srgbClr val="B6D7A8"/>
                </a:solidFill>
                <a:latin typeface="Open Sans"/>
                <a:ea typeface="Open Sans"/>
                <a:cs typeface="Open Sans"/>
                <a:sym typeface="Open Sans"/>
              </a:rPr>
              <a:t>popular</a:t>
            </a:r>
            <a:r>
              <a:rPr lang="en-GB" sz="16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GB" sz="1600">
                <a:solidFill>
                  <a:srgbClr val="EA9999"/>
                </a:solidFill>
                <a:latin typeface="Open Sans"/>
                <a:ea typeface="Open Sans"/>
                <a:cs typeface="Open Sans"/>
                <a:sym typeface="Open Sans"/>
              </a:rPr>
              <a:t>not popular.</a:t>
            </a:r>
            <a:endParaRPr sz="1600">
              <a:solidFill>
                <a:srgbClr val="B4B5B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ts val="1600"/>
              <a:buFont typeface="Open Sans"/>
              <a:buChar char="●"/>
            </a:pPr>
            <a:r>
              <a:rPr lang="en-GB" sz="16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Removed tracks with really </a:t>
            </a:r>
            <a:r>
              <a:rPr lang="en-GB" sz="1600">
                <a:solidFill>
                  <a:srgbClr val="EA9999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-GB" sz="16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 popularity score (0-10).</a:t>
            </a:r>
            <a:endParaRPr sz="1600">
              <a:solidFill>
                <a:srgbClr val="B4B5B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2"/>
              </a:buClr>
              <a:buSzPts val="1600"/>
              <a:buFont typeface="Open Sans"/>
              <a:buChar char="●"/>
            </a:pPr>
            <a:r>
              <a:rPr lang="en-GB" sz="16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From the artists columns we create 2 new columns: Mult-artists and No of artists.</a:t>
            </a:r>
            <a:endParaRPr sz="1600">
              <a:solidFill>
                <a:srgbClr val="B4B5B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2"/>
              </a:buClr>
              <a:buSzPts val="1600"/>
              <a:buFont typeface="Open Sans"/>
              <a:buChar char="●"/>
            </a:pPr>
            <a:r>
              <a:rPr lang="en-GB" sz="16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Drop Duplicate rows based on track_ids.</a:t>
            </a:r>
            <a:endParaRPr sz="1600">
              <a:solidFill>
                <a:srgbClr val="B4B5B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B5B2"/>
              </a:buClr>
              <a:buSzPts val="1600"/>
              <a:buFont typeface="Open Sans"/>
              <a:buChar char="●"/>
            </a:pPr>
            <a:r>
              <a:rPr lang="en-GB" sz="16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Set a cut-off threshold of 55 to classify songs equal to and above as </a:t>
            </a:r>
            <a:r>
              <a:rPr lang="en-GB" sz="1600">
                <a:solidFill>
                  <a:srgbClr val="B6D7A8"/>
                </a:solidFill>
                <a:latin typeface="Open Sans"/>
                <a:ea typeface="Open Sans"/>
                <a:cs typeface="Open Sans"/>
                <a:sym typeface="Open Sans"/>
              </a:rPr>
              <a:t>popular</a:t>
            </a:r>
            <a:r>
              <a:rPr lang="en-GB" sz="16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 and below as </a:t>
            </a:r>
            <a:r>
              <a:rPr lang="en-GB" sz="1600">
                <a:solidFill>
                  <a:srgbClr val="EA9999"/>
                </a:solidFill>
                <a:latin typeface="Open Sans"/>
                <a:ea typeface="Open Sans"/>
                <a:cs typeface="Open Sans"/>
                <a:sym typeface="Open Sans"/>
              </a:rPr>
              <a:t>not popular</a:t>
            </a:r>
            <a:endParaRPr sz="1600">
              <a:solidFill>
                <a:srgbClr val="EA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05050"/>
            </a:gs>
            <a:gs pos="40000">
              <a:srgbClr val="2C2C2C"/>
            </a:gs>
            <a:gs pos="100000">
              <a:srgbClr val="2C2C2C"/>
            </a:gs>
          </a:gsLst>
          <a:lin ang="5400012" scaled="0"/>
        </a:gra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/>
          <p:nvPr/>
        </p:nvSpPr>
        <p:spPr>
          <a:xfrm>
            <a:off x="3138" y="0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37"/>
          <p:cNvGrpSpPr/>
          <p:nvPr/>
        </p:nvGrpSpPr>
        <p:grpSpPr>
          <a:xfrm>
            <a:off x="300053" y="166249"/>
            <a:ext cx="270914" cy="52682"/>
            <a:chOff x="249382" y="221673"/>
            <a:chExt cx="234497" cy="45600"/>
          </a:xfrm>
        </p:grpSpPr>
        <p:sp>
          <p:nvSpPr>
            <p:cNvPr id="346" name="Google Shape;346;p37"/>
            <p:cNvSpPr/>
            <p:nvPr/>
          </p:nvSpPr>
          <p:spPr>
            <a:xfrm>
              <a:off x="24938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4463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438279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37"/>
          <p:cNvSpPr/>
          <p:nvPr/>
        </p:nvSpPr>
        <p:spPr>
          <a:xfrm>
            <a:off x="2256600" y="842225"/>
            <a:ext cx="6887400" cy="4301400"/>
          </a:xfrm>
          <a:prstGeom prst="rect">
            <a:avLst/>
          </a:prstGeom>
          <a:gradFill>
            <a:gsLst>
              <a:gs pos="0">
                <a:srgbClr val="202020"/>
              </a:gs>
              <a:gs pos="73000">
                <a:srgbClr val="121212"/>
              </a:gs>
              <a:gs pos="100000">
                <a:srgbClr val="121212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2398250" y="166250"/>
            <a:ext cx="50424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Distribution of Popularity</a:t>
            </a:r>
            <a:endParaRPr sz="900"/>
          </a:p>
        </p:txBody>
      </p:sp>
      <p:sp>
        <p:nvSpPr>
          <p:cNvPr id="351" name="Google Shape;351;p37"/>
          <p:cNvSpPr/>
          <p:nvPr/>
        </p:nvSpPr>
        <p:spPr>
          <a:xfrm>
            <a:off x="4457485" y="2783990"/>
            <a:ext cx="6072" cy="643"/>
          </a:xfrm>
          <a:custGeom>
            <a:rect b="b" l="l" r="r" t="t"/>
            <a:pathLst>
              <a:path extrusionOk="0" h="857" w="8096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4457485" y="2783449"/>
            <a:ext cx="6072" cy="1183"/>
          </a:xfrm>
          <a:custGeom>
            <a:rect b="b" l="l" r="r" t="t"/>
            <a:pathLst>
              <a:path extrusionOk="0" h="1578" w="8096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4467629" y="2783990"/>
            <a:ext cx="5071" cy="643"/>
          </a:xfrm>
          <a:custGeom>
            <a:rect b="b" l="l" r="r" t="t"/>
            <a:pathLst>
              <a:path extrusionOk="0" h="857" w="6762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4467629" y="2783505"/>
            <a:ext cx="5071" cy="1127"/>
          </a:xfrm>
          <a:custGeom>
            <a:rect b="b" l="l" r="r" t="t"/>
            <a:pathLst>
              <a:path extrusionOk="0" h="1503" w="6762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7">
            <a:hlinkClick action="ppaction://hlinksldjump" r:id="rId3"/>
          </p:cNvPr>
          <p:cNvSpPr txBox="1"/>
          <p:nvPr/>
        </p:nvSpPr>
        <p:spPr>
          <a:xfrm>
            <a:off x="652007" y="634325"/>
            <a:ext cx="1351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/>
          </a:p>
        </p:txBody>
      </p:sp>
      <p:sp>
        <p:nvSpPr>
          <p:cNvPr id="356" name="Google Shape;356;p37">
            <a:hlinkClick action="ppaction://hlinksldjump" r:id="rId4"/>
          </p:cNvPr>
          <p:cNvSpPr/>
          <p:nvPr/>
        </p:nvSpPr>
        <p:spPr>
          <a:xfrm>
            <a:off x="300059" y="628439"/>
            <a:ext cx="153952" cy="152983"/>
          </a:xfrm>
          <a:custGeom>
            <a:rect b="b" l="l" r="r" t="t"/>
            <a:pathLst>
              <a:path extrusionOk="0" h="532115" w="535484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7">
            <a:hlinkClick action="ppaction://hlinksldjump" r:id="rId5"/>
          </p:cNvPr>
          <p:cNvSpPr txBox="1"/>
          <p:nvPr/>
        </p:nvSpPr>
        <p:spPr>
          <a:xfrm>
            <a:off x="652003" y="977025"/>
            <a:ext cx="914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Data</a:t>
            </a:r>
            <a:endParaRPr sz="1100"/>
          </a:p>
        </p:txBody>
      </p:sp>
      <p:sp>
        <p:nvSpPr>
          <p:cNvPr id="358" name="Google Shape;358;p37">
            <a:hlinkClick action="ppaction://hlinksldjump" r:id="rId6"/>
          </p:cNvPr>
          <p:cNvSpPr/>
          <p:nvPr/>
        </p:nvSpPr>
        <p:spPr>
          <a:xfrm>
            <a:off x="304109" y="971141"/>
            <a:ext cx="151558" cy="156933"/>
          </a:xfrm>
          <a:custGeom>
            <a:rect b="b" l="l" r="r" t="t"/>
            <a:pathLst>
              <a:path extrusionOk="0" h="3923333" w="378895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7">
            <a:hlinkClick action="ppaction://hlinksldjump" r:id="rId7"/>
          </p:cNvPr>
          <p:cNvSpPr txBox="1"/>
          <p:nvPr/>
        </p:nvSpPr>
        <p:spPr>
          <a:xfrm>
            <a:off x="652002" y="1313850"/>
            <a:ext cx="1022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 Processing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360" name="Google Shape;360;p37"/>
          <p:cNvGrpSpPr/>
          <p:nvPr/>
        </p:nvGrpSpPr>
        <p:grpSpPr>
          <a:xfrm>
            <a:off x="323491" y="1323388"/>
            <a:ext cx="133412" cy="154502"/>
            <a:chOff x="431322" y="1764517"/>
            <a:chExt cx="177883" cy="206002"/>
          </a:xfrm>
        </p:grpSpPr>
        <p:sp>
          <p:nvSpPr>
            <p:cNvPr id="361" name="Google Shape;361;p37">
              <a:hlinkClick action="ppaction://hlinksldjump" r:id="rId8"/>
            </p:cNvPr>
            <p:cNvSpPr/>
            <p:nvPr/>
          </p:nvSpPr>
          <p:spPr>
            <a:xfrm>
              <a:off x="431322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7">
              <a:hlinkClick action="ppaction://hlinksldjump" r:id="rId9"/>
            </p:cNvPr>
            <p:cNvSpPr/>
            <p:nvPr/>
          </p:nvSpPr>
          <p:spPr>
            <a:xfrm>
              <a:off x="469291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7">
              <a:hlinkClick action="ppaction://hlinksldjump" r:id="rId10"/>
            </p:cNvPr>
            <p:cNvSpPr/>
            <p:nvPr/>
          </p:nvSpPr>
          <p:spPr>
            <a:xfrm>
              <a:off x="509599" y="1764517"/>
              <a:ext cx="99606" cy="206002"/>
            </a:xfrm>
            <a:custGeom>
              <a:rect b="b" l="l" r="r" t="t"/>
              <a:pathLst>
                <a:path extrusionOk="0" h="1084222" w="524241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37">
            <a:hlinkClick action="ppaction://hlinksldjump" r:id="rId11"/>
          </p:cNvPr>
          <p:cNvSpPr txBox="1"/>
          <p:nvPr/>
        </p:nvSpPr>
        <p:spPr>
          <a:xfrm>
            <a:off x="651992" y="1650656"/>
            <a:ext cx="59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365" name="Google Shape;365;p37"/>
          <p:cNvGrpSpPr/>
          <p:nvPr/>
        </p:nvGrpSpPr>
        <p:grpSpPr>
          <a:xfrm>
            <a:off x="323492" y="1661080"/>
            <a:ext cx="152775" cy="152775"/>
            <a:chOff x="431322" y="2214773"/>
            <a:chExt cx="203700" cy="203700"/>
          </a:xfrm>
        </p:grpSpPr>
        <p:sp>
          <p:nvSpPr>
            <p:cNvPr id="366" name="Google Shape;366;p37">
              <a:hlinkClick action="ppaction://hlinksldjump" r:id="rId12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fmla="val 12600" name="adj"/>
              </a:avLst>
            </a:pr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367" name="Google Shape;367;p37">
              <a:hlinkClick action="ppaction://hlinksldjump"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" name="Google Shape;368;p37"/>
          <p:cNvGrpSpPr/>
          <p:nvPr/>
        </p:nvGrpSpPr>
        <p:grpSpPr>
          <a:xfrm>
            <a:off x="323502" y="1995208"/>
            <a:ext cx="152769" cy="152769"/>
            <a:chOff x="431321" y="3254199"/>
            <a:chExt cx="265500" cy="265500"/>
          </a:xfrm>
        </p:grpSpPr>
        <p:sp>
          <p:nvSpPr>
            <p:cNvPr id="369" name="Google Shape;369;p37">
              <a:hlinkClick action="ppaction://hlinksldjump" r:id="rId15"/>
            </p:cNvPr>
            <p:cNvSpPr/>
            <p:nvPr/>
          </p:nvSpPr>
          <p:spPr>
            <a:xfrm>
              <a:off x="431321" y="3254199"/>
              <a:ext cx="265500" cy="265500"/>
            </a:xfrm>
            <a:prstGeom prst="roundRect">
              <a:avLst>
                <a:gd fmla="val 12600" name="adj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Heart with solid fill" id="370" name="Google Shape;370;p37">
              <a:hlinkClick action="ppaction://hlinksldjump" r:id="rId16"/>
            </p:cNvPr>
            <p:cNvSpPr/>
            <p:nvPr/>
          </p:nvSpPr>
          <p:spPr>
            <a:xfrm>
              <a:off x="498181" y="3324518"/>
              <a:ext cx="131159" cy="124273"/>
            </a:xfrm>
            <a:custGeom>
              <a:rect b="b" l="l" r="r" t="t"/>
              <a:pathLst>
                <a:path extrusionOk="0" h="613696" w="64770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Google Shape;371;p37">
            <a:hlinkClick action="ppaction://hlinksldjump" r:id="rId17"/>
          </p:cNvPr>
          <p:cNvSpPr txBox="1"/>
          <p:nvPr/>
        </p:nvSpPr>
        <p:spPr>
          <a:xfrm>
            <a:off x="651992" y="1987469"/>
            <a:ext cx="86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372" name="Google Shape;372;p37"/>
          <p:cNvCxnSpPr/>
          <p:nvPr/>
        </p:nvCxnSpPr>
        <p:spPr>
          <a:xfrm>
            <a:off x="253142" y="2402327"/>
            <a:ext cx="1750200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7994698" y="228442"/>
            <a:ext cx="6819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Dylan K</a:t>
            </a:r>
            <a:endParaRPr sz="1200"/>
          </a:p>
        </p:txBody>
      </p:sp>
      <p:sp>
        <p:nvSpPr>
          <p:cNvPr id="375" name="Google Shape;375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7895219" y="2827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3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477750" y="1176275"/>
            <a:ext cx="3147925" cy="3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843675" y="1160425"/>
            <a:ext cx="3147925" cy="37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7"/>
          <p:cNvSpPr txBox="1"/>
          <p:nvPr/>
        </p:nvSpPr>
        <p:spPr>
          <a:xfrm>
            <a:off x="2812525" y="788750"/>
            <a:ext cx="2192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 Cleaning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6429500" y="788750"/>
            <a:ext cx="2192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Cleaning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2C2C"/>
            </a:gs>
            <a:gs pos="55000">
              <a:schemeClr val="dk1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/>
          <p:nvPr/>
        </p:nvSpPr>
        <p:spPr>
          <a:xfrm>
            <a:off x="-50" y="-12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38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388" name="Google Shape;388;p38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38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392" name="Google Shape;392;p38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393" name="Google Shape;393;p38"/>
            <p:cNvSpPr/>
            <p:nvPr/>
          </p:nvSpPr>
          <p:spPr>
            <a:xfrm>
              <a:off x="8960350" y="717942"/>
              <a:ext cx="59427" cy="103344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38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395" name="Google Shape;395;p38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396" name="Google Shape;396;p38"/>
            <p:cNvSpPr/>
            <p:nvPr/>
          </p:nvSpPr>
          <p:spPr>
            <a:xfrm>
              <a:off x="8960350" y="717942"/>
              <a:ext cx="59427" cy="103344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38"/>
          <p:cNvSpPr txBox="1"/>
          <p:nvPr/>
        </p:nvSpPr>
        <p:spPr>
          <a:xfrm>
            <a:off x="3748850" y="792213"/>
            <a:ext cx="4814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Pipeline</a:t>
            </a:r>
            <a:endParaRPr sz="1100"/>
          </a:p>
        </p:txBody>
      </p:sp>
      <p:sp>
        <p:nvSpPr>
          <p:cNvPr id="398" name="Google Shape;398;p38">
            <a:hlinkClick action="ppaction://hlinksldjump" r:id="rId3"/>
          </p:cNvPr>
          <p:cNvSpPr txBox="1"/>
          <p:nvPr/>
        </p:nvSpPr>
        <p:spPr>
          <a:xfrm>
            <a:off x="652004" y="634325"/>
            <a:ext cx="1022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/>
          </a:p>
        </p:txBody>
      </p:sp>
      <p:sp>
        <p:nvSpPr>
          <p:cNvPr id="399" name="Google Shape;399;p38">
            <a:hlinkClick action="ppaction://hlinksldjump" r:id="rId4"/>
          </p:cNvPr>
          <p:cNvSpPr/>
          <p:nvPr/>
        </p:nvSpPr>
        <p:spPr>
          <a:xfrm>
            <a:off x="300059" y="628439"/>
            <a:ext cx="154053" cy="153083"/>
          </a:xfrm>
          <a:custGeom>
            <a:rect b="b" l="l" r="r" t="t"/>
            <a:pathLst>
              <a:path extrusionOk="0" h="532115" w="535484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8">
            <a:hlinkClick action="ppaction://hlinksldjump" r:id="rId5"/>
          </p:cNvPr>
          <p:cNvSpPr txBox="1"/>
          <p:nvPr/>
        </p:nvSpPr>
        <p:spPr>
          <a:xfrm>
            <a:off x="652003" y="977025"/>
            <a:ext cx="861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Data</a:t>
            </a:r>
            <a:endParaRPr sz="1100"/>
          </a:p>
        </p:txBody>
      </p:sp>
      <p:sp>
        <p:nvSpPr>
          <p:cNvPr id="401" name="Google Shape;401;p38">
            <a:hlinkClick action="ppaction://hlinksldjump" r:id="rId6"/>
          </p:cNvPr>
          <p:cNvSpPr/>
          <p:nvPr/>
        </p:nvSpPr>
        <p:spPr>
          <a:xfrm>
            <a:off x="304109" y="971141"/>
            <a:ext cx="147840" cy="153083"/>
          </a:xfrm>
          <a:custGeom>
            <a:rect b="b" l="l" r="r" t="t"/>
            <a:pathLst>
              <a:path extrusionOk="0" h="3923333" w="378895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8">
            <a:hlinkClick action="ppaction://hlinksldjump" r:id="rId7"/>
          </p:cNvPr>
          <p:cNvSpPr txBox="1"/>
          <p:nvPr/>
        </p:nvSpPr>
        <p:spPr>
          <a:xfrm>
            <a:off x="652002" y="1313850"/>
            <a:ext cx="1022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 Processing</a:t>
            </a:r>
            <a:endParaRPr sz="1100"/>
          </a:p>
        </p:txBody>
      </p:sp>
      <p:grpSp>
        <p:nvGrpSpPr>
          <p:cNvPr id="403" name="Google Shape;403;p38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404" name="Google Shape;404;p38">
              <a:hlinkClick action="ppaction://hlinksldjump" r:id="rId8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8">
              <a:hlinkClick action="ppaction://hlinksldjump" r:id="rId9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8">
              <a:hlinkClick action="ppaction://hlinksldjump" r:id="rId10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rect b="b" l="l" r="r" t="t"/>
              <a:pathLst>
                <a:path extrusionOk="0" h="1084222" w="524241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38">
            <a:hlinkClick action="ppaction://hlinksldjump" r:id="rId11"/>
          </p:cNvPr>
          <p:cNvSpPr txBox="1"/>
          <p:nvPr/>
        </p:nvSpPr>
        <p:spPr>
          <a:xfrm>
            <a:off x="651992" y="1650656"/>
            <a:ext cx="59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408" name="Google Shape;408;p38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409" name="Google Shape;409;p38">
              <a:hlinkClick action="ppaction://hlinksldjump" r:id="rId12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fmla="val 12600" name="adj"/>
              </a:avLst>
            </a:pr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410" name="Google Shape;410;p38">
              <a:hlinkClick action="ppaction://hlinksldjump"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1" name="Google Shape;411;p38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412" name="Google Shape;412;p38">
              <a:hlinkClick action="ppaction://hlinksldjump" r:id="rId15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fmla="val 12600" name="adj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Heart with solid fill" id="413" name="Google Shape;413;p38">
              <a:hlinkClick action="ppaction://hlinksldjump" r:id="rId16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rect b="b" l="l" r="r" t="t"/>
              <a:pathLst>
                <a:path extrusionOk="0" h="613696" w="64770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38">
            <a:hlinkClick action="ppaction://hlinksldjump" r:id="rId17"/>
          </p:cNvPr>
          <p:cNvSpPr txBox="1"/>
          <p:nvPr/>
        </p:nvSpPr>
        <p:spPr>
          <a:xfrm>
            <a:off x="651992" y="1987469"/>
            <a:ext cx="86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415" name="Google Shape;415;p38"/>
          <p:cNvCxnSpPr/>
          <p:nvPr/>
        </p:nvCxnSpPr>
        <p:spPr>
          <a:xfrm>
            <a:off x="253142" y="2402327"/>
            <a:ext cx="1750219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16" name="Google Shape;416;p38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417" name="Google Shape;417;p38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8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419" name="Google Shape;419;p38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8"/>
          <p:cNvSpPr txBox="1"/>
          <p:nvPr/>
        </p:nvSpPr>
        <p:spPr>
          <a:xfrm>
            <a:off x="8027948" y="22839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Priyanka</a:t>
            </a:r>
            <a:endParaRPr sz="1100"/>
          </a:p>
        </p:txBody>
      </p:sp>
      <p:sp>
        <p:nvSpPr>
          <p:cNvPr id="421" name="Google Shape;421;p38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7895219" y="2827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38"/>
          <p:cNvPicPr preferRelativeResize="0"/>
          <p:nvPr/>
        </p:nvPicPr>
        <p:blipFill rotWithShape="1">
          <a:blip r:embed="rId18">
            <a:alphaModFix/>
          </a:blip>
          <a:srcRect b="18460" l="0" r="0" t="0"/>
          <a:stretch/>
        </p:blipFill>
        <p:spPr>
          <a:xfrm>
            <a:off x="2891525" y="1521450"/>
            <a:ext cx="4957925" cy="270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2C2C"/>
            </a:gs>
            <a:gs pos="5500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/>
          <p:nvPr/>
        </p:nvSpPr>
        <p:spPr>
          <a:xfrm>
            <a:off x="-62" y="0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Google Shape;430;p39"/>
          <p:cNvGrpSpPr/>
          <p:nvPr/>
        </p:nvGrpSpPr>
        <p:grpSpPr>
          <a:xfrm>
            <a:off x="300053" y="166249"/>
            <a:ext cx="270914" cy="52682"/>
            <a:chOff x="249382" y="221673"/>
            <a:chExt cx="234497" cy="45600"/>
          </a:xfrm>
        </p:grpSpPr>
        <p:sp>
          <p:nvSpPr>
            <p:cNvPr id="431" name="Google Shape;431;p39"/>
            <p:cNvSpPr/>
            <p:nvPr/>
          </p:nvSpPr>
          <p:spPr>
            <a:xfrm>
              <a:off x="24938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34463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38279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9"/>
          <p:cNvGrpSpPr/>
          <p:nvPr/>
        </p:nvGrpSpPr>
        <p:grpSpPr>
          <a:xfrm>
            <a:off x="2443181" y="219048"/>
            <a:ext cx="223451" cy="223451"/>
            <a:chOff x="8892506" y="664914"/>
            <a:chExt cx="209400" cy="209400"/>
          </a:xfrm>
        </p:grpSpPr>
        <p:sp>
          <p:nvSpPr>
            <p:cNvPr id="435" name="Google Shape;435;p39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436" name="Google Shape;436;p39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39"/>
          <p:cNvGrpSpPr/>
          <p:nvPr/>
        </p:nvGrpSpPr>
        <p:grpSpPr>
          <a:xfrm flipH="1">
            <a:off x="2749825" y="219048"/>
            <a:ext cx="223451" cy="223451"/>
            <a:chOff x="8892506" y="664914"/>
            <a:chExt cx="209400" cy="209400"/>
          </a:xfrm>
        </p:grpSpPr>
        <p:sp>
          <p:nvSpPr>
            <p:cNvPr id="438" name="Google Shape;438;p39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439" name="Google Shape;439;p39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" name="Google Shape;440;p39"/>
          <p:cNvSpPr txBox="1"/>
          <p:nvPr/>
        </p:nvSpPr>
        <p:spPr>
          <a:xfrm>
            <a:off x="3748850" y="792213"/>
            <a:ext cx="4814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 Selection</a:t>
            </a:r>
            <a:endParaRPr sz="1100"/>
          </a:p>
        </p:txBody>
      </p:sp>
      <p:sp>
        <p:nvSpPr>
          <p:cNvPr id="441" name="Google Shape;441;p39">
            <a:hlinkClick action="ppaction://hlinksldjump" r:id="rId3"/>
          </p:cNvPr>
          <p:cNvSpPr txBox="1"/>
          <p:nvPr/>
        </p:nvSpPr>
        <p:spPr>
          <a:xfrm>
            <a:off x="652004" y="634325"/>
            <a:ext cx="1022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/>
          </a:p>
        </p:txBody>
      </p:sp>
      <p:sp>
        <p:nvSpPr>
          <p:cNvPr id="442" name="Google Shape;442;p39">
            <a:hlinkClick action="ppaction://hlinksldjump" r:id="rId4"/>
          </p:cNvPr>
          <p:cNvSpPr/>
          <p:nvPr/>
        </p:nvSpPr>
        <p:spPr>
          <a:xfrm>
            <a:off x="300059" y="628439"/>
            <a:ext cx="153952" cy="152983"/>
          </a:xfrm>
          <a:custGeom>
            <a:rect b="b" l="l" r="r" t="t"/>
            <a:pathLst>
              <a:path extrusionOk="0" h="532115" w="535484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">
            <a:hlinkClick action="ppaction://hlinksldjump" r:id="rId5"/>
          </p:cNvPr>
          <p:cNvSpPr txBox="1"/>
          <p:nvPr/>
        </p:nvSpPr>
        <p:spPr>
          <a:xfrm>
            <a:off x="652003" y="977025"/>
            <a:ext cx="861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Data</a:t>
            </a:r>
            <a:endParaRPr sz="1100"/>
          </a:p>
        </p:txBody>
      </p:sp>
      <p:sp>
        <p:nvSpPr>
          <p:cNvPr id="444" name="Google Shape;444;p39">
            <a:hlinkClick action="ppaction://hlinksldjump" r:id="rId6"/>
          </p:cNvPr>
          <p:cNvSpPr/>
          <p:nvPr/>
        </p:nvSpPr>
        <p:spPr>
          <a:xfrm>
            <a:off x="304109" y="971141"/>
            <a:ext cx="151558" cy="156933"/>
          </a:xfrm>
          <a:custGeom>
            <a:rect b="b" l="l" r="r" t="t"/>
            <a:pathLst>
              <a:path extrusionOk="0" h="3923333" w="378895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9">
            <a:hlinkClick action="ppaction://hlinksldjump" r:id="rId7"/>
          </p:cNvPr>
          <p:cNvSpPr txBox="1"/>
          <p:nvPr/>
        </p:nvSpPr>
        <p:spPr>
          <a:xfrm>
            <a:off x="652004" y="1313850"/>
            <a:ext cx="1196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 Processing</a:t>
            </a:r>
            <a:endParaRPr sz="1100"/>
          </a:p>
        </p:txBody>
      </p:sp>
      <p:grpSp>
        <p:nvGrpSpPr>
          <p:cNvPr id="446" name="Google Shape;446;p39"/>
          <p:cNvGrpSpPr/>
          <p:nvPr/>
        </p:nvGrpSpPr>
        <p:grpSpPr>
          <a:xfrm>
            <a:off x="323491" y="1323388"/>
            <a:ext cx="133412" cy="154502"/>
            <a:chOff x="431322" y="1764517"/>
            <a:chExt cx="177883" cy="206002"/>
          </a:xfrm>
        </p:grpSpPr>
        <p:sp>
          <p:nvSpPr>
            <p:cNvPr id="447" name="Google Shape;447;p39">
              <a:hlinkClick action="ppaction://hlinksldjump" r:id="rId8"/>
            </p:cNvPr>
            <p:cNvSpPr/>
            <p:nvPr/>
          </p:nvSpPr>
          <p:spPr>
            <a:xfrm>
              <a:off x="431322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9">
              <a:hlinkClick action="ppaction://hlinksldjump" r:id="rId9"/>
            </p:cNvPr>
            <p:cNvSpPr/>
            <p:nvPr/>
          </p:nvSpPr>
          <p:spPr>
            <a:xfrm>
              <a:off x="469291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9">
              <a:hlinkClick action="ppaction://hlinksldjump" r:id="rId10"/>
            </p:cNvPr>
            <p:cNvSpPr/>
            <p:nvPr/>
          </p:nvSpPr>
          <p:spPr>
            <a:xfrm>
              <a:off x="509599" y="1764517"/>
              <a:ext cx="99606" cy="206002"/>
            </a:xfrm>
            <a:custGeom>
              <a:rect b="b" l="l" r="r" t="t"/>
              <a:pathLst>
                <a:path extrusionOk="0" h="1084222" w="524241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0" name="Google Shape;450;p39">
            <a:hlinkClick action="ppaction://hlinksldjump" r:id="rId11"/>
          </p:cNvPr>
          <p:cNvSpPr txBox="1"/>
          <p:nvPr/>
        </p:nvSpPr>
        <p:spPr>
          <a:xfrm>
            <a:off x="651992" y="1650656"/>
            <a:ext cx="599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/>
          </a:p>
        </p:txBody>
      </p:sp>
      <p:grpSp>
        <p:nvGrpSpPr>
          <p:cNvPr id="451" name="Google Shape;451;p39"/>
          <p:cNvGrpSpPr/>
          <p:nvPr/>
        </p:nvGrpSpPr>
        <p:grpSpPr>
          <a:xfrm>
            <a:off x="323492" y="1661080"/>
            <a:ext cx="152775" cy="152775"/>
            <a:chOff x="431322" y="2214773"/>
            <a:chExt cx="203700" cy="203700"/>
          </a:xfrm>
        </p:grpSpPr>
        <p:sp>
          <p:nvSpPr>
            <p:cNvPr id="452" name="Google Shape;452;p39">
              <a:hlinkClick action="ppaction://hlinksldjump" r:id="rId12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fmla="val 12600" name="adj"/>
              </a:avLst>
            </a:pr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453" name="Google Shape;453;p39">
              <a:hlinkClick action="ppaction://hlinksldjump" r:id="rId13"/>
            </p:cNvPr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4" name="Google Shape;454;p39"/>
          <p:cNvGrpSpPr/>
          <p:nvPr/>
        </p:nvGrpSpPr>
        <p:grpSpPr>
          <a:xfrm>
            <a:off x="323502" y="1995208"/>
            <a:ext cx="152769" cy="152769"/>
            <a:chOff x="431321" y="3254199"/>
            <a:chExt cx="265500" cy="265500"/>
          </a:xfrm>
        </p:grpSpPr>
        <p:sp>
          <p:nvSpPr>
            <p:cNvPr id="455" name="Google Shape;455;p39">
              <a:hlinkClick action="ppaction://hlinksldjump" r:id="rId15"/>
            </p:cNvPr>
            <p:cNvSpPr/>
            <p:nvPr/>
          </p:nvSpPr>
          <p:spPr>
            <a:xfrm>
              <a:off x="431321" y="3254199"/>
              <a:ext cx="265500" cy="265500"/>
            </a:xfrm>
            <a:prstGeom prst="roundRect">
              <a:avLst>
                <a:gd fmla="val 12600" name="adj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Heart with solid fill" id="456" name="Google Shape;456;p39">
              <a:hlinkClick action="ppaction://hlinksldjump" r:id="rId16"/>
            </p:cNvPr>
            <p:cNvSpPr/>
            <p:nvPr/>
          </p:nvSpPr>
          <p:spPr>
            <a:xfrm>
              <a:off x="498181" y="3324518"/>
              <a:ext cx="131159" cy="124273"/>
            </a:xfrm>
            <a:custGeom>
              <a:rect b="b" l="l" r="r" t="t"/>
              <a:pathLst>
                <a:path extrusionOk="0" h="613696" w="64770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39">
            <a:hlinkClick action="ppaction://hlinksldjump" r:id="rId17"/>
          </p:cNvPr>
          <p:cNvSpPr txBox="1"/>
          <p:nvPr/>
        </p:nvSpPr>
        <p:spPr>
          <a:xfrm>
            <a:off x="651992" y="1987469"/>
            <a:ext cx="86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458" name="Google Shape;458;p39"/>
          <p:cNvCxnSpPr/>
          <p:nvPr/>
        </p:nvCxnSpPr>
        <p:spPr>
          <a:xfrm>
            <a:off x="253142" y="2402327"/>
            <a:ext cx="1750200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59" name="Google Shape;459;p39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460" name="Google Shape;460;p39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9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462" name="Google Shape;462;p39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9"/>
          <p:cNvSpPr txBox="1"/>
          <p:nvPr/>
        </p:nvSpPr>
        <p:spPr>
          <a:xfrm>
            <a:off x="8027948" y="22839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Priyanka</a:t>
            </a:r>
            <a:endParaRPr sz="1100"/>
          </a:p>
        </p:txBody>
      </p:sp>
      <p:sp>
        <p:nvSpPr>
          <p:cNvPr id="464" name="Google Shape;464;p39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7895219" y="2827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9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39"/>
          <p:cNvPicPr preferRelativeResize="0"/>
          <p:nvPr/>
        </p:nvPicPr>
        <p:blipFill rotWithShape="1">
          <a:blip r:embed="rId18">
            <a:alphaModFix/>
          </a:blip>
          <a:srcRect b="0" l="0" r="0" t="8583"/>
          <a:stretch/>
        </p:blipFill>
        <p:spPr>
          <a:xfrm>
            <a:off x="2871600" y="1521750"/>
            <a:ext cx="5362225" cy="324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2C2C"/>
            </a:gs>
            <a:gs pos="5500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/>
          <p:nvPr/>
        </p:nvSpPr>
        <p:spPr>
          <a:xfrm>
            <a:off x="-8450" y="0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3" name="Google Shape;473;p40"/>
          <p:cNvGrpSpPr/>
          <p:nvPr/>
        </p:nvGrpSpPr>
        <p:grpSpPr>
          <a:xfrm>
            <a:off x="300053" y="166249"/>
            <a:ext cx="270914" cy="52682"/>
            <a:chOff x="249382" y="221673"/>
            <a:chExt cx="234497" cy="45600"/>
          </a:xfrm>
        </p:grpSpPr>
        <p:sp>
          <p:nvSpPr>
            <p:cNvPr id="474" name="Google Shape;474;p40"/>
            <p:cNvSpPr/>
            <p:nvPr/>
          </p:nvSpPr>
          <p:spPr>
            <a:xfrm>
              <a:off x="24938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34463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438279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2443181" y="219048"/>
            <a:ext cx="223451" cy="223451"/>
            <a:chOff x="8892506" y="664914"/>
            <a:chExt cx="209400" cy="209400"/>
          </a:xfrm>
        </p:grpSpPr>
        <p:sp>
          <p:nvSpPr>
            <p:cNvPr id="478" name="Google Shape;478;p40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479" name="Google Shape;479;p40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 flipH="1">
            <a:off x="2749825" y="219048"/>
            <a:ext cx="223451" cy="223451"/>
            <a:chOff x="8892506" y="664914"/>
            <a:chExt cx="209400" cy="209400"/>
          </a:xfrm>
        </p:grpSpPr>
        <p:sp>
          <p:nvSpPr>
            <p:cNvPr id="481" name="Google Shape;481;p40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482" name="Google Shape;482;p40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3" name="Google Shape;483;p40"/>
          <p:cNvSpPr txBox="1"/>
          <p:nvPr/>
        </p:nvSpPr>
        <p:spPr>
          <a:xfrm>
            <a:off x="2337425" y="761000"/>
            <a:ext cx="4814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Models</a:t>
            </a:r>
            <a:endParaRPr sz="1100"/>
          </a:p>
        </p:txBody>
      </p:sp>
      <p:sp>
        <p:nvSpPr>
          <p:cNvPr id="484" name="Google Shape;484;p40"/>
          <p:cNvSpPr/>
          <p:nvPr/>
        </p:nvSpPr>
        <p:spPr>
          <a:xfrm>
            <a:off x="2465785" y="2107421"/>
            <a:ext cx="1428900" cy="2364600"/>
          </a:xfrm>
          <a:prstGeom prst="roundRect">
            <a:avLst>
              <a:gd fmla="val 6568" name="adj"/>
            </a:avLst>
          </a:prstGeom>
          <a:solidFill>
            <a:srgbClr val="171717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0"/>
          <p:cNvSpPr txBox="1"/>
          <p:nvPr/>
        </p:nvSpPr>
        <p:spPr>
          <a:xfrm>
            <a:off x="2652762" y="3832047"/>
            <a:ext cx="717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RFC</a:t>
            </a:r>
            <a:endParaRPr sz="1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86" name="Google Shape;486;p40"/>
          <p:cNvSpPr/>
          <p:nvPr/>
        </p:nvSpPr>
        <p:spPr>
          <a:xfrm>
            <a:off x="4112305" y="2107421"/>
            <a:ext cx="1428900" cy="2364600"/>
          </a:xfrm>
          <a:prstGeom prst="roundRect">
            <a:avLst>
              <a:gd fmla="val 6568" name="adj"/>
            </a:avLst>
          </a:prstGeom>
          <a:solidFill>
            <a:srgbClr val="171717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0"/>
          <p:cNvSpPr txBox="1"/>
          <p:nvPr/>
        </p:nvSpPr>
        <p:spPr>
          <a:xfrm>
            <a:off x="4299282" y="3832047"/>
            <a:ext cx="891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SVC</a:t>
            </a:r>
            <a:endParaRPr sz="1800"/>
          </a:p>
        </p:txBody>
      </p:sp>
      <p:sp>
        <p:nvSpPr>
          <p:cNvPr id="488" name="Google Shape;488;p40"/>
          <p:cNvSpPr/>
          <p:nvPr/>
        </p:nvSpPr>
        <p:spPr>
          <a:xfrm>
            <a:off x="5758825" y="2107421"/>
            <a:ext cx="1428900" cy="2364600"/>
          </a:xfrm>
          <a:prstGeom prst="roundRect">
            <a:avLst>
              <a:gd fmla="val 6568" name="adj"/>
            </a:avLst>
          </a:prstGeom>
          <a:solidFill>
            <a:srgbClr val="171717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0"/>
          <p:cNvSpPr txBox="1"/>
          <p:nvPr/>
        </p:nvSpPr>
        <p:spPr>
          <a:xfrm>
            <a:off x="5945802" y="3832047"/>
            <a:ext cx="834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KNN</a:t>
            </a:r>
            <a:endParaRPr sz="1800"/>
          </a:p>
        </p:txBody>
      </p:sp>
      <p:sp>
        <p:nvSpPr>
          <p:cNvPr id="490" name="Google Shape;490;p40"/>
          <p:cNvSpPr/>
          <p:nvPr/>
        </p:nvSpPr>
        <p:spPr>
          <a:xfrm>
            <a:off x="7405344" y="2107421"/>
            <a:ext cx="1428900" cy="2364600"/>
          </a:xfrm>
          <a:prstGeom prst="roundRect">
            <a:avLst>
              <a:gd fmla="val 6568" name="adj"/>
            </a:avLst>
          </a:prstGeom>
          <a:solidFill>
            <a:srgbClr val="171717"/>
          </a:solidFill>
          <a:ln>
            <a:noFill/>
          </a:ln>
          <a:effectLst>
            <a:outerShdw blurRad="127000" rotWithShape="0" algn="tl" dir="27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7592321" y="3832047"/>
            <a:ext cx="9705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Log Reg</a:t>
            </a:r>
            <a:endParaRPr sz="1800"/>
          </a:p>
        </p:txBody>
      </p:sp>
      <p:sp>
        <p:nvSpPr>
          <p:cNvPr id="492" name="Google Shape;492;p40">
            <a:hlinkClick action="ppaction://hlinksldjump" r:id="rId3"/>
          </p:cNvPr>
          <p:cNvSpPr txBox="1"/>
          <p:nvPr/>
        </p:nvSpPr>
        <p:spPr>
          <a:xfrm>
            <a:off x="652003" y="634325"/>
            <a:ext cx="970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/>
          </a:p>
        </p:txBody>
      </p:sp>
      <p:sp>
        <p:nvSpPr>
          <p:cNvPr id="493" name="Google Shape;493;p40">
            <a:hlinkClick action="ppaction://hlinksldjump" r:id="rId4"/>
          </p:cNvPr>
          <p:cNvSpPr/>
          <p:nvPr/>
        </p:nvSpPr>
        <p:spPr>
          <a:xfrm>
            <a:off x="300059" y="628439"/>
            <a:ext cx="153952" cy="152983"/>
          </a:xfrm>
          <a:custGeom>
            <a:rect b="b" l="l" r="r" t="t"/>
            <a:pathLst>
              <a:path extrusionOk="0" h="532115" w="535484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0">
            <a:hlinkClick action="ppaction://hlinksldjump" r:id="rId5"/>
          </p:cNvPr>
          <p:cNvSpPr txBox="1"/>
          <p:nvPr/>
        </p:nvSpPr>
        <p:spPr>
          <a:xfrm>
            <a:off x="652003" y="977025"/>
            <a:ext cx="891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Data</a:t>
            </a:r>
            <a:endParaRPr sz="1100"/>
          </a:p>
        </p:txBody>
      </p:sp>
      <p:sp>
        <p:nvSpPr>
          <p:cNvPr id="495" name="Google Shape;495;p40">
            <a:hlinkClick action="ppaction://hlinksldjump" r:id="rId6"/>
          </p:cNvPr>
          <p:cNvSpPr/>
          <p:nvPr/>
        </p:nvSpPr>
        <p:spPr>
          <a:xfrm>
            <a:off x="304109" y="971141"/>
            <a:ext cx="151558" cy="156933"/>
          </a:xfrm>
          <a:custGeom>
            <a:rect b="b" l="l" r="r" t="t"/>
            <a:pathLst>
              <a:path extrusionOk="0" h="3923333" w="378895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0">
            <a:hlinkClick action="ppaction://hlinksldjump" r:id="rId7"/>
          </p:cNvPr>
          <p:cNvSpPr txBox="1"/>
          <p:nvPr/>
        </p:nvSpPr>
        <p:spPr>
          <a:xfrm>
            <a:off x="652002" y="1313850"/>
            <a:ext cx="1022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 Processing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97" name="Google Shape;497;p40">
            <a:hlinkClick action="ppaction://hlinksldjump" r:id="rId8"/>
          </p:cNvPr>
          <p:cNvSpPr txBox="1"/>
          <p:nvPr/>
        </p:nvSpPr>
        <p:spPr>
          <a:xfrm>
            <a:off x="651992" y="1650656"/>
            <a:ext cx="599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>
              <a:solidFill>
                <a:srgbClr val="1ED760"/>
              </a:solidFill>
            </a:endParaRPr>
          </a:p>
        </p:txBody>
      </p:sp>
      <p:grpSp>
        <p:nvGrpSpPr>
          <p:cNvPr id="498" name="Google Shape;498;p40"/>
          <p:cNvGrpSpPr/>
          <p:nvPr/>
        </p:nvGrpSpPr>
        <p:grpSpPr>
          <a:xfrm>
            <a:off x="323492" y="1661080"/>
            <a:ext cx="152775" cy="152775"/>
            <a:chOff x="431322" y="2214773"/>
            <a:chExt cx="203700" cy="203700"/>
          </a:xfrm>
        </p:grpSpPr>
        <p:sp>
          <p:nvSpPr>
            <p:cNvPr id="499" name="Google Shape;499;p40">
              <a:hlinkClick action="ppaction://hlinksldjump" r:id="rId9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fmla="val 12600" name="adj"/>
              </a:avLst>
            </a:pr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500" name="Google Shape;500;p40">
              <a:hlinkClick action="ppaction://hlinksldjump" r:id="rId10"/>
            </p:cNvPr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" name="Google Shape;501;p40"/>
          <p:cNvGrpSpPr/>
          <p:nvPr/>
        </p:nvGrpSpPr>
        <p:grpSpPr>
          <a:xfrm>
            <a:off x="323502" y="1995208"/>
            <a:ext cx="152769" cy="152769"/>
            <a:chOff x="431321" y="3254199"/>
            <a:chExt cx="265500" cy="265500"/>
          </a:xfrm>
        </p:grpSpPr>
        <p:sp>
          <p:nvSpPr>
            <p:cNvPr id="502" name="Google Shape;502;p40">
              <a:hlinkClick action="ppaction://hlinksldjump" r:id="rId12"/>
            </p:cNvPr>
            <p:cNvSpPr/>
            <p:nvPr/>
          </p:nvSpPr>
          <p:spPr>
            <a:xfrm>
              <a:off x="431321" y="3254199"/>
              <a:ext cx="265500" cy="265500"/>
            </a:xfrm>
            <a:prstGeom prst="roundRect">
              <a:avLst>
                <a:gd fmla="val 12600" name="adj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Heart with solid fill" id="503" name="Google Shape;503;p40">
              <a:hlinkClick action="ppaction://hlinksldjump" r:id="rId13"/>
            </p:cNvPr>
            <p:cNvSpPr/>
            <p:nvPr/>
          </p:nvSpPr>
          <p:spPr>
            <a:xfrm>
              <a:off x="498181" y="3324518"/>
              <a:ext cx="131159" cy="124273"/>
            </a:xfrm>
            <a:custGeom>
              <a:rect b="b" l="l" r="r" t="t"/>
              <a:pathLst>
                <a:path extrusionOk="0" h="613696" w="64770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4" name="Google Shape;504;p40">
            <a:hlinkClick action="ppaction://hlinksldjump" r:id="rId14"/>
          </p:cNvPr>
          <p:cNvSpPr txBox="1"/>
          <p:nvPr/>
        </p:nvSpPr>
        <p:spPr>
          <a:xfrm>
            <a:off x="651992" y="1987469"/>
            <a:ext cx="861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Limitations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505" name="Google Shape;505;p40"/>
          <p:cNvCxnSpPr/>
          <p:nvPr/>
        </p:nvCxnSpPr>
        <p:spPr>
          <a:xfrm>
            <a:off x="253142" y="2402327"/>
            <a:ext cx="1750200" cy="0"/>
          </a:xfrm>
          <a:prstGeom prst="straightConnector1">
            <a:avLst/>
          </a:prstGeom>
          <a:noFill/>
          <a:ln cap="flat" cmpd="sng" w="9525">
            <a:solidFill>
              <a:srgbClr val="55555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06" name="Google Shape;506;p40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07" name="Google Shape;507;p40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0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09" name="Google Shape;509;p40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0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Priyanka</a:t>
            </a:r>
            <a:endParaRPr sz="1100"/>
          </a:p>
        </p:txBody>
      </p:sp>
      <p:sp>
        <p:nvSpPr>
          <p:cNvPr id="511" name="Google Shape;511;p40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0"/>
          <p:cNvSpPr/>
          <p:nvPr/>
        </p:nvSpPr>
        <p:spPr>
          <a:xfrm>
            <a:off x="7895219" y="2827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0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Google Shape;514;p40"/>
          <p:cNvGrpSpPr/>
          <p:nvPr/>
        </p:nvGrpSpPr>
        <p:grpSpPr>
          <a:xfrm>
            <a:off x="323491" y="1323388"/>
            <a:ext cx="133412" cy="154502"/>
            <a:chOff x="431322" y="1764517"/>
            <a:chExt cx="177883" cy="206002"/>
          </a:xfrm>
        </p:grpSpPr>
        <p:sp>
          <p:nvSpPr>
            <p:cNvPr id="515" name="Google Shape;515;p40">
              <a:hlinkClick action="ppaction://hlinksldjump" r:id="rId15"/>
            </p:cNvPr>
            <p:cNvSpPr/>
            <p:nvPr/>
          </p:nvSpPr>
          <p:spPr>
            <a:xfrm>
              <a:off x="431322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0">
              <a:hlinkClick action="ppaction://hlinksldjump" r:id="rId16"/>
            </p:cNvPr>
            <p:cNvSpPr/>
            <p:nvPr/>
          </p:nvSpPr>
          <p:spPr>
            <a:xfrm>
              <a:off x="469291" y="1765205"/>
              <a:ext cx="16048" cy="204882"/>
            </a:xfrm>
            <a:custGeom>
              <a:rect b="b" l="l" r="r" t="t"/>
              <a:pathLst>
                <a:path extrusionOk="0" h="1078327" w="84464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0">
              <a:hlinkClick action="ppaction://hlinksldjump" r:id="rId17"/>
            </p:cNvPr>
            <p:cNvSpPr/>
            <p:nvPr/>
          </p:nvSpPr>
          <p:spPr>
            <a:xfrm>
              <a:off x="509599" y="1764517"/>
              <a:ext cx="99606" cy="206002"/>
            </a:xfrm>
            <a:custGeom>
              <a:rect b="b" l="l" r="r" t="t"/>
              <a:pathLst>
                <a:path extrusionOk="0" h="1084222" w="524241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40"/>
          <p:cNvGrpSpPr/>
          <p:nvPr/>
        </p:nvGrpSpPr>
        <p:grpSpPr>
          <a:xfrm>
            <a:off x="323492" y="1661080"/>
            <a:ext cx="152775" cy="152775"/>
            <a:chOff x="431322" y="2214773"/>
            <a:chExt cx="203700" cy="203700"/>
          </a:xfrm>
        </p:grpSpPr>
        <p:sp>
          <p:nvSpPr>
            <p:cNvPr id="519" name="Google Shape;519;p40">
              <a:hlinkClick action="ppaction://hlinksldjump" r:id="rId18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fmla="val 12600" name="adj"/>
              </a:avLst>
            </a:prstGeom>
            <a:solidFill>
              <a:srgbClr val="1ED7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dd with solid fill" id="520" name="Google Shape;520;p40">
              <a:hlinkClick action="ppaction://hlinksldjump" r:id="rId19"/>
            </p:cNvPr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21" name="Google Shape;521;p4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699188" y="2469754"/>
            <a:ext cx="970500" cy="102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0"/>
          <p:cNvPicPr preferRelativeResize="0"/>
          <p:nvPr/>
        </p:nvPicPr>
        <p:blipFill rotWithShape="1">
          <a:blip r:embed="rId21">
            <a:alphaModFix/>
          </a:blip>
          <a:srcRect b="5806" l="20238" r="17198" t="5815"/>
          <a:stretch/>
        </p:blipFill>
        <p:spPr>
          <a:xfrm>
            <a:off x="4291375" y="2469750"/>
            <a:ext cx="1070750" cy="10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937900" y="2495713"/>
            <a:ext cx="1070750" cy="97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0"/>
          <p:cNvPicPr preferRelativeResize="0"/>
          <p:nvPr/>
        </p:nvPicPr>
        <p:blipFill rotWithShape="1">
          <a:blip r:embed="rId23">
            <a:alphaModFix/>
          </a:blip>
          <a:srcRect b="12293" l="8720" r="20377" t="8031"/>
          <a:stretch/>
        </p:blipFill>
        <p:spPr>
          <a:xfrm>
            <a:off x="7584426" y="2523120"/>
            <a:ext cx="1022700" cy="91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