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6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4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6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4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3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409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7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9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2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A9C3C0-DBD8-47DA-997E-6880F0D23CF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6A3F65-71E0-4537-82EF-CD561E21A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hiKaup/JSON_XML_Parser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9209-EB45-0FE1-D122-13EB69E71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DMI Finance: </a:t>
            </a:r>
            <a:br>
              <a:rPr lang="en-IN" b="1" dirty="0"/>
            </a:br>
            <a:r>
              <a:rPr lang="en-IN" b="1" dirty="0"/>
              <a:t>JSON and XML Parser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62210-6A30-DB8D-1362-C7054245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916988" cy="239452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Project: </a:t>
            </a:r>
            <a:r>
              <a:rPr lang="en-IN" dirty="0" err="1">
                <a:solidFill>
                  <a:schemeClr val="tx1"/>
                </a:solidFill>
              </a:rPr>
              <a:t>MetaParser</a:t>
            </a:r>
            <a:endParaRPr lang="en-IN" dirty="0">
              <a:solidFill>
                <a:schemeClr val="tx1"/>
              </a:solidFill>
            </a:endParaRPr>
          </a:p>
          <a:p>
            <a:pPr algn="r"/>
            <a:r>
              <a:rPr lang="en-IN" dirty="0">
                <a:solidFill>
                  <a:schemeClr val="tx1"/>
                </a:solidFill>
              </a:rPr>
              <a:t>Team: </a:t>
            </a:r>
            <a:r>
              <a:rPr lang="en-IN" dirty="0" err="1">
                <a:solidFill>
                  <a:schemeClr val="tx1"/>
                </a:solidFill>
              </a:rPr>
              <a:t>jahnavi_Puppala</a:t>
            </a:r>
            <a:endParaRPr lang="en-IN" dirty="0">
              <a:solidFill>
                <a:schemeClr val="tx1"/>
              </a:solidFill>
            </a:endParaRPr>
          </a:p>
          <a:p>
            <a:pPr algn="r"/>
            <a:endParaRPr lang="en-IN" dirty="0">
              <a:solidFill>
                <a:schemeClr val="tx1"/>
              </a:solidFill>
            </a:endParaRPr>
          </a:p>
          <a:p>
            <a:pPr algn="r"/>
            <a:r>
              <a:rPr lang="en-IN" dirty="0">
                <a:solidFill>
                  <a:schemeClr val="tx1"/>
                </a:solidFill>
              </a:rPr>
              <a:t>Saachi </a:t>
            </a:r>
            <a:r>
              <a:rPr lang="en-IN" dirty="0" err="1">
                <a:solidFill>
                  <a:schemeClr val="tx1"/>
                </a:solidFill>
              </a:rPr>
              <a:t>Kaup</a:t>
            </a:r>
            <a:endParaRPr lang="en-IN" dirty="0">
              <a:solidFill>
                <a:schemeClr val="tx1"/>
              </a:solidFill>
            </a:endParaRPr>
          </a:p>
          <a:p>
            <a:pPr algn="r"/>
            <a:r>
              <a:rPr lang="en-IN" dirty="0" err="1">
                <a:solidFill>
                  <a:schemeClr val="tx1"/>
                </a:solidFill>
              </a:rPr>
              <a:t>Shobharani</a:t>
            </a:r>
            <a:endParaRPr lang="en-IN" dirty="0">
              <a:solidFill>
                <a:schemeClr val="tx1"/>
              </a:solidFill>
            </a:endParaRPr>
          </a:p>
          <a:p>
            <a:pPr algn="r"/>
            <a:r>
              <a:rPr lang="en-IN" dirty="0" err="1">
                <a:solidFill>
                  <a:schemeClr val="tx1"/>
                </a:solidFill>
              </a:rPr>
              <a:t>JAHNAVi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puppala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3A07-3AE4-440C-7BD3-DD17E2AF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207F-19BA-30E6-FB14-2F5776AC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Meta data definition</a:t>
            </a:r>
          </a:p>
          <a:p>
            <a:r>
              <a:rPr lang="en-IN" dirty="0"/>
              <a:t>Design Architecture/ Considerations</a:t>
            </a:r>
          </a:p>
          <a:p>
            <a:r>
              <a:rPr lang="en-IN" dirty="0"/>
              <a:t>Entity-Relationship Diagram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1737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BE8-6475-2396-38C0-D7873D47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  <a:br>
              <a:rPr lang="en-IN" b="1" dirty="0"/>
            </a:br>
            <a:r>
              <a:rPr lang="en-IN" sz="3000" b="0" i="0" dirty="0">
                <a:solidFill>
                  <a:srgbClr val="46535E"/>
                </a:solidFill>
                <a:effectLst/>
                <a:latin typeface="proxima-nova"/>
              </a:rPr>
              <a:t>Generic Parser for XML and JSON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F9B0-C60B-9D30-5992-34B23D95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818"/>
            <a:ext cx="10515600" cy="3683145"/>
          </a:xfrm>
        </p:spPr>
        <p:txBody>
          <a:bodyPr>
            <a:normAutofit/>
          </a:bodyPr>
          <a:lstStyle/>
          <a:p>
            <a:r>
              <a:rPr lang="en-US" sz="2600" b="0" i="0" dirty="0">
                <a:effectLst/>
              </a:rPr>
              <a:t>to develop a generic XML/JSON parser using which any incoming JSON can be deserialized, converted into lists/arrays </a:t>
            </a:r>
            <a:r>
              <a:rPr lang="en-US" sz="2600" b="0" i="0" dirty="0" err="1">
                <a:effectLst/>
              </a:rPr>
              <a:t>etc</a:t>
            </a:r>
            <a:r>
              <a:rPr lang="en-US" sz="2600" b="0" i="0" dirty="0">
                <a:effectLst/>
              </a:rPr>
              <a:t> and stored in relevant databases.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010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C6DF-F887-CF4A-084D-C5AC8C6E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C699-5F99-0C53-9414-6BA759BF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IN" b="1" dirty="0"/>
              <a:t>Meta 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7B6E-FD61-900B-AB12-C3E6971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Metadata with one-to-one and one-to-many relationships has been parsed.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{ 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"ONE_TO_MANY":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	{    "employer": ""  }, 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"ONE_TO_ONE":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	{    "result": ""  },  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"MANDATORY": [  ]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D450-E473-69B6-38C6-CA2A2FCC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5489-27B0-166A-848B-8D541FE5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073"/>
          </a:xfrm>
        </p:spPr>
        <p:txBody>
          <a:bodyPr>
            <a:normAutofit/>
          </a:bodyPr>
          <a:lstStyle/>
          <a:p>
            <a:r>
              <a:rPr lang="en-IN" b="1" dirty="0"/>
              <a:t>Design Architecture/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126E-D187-9080-F5E8-4AE02328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864801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Parse JSON: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An API has been developed and deployed to ASGI server that can parse JSON file.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Parse Metadata: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The system parses the meta data and structure of meta data.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Implementation: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Implemented a robust flow that fosters seamless interaction between consumer and service, 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Error handling</a:t>
            </a:r>
            <a:r>
              <a:rPr lang="en-US" sz="1800" b="1" dirty="0">
                <a:ea typeface="Verdana" panose="020B0604030504040204" pitchFamily="34" charset="0"/>
              </a:rPr>
              <a:t>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implemented error handling for MANDATORY KEY situation where a KEY is absent.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Code Design: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Code design to be extensible and modular using standard design patterns, facilitating future enhancements and integrations with other software.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Callbacks: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Service can be called from anywhere with the JSON and below output solution can be considered – </a:t>
            </a:r>
          </a:p>
          <a:p>
            <a:pPr lvl="1" algn="just"/>
            <a:r>
              <a:rPr lang="en-US" sz="1800" i="0" dirty="0">
                <a:effectLst/>
                <a:ea typeface="Verdana" panose="020B0604030504040204" pitchFamily="34" charset="0"/>
              </a:rPr>
              <a:t>Direct insertion into the databases based on meta data. System should be able to generate the DDL script based on the meta data.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ea typeface="Verdana" panose="020B0604030504040204" pitchFamily="34" charset="0"/>
              </a:rPr>
              <a:t>Recursion:</a:t>
            </a:r>
            <a:r>
              <a:rPr lang="en-US" sz="1800" dirty="0">
                <a:ea typeface="Verdana" panose="020B0604030504040204" pitchFamily="34" charset="0"/>
              </a:rPr>
              <a:t> A recursive solution has been implemented in the internal parsing solution.</a:t>
            </a:r>
            <a:endParaRPr lang="en-IN" sz="1800" dirty="0"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ea typeface="Verdana" panose="020B0604030504040204" pitchFamily="34" charset="0"/>
              </a:rPr>
              <a:t>Future Plans: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ea typeface="Verdana" panose="020B0604030504040204" pitchFamily="34" charset="0"/>
              </a:rPr>
              <a:t>1. Scalability: </a:t>
            </a:r>
            <a:r>
              <a:rPr lang="en-US" sz="1800" i="0" dirty="0">
                <a:effectLst/>
                <a:ea typeface="Verdana" panose="020B0604030504040204" pitchFamily="34" charset="0"/>
              </a:rPr>
              <a:t>Ability to handle scale. Target would be to handle 50K calls per hour</a:t>
            </a:r>
          </a:p>
          <a:p>
            <a:pPr marL="0" indent="0">
              <a:buNone/>
            </a:pPr>
            <a:endParaRPr lang="en-IN" sz="18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73655-21B0-9FF6-732C-93A38420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769A-5CC4-89C3-9A3B-7C23A27A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 dirty="0"/>
              <a:t>DB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45CD-46DE-AFBF-FA76-34C719E9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700" dirty="0"/>
              <a:t>Entity-Relationship Diagram for Banking System for instance: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595D4169-4093-AB32-8826-F4A81DD76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6"/>
          <a:stretch/>
        </p:blipFill>
        <p:spPr>
          <a:xfrm>
            <a:off x="4608944" y="593792"/>
            <a:ext cx="7538384" cy="5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951-3CBD-6DA9-CB56-EE325C22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350-6D64-3E43-428F-5D883525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CFDD-23AD-07B1-BC27-4AD72891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>
            <a:normAutofit/>
          </a:bodyPr>
          <a:lstStyle/>
          <a:p>
            <a:r>
              <a:rPr lang="en-US" sz="2400" dirty="0"/>
              <a:t>Atlas search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integration</a:t>
            </a: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Performance consideration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with bulk insert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Separate Database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urls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8F2A8-7A89-723A-8DD2-1862226A6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CD55-DB89-8DC0-BF6B-A4018164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6C30-A31D-BE3C-8BEC-B21822DB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Github repository: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https://github.com/SaachiKaup/JSON_XML_Parser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166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139</TotalTime>
  <Words>345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proxima-nova</vt:lpstr>
      <vt:lpstr>Segoe UI</vt:lpstr>
      <vt:lpstr>Tw Cen MT</vt:lpstr>
      <vt:lpstr>Verdana</vt:lpstr>
      <vt:lpstr>Droplet</vt:lpstr>
      <vt:lpstr>DMI Finance:  JSON and XML Parser</vt:lpstr>
      <vt:lpstr>Contents</vt:lpstr>
      <vt:lpstr>Problem Statement: Generic Parser for XML and JSON</vt:lpstr>
      <vt:lpstr>Meta data definition</vt:lpstr>
      <vt:lpstr>Design Architecture/ Considerations</vt:lpstr>
      <vt:lpstr>DB Diagram</vt:lpstr>
      <vt:lpstr>Future work</vt:lpstr>
      <vt:lpstr>References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Jahnavi Puppala</dc:creator>
  <cp:lastModifiedBy>Jahnavi Puppala</cp:lastModifiedBy>
  <cp:revision>24</cp:revision>
  <dcterms:created xsi:type="dcterms:W3CDTF">2024-04-06T10:57:40Z</dcterms:created>
  <dcterms:modified xsi:type="dcterms:W3CDTF">2024-04-06T13:17:36Z</dcterms:modified>
</cp:coreProperties>
</file>