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A7F00"/>
    <a:srgbClr val="003635"/>
    <a:srgbClr val="FF0D97"/>
    <a:srgbClr val="0000CC"/>
    <a:srgbClr val="9EFF29"/>
    <a:srgbClr val="C80064"/>
    <a:srgbClr val="C33A1F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94" y="3097381"/>
            <a:ext cx="8067368" cy="8848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CRS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8" y="3890064"/>
            <a:ext cx="8096864" cy="73004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Computer Recommendation Software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310FFC9-7C48-7E40-9AA8-44665BC05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06" y="-19120"/>
            <a:ext cx="1066800" cy="111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B1978-4877-1140-A794-A1C80948C0E5}"/>
              </a:ext>
            </a:extLst>
          </p:cNvPr>
          <p:cNvSpPr txBox="1"/>
          <p:nvPr/>
        </p:nvSpPr>
        <p:spPr>
          <a:xfrm>
            <a:off x="4540102" y="2923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CA" sz="32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200" b="1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6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On-screen Show (16:9)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CRS</vt:lpstr>
      <vt:lpstr> 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2020-04-09T20:03:27Z</dcterms:modified>
</cp:coreProperties>
</file>