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402" r:id="rId6"/>
    <p:sldId id="401" r:id="rId7"/>
    <p:sldId id="403" r:id="rId8"/>
    <p:sldId id="406" r:id="rId9"/>
    <p:sldId id="4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03291-138D-AFE8-BDBD-F08F8A4C5D35}" v="499" dt="2021-06-11T06:39:51.471"/>
    <p1510:client id="{E91FBFBC-C98D-065A-99FB-8B7A5AF69A20}" v="6" dt="2021-06-08T09:12:48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Zaheer" userId="S::ayesha.zaheer@ucp.edu.pk::6a8f7965-6b25-425d-aac6-05062c014fc9" providerId="AD" clId="Web-{E91FBFBC-C98D-065A-99FB-8B7A5AF69A20}"/>
    <pc:docChg chg="delSld">
      <pc:chgData name="Ayesha Zaheer" userId="S::ayesha.zaheer@ucp.edu.pk::6a8f7965-6b25-425d-aac6-05062c014fc9" providerId="AD" clId="Web-{E91FBFBC-C98D-065A-99FB-8B7A5AF69A20}" dt="2021-06-08T09:12:48.633" v="5"/>
      <pc:docMkLst>
        <pc:docMk/>
      </pc:docMkLst>
      <pc:sldChg chg="del">
        <pc:chgData name="Ayesha Zaheer" userId="S::ayesha.zaheer@ucp.edu.pk::6a8f7965-6b25-425d-aac6-05062c014fc9" providerId="AD" clId="Web-{E91FBFBC-C98D-065A-99FB-8B7A5AF69A20}" dt="2021-06-08T09:12:37.117" v="0"/>
        <pc:sldMkLst>
          <pc:docMk/>
          <pc:sldMk cId="3294357399" sldId="257"/>
        </pc:sldMkLst>
      </pc:sldChg>
      <pc:sldChg chg="del">
        <pc:chgData name="Ayesha Zaheer" userId="S::ayesha.zaheer@ucp.edu.pk::6a8f7965-6b25-425d-aac6-05062c014fc9" providerId="AD" clId="Web-{E91FBFBC-C98D-065A-99FB-8B7A5AF69A20}" dt="2021-06-08T09:12:43.758" v="1"/>
        <pc:sldMkLst>
          <pc:docMk/>
          <pc:sldMk cId="2648383661" sldId="260"/>
        </pc:sldMkLst>
      </pc:sldChg>
      <pc:sldChg chg="del">
        <pc:chgData name="Ayesha Zaheer" userId="S::ayesha.zaheer@ucp.edu.pk::6a8f7965-6b25-425d-aac6-05062c014fc9" providerId="AD" clId="Web-{E91FBFBC-C98D-065A-99FB-8B7A5AF69A20}" dt="2021-06-08T09:12:45.399" v="2"/>
        <pc:sldMkLst>
          <pc:docMk/>
          <pc:sldMk cId="2642663811" sldId="261"/>
        </pc:sldMkLst>
      </pc:sldChg>
      <pc:sldChg chg="del">
        <pc:chgData name="Ayesha Zaheer" userId="S::ayesha.zaheer@ucp.edu.pk::6a8f7965-6b25-425d-aac6-05062c014fc9" providerId="AD" clId="Web-{E91FBFBC-C98D-065A-99FB-8B7A5AF69A20}" dt="2021-06-08T09:12:46.336" v="3"/>
        <pc:sldMkLst>
          <pc:docMk/>
          <pc:sldMk cId="3404075736" sldId="262"/>
        </pc:sldMkLst>
      </pc:sldChg>
      <pc:sldChg chg="del">
        <pc:chgData name="Ayesha Zaheer" userId="S::ayesha.zaheer@ucp.edu.pk::6a8f7965-6b25-425d-aac6-05062c014fc9" providerId="AD" clId="Web-{E91FBFBC-C98D-065A-99FB-8B7A5AF69A20}" dt="2021-06-08T09:12:47.618" v="4"/>
        <pc:sldMkLst>
          <pc:docMk/>
          <pc:sldMk cId="3872160831" sldId="263"/>
        </pc:sldMkLst>
      </pc:sldChg>
      <pc:sldChg chg="del">
        <pc:chgData name="Ayesha Zaheer" userId="S::ayesha.zaheer@ucp.edu.pk::6a8f7965-6b25-425d-aac6-05062c014fc9" providerId="AD" clId="Web-{E91FBFBC-C98D-065A-99FB-8B7A5AF69A20}" dt="2021-06-08T09:12:48.633" v="5"/>
        <pc:sldMkLst>
          <pc:docMk/>
          <pc:sldMk cId="2253286186" sldId="264"/>
        </pc:sldMkLst>
      </pc:sldChg>
    </pc:docChg>
  </pc:docChgLst>
  <pc:docChgLst>
    <pc:chgData name="Ayesha Zaheer" userId="S::ayesha.zaheer@ucp.edu.pk::6a8f7965-6b25-425d-aac6-05062c014fc9" providerId="AD" clId="Web-{B2C03291-138D-AFE8-BDBD-F08F8A4C5D35}"/>
    <pc:docChg chg="addSld delSld modSld addMainMaster">
      <pc:chgData name="Ayesha Zaheer" userId="S::ayesha.zaheer@ucp.edu.pk::6a8f7965-6b25-425d-aac6-05062c014fc9" providerId="AD" clId="Web-{B2C03291-138D-AFE8-BDBD-F08F8A4C5D35}" dt="2021-06-11T06:39:51.471" v="402"/>
      <pc:docMkLst>
        <pc:docMk/>
      </pc:docMkLst>
      <pc:sldChg chg="addSp delSp modSp">
        <pc:chgData name="Ayesha Zaheer" userId="S::ayesha.zaheer@ucp.edu.pk::6a8f7965-6b25-425d-aac6-05062c014fc9" providerId="AD" clId="Web-{B2C03291-138D-AFE8-BDBD-F08F8A4C5D35}" dt="2021-06-11T06:39:51.471" v="402"/>
        <pc:sldMkLst>
          <pc:docMk/>
          <pc:sldMk cId="1209097730" sldId="404"/>
        </pc:sldMkLst>
        <pc:spChg chg="add mod">
          <ac:chgData name="Ayesha Zaheer" userId="S::ayesha.zaheer@ucp.edu.pk::6a8f7965-6b25-425d-aac6-05062c014fc9" providerId="AD" clId="Web-{B2C03291-138D-AFE8-BDBD-F08F8A4C5D35}" dt="2021-06-11T06:27:02.566" v="140" actId="1076"/>
          <ac:spMkLst>
            <pc:docMk/>
            <pc:sldMk cId="1209097730" sldId="404"/>
            <ac:spMk id="5" creationId="{E6C729C6-14B9-4A68-AAF8-56E95ADF78F9}"/>
          </ac:spMkLst>
        </pc:spChg>
        <pc:spChg chg="add mod">
          <ac:chgData name="Ayesha Zaheer" userId="S::ayesha.zaheer@ucp.edu.pk::6a8f7965-6b25-425d-aac6-05062c014fc9" providerId="AD" clId="Web-{B2C03291-138D-AFE8-BDBD-F08F8A4C5D35}" dt="2021-06-11T06:25:15.407" v="111" actId="20577"/>
          <ac:spMkLst>
            <pc:docMk/>
            <pc:sldMk cId="1209097730" sldId="404"/>
            <ac:spMk id="7" creationId="{DDE07D16-A448-46FF-8669-95F1019AACFB}"/>
          </ac:spMkLst>
        </pc:spChg>
        <pc:spChg chg="add mod">
          <ac:chgData name="Ayesha Zaheer" userId="S::ayesha.zaheer@ucp.edu.pk::6a8f7965-6b25-425d-aac6-05062c014fc9" providerId="AD" clId="Web-{B2C03291-138D-AFE8-BDBD-F08F8A4C5D35}" dt="2021-06-11T06:27:56.817" v="153" actId="20577"/>
          <ac:spMkLst>
            <pc:docMk/>
            <pc:sldMk cId="1209097730" sldId="404"/>
            <ac:spMk id="11" creationId="{095FDCDA-ACE1-4FAB-A74C-52188EB73D33}"/>
          </ac:spMkLst>
        </pc:spChg>
        <pc:spChg chg="add mod">
          <ac:chgData name="Ayesha Zaheer" userId="S::ayesha.zaheer@ucp.edu.pk::6a8f7965-6b25-425d-aac6-05062c014fc9" providerId="AD" clId="Web-{B2C03291-138D-AFE8-BDBD-F08F8A4C5D35}" dt="2021-06-11T06:29:50.803" v="212" actId="20577"/>
          <ac:spMkLst>
            <pc:docMk/>
            <pc:sldMk cId="1209097730" sldId="404"/>
            <ac:spMk id="13" creationId="{0C17274B-4189-4E07-A972-81F39319184F}"/>
          </ac:spMkLst>
        </pc:spChg>
        <pc:spChg chg="add mod">
          <ac:chgData name="Ayesha Zaheer" userId="S::ayesha.zaheer@ucp.edu.pk::6a8f7965-6b25-425d-aac6-05062c014fc9" providerId="AD" clId="Web-{B2C03291-138D-AFE8-BDBD-F08F8A4C5D35}" dt="2021-06-11T06:33:43.870" v="232" actId="20577"/>
          <ac:spMkLst>
            <pc:docMk/>
            <pc:sldMk cId="1209097730" sldId="404"/>
            <ac:spMk id="17" creationId="{3B92EDD0-432D-415F-945A-974E0A070A37}"/>
          </ac:spMkLst>
        </pc:spChg>
        <pc:spChg chg="add mod">
          <ac:chgData name="Ayesha Zaheer" userId="S::ayesha.zaheer@ucp.edu.pk::6a8f7965-6b25-425d-aac6-05062c014fc9" providerId="AD" clId="Web-{B2C03291-138D-AFE8-BDBD-F08F8A4C5D35}" dt="2021-06-11T06:36:29.279" v="359" actId="20577"/>
          <ac:spMkLst>
            <pc:docMk/>
            <pc:sldMk cId="1209097730" sldId="404"/>
            <ac:spMk id="20" creationId="{84B705C7-09E4-4FCA-B0AC-01C814A938DE}"/>
          </ac:spMkLst>
        </pc:spChg>
        <pc:graphicFrameChg chg="add mod modGraphic">
          <ac:chgData name="Ayesha Zaheer" userId="S::ayesha.zaheer@ucp.edu.pk::6a8f7965-6b25-425d-aac6-05062c014fc9" providerId="AD" clId="Web-{B2C03291-138D-AFE8-BDBD-F08F8A4C5D35}" dt="2021-06-11T06:24:25.438" v="95"/>
          <ac:graphicFrameMkLst>
            <pc:docMk/>
            <pc:sldMk cId="1209097730" sldId="404"/>
            <ac:graphicFrameMk id="3" creationId="{2129084D-4127-4E4B-91EA-1DE7B8859DC6}"/>
          </ac:graphicFrameMkLst>
        </pc:graphicFrameChg>
        <pc:graphicFrameChg chg="add mod modGraphic">
          <ac:chgData name="Ayesha Zaheer" userId="S::ayesha.zaheer@ucp.edu.pk::6a8f7965-6b25-425d-aac6-05062c014fc9" providerId="AD" clId="Web-{B2C03291-138D-AFE8-BDBD-F08F8A4C5D35}" dt="2021-06-11T06:27:10.909" v="143"/>
          <ac:graphicFrameMkLst>
            <pc:docMk/>
            <pc:sldMk cId="1209097730" sldId="404"/>
            <ac:graphicFrameMk id="6" creationId="{B2AE2BA3-1EEA-4C31-AF98-7B556CACF057}"/>
          </ac:graphicFrameMkLst>
        </pc:graphicFrameChg>
        <pc:graphicFrameChg chg="add mod modGraphic">
          <ac:chgData name="Ayesha Zaheer" userId="S::ayesha.zaheer@ucp.edu.pk::6a8f7965-6b25-425d-aac6-05062c014fc9" providerId="AD" clId="Web-{B2C03291-138D-AFE8-BDBD-F08F8A4C5D35}" dt="2021-06-11T06:28:20.771" v="187"/>
          <ac:graphicFrameMkLst>
            <pc:docMk/>
            <pc:sldMk cId="1209097730" sldId="404"/>
            <ac:graphicFrameMk id="10" creationId="{5F80528A-19BA-4FCE-BF25-ED47260CB99F}"/>
          </ac:graphicFrameMkLst>
        </pc:graphicFrameChg>
        <pc:graphicFrameChg chg="add mod modGraphic">
          <ac:chgData name="Ayesha Zaheer" userId="S::ayesha.zaheer@ucp.edu.pk::6a8f7965-6b25-425d-aac6-05062c014fc9" providerId="AD" clId="Web-{B2C03291-138D-AFE8-BDBD-F08F8A4C5D35}" dt="2021-06-11T06:30:01.335" v="216"/>
          <ac:graphicFrameMkLst>
            <pc:docMk/>
            <pc:sldMk cId="1209097730" sldId="404"/>
            <ac:graphicFrameMk id="12" creationId="{9C42EE04-7A02-4974-A900-ACD2314F222C}"/>
          </ac:graphicFrameMkLst>
        </pc:graphicFrameChg>
        <pc:graphicFrameChg chg="add mod modGraphic">
          <ac:chgData name="Ayesha Zaheer" userId="S::ayesha.zaheer@ucp.edu.pk::6a8f7965-6b25-425d-aac6-05062c014fc9" providerId="AD" clId="Web-{B2C03291-138D-AFE8-BDBD-F08F8A4C5D35}" dt="2021-06-11T06:39:30.845" v="398"/>
          <ac:graphicFrameMkLst>
            <pc:docMk/>
            <pc:sldMk cId="1209097730" sldId="404"/>
            <ac:graphicFrameMk id="16" creationId="{8FB81A8C-E05A-4169-A509-560D844658E9}"/>
          </ac:graphicFrameMkLst>
        </pc:graphicFrameChg>
        <pc:graphicFrameChg chg="add mod modGraphic">
          <ac:chgData name="Ayesha Zaheer" userId="S::ayesha.zaheer@ucp.edu.pk::6a8f7965-6b25-425d-aac6-05062c014fc9" providerId="AD" clId="Web-{B2C03291-138D-AFE8-BDBD-F08F8A4C5D35}" dt="2021-06-11T06:38:19.031" v="373"/>
          <ac:graphicFrameMkLst>
            <pc:docMk/>
            <pc:sldMk cId="1209097730" sldId="404"/>
            <ac:graphicFrameMk id="18" creationId="{E4A7723C-46B2-481F-B013-4D555E88BAA8}"/>
          </ac:graphicFrameMkLst>
        </pc:graphicFrameChg>
        <pc:picChg chg="mod">
          <ac:chgData name="Ayesha Zaheer" userId="S::ayesha.zaheer@ucp.edu.pk::6a8f7965-6b25-425d-aac6-05062c014fc9" providerId="AD" clId="Web-{B2C03291-138D-AFE8-BDBD-F08F8A4C5D35}" dt="2021-06-11T06:20:56.152" v="7" actId="1076"/>
          <ac:picMkLst>
            <pc:docMk/>
            <pc:sldMk cId="1209097730" sldId="404"/>
            <ac:picMk id="4" creationId="{50D3DFFA-9789-4804-ABE0-970B4C6EF6C4}"/>
          </ac:picMkLst>
        </pc:picChg>
        <pc:cxnChg chg="add del mod">
          <ac:chgData name="Ayesha Zaheer" userId="S::ayesha.zaheer@ucp.edu.pk::6a8f7965-6b25-425d-aac6-05062c014fc9" providerId="AD" clId="Web-{B2C03291-138D-AFE8-BDBD-F08F8A4C5D35}" dt="2021-06-11T06:25:51.924" v="134"/>
          <ac:cxnSpMkLst>
            <pc:docMk/>
            <pc:sldMk cId="1209097730" sldId="404"/>
            <ac:cxnSpMk id="8" creationId="{AB75882B-DFC9-459A-AC1E-7EFB7E0F0A62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26:49.097" v="139" actId="14100"/>
          <ac:cxnSpMkLst>
            <pc:docMk/>
            <pc:sldMk cId="1209097730" sldId="404"/>
            <ac:cxnSpMk id="9" creationId="{4CDB6FDC-F3CF-44A8-B1C6-9A0696F483B1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30:24.429" v="220"/>
          <ac:cxnSpMkLst>
            <pc:docMk/>
            <pc:sldMk cId="1209097730" sldId="404"/>
            <ac:cxnSpMk id="14" creationId="{4A730FF5-F752-4157-89F5-379BEF27F045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30:39.507" v="223" actId="14100"/>
          <ac:cxnSpMkLst>
            <pc:docMk/>
            <pc:sldMk cId="1209097730" sldId="404"/>
            <ac:cxnSpMk id="15" creationId="{E2A23A1A-4443-4B58-8BA4-4A0016E9A951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36:16.638" v="352"/>
          <ac:cxnSpMkLst>
            <pc:docMk/>
            <pc:sldMk cId="1209097730" sldId="404"/>
            <ac:cxnSpMk id="19" creationId="{48AD81B5-6313-4E62-815A-3B583942B7C4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38:42.610" v="378"/>
          <ac:cxnSpMkLst>
            <pc:docMk/>
            <pc:sldMk cId="1209097730" sldId="404"/>
            <ac:cxnSpMk id="21" creationId="{F934A150-8B46-418B-9415-AE667BCE927B}"/>
          </ac:cxnSpMkLst>
        </pc:cxnChg>
        <pc:cxnChg chg="add mod">
          <ac:chgData name="Ayesha Zaheer" userId="S::ayesha.zaheer@ucp.edu.pk::6a8f7965-6b25-425d-aac6-05062c014fc9" providerId="AD" clId="Web-{B2C03291-138D-AFE8-BDBD-F08F8A4C5D35}" dt="2021-06-11T06:39:51.471" v="402"/>
          <ac:cxnSpMkLst>
            <pc:docMk/>
            <pc:sldMk cId="1209097730" sldId="404"/>
            <ac:cxnSpMk id="22" creationId="{94D923A3-933F-4485-9A69-CCFC51C5E1BE}"/>
          </ac:cxnSpMkLst>
        </pc:cxnChg>
      </pc:sldChg>
      <pc:sldChg chg="new del">
        <pc:chgData name="Ayesha Zaheer" userId="S::ayesha.zaheer@ucp.edu.pk::6a8f7965-6b25-425d-aac6-05062c014fc9" providerId="AD" clId="Web-{B2C03291-138D-AFE8-BDBD-F08F8A4C5D35}" dt="2021-06-11T06:01:01.068" v="2"/>
        <pc:sldMkLst>
          <pc:docMk/>
          <pc:sldMk cId="173808544" sldId="405"/>
        </pc:sldMkLst>
      </pc:sldChg>
      <pc:sldChg chg="add">
        <pc:chgData name="Ayesha Zaheer" userId="S::ayesha.zaheer@ucp.edu.pk::6a8f7965-6b25-425d-aac6-05062c014fc9" providerId="AD" clId="Web-{B2C03291-138D-AFE8-BDBD-F08F8A4C5D35}" dt="2021-06-11T06:00:57.317" v="1"/>
        <pc:sldMkLst>
          <pc:docMk/>
          <pc:sldMk cId="1144568875" sldId="406"/>
        </pc:sldMkLst>
      </pc:sldChg>
      <pc:sldMasterChg chg="add addSldLayout">
        <pc:chgData name="Ayesha Zaheer" userId="S::ayesha.zaheer@ucp.edu.pk::6a8f7965-6b25-425d-aac6-05062c014fc9" providerId="AD" clId="Web-{B2C03291-138D-AFE8-BDBD-F08F8A4C5D35}" dt="2021-06-11T06:00:57.317" v="1"/>
        <pc:sldMasterMkLst>
          <pc:docMk/>
          <pc:sldMasterMk cId="2460954070" sldId="2147483660"/>
        </pc:sldMasterMkLst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Ayesha Zaheer" userId="S::ayesha.zaheer@ucp.edu.pk::6a8f7965-6b25-425d-aac6-05062c014fc9" providerId="AD" clId="Web-{B2C03291-138D-AFE8-BDBD-F08F8A4C5D35}" dt="2021-06-11T06:00:57.317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AC58-9687-45AD-BE92-622A8363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92310-7521-43A1-85F8-140908B58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29A-248C-4B43-9497-1617C461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40A2-DD09-41B1-9B2A-DC3F79B2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E7EA3-05CD-43F0-A9CA-0CA6B921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70AB-9696-469B-BC68-28ADD127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B2246-2007-41A8-B78C-40D911CF9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6E9A-FE46-44B5-9804-DCB02D15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C1B8-5F18-44DC-B2BF-18DECFF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96B18-F45C-4C69-98EA-C79CD3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B2064-E9E2-4126-BCDC-505F2274D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D8510-669A-4F69-BFFF-1135EFE6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EC7F6-3C47-4678-AA8D-E6A82825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7D6FE-92AB-4070-ABDA-52DF661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1356-8B4E-4DEB-9ACA-91297A1D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8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1A8A-7FBB-4B30-9B82-C0A5F11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B155-28DD-423A-A35F-514992E7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484B-9E00-4B19-AE4D-7CDDA09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10DC-720E-4218-BBB0-2304E2A6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D0C8-D858-43B9-ABF0-03D4316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86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B2C-534A-4182-8BAF-9936819B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26A3-7385-48FB-9F50-62F3AC7A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F2B5-CC06-41F2-9C93-782B639C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E807-3E74-45FA-85C7-9656A1B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F63AE-565C-41C5-94E5-CDE46374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46B8-AF3D-42DF-BC7D-3DE2CA00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E5B-F8E0-4488-A3F9-C2D93A8AE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7CDF6-94BE-47F6-A21B-3238F88F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137DE-9108-4BF4-9002-60039FE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8AE8-21AD-443B-82F4-A5B4F9C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3B02D-9C1E-452E-BD68-A7F3CDA5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436-7D71-4406-9DE9-F4B9275A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C733-810F-4ADD-913C-EB30E1849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5BC84-2F45-4874-B4C6-A103C946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9F75E-01EA-466D-AE7A-6A9E96BCA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19276-CEDA-4E9A-9B9C-3F28617F8D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E621B-DA3C-4C5A-A5C3-956B5507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011C3-D58E-4C99-A603-5B8AAE4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74389-FC45-4DA6-93BB-2A383F95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4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35B3-CD6B-40A7-B88B-32025C6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09F2D-F8AD-4C3E-8C3D-B3F9AF0E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62BF1-EAD8-45F5-9CA8-D3105BDE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64335-19FE-43BC-AFA8-177B228F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26A17-B659-4DBF-994E-7C570A8E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673E8-3FDB-46CE-A1AF-D6F2F709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03814-7730-491E-848B-31D961ED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702D-6E68-4F1E-A969-A6252AF7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870B-E7E6-4662-8FD8-50E0E73B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A955-CBD1-4E49-8BAE-ED811F44C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19B95-248E-48F3-AADC-F1FC1586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8EB79-9342-494C-9380-F2CFFA9F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AD36-DB68-4C61-9A73-F4D15F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EDB0-A44B-4A91-8F24-B626E4AB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A4C1C-F4A0-4D13-ADFB-9ECA57808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8FD15-CF42-4EE7-AB00-FB2025A01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877C-7913-4FD6-A3BB-2A1ECA14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D4DB-799D-4691-97FF-65EF7344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7F395-F574-4A93-BBEC-55AC4215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191F-5A1C-4B6A-B312-7A5E4F02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D67CD-5D02-4C2C-B381-6CD9FAE73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3CBC-382C-43CB-8473-3B7506B5C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8ED9-CB7D-4134-B1D0-48D46737708E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FDB3-E05D-4F59-ABC2-B06E2D0C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F8E0-D7FC-404A-84C6-41B4217B2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3276-F5C0-4871-89B9-B66954DDC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B3A-1FDC-44DF-8F56-60272F1CE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D24F-7114-49D4-A7B1-0C7133942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7" descr="3.2.gif          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749B9157-A615-4DEB-8507-FCA3B26C1E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1" y="110742"/>
            <a:ext cx="7818666" cy="67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7B12C2-0D42-4ECD-BF52-A1AEB3DC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Resultant Logical Schema </a:t>
            </a:r>
          </a:p>
        </p:txBody>
      </p:sp>
      <p:pic>
        <p:nvPicPr>
          <p:cNvPr id="4" name="Content Placeholder 3" descr="31755_FIG0707.gif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7E8A5294-EF83-4422-B841-5C521E0F3D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07" y="1405480"/>
            <a:ext cx="7070617" cy="50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A835C42-C7CE-4930-8032-677E3A977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506497F8-7D12-4E29-AAEC-B2BCD446D42A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EC3F02B-D547-497E-9901-90C6E7754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7924800" cy="1439863"/>
          </a:xfrm>
        </p:spPr>
        <p:txBody>
          <a:bodyPr anchor="t"/>
          <a:lstStyle/>
          <a:p>
            <a:pPr algn="l" eaLnBrk="1" hangingPunct="1"/>
            <a:br>
              <a:rPr lang="en-US" altLang="en-US" sz="2400" dirty="0"/>
            </a:br>
            <a:r>
              <a:rPr lang="en-US" altLang="en-US" sz="2400" dirty="0"/>
              <a:t>Ternary relationship types. (a) The SUPPLY relationship. </a:t>
            </a:r>
            <a:endParaRPr lang="en-US" altLang="en-US" dirty="0"/>
          </a:p>
        </p:txBody>
      </p:sp>
      <p:pic>
        <p:nvPicPr>
          <p:cNvPr id="19460" name="Picture 5" descr="31755_FIG0411a.gif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1B2C4311-22D3-4F5B-82F8-C84CD2A005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11350"/>
            <a:ext cx="7772400" cy="26543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238CF148-E306-44B4-ACA2-6F1D5B7DD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Chapter 7-</a:t>
            </a:r>
            <a:fld id="{3A478A33-0DCE-4115-8F0D-0D583AE9C4EB}" type="slidenum">
              <a:rPr lang="en-US" altLang="en-US" sz="16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B93067F3-AC32-4FCB-A119-900AE5C0B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04800"/>
            <a:ext cx="7173913" cy="1143000"/>
          </a:xfrm>
        </p:spPr>
        <p:txBody>
          <a:bodyPr anchor="t"/>
          <a:lstStyle/>
          <a:p>
            <a:pPr algn="l" eaLnBrk="1" hangingPunct="1"/>
            <a:r>
              <a:rPr lang="en-US" altLang="en-US" sz="2400" b="1"/>
              <a:t>FIGURE 7.3</a:t>
            </a:r>
            <a:br>
              <a:rPr lang="en-US" altLang="en-US" sz="2400" b="1"/>
            </a:br>
            <a:r>
              <a:rPr lang="en-US" altLang="en-US" sz="2400"/>
              <a:t>Mapping the </a:t>
            </a:r>
            <a:r>
              <a:rPr lang="en-US" altLang="en-US" sz="2400" i="1"/>
              <a:t>n</a:t>
            </a:r>
            <a:r>
              <a:rPr lang="en-US" altLang="en-US" sz="2400"/>
              <a:t>-ary relationship type SUPPLY from Figure 4.11a.</a:t>
            </a:r>
            <a:endParaRPr lang="en-US" altLang="en-US" b="1"/>
          </a:p>
        </p:txBody>
      </p:sp>
      <p:pic>
        <p:nvPicPr>
          <p:cNvPr id="20484" name="Picture 1027" descr="31755_FIG0901.gif                                              0001035BEeyore                         B91DCF3B:">
            <a:extLst>
              <a:ext uri="{FF2B5EF4-FFF2-40B4-BE49-F238E27FC236}">
                <a16:creationId xmlns:a16="http://schemas.microsoft.com/office/drawing/2014/main" id="{05E5514C-6E74-4380-B3A0-09DC094CFE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52600"/>
            <a:ext cx="6189663" cy="4114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C960-51CF-463E-A833-A1F31616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0655AA-0A4C-4E90-934B-DD149A30FD4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1" t="16238" r="11284" b="12960"/>
          <a:stretch/>
        </p:blipFill>
        <p:spPr bwMode="auto">
          <a:xfrm>
            <a:off x="3812344" y="239150"/>
            <a:ext cx="7976382" cy="6372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23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97D0006-0224-4955-90E3-7095588E4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58" y="187894"/>
            <a:ext cx="11111923" cy="6159666"/>
          </a:xfr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299363-0DBA-49CD-83ED-4B56F6035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37647"/>
              </p:ext>
            </p:extLst>
          </p:nvPr>
        </p:nvGraphicFramePr>
        <p:xfrm>
          <a:off x="499054" y="1347898"/>
          <a:ext cx="39718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43">
                  <a:extLst>
                    <a:ext uri="{9D8B030D-6E8A-4147-A177-3AD203B41FA5}">
                      <a16:colId xmlns:a16="http://schemas.microsoft.com/office/drawing/2014/main" val="4224149966"/>
                    </a:ext>
                  </a:extLst>
                </a:gridCol>
                <a:gridCol w="1323943">
                  <a:extLst>
                    <a:ext uri="{9D8B030D-6E8A-4147-A177-3AD203B41FA5}">
                      <a16:colId xmlns:a16="http://schemas.microsoft.com/office/drawing/2014/main" val="3041013834"/>
                    </a:ext>
                  </a:extLst>
                </a:gridCol>
                <a:gridCol w="1323943">
                  <a:extLst>
                    <a:ext uri="{9D8B030D-6E8A-4147-A177-3AD203B41FA5}">
                      <a16:colId xmlns:a16="http://schemas.microsoft.com/office/drawing/2014/main" val="4346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436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FCC27C-E3C0-4B48-8B04-A2587E46727E}"/>
              </a:ext>
            </a:extLst>
          </p:cNvPr>
          <p:cNvSpPr txBox="1"/>
          <p:nvPr/>
        </p:nvSpPr>
        <p:spPr>
          <a:xfrm>
            <a:off x="482221" y="10395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Bank</a:t>
            </a:r>
            <a:endParaRPr lang="en-US" dirty="0">
              <a:cs typeface="Calibri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86A08A-AE28-49A3-8EA7-7532E3F5C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953280"/>
              </p:ext>
            </p:extLst>
          </p:nvPr>
        </p:nvGraphicFramePr>
        <p:xfrm>
          <a:off x="430814" y="2144018"/>
          <a:ext cx="39377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569">
                  <a:extLst>
                    <a:ext uri="{9D8B030D-6E8A-4147-A177-3AD203B41FA5}">
                      <a16:colId xmlns:a16="http://schemas.microsoft.com/office/drawing/2014/main" val="2694268110"/>
                    </a:ext>
                  </a:extLst>
                </a:gridCol>
                <a:gridCol w="1312569">
                  <a:extLst>
                    <a:ext uri="{9D8B030D-6E8A-4147-A177-3AD203B41FA5}">
                      <a16:colId xmlns:a16="http://schemas.microsoft.com/office/drawing/2014/main" val="3537824119"/>
                    </a:ext>
                  </a:extLst>
                </a:gridCol>
                <a:gridCol w="1312569">
                  <a:extLst>
                    <a:ext uri="{9D8B030D-6E8A-4147-A177-3AD203B41FA5}">
                      <a16:colId xmlns:a16="http://schemas.microsoft.com/office/drawing/2014/main" val="2715959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BranchNo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BCode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938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0AD356-08B7-4BC9-AE8F-44D384DC30FB}"/>
              </a:ext>
            </a:extLst>
          </p:cNvPr>
          <p:cNvSpPr txBox="1"/>
          <p:nvPr/>
        </p:nvSpPr>
        <p:spPr>
          <a:xfrm>
            <a:off x="420379" y="17169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BankBranch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621FFF-7C44-43A7-8C57-380788F0433D}"/>
              </a:ext>
            </a:extLst>
          </p:cNvPr>
          <p:cNvCxnSpPr/>
          <p:nvPr/>
        </p:nvCxnSpPr>
        <p:spPr>
          <a:xfrm flipH="1" flipV="1">
            <a:off x="1277488" y="1612994"/>
            <a:ext cx="859809" cy="643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2B41CBB-A018-4139-9DAE-EF2A0ADC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977"/>
              </p:ext>
            </p:extLst>
          </p:nvPr>
        </p:nvGraphicFramePr>
        <p:xfrm>
          <a:off x="373949" y="3008376"/>
          <a:ext cx="57977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544">
                  <a:extLst>
                    <a:ext uri="{9D8B030D-6E8A-4147-A177-3AD203B41FA5}">
                      <a16:colId xmlns:a16="http://schemas.microsoft.com/office/drawing/2014/main" val="841593351"/>
                    </a:ext>
                  </a:extLst>
                </a:gridCol>
                <a:gridCol w="1159544">
                  <a:extLst>
                    <a:ext uri="{9D8B030D-6E8A-4147-A177-3AD203B41FA5}">
                      <a16:colId xmlns:a16="http://schemas.microsoft.com/office/drawing/2014/main" val="2196120187"/>
                    </a:ext>
                  </a:extLst>
                </a:gridCol>
                <a:gridCol w="1159544">
                  <a:extLst>
                    <a:ext uri="{9D8B030D-6E8A-4147-A177-3AD203B41FA5}">
                      <a16:colId xmlns:a16="http://schemas.microsoft.com/office/drawing/2014/main" val="2184474936"/>
                    </a:ext>
                  </a:extLst>
                </a:gridCol>
                <a:gridCol w="1159544">
                  <a:extLst>
                    <a:ext uri="{9D8B030D-6E8A-4147-A177-3AD203B41FA5}">
                      <a16:colId xmlns:a16="http://schemas.microsoft.com/office/drawing/2014/main" val="360122641"/>
                    </a:ext>
                  </a:extLst>
                </a:gridCol>
                <a:gridCol w="1159544">
                  <a:extLst>
                    <a:ext uri="{9D8B030D-6E8A-4147-A177-3AD203B41FA5}">
                      <a16:colId xmlns:a16="http://schemas.microsoft.com/office/drawing/2014/main" val="1230465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/>
                        <a:t>Accno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BranchNo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0104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8D35EC-71FC-4589-B873-A780CC18E4DB}"/>
              </a:ext>
            </a:extLst>
          </p:cNvPr>
          <p:cNvSpPr txBox="1"/>
          <p:nvPr/>
        </p:nvSpPr>
        <p:spPr>
          <a:xfrm>
            <a:off x="194338" y="2605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Account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6424E2B-EA44-4567-BB71-32505A651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48536"/>
              </p:ext>
            </p:extLst>
          </p:nvPr>
        </p:nvGraphicFramePr>
        <p:xfrm>
          <a:off x="260217" y="3849988"/>
          <a:ext cx="3613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41">
                  <a:extLst>
                    <a:ext uri="{9D8B030D-6E8A-4147-A177-3AD203B41FA5}">
                      <a16:colId xmlns:a16="http://schemas.microsoft.com/office/drawing/2014/main" val="2974049224"/>
                    </a:ext>
                  </a:extLst>
                </a:gridCol>
                <a:gridCol w="903341">
                  <a:extLst>
                    <a:ext uri="{9D8B030D-6E8A-4147-A177-3AD203B41FA5}">
                      <a16:colId xmlns:a16="http://schemas.microsoft.com/office/drawing/2014/main" val="1734298089"/>
                    </a:ext>
                  </a:extLst>
                </a:gridCol>
                <a:gridCol w="903341">
                  <a:extLst>
                    <a:ext uri="{9D8B030D-6E8A-4147-A177-3AD203B41FA5}">
                      <a16:colId xmlns:a16="http://schemas.microsoft.com/office/drawing/2014/main" val="2927108834"/>
                    </a:ext>
                  </a:extLst>
                </a:gridCol>
                <a:gridCol w="903341">
                  <a:extLst>
                    <a:ext uri="{9D8B030D-6E8A-4147-A177-3AD203B41FA5}">
                      <a16:colId xmlns:a16="http://schemas.microsoft.com/office/drawing/2014/main" val="399040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9650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7EFCB43-6A5E-480D-BDBB-C44CDA40CFCF}"/>
              </a:ext>
            </a:extLst>
          </p:cNvPr>
          <p:cNvSpPr txBox="1"/>
          <p:nvPr/>
        </p:nvSpPr>
        <p:spPr>
          <a:xfrm>
            <a:off x="189363" y="34307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Customer</a:t>
            </a:r>
            <a:endParaRPr lang="en-US">
              <a:cs typeface="Calibri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D4B9440-17F3-48CC-A8B8-1221A4650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740"/>
              </p:ext>
            </p:extLst>
          </p:nvPr>
        </p:nvGraphicFramePr>
        <p:xfrm>
          <a:off x="260217" y="4566495"/>
          <a:ext cx="5951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240">
                  <a:extLst>
                    <a:ext uri="{9D8B030D-6E8A-4147-A177-3AD203B41FA5}">
                      <a16:colId xmlns:a16="http://schemas.microsoft.com/office/drawing/2014/main" val="4171847981"/>
                    </a:ext>
                  </a:extLst>
                </a:gridCol>
                <a:gridCol w="1190240">
                  <a:extLst>
                    <a:ext uri="{9D8B030D-6E8A-4147-A177-3AD203B41FA5}">
                      <a16:colId xmlns:a16="http://schemas.microsoft.com/office/drawing/2014/main" val="4118653576"/>
                    </a:ext>
                  </a:extLst>
                </a:gridCol>
                <a:gridCol w="1190240">
                  <a:extLst>
                    <a:ext uri="{9D8B030D-6E8A-4147-A177-3AD203B41FA5}">
                      <a16:colId xmlns:a16="http://schemas.microsoft.com/office/drawing/2014/main" val="3187211857"/>
                    </a:ext>
                  </a:extLst>
                </a:gridCol>
                <a:gridCol w="1190240">
                  <a:extLst>
                    <a:ext uri="{9D8B030D-6E8A-4147-A177-3AD203B41FA5}">
                      <a16:colId xmlns:a16="http://schemas.microsoft.com/office/drawing/2014/main" val="768934383"/>
                    </a:ext>
                  </a:extLst>
                </a:gridCol>
                <a:gridCol w="1190240">
                  <a:extLst>
                    <a:ext uri="{9D8B030D-6E8A-4147-A177-3AD203B41FA5}">
                      <a16:colId xmlns:a16="http://schemas.microsoft.com/office/drawing/2014/main" val="908920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LoanNo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BranchNo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246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48F57B1-EBDD-41A5-960C-95F6FDC6BEA8}"/>
              </a:ext>
            </a:extLst>
          </p:cNvPr>
          <p:cNvSpPr txBox="1"/>
          <p:nvPr/>
        </p:nvSpPr>
        <p:spPr>
          <a:xfrm>
            <a:off x="127521" y="424459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Loan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D32A36-530B-4852-80C4-9ACB52759E04}"/>
              </a:ext>
            </a:extLst>
          </p:cNvPr>
          <p:cNvCxnSpPr/>
          <p:nvPr/>
        </p:nvCxnSpPr>
        <p:spPr>
          <a:xfrm flipH="1" flipV="1">
            <a:off x="1462301" y="2548435"/>
            <a:ext cx="2702257" cy="42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CEC32-1A18-49E0-815C-A5BCE2C8DB6B}"/>
              </a:ext>
            </a:extLst>
          </p:cNvPr>
          <p:cNvCxnSpPr>
            <a:cxnSpLocks/>
          </p:cNvCxnSpPr>
          <p:nvPr/>
        </p:nvCxnSpPr>
        <p:spPr>
          <a:xfrm flipH="1" flipV="1">
            <a:off x="2565494" y="2457450"/>
            <a:ext cx="2838734" cy="473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BC6E40-4E63-44B6-BDA1-B303793FDCD9}"/>
              </a:ext>
            </a:extLst>
          </p:cNvPr>
          <p:cNvCxnSpPr/>
          <p:nvPr/>
        </p:nvCxnSpPr>
        <p:spPr>
          <a:xfrm flipH="1" flipV="1">
            <a:off x="1320848" y="2532086"/>
            <a:ext cx="3327778" cy="2065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0071E3-4F67-49EC-894C-CBE31367D3BC}"/>
              </a:ext>
            </a:extLst>
          </p:cNvPr>
          <p:cNvCxnSpPr>
            <a:cxnSpLocks/>
          </p:cNvCxnSpPr>
          <p:nvPr/>
        </p:nvCxnSpPr>
        <p:spPr>
          <a:xfrm flipH="1" flipV="1">
            <a:off x="2389921" y="2554832"/>
            <a:ext cx="2929719" cy="196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97AA2580-862D-4B21-83E6-688705A0A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37440"/>
              </p:ext>
            </p:extLst>
          </p:nvPr>
        </p:nvGraphicFramePr>
        <p:xfrm>
          <a:off x="305710" y="5283003"/>
          <a:ext cx="40075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72">
                  <a:extLst>
                    <a:ext uri="{9D8B030D-6E8A-4147-A177-3AD203B41FA5}">
                      <a16:colId xmlns:a16="http://schemas.microsoft.com/office/drawing/2014/main" val="3949142183"/>
                    </a:ext>
                  </a:extLst>
                </a:gridCol>
                <a:gridCol w="2003772">
                  <a:extLst>
                    <a:ext uri="{9D8B030D-6E8A-4147-A177-3AD203B41FA5}">
                      <a16:colId xmlns:a16="http://schemas.microsoft.com/office/drawing/2014/main" val="314110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AccNo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6494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3C078F-3E3D-478F-BA11-800388136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872645"/>
              </p:ext>
            </p:extLst>
          </p:nvPr>
        </p:nvGraphicFramePr>
        <p:xfrm>
          <a:off x="248844" y="6101868"/>
          <a:ext cx="40075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772">
                  <a:extLst>
                    <a:ext uri="{9D8B030D-6E8A-4147-A177-3AD203B41FA5}">
                      <a16:colId xmlns:a16="http://schemas.microsoft.com/office/drawing/2014/main" val="3949142183"/>
                    </a:ext>
                  </a:extLst>
                </a:gridCol>
                <a:gridCol w="2003772">
                  <a:extLst>
                    <a:ext uri="{9D8B030D-6E8A-4147-A177-3AD203B41FA5}">
                      <a16:colId xmlns:a16="http://schemas.microsoft.com/office/drawing/2014/main" val="3141107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LoanNo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SSn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6494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CCA6376-C215-4943-B6DB-51D03D9A905F}"/>
              </a:ext>
            </a:extLst>
          </p:cNvPr>
          <p:cNvSpPr txBox="1"/>
          <p:nvPr/>
        </p:nvSpPr>
        <p:spPr>
          <a:xfrm>
            <a:off x="192206" y="495754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CustAcc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D000E-244A-45C7-93CB-F03338CD354A}"/>
              </a:ext>
            </a:extLst>
          </p:cNvPr>
          <p:cNvSpPr txBox="1"/>
          <p:nvPr/>
        </p:nvSpPr>
        <p:spPr>
          <a:xfrm>
            <a:off x="78474" y="57764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CustLoan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A88B4-12E5-41B3-81FF-DA5E84162BFE}"/>
              </a:ext>
            </a:extLst>
          </p:cNvPr>
          <p:cNvCxnSpPr/>
          <p:nvPr/>
        </p:nvCxnSpPr>
        <p:spPr>
          <a:xfrm flipH="1" flipV="1">
            <a:off x="742240" y="3397867"/>
            <a:ext cx="382137" cy="1872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B0B99-5A13-4AA7-B7A1-518A40A778EF}"/>
              </a:ext>
            </a:extLst>
          </p:cNvPr>
          <p:cNvCxnSpPr>
            <a:cxnSpLocks/>
          </p:cNvCxnSpPr>
          <p:nvPr/>
        </p:nvCxnSpPr>
        <p:spPr>
          <a:xfrm flipH="1" flipV="1">
            <a:off x="912836" y="4933239"/>
            <a:ext cx="416256" cy="1155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FE6A97-7526-4A81-A180-FE7DFFCEEFEF}"/>
              </a:ext>
            </a:extLst>
          </p:cNvPr>
          <p:cNvCxnSpPr>
            <a:cxnSpLocks/>
          </p:cNvCxnSpPr>
          <p:nvPr/>
        </p:nvCxnSpPr>
        <p:spPr>
          <a:xfrm flipH="1" flipV="1">
            <a:off x="1049313" y="4216732"/>
            <a:ext cx="1724166" cy="188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B4E334-5670-478C-84F4-6F18687CDD49}"/>
              </a:ext>
            </a:extLst>
          </p:cNvPr>
          <p:cNvCxnSpPr>
            <a:cxnSpLocks/>
          </p:cNvCxnSpPr>
          <p:nvPr/>
        </p:nvCxnSpPr>
        <p:spPr>
          <a:xfrm flipH="1" flipV="1">
            <a:off x="1197163" y="4364582"/>
            <a:ext cx="1724166" cy="188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CE0791-4019-4960-91A6-8A1EC2A3D9E4}"/>
              </a:ext>
            </a:extLst>
          </p:cNvPr>
          <p:cNvCxnSpPr>
            <a:cxnSpLocks/>
          </p:cNvCxnSpPr>
          <p:nvPr/>
        </p:nvCxnSpPr>
        <p:spPr>
          <a:xfrm flipH="1" flipV="1">
            <a:off x="662625" y="4228104"/>
            <a:ext cx="1985749" cy="112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568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CA60-B02B-4E0C-B78F-37D5287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3DFFA-9789-4804-ABE0-970B4C6EF6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497" y="-4224"/>
            <a:ext cx="6026817" cy="4450805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29084D-4127-4E4B-91EA-1DE7B8859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46311"/>
              </p:ext>
            </p:extLst>
          </p:nvPr>
        </p:nvGraphicFramePr>
        <p:xfrm>
          <a:off x="238835" y="5083791"/>
          <a:ext cx="119903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64">
                  <a:extLst>
                    <a:ext uri="{9D8B030D-6E8A-4147-A177-3AD203B41FA5}">
                      <a16:colId xmlns:a16="http://schemas.microsoft.com/office/drawing/2014/main" val="1960588930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753619607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3640989814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4217441444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1475365810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2267393531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3134566074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1007675451"/>
                    </a:ext>
                  </a:extLst>
                </a:gridCol>
                <a:gridCol w="1332264">
                  <a:extLst>
                    <a:ext uri="{9D8B030D-6E8A-4147-A177-3AD203B41FA5}">
                      <a16:colId xmlns:a16="http://schemas.microsoft.com/office/drawing/2014/main" val="1943143445"/>
                    </a:ext>
                  </a:extLst>
                </a:gridCol>
              </a:tblGrid>
              <a:tr h="358253">
                <a:tc>
                  <a:txBody>
                    <a:bodyPr/>
                    <a:lstStyle/>
                    <a:p>
                      <a:r>
                        <a:rPr lang="en-US" u="sng" dirty="0" err="1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Door#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51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C729C6-14B9-4A68-AAF8-56E95ADF78F9}"/>
              </a:ext>
            </a:extLst>
          </p:cNvPr>
          <p:cNvSpPr txBox="1"/>
          <p:nvPr/>
        </p:nvSpPr>
        <p:spPr>
          <a:xfrm>
            <a:off x="220638" y="4769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Student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AE2BA3-1EEA-4C31-AF98-7B556CACF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49866"/>
              </p:ext>
            </p:extLst>
          </p:nvPr>
        </p:nvGraphicFramePr>
        <p:xfrm>
          <a:off x="305710" y="4020585"/>
          <a:ext cx="27605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76">
                  <a:extLst>
                    <a:ext uri="{9D8B030D-6E8A-4147-A177-3AD203B41FA5}">
                      <a16:colId xmlns:a16="http://schemas.microsoft.com/office/drawing/2014/main" val="3061319903"/>
                    </a:ext>
                  </a:extLst>
                </a:gridCol>
                <a:gridCol w="1380276">
                  <a:extLst>
                    <a:ext uri="{9D8B030D-6E8A-4147-A177-3AD203B41FA5}">
                      <a16:colId xmlns:a16="http://schemas.microsoft.com/office/drawing/2014/main" val="154753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Hobby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9019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07D16-A448-46FF-8669-95F1019AACFB}"/>
              </a:ext>
            </a:extLst>
          </p:cNvPr>
          <p:cNvSpPr txBox="1"/>
          <p:nvPr/>
        </p:nvSpPr>
        <p:spPr>
          <a:xfrm>
            <a:off x="306648" y="35707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StudentHobby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DB6FDC-F3CF-44A8-B1C6-9A0696F483B1}"/>
              </a:ext>
            </a:extLst>
          </p:cNvPr>
          <p:cNvCxnSpPr/>
          <p:nvPr/>
        </p:nvCxnSpPr>
        <p:spPr>
          <a:xfrm>
            <a:off x="1211098" y="4355768"/>
            <a:ext cx="27295" cy="67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F80528A-19BA-4FCE-BF25-ED47260C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17291"/>
              </p:ext>
            </p:extLst>
          </p:nvPr>
        </p:nvGraphicFramePr>
        <p:xfrm>
          <a:off x="430814" y="3099361"/>
          <a:ext cx="29823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68">
                  <a:extLst>
                    <a:ext uri="{9D8B030D-6E8A-4147-A177-3AD203B41FA5}">
                      <a16:colId xmlns:a16="http://schemas.microsoft.com/office/drawing/2014/main" val="3917032791"/>
                    </a:ext>
                  </a:extLst>
                </a:gridCol>
                <a:gridCol w="1491168">
                  <a:extLst>
                    <a:ext uri="{9D8B030D-6E8A-4147-A177-3AD203B41FA5}">
                      <a16:colId xmlns:a16="http://schemas.microsoft.com/office/drawing/2014/main" val="1805952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Course_ID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246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5FDCDA-ACE1-4FAB-A74C-52188EB73D33}"/>
              </a:ext>
            </a:extLst>
          </p:cNvPr>
          <p:cNvSpPr txBox="1"/>
          <p:nvPr/>
        </p:nvSpPr>
        <p:spPr>
          <a:xfrm>
            <a:off x="382706" y="26800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Course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C42EE04-7A02-4974-A900-ACD2314F2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562926"/>
              </p:ext>
            </p:extLst>
          </p:nvPr>
        </p:nvGraphicFramePr>
        <p:xfrm>
          <a:off x="362576" y="2291869"/>
          <a:ext cx="3647684" cy="44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842">
                  <a:extLst>
                    <a:ext uri="{9D8B030D-6E8A-4147-A177-3AD203B41FA5}">
                      <a16:colId xmlns:a16="http://schemas.microsoft.com/office/drawing/2014/main" val="3839863000"/>
                    </a:ext>
                  </a:extLst>
                </a:gridCol>
                <a:gridCol w="1823842">
                  <a:extLst>
                    <a:ext uri="{9D8B030D-6E8A-4147-A177-3AD203B41FA5}">
                      <a16:colId xmlns:a16="http://schemas.microsoft.com/office/drawing/2014/main" val="2803381791"/>
                    </a:ext>
                  </a:extLst>
                </a:gridCol>
              </a:tblGrid>
              <a:tr h="443552">
                <a:tc>
                  <a:txBody>
                    <a:bodyPr/>
                    <a:lstStyle/>
                    <a:p>
                      <a:r>
                        <a:rPr lang="en-US" u="sng" dirty="0" err="1"/>
                        <a:t>St_Id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C_ID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819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17274B-4189-4E07-A972-81F39319184F}"/>
              </a:ext>
            </a:extLst>
          </p:cNvPr>
          <p:cNvSpPr txBox="1"/>
          <p:nvPr/>
        </p:nvSpPr>
        <p:spPr>
          <a:xfrm>
            <a:off x="218506" y="18448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STAttendsCrs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730FF5-F752-4157-89F5-379BEF27F045}"/>
              </a:ext>
            </a:extLst>
          </p:cNvPr>
          <p:cNvCxnSpPr/>
          <p:nvPr/>
        </p:nvCxnSpPr>
        <p:spPr>
          <a:xfrm flipH="1">
            <a:off x="632062" y="2703109"/>
            <a:ext cx="529989" cy="232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A23A1A-4443-4B58-8BA4-4A0016E9A951}"/>
              </a:ext>
            </a:extLst>
          </p:cNvPr>
          <p:cNvCxnSpPr>
            <a:cxnSpLocks/>
          </p:cNvCxnSpPr>
          <p:nvPr/>
        </p:nvCxnSpPr>
        <p:spPr>
          <a:xfrm flipH="1">
            <a:off x="1450926" y="2725855"/>
            <a:ext cx="1041780" cy="322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FB81A8C-E05A-4169-A509-560D84465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9772"/>
              </p:ext>
            </p:extLst>
          </p:nvPr>
        </p:nvGraphicFramePr>
        <p:xfrm>
          <a:off x="157859" y="5931272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01181880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619640395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61820123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170876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Subject_ID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Lecturer_ID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Subject_NAme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Course_ID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8860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B92EDD0-432D-415F-945A-974E0A070A37}"/>
              </a:ext>
            </a:extLst>
          </p:cNvPr>
          <p:cNvSpPr txBox="1"/>
          <p:nvPr/>
        </p:nvSpPr>
        <p:spPr>
          <a:xfrm>
            <a:off x="219928" y="554255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Subject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E4A7723C-46B2-481F-B013-4D555E88B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58134"/>
              </p:ext>
            </p:extLst>
          </p:nvPr>
        </p:nvGraphicFramePr>
        <p:xfrm>
          <a:off x="100993" y="6625033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32747118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3684587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3512427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84615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/>
                        <a:t>Lecturer_Id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Lecturer_NAme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Stu_ID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56672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AD81B5-6313-4E62-815A-3B583942B7C4}"/>
              </a:ext>
            </a:extLst>
          </p:cNvPr>
          <p:cNvCxnSpPr/>
          <p:nvPr/>
        </p:nvCxnSpPr>
        <p:spPr>
          <a:xfrm flipH="1">
            <a:off x="1827663" y="6321187"/>
            <a:ext cx="2281451" cy="30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4B705C7-09E4-4FCA-B0AC-01C814A938DE}"/>
              </a:ext>
            </a:extLst>
          </p:cNvPr>
          <p:cNvSpPr txBox="1"/>
          <p:nvPr/>
        </p:nvSpPr>
        <p:spPr>
          <a:xfrm>
            <a:off x="209976" y="62604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Lecturer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34A150-8B46-418B-9415-AE667BCE927B}"/>
              </a:ext>
            </a:extLst>
          </p:cNvPr>
          <p:cNvCxnSpPr/>
          <p:nvPr/>
        </p:nvCxnSpPr>
        <p:spPr>
          <a:xfrm flipH="1" flipV="1">
            <a:off x="907861" y="5417308"/>
            <a:ext cx="5738884" cy="1201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923A3-933F-4485-9A69-CCFC51C5E1BE}"/>
              </a:ext>
            </a:extLst>
          </p:cNvPr>
          <p:cNvCxnSpPr/>
          <p:nvPr/>
        </p:nvCxnSpPr>
        <p:spPr>
          <a:xfrm flipH="1" flipV="1">
            <a:off x="1437423" y="3501646"/>
            <a:ext cx="5465928" cy="244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09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163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Logical Design</vt:lpstr>
      <vt:lpstr>PowerPoint Presentation</vt:lpstr>
      <vt:lpstr>Resultant Logical Schema </vt:lpstr>
      <vt:lpstr> Ternary relationship types. (a) The SUPPLY relationship. </vt:lpstr>
      <vt:lpstr>FIGURE 7.3 Mapping the n-ary relationship type SUPPLY from Figure 4.11a.</vt:lpstr>
      <vt:lpstr>Class activity </vt:lpstr>
      <vt:lpstr>PowerPoint Presentation</vt:lpstr>
      <vt:lpstr>Class Activity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Sadaf Baloch</dc:creator>
  <cp:lastModifiedBy>Sadaf Baloch</cp:lastModifiedBy>
  <cp:revision>90</cp:revision>
  <dcterms:created xsi:type="dcterms:W3CDTF">2021-06-08T08:22:49Z</dcterms:created>
  <dcterms:modified xsi:type="dcterms:W3CDTF">2021-06-11T06:39:52Z</dcterms:modified>
</cp:coreProperties>
</file>