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83" r:id="rId6"/>
    <p:sldId id="260" r:id="rId7"/>
    <p:sldId id="284" r:id="rId8"/>
    <p:sldId id="261" r:id="rId9"/>
    <p:sldId id="285" r:id="rId10"/>
    <p:sldId id="262" r:id="rId11"/>
    <p:sldId id="263" r:id="rId12"/>
    <p:sldId id="264" r:id="rId13"/>
    <p:sldId id="265" r:id="rId14"/>
    <p:sldId id="286" r:id="rId15"/>
    <p:sldId id="293" r:id="rId16"/>
    <p:sldId id="287" r:id="rId17"/>
    <p:sldId id="288" r:id="rId18"/>
    <p:sldId id="289" r:id="rId19"/>
    <p:sldId id="290" r:id="rId20"/>
    <p:sldId id="291" r:id="rId21"/>
    <p:sldId id="292" r:id="rId22"/>
    <p:sldId id="266" r:id="rId23"/>
    <p:sldId id="270"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ABD5-8362-70C2-2781-A9E32201165E}" v="5" dt="2021-06-07T19:16:34.022"/>
    <p1510:client id="{3A832659-FD06-B52F-6572-71B5F698384F}" v="1" dt="2021-06-11T06:00:46.328"/>
    <p1510:client id="{48F9174A-B7D0-076C-0709-55EFA8551A41}" v="385" dt="2021-06-10T11:20:54.836"/>
    <p1510:client id="{6522C870-FB57-ED47-F985-8E90670BCF4E}" v="2" dt="2021-06-07T11:19:31.475"/>
    <p1510:client id="{684FF0A3-2B34-E9CB-E431-B7444C7BF26E}" v="4" dt="2021-05-31T11:11:35.212"/>
    <p1510:client id="{7FF27A1D-4E80-42E5-BED3-56F19AD6A63F}" v="1451" dt="2020-06-01T19:10:10.552"/>
    <p1510:client id="{9852893E-4EBB-F415-5529-1FE524D09881}" v="56" dt="2021-06-03T11:43:41.842"/>
    <p1510:client id="{9AB99334-461D-594C-512F-290B8C659474}" v="21" dt="2020-06-04T17:38:15.077"/>
    <p1510:client id="{C3E3DB1B-B06C-C6CA-0877-19FD87042494}" v="38" dt="2021-06-07T07:00:46.230"/>
    <p1510:client id="{CEDD812C-2BE1-0255-1C16-92C730E10446}" v="400" dt="2020-06-04T20:27:31.635"/>
    <p1510:client id="{E8B9E310-04B6-FD3D-A554-67A196253AC3}" v="98" dt="2020-06-05T05:25:19.601"/>
    <p1510:client id="{F3DE4CDF-FBD0-F9D0-4551-7027D78CF673}" v="25" dt="2021-05-27T06:00:42.885"/>
    <p1510:client id="{F57A13AF-78CC-C77B-3797-8EBA611E1F64}" v="685" dt="2020-06-01T20:50:51.565"/>
    <p1510:client id="{F59AB204-15C9-72A6-0CCD-E09B041F8496}" v="623" dt="2020-06-09T08:59:15.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Zaheer" userId="S::ayesha.zaheer@ucp.edu.pk::6a8f7965-6b25-425d-aac6-05062c014fc9" providerId="AD" clId="Web-{F3DE4CDF-FBD0-F9D0-4551-7027D78CF673}"/>
    <pc:docChg chg="modSld">
      <pc:chgData name="Ayesha Zaheer" userId="S::ayesha.zaheer@ucp.edu.pk::6a8f7965-6b25-425d-aac6-05062c014fc9" providerId="AD" clId="Web-{F3DE4CDF-FBD0-F9D0-4551-7027D78CF673}" dt="2021-05-27T06:00:42.885" v="24" actId="1076"/>
      <pc:docMkLst>
        <pc:docMk/>
      </pc:docMkLst>
      <pc:sldChg chg="modSp">
        <pc:chgData name="Ayesha Zaheer" userId="S::ayesha.zaheer@ucp.edu.pk::6a8f7965-6b25-425d-aac6-05062c014fc9" providerId="AD" clId="Web-{F3DE4CDF-FBD0-F9D0-4551-7027D78CF673}" dt="2021-05-27T06:00:42.885" v="24" actId="1076"/>
        <pc:sldMkLst>
          <pc:docMk/>
          <pc:sldMk cId="13692742" sldId="271"/>
        </pc:sldMkLst>
        <pc:spChg chg="mod">
          <ac:chgData name="Ayesha Zaheer" userId="S::ayesha.zaheer@ucp.edu.pk::6a8f7965-6b25-425d-aac6-05062c014fc9" providerId="AD" clId="Web-{F3DE4CDF-FBD0-F9D0-4551-7027D78CF673}" dt="2021-05-27T06:00:42.369" v="0" actId="1076"/>
          <ac:spMkLst>
            <pc:docMk/>
            <pc:sldMk cId="13692742" sldId="271"/>
            <ac:spMk id="3" creationId="{471877BC-D2ED-47D4-9CAE-A3C1DC8EFB73}"/>
          </ac:spMkLst>
        </pc:spChg>
        <pc:graphicFrameChg chg="mod">
          <ac:chgData name="Ayesha Zaheer" userId="S::ayesha.zaheer@ucp.edu.pk::6a8f7965-6b25-425d-aac6-05062c014fc9" providerId="AD" clId="Web-{F3DE4CDF-FBD0-F9D0-4551-7027D78CF673}" dt="2021-05-27T06:00:42.400" v="1" actId="1076"/>
          <ac:graphicFrameMkLst>
            <pc:docMk/>
            <pc:sldMk cId="13692742" sldId="271"/>
            <ac:graphicFrameMk id="4" creationId="{7F34D76D-7A8D-4EE9-9EF2-427F93708F60}"/>
          </ac:graphicFrameMkLst>
        </pc:graphicFrameChg>
        <pc:graphicFrameChg chg="mod">
          <ac:chgData name="Ayesha Zaheer" userId="S::ayesha.zaheer@ucp.edu.pk::6a8f7965-6b25-425d-aac6-05062c014fc9" providerId="AD" clId="Web-{F3DE4CDF-FBD0-F9D0-4551-7027D78CF673}" dt="2021-05-27T06:00:42.416" v="2" actId="1076"/>
          <ac:graphicFrameMkLst>
            <pc:docMk/>
            <pc:sldMk cId="13692742" sldId="271"/>
            <ac:graphicFrameMk id="5" creationId="{7DEDD489-DA6F-4A8A-8074-C91EDBFEEB74}"/>
          </ac:graphicFrameMkLst>
        </pc:graphicFrameChg>
        <pc:graphicFrameChg chg="mod">
          <ac:chgData name="Ayesha Zaheer" userId="S::ayesha.zaheer@ucp.edu.pk::6a8f7965-6b25-425d-aac6-05062c014fc9" providerId="AD" clId="Web-{F3DE4CDF-FBD0-F9D0-4551-7027D78CF673}" dt="2021-05-27T06:00:42.431" v="3" actId="1076"/>
          <ac:graphicFrameMkLst>
            <pc:docMk/>
            <pc:sldMk cId="13692742" sldId="271"/>
            <ac:graphicFrameMk id="6" creationId="{8D42E7B0-3A7D-41FB-A0B5-373F43529F26}"/>
          </ac:graphicFrameMkLst>
        </pc:graphicFrameChg>
        <pc:graphicFrameChg chg="mod">
          <ac:chgData name="Ayesha Zaheer" userId="S::ayesha.zaheer@ucp.edu.pk::6a8f7965-6b25-425d-aac6-05062c014fc9" providerId="AD" clId="Web-{F3DE4CDF-FBD0-F9D0-4551-7027D78CF673}" dt="2021-05-27T06:00:42.463" v="4" actId="1076"/>
          <ac:graphicFrameMkLst>
            <pc:docMk/>
            <pc:sldMk cId="13692742" sldId="271"/>
            <ac:graphicFrameMk id="7" creationId="{C4595660-3B07-4BEC-9B94-CC217745D672}"/>
          </ac:graphicFrameMkLst>
        </pc:graphicFrameChg>
        <pc:graphicFrameChg chg="mod">
          <ac:chgData name="Ayesha Zaheer" userId="S::ayesha.zaheer@ucp.edu.pk::6a8f7965-6b25-425d-aac6-05062c014fc9" providerId="AD" clId="Web-{F3DE4CDF-FBD0-F9D0-4551-7027D78CF673}" dt="2021-05-27T06:00:42.541" v="8" actId="1076"/>
          <ac:graphicFrameMkLst>
            <pc:docMk/>
            <pc:sldMk cId="13692742" sldId="271"/>
            <ac:graphicFrameMk id="11" creationId="{3457F029-D709-469B-AD48-E9B9B1390FCE}"/>
          </ac:graphicFrameMkLst>
        </pc:graphicFrameChg>
        <pc:cxnChg chg="mod">
          <ac:chgData name="Ayesha Zaheer" userId="S::ayesha.zaheer@ucp.edu.pk::6a8f7965-6b25-425d-aac6-05062c014fc9" providerId="AD" clId="Web-{F3DE4CDF-FBD0-F9D0-4551-7027D78CF673}" dt="2021-05-27T06:00:42.478" v="5" actId="1076"/>
          <ac:cxnSpMkLst>
            <pc:docMk/>
            <pc:sldMk cId="13692742" sldId="271"/>
            <ac:cxnSpMk id="8" creationId="{FC659A77-4FAE-44E0-90E8-DE3ACB76B533}"/>
          </ac:cxnSpMkLst>
        </pc:cxnChg>
        <pc:cxnChg chg="mod">
          <ac:chgData name="Ayesha Zaheer" userId="S::ayesha.zaheer@ucp.edu.pk::6a8f7965-6b25-425d-aac6-05062c014fc9" providerId="AD" clId="Web-{F3DE4CDF-FBD0-F9D0-4551-7027D78CF673}" dt="2021-05-27T06:00:42.494" v="6" actId="1076"/>
          <ac:cxnSpMkLst>
            <pc:docMk/>
            <pc:sldMk cId="13692742" sldId="271"/>
            <ac:cxnSpMk id="9" creationId="{D1FF598E-45A9-4FF1-A6DA-10B8874F0640}"/>
          </ac:cxnSpMkLst>
        </pc:cxnChg>
        <pc:cxnChg chg="mod">
          <ac:chgData name="Ayesha Zaheer" userId="S::ayesha.zaheer@ucp.edu.pk::6a8f7965-6b25-425d-aac6-05062c014fc9" providerId="AD" clId="Web-{F3DE4CDF-FBD0-F9D0-4551-7027D78CF673}" dt="2021-05-27T06:00:42.510" v="7" actId="1076"/>
          <ac:cxnSpMkLst>
            <pc:docMk/>
            <pc:sldMk cId="13692742" sldId="271"/>
            <ac:cxnSpMk id="10" creationId="{92BB513B-43F7-48F9-951C-DD733041A180}"/>
          </ac:cxnSpMkLst>
        </pc:cxnChg>
        <pc:cxnChg chg="mod">
          <ac:chgData name="Ayesha Zaheer" userId="S::ayesha.zaheer@ucp.edu.pk::6a8f7965-6b25-425d-aac6-05062c014fc9" providerId="AD" clId="Web-{F3DE4CDF-FBD0-F9D0-4551-7027D78CF673}" dt="2021-05-27T06:00:42.556" v="9" actId="1076"/>
          <ac:cxnSpMkLst>
            <pc:docMk/>
            <pc:sldMk cId="13692742" sldId="271"/>
            <ac:cxnSpMk id="13" creationId="{EFF67F3B-112E-4C1C-AD3E-982338557DEC}"/>
          </ac:cxnSpMkLst>
        </pc:cxnChg>
        <pc:cxnChg chg="mod">
          <ac:chgData name="Ayesha Zaheer" userId="S::ayesha.zaheer@ucp.edu.pk::6a8f7965-6b25-425d-aac6-05062c014fc9" providerId="AD" clId="Web-{F3DE4CDF-FBD0-F9D0-4551-7027D78CF673}" dt="2021-05-27T06:00:42.572" v="10" actId="1076"/>
          <ac:cxnSpMkLst>
            <pc:docMk/>
            <pc:sldMk cId="13692742" sldId="271"/>
            <ac:cxnSpMk id="14" creationId="{74FE0331-B988-45EC-B13D-65EC837F5CC7}"/>
          </ac:cxnSpMkLst>
        </pc:cxnChg>
        <pc:cxnChg chg="mod">
          <ac:chgData name="Ayesha Zaheer" userId="S::ayesha.zaheer@ucp.edu.pk::6a8f7965-6b25-425d-aac6-05062c014fc9" providerId="AD" clId="Web-{F3DE4CDF-FBD0-F9D0-4551-7027D78CF673}" dt="2021-05-27T06:00:42.588" v="11" actId="1076"/>
          <ac:cxnSpMkLst>
            <pc:docMk/>
            <pc:sldMk cId="13692742" sldId="271"/>
            <ac:cxnSpMk id="15" creationId="{4FC7C1A5-4C15-48D1-A53E-23F9414EDDEC}"/>
          </ac:cxnSpMkLst>
        </pc:cxnChg>
        <pc:cxnChg chg="mod">
          <ac:chgData name="Ayesha Zaheer" userId="S::ayesha.zaheer@ucp.edu.pk::6a8f7965-6b25-425d-aac6-05062c014fc9" providerId="AD" clId="Web-{F3DE4CDF-FBD0-F9D0-4551-7027D78CF673}" dt="2021-05-27T06:00:42.619" v="12" actId="1076"/>
          <ac:cxnSpMkLst>
            <pc:docMk/>
            <pc:sldMk cId="13692742" sldId="271"/>
            <ac:cxnSpMk id="16" creationId="{2E6C4A74-758D-4191-9991-27118A65663D}"/>
          </ac:cxnSpMkLst>
        </pc:cxnChg>
        <pc:cxnChg chg="mod">
          <ac:chgData name="Ayesha Zaheer" userId="S::ayesha.zaheer@ucp.edu.pk::6a8f7965-6b25-425d-aac6-05062c014fc9" providerId="AD" clId="Web-{F3DE4CDF-FBD0-F9D0-4551-7027D78CF673}" dt="2021-05-27T06:00:42.635" v="13" actId="1076"/>
          <ac:cxnSpMkLst>
            <pc:docMk/>
            <pc:sldMk cId="13692742" sldId="271"/>
            <ac:cxnSpMk id="17" creationId="{D275CF57-7B6A-4036-9FE5-A0FF4DD06600}"/>
          </ac:cxnSpMkLst>
        </pc:cxnChg>
        <pc:cxnChg chg="mod">
          <ac:chgData name="Ayesha Zaheer" userId="S::ayesha.zaheer@ucp.edu.pk::6a8f7965-6b25-425d-aac6-05062c014fc9" providerId="AD" clId="Web-{F3DE4CDF-FBD0-F9D0-4551-7027D78CF673}" dt="2021-05-27T06:00:42.666" v="14" actId="1076"/>
          <ac:cxnSpMkLst>
            <pc:docMk/>
            <pc:sldMk cId="13692742" sldId="271"/>
            <ac:cxnSpMk id="18" creationId="{B8848445-15F5-42B1-A019-A4C2F76B90E7}"/>
          </ac:cxnSpMkLst>
        </pc:cxnChg>
        <pc:cxnChg chg="mod">
          <ac:chgData name="Ayesha Zaheer" userId="S::ayesha.zaheer@ucp.edu.pk::6a8f7965-6b25-425d-aac6-05062c014fc9" providerId="AD" clId="Web-{F3DE4CDF-FBD0-F9D0-4551-7027D78CF673}" dt="2021-05-27T06:00:42.681" v="15" actId="1076"/>
          <ac:cxnSpMkLst>
            <pc:docMk/>
            <pc:sldMk cId="13692742" sldId="271"/>
            <ac:cxnSpMk id="19" creationId="{5ED535AE-1EDC-438C-9145-B6A2CAE7A45C}"/>
          </ac:cxnSpMkLst>
        </pc:cxnChg>
        <pc:cxnChg chg="mod">
          <ac:chgData name="Ayesha Zaheer" userId="S::ayesha.zaheer@ucp.edu.pk::6a8f7965-6b25-425d-aac6-05062c014fc9" providerId="AD" clId="Web-{F3DE4CDF-FBD0-F9D0-4551-7027D78CF673}" dt="2021-05-27T06:00:42.697" v="16" actId="1076"/>
          <ac:cxnSpMkLst>
            <pc:docMk/>
            <pc:sldMk cId="13692742" sldId="271"/>
            <ac:cxnSpMk id="20" creationId="{029C786F-B1A8-4205-B1E6-84D0ECF89F8D}"/>
          </ac:cxnSpMkLst>
        </pc:cxnChg>
        <pc:cxnChg chg="mod">
          <ac:chgData name="Ayesha Zaheer" userId="S::ayesha.zaheer@ucp.edu.pk::6a8f7965-6b25-425d-aac6-05062c014fc9" providerId="AD" clId="Web-{F3DE4CDF-FBD0-F9D0-4551-7027D78CF673}" dt="2021-05-27T06:00:42.728" v="17" actId="1076"/>
          <ac:cxnSpMkLst>
            <pc:docMk/>
            <pc:sldMk cId="13692742" sldId="271"/>
            <ac:cxnSpMk id="21" creationId="{AB2144D6-323A-4807-ABB9-5CEC7AE17BCD}"/>
          </ac:cxnSpMkLst>
        </pc:cxnChg>
        <pc:cxnChg chg="mod">
          <ac:chgData name="Ayesha Zaheer" userId="S::ayesha.zaheer@ucp.edu.pk::6a8f7965-6b25-425d-aac6-05062c014fc9" providerId="AD" clId="Web-{F3DE4CDF-FBD0-F9D0-4551-7027D78CF673}" dt="2021-05-27T06:00:42.760" v="18" actId="1076"/>
          <ac:cxnSpMkLst>
            <pc:docMk/>
            <pc:sldMk cId="13692742" sldId="271"/>
            <ac:cxnSpMk id="22" creationId="{70C0D096-7AAA-4291-B5C0-7B60B3EE5E00}"/>
          </ac:cxnSpMkLst>
        </pc:cxnChg>
        <pc:cxnChg chg="mod">
          <ac:chgData name="Ayesha Zaheer" userId="S::ayesha.zaheer@ucp.edu.pk::6a8f7965-6b25-425d-aac6-05062c014fc9" providerId="AD" clId="Web-{F3DE4CDF-FBD0-F9D0-4551-7027D78CF673}" dt="2021-05-27T06:00:42.775" v="19" actId="1076"/>
          <ac:cxnSpMkLst>
            <pc:docMk/>
            <pc:sldMk cId="13692742" sldId="271"/>
            <ac:cxnSpMk id="24" creationId="{EEDA1455-D4AD-462F-A8D5-D5B0E0844A9F}"/>
          </ac:cxnSpMkLst>
        </pc:cxnChg>
        <pc:cxnChg chg="mod">
          <ac:chgData name="Ayesha Zaheer" userId="S::ayesha.zaheer@ucp.edu.pk::6a8f7965-6b25-425d-aac6-05062c014fc9" providerId="AD" clId="Web-{F3DE4CDF-FBD0-F9D0-4551-7027D78CF673}" dt="2021-05-27T06:00:42.806" v="20" actId="1076"/>
          <ac:cxnSpMkLst>
            <pc:docMk/>
            <pc:sldMk cId="13692742" sldId="271"/>
            <ac:cxnSpMk id="25" creationId="{CCDA6306-857C-4115-9B89-5DF9278703AB}"/>
          </ac:cxnSpMkLst>
        </pc:cxnChg>
        <pc:cxnChg chg="mod">
          <ac:chgData name="Ayesha Zaheer" userId="S::ayesha.zaheer@ucp.edu.pk::6a8f7965-6b25-425d-aac6-05062c014fc9" providerId="AD" clId="Web-{F3DE4CDF-FBD0-F9D0-4551-7027D78CF673}" dt="2021-05-27T06:00:42.838" v="21" actId="1076"/>
          <ac:cxnSpMkLst>
            <pc:docMk/>
            <pc:sldMk cId="13692742" sldId="271"/>
            <ac:cxnSpMk id="26" creationId="{2D39BC6B-C3BC-4932-BD14-B99D653FBBAB}"/>
          </ac:cxnSpMkLst>
        </pc:cxnChg>
        <pc:cxnChg chg="mod">
          <ac:chgData name="Ayesha Zaheer" userId="S::ayesha.zaheer@ucp.edu.pk::6a8f7965-6b25-425d-aac6-05062c014fc9" providerId="AD" clId="Web-{F3DE4CDF-FBD0-F9D0-4551-7027D78CF673}" dt="2021-05-27T06:00:42.853" v="22" actId="1076"/>
          <ac:cxnSpMkLst>
            <pc:docMk/>
            <pc:sldMk cId="13692742" sldId="271"/>
            <ac:cxnSpMk id="27" creationId="{14E92A78-608D-4195-95A1-A4819E0A8875}"/>
          </ac:cxnSpMkLst>
        </pc:cxnChg>
        <pc:cxnChg chg="mod">
          <ac:chgData name="Ayesha Zaheer" userId="S::ayesha.zaheer@ucp.edu.pk::6a8f7965-6b25-425d-aac6-05062c014fc9" providerId="AD" clId="Web-{F3DE4CDF-FBD0-F9D0-4551-7027D78CF673}" dt="2021-05-27T06:00:42.869" v="23" actId="1076"/>
          <ac:cxnSpMkLst>
            <pc:docMk/>
            <pc:sldMk cId="13692742" sldId="271"/>
            <ac:cxnSpMk id="28" creationId="{4B8EAF07-9A0B-4C59-8790-D02D2091646B}"/>
          </ac:cxnSpMkLst>
        </pc:cxnChg>
        <pc:cxnChg chg="mod">
          <ac:chgData name="Ayesha Zaheer" userId="S::ayesha.zaheer@ucp.edu.pk::6a8f7965-6b25-425d-aac6-05062c014fc9" providerId="AD" clId="Web-{F3DE4CDF-FBD0-F9D0-4551-7027D78CF673}" dt="2021-05-27T06:00:42.885" v="24" actId="1076"/>
          <ac:cxnSpMkLst>
            <pc:docMk/>
            <pc:sldMk cId="13692742" sldId="271"/>
            <ac:cxnSpMk id="29" creationId="{4C28F187-6A52-4485-8489-F72C9176002F}"/>
          </ac:cxnSpMkLst>
        </pc:cxnChg>
      </pc:sldChg>
    </pc:docChg>
  </pc:docChgLst>
  <pc:docChgLst>
    <pc:chgData name="Ayesha Zaheer" userId="S::ayesha.zaheer@ucp.edu.pk::6a8f7965-6b25-425d-aac6-05062c014fc9" providerId="AD" clId="Web-{CEDD812C-2BE1-0255-1C16-92C730E10446}"/>
    <pc:docChg chg="addSld modSld">
      <pc:chgData name="Ayesha Zaheer" userId="S::ayesha.zaheer@ucp.edu.pk::6a8f7965-6b25-425d-aac6-05062c014fc9" providerId="AD" clId="Web-{CEDD812C-2BE1-0255-1C16-92C730E10446}" dt="2020-06-04T20:27:31.635" v="373" actId="14100"/>
      <pc:docMkLst>
        <pc:docMk/>
      </pc:docMkLst>
      <pc:sldChg chg="addSp delSp modSp">
        <pc:chgData name="Ayesha Zaheer" userId="S::ayesha.zaheer@ucp.edu.pk::6a8f7965-6b25-425d-aac6-05062c014fc9" providerId="AD" clId="Web-{CEDD812C-2BE1-0255-1C16-92C730E10446}" dt="2020-06-04T20:26:42.476" v="370"/>
        <pc:sldMkLst>
          <pc:docMk/>
          <pc:sldMk cId="1197908192" sldId="267"/>
        </pc:sldMkLst>
        <pc:spChg chg="mod">
          <ac:chgData name="Ayesha Zaheer" userId="S::ayesha.zaheer@ucp.edu.pk::6a8f7965-6b25-425d-aac6-05062c014fc9" providerId="AD" clId="Web-{CEDD812C-2BE1-0255-1C16-92C730E10446}" dt="2020-06-04T19:57:49.811" v="23" actId="20577"/>
          <ac:spMkLst>
            <pc:docMk/>
            <pc:sldMk cId="1197908192" sldId="267"/>
            <ac:spMk id="2" creationId="{DD476CB3-71E1-44C6-8E6A-3E357ECB1751}"/>
          </ac:spMkLst>
        </pc:spChg>
        <pc:spChg chg="mod">
          <ac:chgData name="Ayesha Zaheer" userId="S::ayesha.zaheer@ucp.edu.pk::6a8f7965-6b25-425d-aac6-05062c014fc9" providerId="AD" clId="Web-{CEDD812C-2BE1-0255-1C16-92C730E10446}" dt="2020-06-04T20:03:02.067" v="114" actId="20577"/>
          <ac:spMkLst>
            <pc:docMk/>
            <pc:sldMk cId="1197908192" sldId="267"/>
            <ac:spMk id="3" creationId="{A791D164-FE40-4D42-8AA7-10B5D40FCDF1}"/>
          </ac:spMkLst>
        </pc:spChg>
        <pc:spChg chg="add mod">
          <ac:chgData name="Ayesha Zaheer" userId="S::ayesha.zaheer@ucp.edu.pk::6a8f7965-6b25-425d-aac6-05062c014fc9" providerId="AD" clId="Web-{CEDD812C-2BE1-0255-1C16-92C730E10446}" dt="2020-06-04T20:02:58.035" v="111" actId="20577"/>
          <ac:spMkLst>
            <pc:docMk/>
            <pc:sldMk cId="1197908192" sldId="267"/>
            <ac:spMk id="4" creationId="{F960682F-DC18-4EAC-AA0E-2A01F85106D1}"/>
          </ac:spMkLst>
        </pc:spChg>
        <pc:spChg chg="add mod">
          <ac:chgData name="Ayesha Zaheer" userId="S::ayesha.zaheer@ucp.edu.pk::6a8f7965-6b25-425d-aac6-05062c014fc9" providerId="AD" clId="Web-{CEDD812C-2BE1-0255-1C16-92C730E10446}" dt="2020-06-04T20:04:11.946" v="148" actId="20577"/>
          <ac:spMkLst>
            <pc:docMk/>
            <pc:sldMk cId="1197908192" sldId="267"/>
            <ac:spMk id="5" creationId="{540A7E9F-CE81-423F-AA8E-E374597B3CE6}"/>
          </ac:spMkLst>
        </pc:spChg>
        <pc:spChg chg="add mod">
          <ac:chgData name="Ayesha Zaheer" userId="S::ayesha.zaheer@ucp.edu.pk::6a8f7965-6b25-425d-aac6-05062c014fc9" providerId="AD" clId="Web-{CEDD812C-2BE1-0255-1C16-92C730E10446}" dt="2020-06-04T20:03:57.226" v="146" actId="20577"/>
          <ac:spMkLst>
            <pc:docMk/>
            <pc:sldMk cId="1197908192" sldId="267"/>
            <ac:spMk id="6" creationId="{8D1B287D-AAE7-436A-9CD7-B5C7792A361A}"/>
          </ac:spMkLst>
        </pc:spChg>
        <pc:spChg chg="add mod">
          <ac:chgData name="Ayesha Zaheer" userId="S::ayesha.zaheer@ucp.edu.pk::6a8f7965-6b25-425d-aac6-05062c014fc9" providerId="AD" clId="Web-{CEDD812C-2BE1-0255-1C16-92C730E10446}" dt="2020-06-04T20:03:52.039" v="144" actId="20577"/>
          <ac:spMkLst>
            <pc:docMk/>
            <pc:sldMk cId="1197908192" sldId="267"/>
            <ac:spMk id="7" creationId="{492184FE-E3DA-42DB-989F-3758CD1B26F9}"/>
          </ac:spMkLst>
        </pc:spChg>
        <pc:spChg chg="add mod">
          <ac:chgData name="Ayesha Zaheer" userId="S::ayesha.zaheer@ucp.edu.pk::6a8f7965-6b25-425d-aac6-05062c014fc9" providerId="AD" clId="Web-{CEDD812C-2BE1-0255-1C16-92C730E10446}" dt="2020-06-04T20:05:20.482" v="166" actId="20577"/>
          <ac:spMkLst>
            <pc:docMk/>
            <pc:sldMk cId="1197908192" sldId="267"/>
            <ac:spMk id="8" creationId="{C191BC1D-4B65-4FA0-A38F-AE1BE829FB87}"/>
          </ac:spMkLst>
        </pc:spChg>
        <pc:spChg chg="add mod">
          <ac:chgData name="Ayesha Zaheer" userId="S::ayesha.zaheer@ucp.edu.pk::6a8f7965-6b25-425d-aac6-05062c014fc9" providerId="AD" clId="Web-{CEDD812C-2BE1-0255-1C16-92C730E10446}" dt="2020-06-04T20:08:03.837" v="173" actId="20577"/>
          <ac:spMkLst>
            <pc:docMk/>
            <pc:sldMk cId="1197908192" sldId="267"/>
            <ac:spMk id="13" creationId="{6E60B800-1572-4104-8FBA-7BAFAF44699E}"/>
          </ac:spMkLst>
        </pc:spChg>
        <pc:spChg chg="add mod">
          <ac:chgData name="Ayesha Zaheer" userId="S::ayesha.zaheer@ucp.edu.pk::6a8f7965-6b25-425d-aac6-05062c014fc9" providerId="AD" clId="Web-{CEDD812C-2BE1-0255-1C16-92C730E10446}" dt="2020-06-04T20:08:06.540" v="174" actId="20577"/>
          <ac:spMkLst>
            <pc:docMk/>
            <pc:sldMk cId="1197908192" sldId="267"/>
            <ac:spMk id="14" creationId="{9C44F13E-A855-403C-81E5-593F3CF94B10}"/>
          </ac:spMkLst>
        </pc:spChg>
        <pc:spChg chg="add mod">
          <ac:chgData name="Ayesha Zaheer" userId="S::ayesha.zaheer@ucp.edu.pk::6a8f7965-6b25-425d-aac6-05062c014fc9" providerId="AD" clId="Web-{CEDD812C-2BE1-0255-1C16-92C730E10446}" dt="2020-06-04T20:08:54.653" v="206" actId="20577"/>
          <ac:spMkLst>
            <pc:docMk/>
            <pc:sldMk cId="1197908192" sldId="267"/>
            <ac:spMk id="15" creationId="{753F4777-8644-4B67-862B-23F8919E0987}"/>
          </ac:spMkLst>
        </pc:spChg>
        <pc:spChg chg="add mod">
          <ac:chgData name="Ayesha Zaheer" userId="S::ayesha.zaheer@ucp.edu.pk::6a8f7965-6b25-425d-aac6-05062c014fc9" providerId="AD" clId="Web-{CEDD812C-2BE1-0255-1C16-92C730E10446}" dt="2020-06-04T20:08:45.559" v="199" actId="20577"/>
          <ac:spMkLst>
            <pc:docMk/>
            <pc:sldMk cId="1197908192" sldId="267"/>
            <ac:spMk id="16" creationId="{D82989AF-061A-4280-8243-1B98CFA7A851}"/>
          </ac:spMkLst>
        </pc:spChg>
        <pc:spChg chg="add mod">
          <ac:chgData name="Ayesha Zaheer" userId="S::ayesha.zaheer@ucp.edu.pk::6a8f7965-6b25-425d-aac6-05062c014fc9" providerId="AD" clId="Web-{CEDD812C-2BE1-0255-1C16-92C730E10446}" dt="2020-06-04T20:08:37.964" v="191" actId="20577"/>
          <ac:spMkLst>
            <pc:docMk/>
            <pc:sldMk cId="1197908192" sldId="267"/>
            <ac:spMk id="17" creationId="{6A69FE15-C956-408A-A636-97829FAD97FE}"/>
          </ac:spMkLst>
        </pc:spChg>
        <pc:spChg chg="add mod">
          <ac:chgData name="Ayesha Zaheer" userId="S::ayesha.zaheer@ucp.edu.pk::6a8f7965-6b25-425d-aac6-05062c014fc9" providerId="AD" clId="Web-{CEDD812C-2BE1-0255-1C16-92C730E10446}" dt="2020-06-04T20:08:32.948" v="188" actId="20577"/>
          <ac:spMkLst>
            <pc:docMk/>
            <pc:sldMk cId="1197908192" sldId="267"/>
            <ac:spMk id="18" creationId="{811F8812-9007-4A8B-8901-BAE0AEC45A34}"/>
          </ac:spMkLst>
        </pc:spChg>
        <pc:spChg chg="add mod">
          <ac:chgData name="Ayesha Zaheer" userId="S::ayesha.zaheer@ucp.edu.pk::6a8f7965-6b25-425d-aac6-05062c014fc9" providerId="AD" clId="Web-{CEDD812C-2BE1-0255-1C16-92C730E10446}" dt="2020-06-04T20:12:14.917" v="235" actId="20577"/>
          <ac:spMkLst>
            <pc:docMk/>
            <pc:sldMk cId="1197908192" sldId="267"/>
            <ac:spMk id="23" creationId="{171B450E-D68E-46F5-AABF-4CD17D1A95B3}"/>
          </ac:spMkLst>
        </pc:spChg>
        <pc:cxnChg chg="add mod">
          <ac:chgData name="Ayesha Zaheer" userId="S::ayesha.zaheer@ucp.edu.pk::6a8f7965-6b25-425d-aac6-05062c014fc9" providerId="AD" clId="Web-{CEDD812C-2BE1-0255-1C16-92C730E10446}" dt="2020-06-04T20:05:09.310" v="164" actId="14100"/>
          <ac:cxnSpMkLst>
            <pc:docMk/>
            <pc:sldMk cId="1197908192" sldId="267"/>
            <ac:cxnSpMk id="9" creationId="{8C5C6D67-2F47-4504-A592-6DDAC6B0EE06}"/>
          </ac:cxnSpMkLst>
        </pc:cxnChg>
        <pc:cxnChg chg="add mod">
          <ac:chgData name="Ayesha Zaheer" userId="S::ayesha.zaheer@ucp.edu.pk::6a8f7965-6b25-425d-aac6-05062c014fc9" providerId="AD" clId="Web-{CEDD812C-2BE1-0255-1C16-92C730E10446}" dt="2020-06-04T20:05:02.278" v="162" actId="14100"/>
          <ac:cxnSpMkLst>
            <pc:docMk/>
            <pc:sldMk cId="1197908192" sldId="267"/>
            <ac:cxnSpMk id="10" creationId="{D1D8F821-2B87-4BF1-B329-FA429603B5BC}"/>
          </ac:cxnSpMkLst>
        </pc:cxnChg>
        <pc:cxnChg chg="add mod">
          <ac:chgData name="Ayesha Zaheer" userId="S::ayesha.zaheer@ucp.edu.pk::6a8f7965-6b25-425d-aac6-05062c014fc9" providerId="AD" clId="Web-{CEDD812C-2BE1-0255-1C16-92C730E10446}" dt="2020-06-04T20:04:52.683" v="160" actId="14100"/>
          <ac:cxnSpMkLst>
            <pc:docMk/>
            <pc:sldMk cId="1197908192" sldId="267"/>
            <ac:cxnSpMk id="11" creationId="{5EC47794-F0D3-4253-9DEB-C22F626033E0}"/>
          </ac:cxnSpMkLst>
        </pc:cxnChg>
        <pc:cxnChg chg="add mod">
          <ac:chgData name="Ayesha Zaheer" userId="S::ayesha.zaheer@ucp.edu.pk::6a8f7965-6b25-425d-aac6-05062c014fc9" providerId="AD" clId="Web-{CEDD812C-2BE1-0255-1C16-92C730E10446}" dt="2020-06-04T20:04:43.292" v="158" actId="14100"/>
          <ac:cxnSpMkLst>
            <pc:docMk/>
            <pc:sldMk cId="1197908192" sldId="267"/>
            <ac:cxnSpMk id="12" creationId="{1B1843B6-2FDB-4FF9-982E-A04AA225687C}"/>
          </ac:cxnSpMkLst>
        </pc:cxnChg>
        <pc:cxnChg chg="add mod">
          <ac:chgData name="Ayesha Zaheer" userId="S::ayesha.zaheer@ucp.edu.pk::6a8f7965-6b25-425d-aac6-05062c014fc9" providerId="AD" clId="Web-{CEDD812C-2BE1-0255-1C16-92C730E10446}" dt="2020-06-04T20:09:38.187" v="219" actId="14100"/>
          <ac:cxnSpMkLst>
            <pc:docMk/>
            <pc:sldMk cId="1197908192" sldId="267"/>
            <ac:cxnSpMk id="19" creationId="{CE1AEDE3-499A-4558-A01D-222EB89C7EE1}"/>
          </ac:cxnSpMkLst>
        </pc:cxnChg>
        <pc:cxnChg chg="add mod">
          <ac:chgData name="Ayesha Zaheer" userId="S::ayesha.zaheer@ucp.edu.pk::6a8f7965-6b25-425d-aac6-05062c014fc9" providerId="AD" clId="Web-{CEDD812C-2BE1-0255-1C16-92C730E10446}" dt="2020-06-04T20:09:31.827" v="217" actId="14100"/>
          <ac:cxnSpMkLst>
            <pc:docMk/>
            <pc:sldMk cId="1197908192" sldId="267"/>
            <ac:cxnSpMk id="20" creationId="{4592DDD4-12AA-43DF-872D-4F83ED39BD7B}"/>
          </ac:cxnSpMkLst>
        </pc:cxnChg>
        <pc:cxnChg chg="add mod">
          <ac:chgData name="Ayesha Zaheer" userId="S::ayesha.zaheer@ucp.edu.pk::6a8f7965-6b25-425d-aac6-05062c014fc9" providerId="AD" clId="Web-{CEDD812C-2BE1-0255-1C16-92C730E10446}" dt="2020-06-04T20:09:24.343" v="215" actId="14100"/>
          <ac:cxnSpMkLst>
            <pc:docMk/>
            <pc:sldMk cId="1197908192" sldId="267"/>
            <ac:cxnSpMk id="21" creationId="{5CC43DD8-B30F-4DCA-9F6C-E01230EC3926}"/>
          </ac:cxnSpMkLst>
        </pc:cxnChg>
        <pc:cxnChg chg="add mod">
          <ac:chgData name="Ayesha Zaheer" userId="S::ayesha.zaheer@ucp.edu.pk::6a8f7965-6b25-425d-aac6-05062c014fc9" providerId="AD" clId="Web-{CEDD812C-2BE1-0255-1C16-92C730E10446}" dt="2020-06-04T20:09:17.170" v="213" actId="14100"/>
          <ac:cxnSpMkLst>
            <pc:docMk/>
            <pc:sldMk cId="1197908192" sldId="267"/>
            <ac:cxnSpMk id="22" creationId="{728130AE-3050-4A41-A558-C2875C4E5A4B}"/>
          </ac:cxnSpMkLst>
        </pc:cxnChg>
        <pc:cxnChg chg="add mod">
          <ac:chgData name="Ayesha Zaheer" userId="S::ayesha.zaheer@ucp.edu.pk::6a8f7965-6b25-425d-aac6-05062c014fc9" providerId="AD" clId="Web-{CEDD812C-2BE1-0255-1C16-92C730E10446}" dt="2020-06-04T20:11:02.365" v="226"/>
          <ac:cxnSpMkLst>
            <pc:docMk/>
            <pc:sldMk cId="1197908192" sldId="267"/>
            <ac:cxnSpMk id="24" creationId="{5BB56BBC-E3A9-43A9-80F4-99BC17017B94}"/>
          </ac:cxnSpMkLst>
        </pc:cxnChg>
        <pc:cxnChg chg="add mod">
          <ac:chgData name="Ayesha Zaheer" userId="S::ayesha.zaheer@ucp.edu.pk::6a8f7965-6b25-425d-aac6-05062c014fc9" providerId="AD" clId="Web-{CEDD812C-2BE1-0255-1C16-92C730E10446}" dt="2020-06-04T20:11:14.459" v="231" actId="14100"/>
          <ac:cxnSpMkLst>
            <pc:docMk/>
            <pc:sldMk cId="1197908192" sldId="267"/>
            <ac:cxnSpMk id="25" creationId="{5CD638C0-6341-487C-8411-49C4FB2A0A26}"/>
          </ac:cxnSpMkLst>
        </pc:cxnChg>
        <pc:cxnChg chg="add mod">
          <ac:chgData name="Ayesha Zaheer" userId="S::ayesha.zaheer@ucp.edu.pk::6a8f7965-6b25-425d-aac6-05062c014fc9" providerId="AD" clId="Web-{CEDD812C-2BE1-0255-1C16-92C730E10446}" dt="2020-06-04T20:11:24.648" v="234" actId="14100"/>
          <ac:cxnSpMkLst>
            <pc:docMk/>
            <pc:sldMk cId="1197908192" sldId="267"/>
            <ac:cxnSpMk id="26" creationId="{4E772BB8-24F5-47A6-B3FC-41576F8B4A76}"/>
          </ac:cxnSpMkLst>
        </pc:cxnChg>
        <pc:cxnChg chg="add del mod">
          <ac:chgData name="Ayesha Zaheer" userId="S::ayesha.zaheer@ucp.edu.pk::6a8f7965-6b25-425d-aac6-05062c014fc9" providerId="AD" clId="Web-{CEDD812C-2BE1-0255-1C16-92C730E10446}" dt="2020-06-04T20:26:42.476" v="370"/>
          <ac:cxnSpMkLst>
            <pc:docMk/>
            <pc:sldMk cId="1197908192" sldId="267"/>
            <ac:cxnSpMk id="27" creationId="{973E20D9-BDE4-4633-8694-C6CAFD5B5210}"/>
          </ac:cxnSpMkLst>
        </pc:cxnChg>
        <pc:cxnChg chg="add mod">
          <ac:chgData name="Ayesha Zaheer" userId="S::ayesha.zaheer@ucp.edu.pk::6a8f7965-6b25-425d-aac6-05062c014fc9" providerId="AD" clId="Web-{CEDD812C-2BE1-0255-1C16-92C730E10446}" dt="2020-06-04T20:13:48.892" v="242"/>
          <ac:cxnSpMkLst>
            <pc:docMk/>
            <pc:sldMk cId="1197908192" sldId="267"/>
            <ac:cxnSpMk id="28" creationId="{6541F903-8937-4D27-9726-3DC618CACC3F}"/>
          </ac:cxnSpMkLst>
        </pc:cxnChg>
      </pc:sldChg>
      <pc:sldChg chg="addSp delSp modSp new">
        <pc:chgData name="Ayesha Zaheer" userId="S::ayesha.zaheer@ucp.edu.pk::6a8f7965-6b25-425d-aac6-05062c014fc9" providerId="AD" clId="Web-{CEDD812C-2BE1-0255-1C16-92C730E10446}" dt="2020-06-04T20:27:31.635" v="373" actId="14100"/>
        <pc:sldMkLst>
          <pc:docMk/>
          <pc:sldMk cId="574048770" sldId="269"/>
        </pc:sldMkLst>
        <pc:spChg chg="mod">
          <ac:chgData name="Ayesha Zaheer" userId="S::ayesha.zaheer@ucp.edu.pk::6a8f7965-6b25-425d-aac6-05062c014fc9" providerId="AD" clId="Web-{CEDD812C-2BE1-0255-1C16-92C730E10446}" dt="2020-06-04T20:02:26.783" v="100" actId="20577"/>
          <ac:spMkLst>
            <pc:docMk/>
            <pc:sldMk cId="574048770" sldId="269"/>
            <ac:spMk id="2" creationId="{E1DD63D6-983D-4EC3-8569-AC33200DC23E}"/>
          </ac:spMkLst>
        </pc:spChg>
        <pc:spChg chg="del">
          <ac:chgData name="Ayesha Zaheer" userId="S::ayesha.zaheer@ucp.edu.pk::6a8f7965-6b25-425d-aac6-05062c014fc9" providerId="AD" clId="Web-{CEDD812C-2BE1-0255-1C16-92C730E10446}" dt="2020-06-04T20:14:24.347" v="243"/>
          <ac:spMkLst>
            <pc:docMk/>
            <pc:sldMk cId="574048770" sldId="269"/>
            <ac:spMk id="3" creationId="{33A00D40-47D5-4F0B-86EB-DCA60BF28096}"/>
          </ac:spMkLst>
        </pc:spChg>
        <pc:spChg chg="add mod">
          <ac:chgData name="Ayesha Zaheer" userId="S::ayesha.zaheer@ucp.edu.pk::6a8f7965-6b25-425d-aac6-05062c014fc9" providerId="AD" clId="Web-{CEDD812C-2BE1-0255-1C16-92C730E10446}" dt="2020-06-04T20:15:00.428" v="256" actId="20577"/>
          <ac:spMkLst>
            <pc:docMk/>
            <pc:sldMk cId="574048770" sldId="269"/>
            <ac:spMk id="5" creationId="{ECB9A460-37B1-4323-8686-9ACE186B9EC5}"/>
          </ac:spMkLst>
        </pc:spChg>
        <pc:spChg chg="add mod">
          <ac:chgData name="Ayesha Zaheer" userId="S::ayesha.zaheer@ucp.edu.pk::6a8f7965-6b25-425d-aac6-05062c014fc9" providerId="AD" clId="Web-{CEDD812C-2BE1-0255-1C16-92C730E10446}" dt="2020-06-04T20:15:05.413" v="257" actId="20577"/>
          <ac:spMkLst>
            <pc:docMk/>
            <pc:sldMk cId="574048770" sldId="269"/>
            <ac:spMk id="7" creationId="{CEFA05E8-B6D5-4E6C-88C8-E680B4EEE79B}"/>
          </ac:spMkLst>
        </pc:spChg>
        <pc:spChg chg="add del mod">
          <ac:chgData name="Ayesha Zaheer" userId="S::ayesha.zaheer@ucp.edu.pk::6a8f7965-6b25-425d-aac6-05062c014fc9" providerId="AD" clId="Web-{CEDD812C-2BE1-0255-1C16-92C730E10446}" dt="2020-06-04T20:19:24.383" v="334"/>
          <ac:spMkLst>
            <pc:docMk/>
            <pc:sldMk cId="574048770" sldId="269"/>
            <ac:spMk id="9" creationId="{989DA2B1-77CD-44DA-AB2E-ECE38999B362}"/>
          </ac:spMkLst>
        </pc:spChg>
        <pc:spChg chg="add del mod">
          <ac:chgData name="Ayesha Zaheer" userId="S::ayesha.zaheer@ucp.edu.pk::6a8f7965-6b25-425d-aac6-05062c014fc9" providerId="AD" clId="Web-{CEDD812C-2BE1-0255-1C16-92C730E10446}" dt="2020-06-04T20:19:24.383" v="333"/>
          <ac:spMkLst>
            <pc:docMk/>
            <pc:sldMk cId="574048770" sldId="269"/>
            <ac:spMk id="11" creationId="{928C23A8-E435-4B83-A1AC-87E598A4CBE0}"/>
          </ac:spMkLst>
        </pc:spChg>
        <pc:spChg chg="add del mod">
          <ac:chgData name="Ayesha Zaheer" userId="S::ayesha.zaheer@ucp.edu.pk::6a8f7965-6b25-425d-aac6-05062c014fc9" providerId="AD" clId="Web-{CEDD812C-2BE1-0255-1C16-92C730E10446}" dt="2020-06-04T20:19:13.351" v="332"/>
          <ac:spMkLst>
            <pc:docMk/>
            <pc:sldMk cId="574048770" sldId="269"/>
            <ac:spMk id="13" creationId="{DEDA5A00-E790-43AE-A656-88293944EA93}"/>
          </ac:spMkLst>
        </pc:spChg>
        <pc:spChg chg="add del mod">
          <ac:chgData name="Ayesha Zaheer" userId="S::ayesha.zaheer@ucp.edu.pk::6a8f7965-6b25-425d-aac6-05062c014fc9" providerId="AD" clId="Web-{CEDD812C-2BE1-0255-1C16-92C730E10446}" dt="2020-06-04T20:19:13.351" v="331"/>
          <ac:spMkLst>
            <pc:docMk/>
            <pc:sldMk cId="574048770" sldId="269"/>
            <ac:spMk id="15" creationId="{81F1A278-E3D2-4D09-A32B-EF2D8BA308F4}"/>
          </ac:spMkLst>
        </pc:spChg>
        <pc:spChg chg="add mod">
          <ac:chgData name="Ayesha Zaheer" userId="S::ayesha.zaheer@ucp.edu.pk::6a8f7965-6b25-425d-aac6-05062c014fc9" providerId="AD" clId="Web-{CEDD812C-2BE1-0255-1C16-92C730E10446}" dt="2020-06-04T20:16:04.495" v="280" actId="20577"/>
          <ac:spMkLst>
            <pc:docMk/>
            <pc:sldMk cId="574048770" sldId="269"/>
            <ac:spMk id="24" creationId="{71008C3D-16A4-4060-AD4C-8B0102E9DF02}"/>
          </ac:spMkLst>
        </pc:spChg>
        <pc:spChg chg="add mod">
          <ac:chgData name="Ayesha Zaheer" userId="S::ayesha.zaheer@ucp.edu.pk::6a8f7965-6b25-425d-aac6-05062c014fc9" providerId="AD" clId="Web-{CEDD812C-2BE1-0255-1C16-92C730E10446}" dt="2020-06-04T20:16:31.294" v="287" actId="20577"/>
          <ac:spMkLst>
            <pc:docMk/>
            <pc:sldMk cId="574048770" sldId="269"/>
            <ac:spMk id="25" creationId="{BCE01AA2-9692-4F42-A7A3-F491A5CF5851}"/>
          </ac:spMkLst>
        </pc:spChg>
        <pc:spChg chg="add mod">
          <ac:chgData name="Ayesha Zaheer" userId="S::ayesha.zaheer@ucp.edu.pk::6a8f7965-6b25-425d-aac6-05062c014fc9" providerId="AD" clId="Web-{CEDD812C-2BE1-0255-1C16-92C730E10446}" dt="2020-06-04T20:16:35.903" v="288" actId="20577"/>
          <ac:spMkLst>
            <pc:docMk/>
            <pc:sldMk cId="574048770" sldId="269"/>
            <ac:spMk id="26" creationId="{8391EFD2-1461-4DD6-AD87-8A40537D1F6E}"/>
          </ac:spMkLst>
        </pc:spChg>
        <pc:spChg chg="add mod">
          <ac:chgData name="Ayesha Zaheer" userId="S::ayesha.zaheer@ucp.edu.pk::6a8f7965-6b25-425d-aac6-05062c014fc9" providerId="AD" clId="Web-{CEDD812C-2BE1-0255-1C16-92C730E10446}" dt="2020-06-04T20:16:44.779" v="301" actId="14100"/>
          <ac:spMkLst>
            <pc:docMk/>
            <pc:sldMk cId="574048770" sldId="269"/>
            <ac:spMk id="27" creationId="{87578F9D-B73A-48CC-922E-8EE451F4480E}"/>
          </ac:spMkLst>
        </pc:spChg>
        <pc:spChg chg="add mod">
          <ac:chgData name="Ayesha Zaheer" userId="S::ayesha.zaheer@ucp.edu.pk::6a8f7965-6b25-425d-aac6-05062c014fc9" providerId="AD" clId="Web-{CEDD812C-2BE1-0255-1C16-92C730E10446}" dt="2020-06-04T20:19:05.804" v="330" actId="20577"/>
          <ac:spMkLst>
            <pc:docMk/>
            <pc:sldMk cId="574048770" sldId="269"/>
            <ac:spMk id="33" creationId="{1DD86747-7EE8-4130-9CCF-D77BE3F07AA5}"/>
          </ac:spMkLst>
        </pc:spChg>
        <pc:spChg chg="add mod">
          <ac:chgData name="Ayesha Zaheer" userId="S::ayesha.zaheer@ucp.edu.pk::6a8f7965-6b25-425d-aac6-05062c014fc9" providerId="AD" clId="Web-{CEDD812C-2BE1-0255-1C16-92C730E10446}" dt="2020-06-04T20:19:02.132" v="323" actId="1076"/>
          <ac:spMkLst>
            <pc:docMk/>
            <pc:sldMk cId="574048770" sldId="269"/>
            <ac:spMk id="34" creationId="{437202E6-F911-4C64-94F8-350004A7ED25}"/>
          </ac:spMkLst>
        </pc:spChg>
        <pc:spChg chg="add mod">
          <ac:chgData name="Ayesha Zaheer" userId="S::ayesha.zaheer@ucp.edu.pk::6a8f7965-6b25-425d-aac6-05062c014fc9" providerId="AD" clId="Web-{CEDD812C-2BE1-0255-1C16-92C730E10446}" dt="2020-06-04T20:19:02.148" v="324" actId="1076"/>
          <ac:spMkLst>
            <pc:docMk/>
            <pc:sldMk cId="574048770" sldId="269"/>
            <ac:spMk id="35" creationId="{429CBFB0-8A1E-4C96-866B-D642DC0A997A}"/>
          </ac:spMkLst>
        </pc:spChg>
        <pc:spChg chg="add mod">
          <ac:chgData name="Ayesha Zaheer" userId="S::ayesha.zaheer@ucp.edu.pk::6a8f7965-6b25-425d-aac6-05062c014fc9" providerId="AD" clId="Web-{CEDD812C-2BE1-0255-1C16-92C730E10446}" dt="2020-06-04T20:20:47.764" v="349" actId="20577"/>
          <ac:spMkLst>
            <pc:docMk/>
            <pc:sldMk cId="574048770" sldId="269"/>
            <ac:spMk id="38" creationId="{170D123E-686E-4B49-A001-D0CF494FA62D}"/>
          </ac:spMkLst>
        </pc:spChg>
        <pc:spChg chg="add mod">
          <ac:chgData name="Ayesha Zaheer" userId="S::ayesha.zaheer@ucp.edu.pk::6a8f7965-6b25-425d-aac6-05062c014fc9" providerId="AD" clId="Web-{CEDD812C-2BE1-0255-1C16-92C730E10446}" dt="2020-06-04T20:23:27.525" v="364" actId="20577"/>
          <ac:spMkLst>
            <pc:docMk/>
            <pc:sldMk cId="574048770" sldId="269"/>
            <ac:spMk id="41" creationId="{67B51E38-A2F5-49A5-86F9-4932D7DF27DF}"/>
          </ac:spMkLst>
        </pc:spChg>
        <pc:cxnChg chg="add del">
          <ac:chgData name="Ayesha Zaheer" userId="S::ayesha.zaheer@ucp.edu.pk::6a8f7965-6b25-425d-aac6-05062c014fc9" providerId="AD" clId="Web-{CEDD812C-2BE1-0255-1C16-92C730E10446}" dt="2020-06-04T20:19:28.946" v="336"/>
          <ac:cxnSpMkLst>
            <pc:docMk/>
            <pc:sldMk cId="574048770" sldId="269"/>
            <ac:cxnSpMk id="17" creationId="{F78F365F-7B56-4D6B-9BF5-F916ED0438D4}"/>
          </ac:cxnSpMkLst>
        </pc:cxnChg>
        <pc:cxnChg chg="add del">
          <ac:chgData name="Ayesha Zaheer" userId="S::ayesha.zaheer@ucp.edu.pk::6a8f7965-6b25-425d-aac6-05062c014fc9" providerId="AD" clId="Web-{CEDD812C-2BE1-0255-1C16-92C730E10446}" dt="2020-06-04T20:19:26.602" v="335"/>
          <ac:cxnSpMkLst>
            <pc:docMk/>
            <pc:sldMk cId="574048770" sldId="269"/>
            <ac:cxnSpMk id="19" creationId="{8D8745C0-46E8-4204-87DF-1EF1500F2477}"/>
          </ac:cxnSpMkLst>
        </pc:cxnChg>
        <pc:cxnChg chg="add del">
          <ac:chgData name="Ayesha Zaheer" userId="S::ayesha.zaheer@ucp.edu.pk::6a8f7965-6b25-425d-aac6-05062c014fc9" providerId="AD" clId="Web-{CEDD812C-2BE1-0255-1C16-92C730E10446}" dt="2020-06-04T20:19:36.259" v="338"/>
          <ac:cxnSpMkLst>
            <pc:docMk/>
            <pc:sldMk cId="574048770" sldId="269"/>
            <ac:cxnSpMk id="21" creationId="{3F1868FF-6DC2-42A1-8664-74D5E98C0F63}"/>
          </ac:cxnSpMkLst>
        </pc:cxnChg>
        <pc:cxnChg chg="add del">
          <ac:chgData name="Ayesha Zaheer" userId="S::ayesha.zaheer@ucp.edu.pk::6a8f7965-6b25-425d-aac6-05062c014fc9" providerId="AD" clId="Web-{CEDD812C-2BE1-0255-1C16-92C730E10446}" dt="2020-06-04T20:19:33.056" v="337"/>
          <ac:cxnSpMkLst>
            <pc:docMk/>
            <pc:sldMk cId="574048770" sldId="269"/>
            <ac:cxnSpMk id="23" creationId="{6A5E2268-57FE-4482-BA7A-BBD43A13CFA4}"/>
          </ac:cxnSpMkLst>
        </pc:cxnChg>
        <pc:cxnChg chg="add mod">
          <ac:chgData name="Ayesha Zaheer" userId="S::ayesha.zaheer@ucp.edu.pk::6a8f7965-6b25-425d-aac6-05062c014fc9" providerId="AD" clId="Web-{CEDD812C-2BE1-0255-1C16-92C730E10446}" dt="2020-06-04T20:17:08.077" v="305"/>
          <ac:cxnSpMkLst>
            <pc:docMk/>
            <pc:sldMk cId="574048770" sldId="269"/>
            <ac:cxnSpMk id="28" creationId="{A0917F3B-9A73-4439-B9AB-E29636587E6D}"/>
          </ac:cxnSpMkLst>
        </pc:cxnChg>
        <pc:cxnChg chg="add mod">
          <ac:chgData name="Ayesha Zaheer" userId="S::ayesha.zaheer@ucp.edu.pk::6a8f7965-6b25-425d-aac6-05062c014fc9" providerId="AD" clId="Web-{CEDD812C-2BE1-0255-1C16-92C730E10446}" dt="2020-06-04T20:17:19.906" v="308" actId="14100"/>
          <ac:cxnSpMkLst>
            <pc:docMk/>
            <pc:sldMk cId="574048770" sldId="269"/>
            <ac:cxnSpMk id="29" creationId="{5D2CFF8F-4C7C-426F-9406-D28D609CD5C2}"/>
          </ac:cxnSpMkLst>
        </pc:cxnChg>
        <pc:cxnChg chg="add mod">
          <ac:chgData name="Ayesha Zaheer" userId="S::ayesha.zaheer@ucp.edu.pk::6a8f7965-6b25-425d-aac6-05062c014fc9" providerId="AD" clId="Web-{CEDD812C-2BE1-0255-1C16-92C730E10446}" dt="2020-06-04T20:17:38.673" v="314" actId="14100"/>
          <ac:cxnSpMkLst>
            <pc:docMk/>
            <pc:sldMk cId="574048770" sldId="269"/>
            <ac:cxnSpMk id="30" creationId="{A468EC68-9D12-4C0C-9D46-E7C534AA5539}"/>
          </ac:cxnSpMkLst>
        </pc:cxnChg>
        <pc:cxnChg chg="add mod">
          <ac:chgData name="Ayesha Zaheer" userId="S::ayesha.zaheer@ucp.edu.pk::6a8f7965-6b25-425d-aac6-05062c014fc9" providerId="AD" clId="Web-{CEDD812C-2BE1-0255-1C16-92C730E10446}" dt="2020-06-04T20:17:31.266" v="312" actId="14100"/>
          <ac:cxnSpMkLst>
            <pc:docMk/>
            <pc:sldMk cId="574048770" sldId="269"/>
            <ac:cxnSpMk id="31" creationId="{099F9DFE-963E-442D-BA3D-5DC99D58AFE4}"/>
          </ac:cxnSpMkLst>
        </pc:cxnChg>
        <pc:cxnChg chg="add del mod">
          <ac:chgData name="Ayesha Zaheer" userId="S::ayesha.zaheer@ucp.edu.pk::6a8f7965-6b25-425d-aac6-05062c014fc9" providerId="AD" clId="Web-{CEDD812C-2BE1-0255-1C16-92C730E10446}" dt="2020-06-04T20:18:50.803" v="316"/>
          <ac:cxnSpMkLst>
            <pc:docMk/>
            <pc:sldMk cId="574048770" sldId="269"/>
            <ac:cxnSpMk id="32" creationId="{2DBDCFD5-0939-4343-831F-64BCC6389F65}"/>
          </ac:cxnSpMkLst>
        </pc:cxnChg>
        <pc:cxnChg chg="add mod">
          <ac:chgData name="Ayesha Zaheer" userId="S::ayesha.zaheer@ucp.edu.pk::6a8f7965-6b25-425d-aac6-05062c014fc9" providerId="AD" clId="Web-{CEDD812C-2BE1-0255-1C16-92C730E10446}" dt="2020-06-04T20:19:02.148" v="325" actId="1076"/>
          <ac:cxnSpMkLst>
            <pc:docMk/>
            <pc:sldMk cId="574048770" sldId="269"/>
            <ac:cxnSpMk id="36" creationId="{C0E02BD8-0634-436D-BD98-EDD1E19546FF}"/>
          </ac:cxnSpMkLst>
        </pc:cxnChg>
        <pc:cxnChg chg="add mod">
          <ac:chgData name="Ayesha Zaheer" userId="S::ayesha.zaheer@ucp.edu.pk::6a8f7965-6b25-425d-aac6-05062c014fc9" providerId="AD" clId="Web-{CEDD812C-2BE1-0255-1C16-92C730E10446}" dt="2020-06-04T20:19:02.164" v="326" actId="1076"/>
          <ac:cxnSpMkLst>
            <pc:docMk/>
            <pc:sldMk cId="574048770" sldId="269"/>
            <ac:cxnSpMk id="37" creationId="{F22FC8A9-AAC6-4050-9BF3-F270A1EFC021}"/>
          </ac:cxnSpMkLst>
        </pc:cxnChg>
        <pc:cxnChg chg="add mod">
          <ac:chgData name="Ayesha Zaheer" userId="S::ayesha.zaheer@ucp.edu.pk::6a8f7965-6b25-425d-aac6-05062c014fc9" providerId="AD" clId="Web-{CEDD812C-2BE1-0255-1C16-92C730E10446}" dt="2020-06-04T20:20:44.795" v="347" actId="14100"/>
          <ac:cxnSpMkLst>
            <pc:docMk/>
            <pc:sldMk cId="574048770" sldId="269"/>
            <ac:cxnSpMk id="39" creationId="{67F8D9F9-1E75-4F79-A290-510B099E42B3}"/>
          </ac:cxnSpMkLst>
        </pc:cxnChg>
        <pc:cxnChg chg="add mod">
          <ac:chgData name="Ayesha Zaheer" userId="S::ayesha.zaheer@ucp.edu.pk::6a8f7965-6b25-425d-aac6-05062c014fc9" providerId="AD" clId="Web-{CEDD812C-2BE1-0255-1C16-92C730E10446}" dt="2020-06-04T20:21:22.063" v="356" actId="1076"/>
          <ac:cxnSpMkLst>
            <pc:docMk/>
            <pc:sldMk cId="574048770" sldId="269"/>
            <ac:cxnSpMk id="43" creationId="{BD6B25CA-59B7-4D8A-91FC-A4AC8CB42E03}"/>
          </ac:cxnSpMkLst>
        </pc:cxnChg>
        <pc:cxnChg chg="add mod">
          <ac:chgData name="Ayesha Zaheer" userId="S::ayesha.zaheer@ucp.edu.pk::6a8f7965-6b25-425d-aac6-05062c014fc9" providerId="AD" clId="Web-{CEDD812C-2BE1-0255-1C16-92C730E10446}" dt="2020-06-04T20:21:24.251" v="360" actId="14100"/>
          <ac:cxnSpMkLst>
            <pc:docMk/>
            <pc:sldMk cId="574048770" sldId="269"/>
            <ac:cxnSpMk id="45" creationId="{FDC62B78-D4ED-4DF5-B39A-54DD8A9AEC9A}"/>
          </ac:cxnSpMkLst>
        </pc:cxnChg>
        <pc:cxnChg chg="add mod">
          <ac:chgData name="Ayesha Zaheer" userId="S::ayesha.zaheer@ucp.edu.pk::6a8f7965-6b25-425d-aac6-05062c014fc9" providerId="AD" clId="Web-{CEDD812C-2BE1-0255-1C16-92C730E10446}" dt="2020-06-04T20:21:26.423" v="361" actId="14100"/>
          <ac:cxnSpMkLst>
            <pc:docMk/>
            <pc:sldMk cId="574048770" sldId="269"/>
            <ac:cxnSpMk id="47" creationId="{705714BF-E9C0-44E9-84C5-724C170B0EC0}"/>
          </ac:cxnSpMkLst>
        </pc:cxnChg>
        <pc:cxnChg chg="add del mod">
          <ac:chgData name="Ayesha Zaheer" userId="S::ayesha.zaheer@ucp.edu.pk::6a8f7965-6b25-425d-aac6-05062c014fc9" providerId="AD" clId="Web-{CEDD812C-2BE1-0255-1C16-92C730E10446}" dt="2020-06-04T20:21:33.189" v="363"/>
          <ac:cxnSpMkLst>
            <pc:docMk/>
            <pc:sldMk cId="574048770" sldId="269"/>
            <ac:cxnSpMk id="49" creationId="{1F4D3EF4-48BA-48F0-A669-F4032AFCDAA2}"/>
          </ac:cxnSpMkLst>
        </pc:cxnChg>
        <pc:cxnChg chg="add mod">
          <ac:chgData name="Ayesha Zaheer" userId="S::ayesha.zaheer@ucp.edu.pk::6a8f7965-6b25-425d-aac6-05062c014fc9" providerId="AD" clId="Web-{CEDD812C-2BE1-0255-1C16-92C730E10446}" dt="2020-06-04T20:23:55.730" v="368"/>
          <ac:cxnSpMkLst>
            <pc:docMk/>
            <pc:sldMk cId="574048770" sldId="269"/>
            <ac:cxnSpMk id="50" creationId="{2E404ADD-BCD8-4D8B-951D-306A4E00EB71}"/>
          </ac:cxnSpMkLst>
        </pc:cxnChg>
        <pc:cxnChg chg="add mod">
          <ac:chgData name="Ayesha Zaheer" userId="S::ayesha.zaheer@ucp.edu.pk::6a8f7965-6b25-425d-aac6-05062c014fc9" providerId="AD" clId="Web-{CEDD812C-2BE1-0255-1C16-92C730E10446}" dt="2020-06-04T20:27:31.635" v="373" actId="14100"/>
          <ac:cxnSpMkLst>
            <pc:docMk/>
            <pc:sldMk cId="574048770" sldId="269"/>
            <ac:cxnSpMk id="51" creationId="{8CB079F5-494A-4532-B74E-FBFC0F337EB5}"/>
          </ac:cxnSpMkLst>
        </pc:cxnChg>
      </pc:sldChg>
    </pc:docChg>
  </pc:docChgLst>
  <pc:docChgLst>
    <pc:chgData name="Ayesha Zaheer" userId="S::ayesha.zaheer@ucp.edu.pk::6a8f7965-6b25-425d-aac6-05062c014fc9" providerId="AD" clId="Web-{7FF27A1D-4E80-42E5-BED3-56F19AD6A63F}"/>
    <pc:docChg chg="addSld modSld">
      <pc:chgData name="Ayesha Zaheer" userId="S::ayesha.zaheer@ucp.edu.pk::6a8f7965-6b25-425d-aac6-05062c014fc9" providerId="AD" clId="Web-{7FF27A1D-4E80-42E5-BED3-56F19AD6A63F}" dt="2020-06-01T19:10:10.552" v="1429"/>
      <pc:docMkLst>
        <pc:docMk/>
      </pc:docMkLst>
      <pc:sldChg chg="modSp new">
        <pc:chgData name="Ayesha Zaheer" userId="S::ayesha.zaheer@ucp.edu.pk::6a8f7965-6b25-425d-aac6-05062c014fc9" providerId="AD" clId="Web-{7FF27A1D-4E80-42E5-BED3-56F19AD6A63F}" dt="2020-06-01T17:52:01.463" v="414" actId="20577"/>
        <pc:sldMkLst>
          <pc:docMk/>
          <pc:sldMk cId="1324052100" sldId="257"/>
        </pc:sldMkLst>
        <pc:spChg chg="mod">
          <ac:chgData name="Ayesha Zaheer" userId="S::ayesha.zaheer@ucp.edu.pk::6a8f7965-6b25-425d-aac6-05062c014fc9" providerId="AD" clId="Web-{7FF27A1D-4E80-42E5-BED3-56F19AD6A63F}" dt="2020-06-01T17:50:04.433" v="20" actId="20577"/>
          <ac:spMkLst>
            <pc:docMk/>
            <pc:sldMk cId="1324052100" sldId="257"/>
            <ac:spMk id="2" creationId="{20BE4077-F3EA-4192-B470-778C22EF327A}"/>
          </ac:spMkLst>
        </pc:spChg>
        <pc:spChg chg="mod">
          <ac:chgData name="Ayesha Zaheer" userId="S::ayesha.zaheer@ucp.edu.pk::6a8f7965-6b25-425d-aac6-05062c014fc9" providerId="AD" clId="Web-{7FF27A1D-4E80-42E5-BED3-56F19AD6A63F}" dt="2020-06-01T17:52:01.463" v="414" actId="20577"/>
          <ac:spMkLst>
            <pc:docMk/>
            <pc:sldMk cId="1324052100" sldId="257"/>
            <ac:spMk id="3" creationId="{B6B280E5-B5B5-4EF1-9BB6-E6F53A476744}"/>
          </ac:spMkLst>
        </pc:spChg>
      </pc:sldChg>
      <pc:sldChg chg="modSp new">
        <pc:chgData name="Ayesha Zaheer" userId="S::ayesha.zaheer@ucp.edu.pk::6a8f7965-6b25-425d-aac6-05062c014fc9" providerId="AD" clId="Web-{7FF27A1D-4E80-42E5-BED3-56F19AD6A63F}" dt="2020-06-01T18:27:51.449" v="1364" actId="20577"/>
        <pc:sldMkLst>
          <pc:docMk/>
          <pc:sldMk cId="131275997" sldId="258"/>
        </pc:sldMkLst>
        <pc:spChg chg="mod">
          <ac:chgData name="Ayesha Zaheer" userId="S::ayesha.zaheer@ucp.edu.pk::6a8f7965-6b25-425d-aac6-05062c014fc9" providerId="AD" clId="Web-{7FF27A1D-4E80-42E5-BED3-56F19AD6A63F}" dt="2020-06-01T17:52:28.057" v="463" actId="20577"/>
          <ac:spMkLst>
            <pc:docMk/>
            <pc:sldMk cId="131275997" sldId="258"/>
            <ac:spMk id="2" creationId="{1B1FDDF3-FEC6-4B57-AC42-9026A7A37B58}"/>
          </ac:spMkLst>
        </pc:spChg>
        <pc:spChg chg="mod">
          <ac:chgData name="Ayesha Zaheer" userId="S::ayesha.zaheer@ucp.edu.pk::6a8f7965-6b25-425d-aac6-05062c014fc9" providerId="AD" clId="Web-{7FF27A1D-4E80-42E5-BED3-56F19AD6A63F}" dt="2020-06-01T18:27:51.449" v="1364" actId="20577"/>
          <ac:spMkLst>
            <pc:docMk/>
            <pc:sldMk cId="131275997" sldId="258"/>
            <ac:spMk id="3" creationId="{526AB49E-ABB9-4BD4-8168-1AD766F7B8C4}"/>
          </ac:spMkLst>
        </pc:spChg>
      </pc:sldChg>
      <pc:sldChg chg="addSp delSp modSp new">
        <pc:chgData name="Ayesha Zaheer" userId="S::ayesha.zaheer@ucp.edu.pk::6a8f7965-6b25-425d-aac6-05062c014fc9" providerId="AD" clId="Web-{7FF27A1D-4E80-42E5-BED3-56F19AD6A63F}" dt="2020-06-01T18:27:43.949" v="1361"/>
        <pc:sldMkLst>
          <pc:docMk/>
          <pc:sldMk cId="4218617555" sldId="259"/>
        </pc:sldMkLst>
        <pc:spChg chg="mod">
          <ac:chgData name="Ayesha Zaheer" userId="S::ayesha.zaheer@ucp.edu.pk::6a8f7965-6b25-425d-aac6-05062c014fc9" providerId="AD" clId="Web-{7FF27A1D-4E80-42E5-BED3-56F19AD6A63F}" dt="2020-06-01T17:58:20.789" v="1236" actId="20577"/>
          <ac:spMkLst>
            <pc:docMk/>
            <pc:sldMk cId="4218617555" sldId="259"/>
            <ac:spMk id="2" creationId="{D0229DBB-F6C8-4998-BE01-657F73C438BE}"/>
          </ac:spMkLst>
        </pc:spChg>
        <pc:spChg chg="del">
          <ac:chgData name="Ayesha Zaheer" userId="S::ayesha.zaheer@ucp.edu.pk::6a8f7965-6b25-425d-aac6-05062c014fc9" providerId="AD" clId="Web-{7FF27A1D-4E80-42E5-BED3-56F19AD6A63F}" dt="2020-06-01T17:58:36.336" v="1238"/>
          <ac:spMkLst>
            <pc:docMk/>
            <pc:sldMk cId="4218617555" sldId="259"/>
            <ac:spMk id="3" creationId="{E1435DD5-24E1-4082-867A-156CD1AB07C0}"/>
          </ac:spMkLst>
        </pc:spChg>
        <pc:spChg chg="add mod">
          <ac:chgData name="Ayesha Zaheer" userId="S::ayesha.zaheer@ucp.edu.pk::6a8f7965-6b25-425d-aac6-05062c014fc9" providerId="AD" clId="Web-{7FF27A1D-4E80-42E5-BED3-56F19AD6A63F}" dt="2020-06-01T18:11:23.799" v="1271" actId="1076"/>
          <ac:spMkLst>
            <pc:docMk/>
            <pc:sldMk cId="4218617555" sldId="259"/>
            <ac:spMk id="5" creationId="{0E5D3C99-A132-4183-8A66-624258D664DB}"/>
          </ac:spMkLst>
        </pc:spChg>
        <pc:spChg chg="add mod">
          <ac:chgData name="Ayesha Zaheer" userId="S::ayesha.zaheer@ucp.edu.pk::6a8f7965-6b25-425d-aac6-05062c014fc9" providerId="AD" clId="Web-{7FF27A1D-4E80-42E5-BED3-56F19AD6A63F}" dt="2020-06-01T18:12:31.533" v="1296" actId="1076"/>
          <ac:spMkLst>
            <pc:docMk/>
            <pc:sldMk cId="4218617555" sldId="259"/>
            <ac:spMk id="6" creationId="{30A2774C-5C2B-4476-B18D-5794703E0DA3}"/>
          </ac:spMkLst>
        </pc:spChg>
        <pc:spChg chg="add mod">
          <ac:chgData name="Ayesha Zaheer" userId="S::ayesha.zaheer@ucp.edu.pk::6a8f7965-6b25-425d-aac6-05062c014fc9" providerId="AD" clId="Web-{7FF27A1D-4E80-42E5-BED3-56F19AD6A63F}" dt="2020-06-01T18:12:18.877" v="1295" actId="1076"/>
          <ac:spMkLst>
            <pc:docMk/>
            <pc:sldMk cId="4218617555" sldId="259"/>
            <ac:spMk id="7" creationId="{C267ACFC-7D2B-40C4-8095-C8EF943EE05F}"/>
          </ac:spMkLst>
        </pc:spChg>
        <pc:spChg chg="add mod">
          <ac:chgData name="Ayesha Zaheer" userId="S::ayesha.zaheer@ucp.edu.pk::6a8f7965-6b25-425d-aac6-05062c014fc9" providerId="AD" clId="Web-{7FF27A1D-4E80-42E5-BED3-56F19AD6A63F}" dt="2020-06-01T18:12:40.611" v="1297" actId="1076"/>
          <ac:spMkLst>
            <pc:docMk/>
            <pc:sldMk cId="4218617555" sldId="259"/>
            <ac:spMk id="8" creationId="{FFD73A22-38B1-436F-9409-C25D487C07DF}"/>
          </ac:spMkLst>
        </pc:spChg>
        <pc:graphicFrameChg chg="add mod ord modGraphic">
          <ac:chgData name="Ayesha Zaheer" userId="S::ayesha.zaheer@ucp.edu.pk::6a8f7965-6b25-425d-aac6-05062c014fc9" providerId="AD" clId="Web-{7FF27A1D-4E80-42E5-BED3-56F19AD6A63F}" dt="2020-06-01T18:27:43.949" v="1361"/>
          <ac:graphicFrameMkLst>
            <pc:docMk/>
            <pc:sldMk cId="4218617555" sldId="259"/>
            <ac:graphicFrameMk id="4" creationId="{FB4F4FB0-37A0-461D-B5E1-0F8184825677}"/>
          </ac:graphicFrameMkLst>
        </pc:graphicFrameChg>
        <pc:cxnChg chg="add mod">
          <ac:chgData name="Ayesha Zaheer" userId="S::ayesha.zaheer@ucp.edu.pk::6a8f7965-6b25-425d-aac6-05062c014fc9" providerId="AD" clId="Web-{7FF27A1D-4E80-42E5-BED3-56F19AD6A63F}" dt="2020-06-01T18:14:05.220" v="1308" actId="14100"/>
          <ac:cxnSpMkLst>
            <pc:docMk/>
            <pc:sldMk cId="4218617555" sldId="259"/>
            <ac:cxnSpMk id="9" creationId="{07CD4A93-C735-4607-8974-B224617E3F29}"/>
          </ac:cxnSpMkLst>
        </pc:cxnChg>
        <pc:cxnChg chg="add mod">
          <ac:chgData name="Ayesha Zaheer" userId="S::ayesha.zaheer@ucp.edu.pk::6a8f7965-6b25-425d-aac6-05062c014fc9" providerId="AD" clId="Web-{7FF27A1D-4E80-42E5-BED3-56F19AD6A63F}" dt="2020-06-01T18:13:47.877" v="1305" actId="14100"/>
          <ac:cxnSpMkLst>
            <pc:docMk/>
            <pc:sldMk cId="4218617555" sldId="259"/>
            <ac:cxnSpMk id="10" creationId="{AB8D8F43-DC1D-4A6A-97B1-E585BA5ED35C}"/>
          </ac:cxnSpMkLst>
        </pc:cxnChg>
        <pc:cxnChg chg="add mod">
          <ac:chgData name="Ayesha Zaheer" userId="S::ayesha.zaheer@ucp.edu.pk::6a8f7965-6b25-425d-aac6-05062c014fc9" providerId="AD" clId="Web-{7FF27A1D-4E80-42E5-BED3-56F19AD6A63F}" dt="2020-06-01T18:13:52.408" v="1306" actId="14100"/>
          <ac:cxnSpMkLst>
            <pc:docMk/>
            <pc:sldMk cId="4218617555" sldId="259"/>
            <ac:cxnSpMk id="11" creationId="{95C32AB9-9ACD-49A9-A18F-453346B355C9}"/>
          </ac:cxnSpMkLst>
        </pc:cxnChg>
      </pc:sldChg>
      <pc:sldChg chg="addSp modSp add replId">
        <pc:chgData name="Ayesha Zaheer" userId="S::ayesha.zaheer@ucp.edu.pk::6a8f7965-6b25-425d-aac6-05062c014fc9" providerId="AD" clId="Web-{7FF27A1D-4E80-42E5-BED3-56F19AD6A63F}" dt="2020-06-01T18:27:47.465" v="1363"/>
        <pc:sldMkLst>
          <pc:docMk/>
          <pc:sldMk cId="658724388" sldId="260"/>
        </pc:sldMkLst>
        <pc:spChg chg="add mod">
          <ac:chgData name="Ayesha Zaheer" userId="S::ayesha.zaheer@ucp.edu.pk::6a8f7965-6b25-425d-aac6-05062c014fc9" providerId="AD" clId="Web-{7FF27A1D-4E80-42E5-BED3-56F19AD6A63F}" dt="2020-06-01T18:24:01.420" v="1327" actId="20577"/>
          <ac:spMkLst>
            <pc:docMk/>
            <pc:sldMk cId="658724388" sldId="260"/>
            <ac:spMk id="12" creationId="{3A34C004-B9E6-4612-B251-9C32F4933FF8}"/>
          </ac:spMkLst>
        </pc:spChg>
        <pc:spChg chg="add mod">
          <ac:chgData name="Ayesha Zaheer" userId="S::ayesha.zaheer@ucp.edu.pk::6a8f7965-6b25-425d-aac6-05062c014fc9" providerId="AD" clId="Web-{7FF27A1D-4E80-42E5-BED3-56F19AD6A63F}" dt="2020-06-01T18:26:14.606" v="1352" actId="1076"/>
          <ac:spMkLst>
            <pc:docMk/>
            <pc:sldMk cId="658724388" sldId="260"/>
            <ac:spMk id="13" creationId="{F17B2187-B5CA-421F-97DF-22AEE65E34B5}"/>
          </ac:spMkLst>
        </pc:spChg>
        <pc:spChg chg="add mod">
          <ac:chgData name="Ayesha Zaheer" userId="S::ayesha.zaheer@ucp.edu.pk::6a8f7965-6b25-425d-aac6-05062c014fc9" providerId="AD" clId="Web-{7FF27A1D-4E80-42E5-BED3-56F19AD6A63F}" dt="2020-06-01T18:25:39.107" v="1348" actId="20577"/>
          <ac:spMkLst>
            <pc:docMk/>
            <pc:sldMk cId="658724388" sldId="260"/>
            <ac:spMk id="14" creationId="{EB018F3C-F12B-481D-8FE2-26CC07A7DAEB}"/>
          </ac:spMkLst>
        </pc:spChg>
        <pc:graphicFrameChg chg="mod modGraphic">
          <ac:chgData name="Ayesha Zaheer" userId="S::ayesha.zaheer@ucp.edu.pk::6a8f7965-6b25-425d-aac6-05062c014fc9" providerId="AD" clId="Web-{7FF27A1D-4E80-42E5-BED3-56F19AD6A63F}" dt="2020-06-01T18:27:47.465" v="1363"/>
          <ac:graphicFrameMkLst>
            <pc:docMk/>
            <pc:sldMk cId="658724388" sldId="260"/>
            <ac:graphicFrameMk id="4" creationId="{FB4F4FB0-37A0-461D-B5E1-0F8184825677}"/>
          </ac:graphicFrameMkLst>
        </pc:graphicFrameChg>
        <pc:cxnChg chg="add mod">
          <ac:chgData name="Ayesha Zaheer" userId="S::ayesha.zaheer@ucp.edu.pk::6a8f7965-6b25-425d-aac6-05062c014fc9" providerId="AD" clId="Web-{7FF27A1D-4E80-42E5-BED3-56F19AD6A63F}" dt="2020-06-01T18:26:22.528" v="1353" actId="14100"/>
          <ac:cxnSpMkLst>
            <pc:docMk/>
            <pc:sldMk cId="658724388" sldId="260"/>
            <ac:cxnSpMk id="15" creationId="{F86CBC80-9C96-41B3-B980-80AA7AC8AF15}"/>
          </ac:cxnSpMkLst>
        </pc:cxnChg>
        <pc:cxnChg chg="add mod">
          <ac:chgData name="Ayesha Zaheer" userId="S::ayesha.zaheer@ucp.edu.pk::6a8f7965-6b25-425d-aac6-05062c014fc9" providerId="AD" clId="Web-{7FF27A1D-4E80-42E5-BED3-56F19AD6A63F}" dt="2020-06-01T18:25:16.763" v="1342" actId="14100"/>
          <ac:cxnSpMkLst>
            <pc:docMk/>
            <pc:sldMk cId="658724388" sldId="260"/>
            <ac:cxnSpMk id="16" creationId="{96D3479E-46E4-4861-BDEE-5C2F7C632C9B}"/>
          </ac:cxnSpMkLst>
        </pc:cxnChg>
      </pc:sldChg>
      <pc:sldChg chg="addSp modSp add replId">
        <pc:chgData name="Ayesha Zaheer" userId="S::ayesha.zaheer@ucp.edu.pk::6a8f7965-6b25-425d-aac6-05062c014fc9" providerId="AD" clId="Web-{7FF27A1D-4E80-42E5-BED3-56F19AD6A63F}" dt="2020-06-01T18:36:44.259" v="1400" actId="14100"/>
        <pc:sldMkLst>
          <pc:docMk/>
          <pc:sldMk cId="4219847917" sldId="261"/>
        </pc:sldMkLst>
        <pc:spChg chg="add mod">
          <ac:chgData name="Ayesha Zaheer" userId="S::ayesha.zaheer@ucp.edu.pk::6a8f7965-6b25-425d-aac6-05062c014fc9" providerId="AD" clId="Web-{7FF27A1D-4E80-42E5-BED3-56F19AD6A63F}" dt="2020-06-01T18:35:10.728" v="1390" actId="1076"/>
          <ac:spMkLst>
            <pc:docMk/>
            <pc:sldMk cId="4219847917" sldId="261"/>
            <ac:spMk id="3" creationId="{D3D8E7BC-13CA-46B0-AC05-6A35D590391A}"/>
          </ac:spMkLst>
        </pc:spChg>
        <pc:spChg chg="mod">
          <ac:chgData name="Ayesha Zaheer" userId="S::ayesha.zaheer@ucp.edu.pk::6a8f7965-6b25-425d-aac6-05062c014fc9" providerId="AD" clId="Web-{7FF27A1D-4E80-42E5-BED3-56F19AD6A63F}" dt="2020-06-01T18:34:08.197" v="1380" actId="1076"/>
          <ac:spMkLst>
            <pc:docMk/>
            <pc:sldMk cId="4219847917" sldId="261"/>
            <ac:spMk id="5" creationId="{0E5D3C99-A132-4183-8A66-624258D664DB}"/>
          </ac:spMkLst>
        </pc:spChg>
        <pc:spChg chg="mod">
          <ac:chgData name="Ayesha Zaheer" userId="S::ayesha.zaheer@ucp.edu.pk::6a8f7965-6b25-425d-aac6-05062c014fc9" providerId="AD" clId="Web-{7FF27A1D-4E80-42E5-BED3-56F19AD6A63F}" dt="2020-06-01T18:34:15.041" v="1381" actId="1076"/>
          <ac:spMkLst>
            <pc:docMk/>
            <pc:sldMk cId="4219847917" sldId="261"/>
            <ac:spMk id="12" creationId="{3A34C004-B9E6-4612-B251-9C32F4933FF8}"/>
          </ac:spMkLst>
        </pc:spChg>
        <pc:graphicFrameChg chg="mod modGraphic">
          <ac:chgData name="Ayesha Zaheer" userId="S::ayesha.zaheer@ucp.edu.pk::6a8f7965-6b25-425d-aac6-05062c014fc9" providerId="AD" clId="Web-{7FF27A1D-4E80-42E5-BED3-56F19AD6A63F}" dt="2020-06-01T18:27:37.590" v="1359"/>
          <ac:graphicFrameMkLst>
            <pc:docMk/>
            <pc:sldMk cId="4219847917" sldId="261"/>
            <ac:graphicFrameMk id="4" creationId="{FB4F4FB0-37A0-461D-B5E1-0F8184825677}"/>
          </ac:graphicFrameMkLst>
        </pc:graphicFrameChg>
        <pc:cxnChg chg="mod">
          <ac:chgData name="Ayesha Zaheer" userId="S::ayesha.zaheer@ucp.edu.pk::6a8f7965-6b25-425d-aac6-05062c014fc9" providerId="AD" clId="Web-{7FF27A1D-4E80-42E5-BED3-56F19AD6A63F}" dt="2020-06-01T18:35:34.540" v="1392" actId="14100"/>
          <ac:cxnSpMkLst>
            <pc:docMk/>
            <pc:sldMk cId="4219847917" sldId="261"/>
            <ac:cxnSpMk id="10" creationId="{AB8D8F43-DC1D-4A6A-97B1-E585BA5ED35C}"/>
          </ac:cxnSpMkLst>
        </pc:cxnChg>
        <pc:cxnChg chg="mod">
          <ac:chgData name="Ayesha Zaheer" userId="S::ayesha.zaheer@ucp.edu.pk::6a8f7965-6b25-425d-aac6-05062c014fc9" providerId="AD" clId="Web-{7FF27A1D-4E80-42E5-BED3-56F19AD6A63F}" dt="2020-06-01T18:35:30.353" v="1391" actId="14100"/>
          <ac:cxnSpMkLst>
            <pc:docMk/>
            <pc:sldMk cId="4219847917" sldId="261"/>
            <ac:cxnSpMk id="11" creationId="{95C32AB9-9ACD-49A9-A18F-453346B355C9}"/>
          </ac:cxnSpMkLst>
        </pc:cxnChg>
        <pc:cxnChg chg="mod">
          <ac:chgData name="Ayesha Zaheer" userId="S::ayesha.zaheer@ucp.edu.pk::6a8f7965-6b25-425d-aac6-05062c014fc9" providerId="AD" clId="Web-{7FF27A1D-4E80-42E5-BED3-56F19AD6A63F}" dt="2020-06-01T18:34:22.259" v="1382" actId="14100"/>
          <ac:cxnSpMkLst>
            <pc:docMk/>
            <pc:sldMk cId="4219847917" sldId="261"/>
            <ac:cxnSpMk id="15" creationId="{F86CBC80-9C96-41B3-B980-80AA7AC8AF15}"/>
          </ac:cxnSpMkLst>
        </pc:cxnChg>
        <pc:cxnChg chg="add mod">
          <ac:chgData name="Ayesha Zaheer" userId="S::ayesha.zaheer@ucp.edu.pk::6a8f7965-6b25-425d-aac6-05062c014fc9" providerId="AD" clId="Web-{7FF27A1D-4E80-42E5-BED3-56F19AD6A63F}" dt="2020-06-01T18:36:44.259" v="1400" actId="14100"/>
          <ac:cxnSpMkLst>
            <pc:docMk/>
            <pc:sldMk cId="4219847917" sldId="261"/>
            <ac:cxnSpMk id="17" creationId="{7C9E68B1-C08E-4A84-A2C7-5EEF3EB8B8E9}"/>
          </ac:cxnSpMkLst>
        </pc:cxnChg>
        <pc:cxnChg chg="add mod">
          <ac:chgData name="Ayesha Zaheer" userId="S::ayesha.zaheer@ucp.edu.pk::6a8f7965-6b25-425d-aac6-05062c014fc9" providerId="AD" clId="Web-{7FF27A1D-4E80-42E5-BED3-56F19AD6A63F}" dt="2020-06-01T18:36:40.212" v="1399" actId="14100"/>
          <ac:cxnSpMkLst>
            <pc:docMk/>
            <pc:sldMk cId="4219847917" sldId="261"/>
            <ac:cxnSpMk id="18" creationId="{B7C8B7C9-4E83-43B8-A564-4DE1C23CC890}"/>
          </ac:cxnSpMkLst>
        </pc:cxnChg>
      </pc:sldChg>
      <pc:sldChg chg="addSp modSp add replId">
        <pc:chgData name="Ayesha Zaheer" userId="S::ayesha.zaheer@ucp.edu.pk::6a8f7965-6b25-425d-aac6-05062c014fc9" providerId="AD" clId="Web-{7FF27A1D-4E80-42E5-BED3-56F19AD6A63F}" dt="2020-06-01T19:01:27.494" v="1426" actId="20577"/>
        <pc:sldMkLst>
          <pc:docMk/>
          <pc:sldMk cId="1792023478" sldId="262"/>
        </pc:sldMkLst>
        <pc:spChg chg="add mod">
          <ac:chgData name="Ayesha Zaheer" userId="S::ayesha.zaheer@ucp.edu.pk::6a8f7965-6b25-425d-aac6-05062c014fc9" providerId="AD" clId="Web-{7FF27A1D-4E80-42E5-BED3-56F19AD6A63F}" dt="2020-06-01T19:01:12.603" v="1419" actId="20577"/>
          <ac:spMkLst>
            <pc:docMk/>
            <pc:sldMk cId="1792023478" sldId="262"/>
            <ac:spMk id="19" creationId="{3A849741-2504-4BFC-B683-CE0A67AAD8CB}"/>
          </ac:spMkLst>
        </pc:spChg>
        <pc:spChg chg="add mod">
          <ac:chgData name="Ayesha Zaheer" userId="S::ayesha.zaheer@ucp.edu.pk::6a8f7965-6b25-425d-aac6-05062c014fc9" providerId="AD" clId="Web-{7FF27A1D-4E80-42E5-BED3-56F19AD6A63F}" dt="2020-06-01T19:01:27.494" v="1426" actId="20577"/>
          <ac:spMkLst>
            <pc:docMk/>
            <pc:sldMk cId="1792023478" sldId="262"/>
            <ac:spMk id="20" creationId="{731FA557-1479-4EA5-BCCC-0764E63A98CB}"/>
          </ac:spMkLst>
        </pc:spChg>
        <pc:graphicFrameChg chg="mod modGraphic">
          <ac:chgData name="Ayesha Zaheer" userId="S::ayesha.zaheer@ucp.edu.pk::6a8f7965-6b25-425d-aac6-05062c014fc9" providerId="AD" clId="Web-{7FF27A1D-4E80-42E5-BED3-56F19AD6A63F}" dt="2020-06-01T18:59:21.198" v="1416"/>
          <ac:graphicFrameMkLst>
            <pc:docMk/>
            <pc:sldMk cId="1792023478" sldId="262"/>
            <ac:graphicFrameMk id="4" creationId="{FB4F4FB0-37A0-461D-B5E1-0F8184825677}"/>
          </ac:graphicFrameMkLst>
        </pc:graphicFrameChg>
      </pc:sldChg>
      <pc:sldChg chg="add replId">
        <pc:chgData name="Ayesha Zaheer" userId="S::ayesha.zaheer@ucp.edu.pk::6a8f7965-6b25-425d-aac6-05062c014fc9" providerId="AD" clId="Web-{7FF27A1D-4E80-42E5-BED3-56F19AD6A63F}" dt="2020-06-01T19:10:10.552" v="1429"/>
        <pc:sldMkLst>
          <pc:docMk/>
          <pc:sldMk cId="484756258" sldId="263"/>
        </pc:sldMkLst>
      </pc:sldChg>
    </pc:docChg>
  </pc:docChgLst>
  <pc:docChgLst>
    <pc:chgData name="Ayesha Zaheer" userId="S::ayesha.zaheer@ucp.edu.pk::6a8f7965-6b25-425d-aac6-05062c014fc9" providerId="AD" clId="Web-{E8B9E310-04B6-FD3D-A554-67A196253AC3}"/>
    <pc:docChg chg="addSld modSld">
      <pc:chgData name="Ayesha Zaheer" userId="S::ayesha.zaheer@ucp.edu.pk::6a8f7965-6b25-425d-aac6-05062c014fc9" providerId="AD" clId="Web-{E8B9E310-04B6-FD3D-A554-67A196253AC3}" dt="2020-06-05T05:25:19.601" v="97" actId="20577"/>
      <pc:docMkLst>
        <pc:docMk/>
      </pc:docMkLst>
      <pc:sldChg chg="modSp new">
        <pc:chgData name="Ayesha Zaheer" userId="S::ayesha.zaheer@ucp.edu.pk::6a8f7965-6b25-425d-aac6-05062c014fc9" providerId="AD" clId="Web-{E8B9E310-04B6-FD3D-A554-67A196253AC3}" dt="2020-06-05T05:25:17.538" v="95" actId="20577"/>
        <pc:sldMkLst>
          <pc:docMk/>
          <pc:sldMk cId="3920085122" sldId="270"/>
        </pc:sldMkLst>
        <pc:spChg chg="mod">
          <ac:chgData name="Ayesha Zaheer" userId="S::ayesha.zaheer@ucp.edu.pk::6a8f7965-6b25-425d-aac6-05062c014fc9" providerId="AD" clId="Web-{E8B9E310-04B6-FD3D-A554-67A196253AC3}" dt="2020-06-05T04:29:39.617" v="31" actId="20577"/>
          <ac:spMkLst>
            <pc:docMk/>
            <pc:sldMk cId="3920085122" sldId="270"/>
            <ac:spMk id="2" creationId="{9FF317AC-B05B-4118-B919-AC14DB62288A}"/>
          </ac:spMkLst>
        </pc:spChg>
        <pc:spChg chg="mod">
          <ac:chgData name="Ayesha Zaheer" userId="S::ayesha.zaheer@ucp.edu.pk::6a8f7965-6b25-425d-aac6-05062c014fc9" providerId="AD" clId="Web-{E8B9E310-04B6-FD3D-A554-67A196253AC3}" dt="2020-06-05T05:25:17.538" v="95" actId="20577"/>
          <ac:spMkLst>
            <pc:docMk/>
            <pc:sldMk cId="3920085122" sldId="270"/>
            <ac:spMk id="3" creationId="{33F0DBC8-0A9A-4501-9FE4-B72AAE4A7A9E}"/>
          </ac:spMkLst>
        </pc:spChg>
      </pc:sldChg>
    </pc:docChg>
  </pc:docChgLst>
  <pc:docChgLst>
    <pc:chgData name="Ayesha Zaheer" userId="S::ayesha.zaheer@ucp.edu.pk::6a8f7965-6b25-425d-aac6-05062c014fc9" providerId="AD" clId="Web-{F57A13AF-78CC-C77B-3797-8EBA611E1F64}"/>
    <pc:docChg chg="addSld modSld">
      <pc:chgData name="Ayesha Zaheer" userId="S::ayesha.zaheer@ucp.edu.pk::6a8f7965-6b25-425d-aac6-05062c014fc9" providerId="AD" clId="Web-{F57A13AF-78CC-C77B-3797-8EBA611E1F64}" dt="2020-06-01T20:50:51.565" v="685" actId="20577"/>
      <pc:docMkLst>
        <pc:docMk/>
      </pc:docMkLst>
      <pc:sldChg chg="modSp">
        <pc:chgData name="Ayesha Zaheer" userId="S::ayesha.zaheer@ucp.edu.pk::6a8f7965-6b25-425d-aac6-05062c014fc9" providerId="AD" clId="Web-{F57A13AF-78CC-C77B-3797-8EBA611E1F64}" dt="2020-06-01T20:32:13.519" v="614" actId="20577"/>
        <pc:sldMkLst>
          <pc:docMk/>
          <pc:sldMk cId="109857222" sldId="256"/>
        </pc:sldMkLst>
        <pc:spChg chg="mod">
          <ac:chgData name="Ayesha Zaheer" userId="S::ayesha.zaheer@ucp.edu.pk::6a8f7965-6b25-425d-aac6-05062c014fc9" providerId="AD" clId="Web-{F57A13AF-78CC-C77B-3797-8EBA611E1F64}" dt="2020-06-01T20:32:13.519" v="614" actId="20577"/>
          <ac:spMkLst>
            <pc:docMk/>
            <pc:sldMk cId="109857222" sldId="256"/>
            <ac:spMk id="2" creationId="{00000000-0000-0000-0000-000000000000}"/>
          </ac:spMkLst>
        </pc:spChg>
      </pc:sldChg>
      <pc:sldChg chg="modSp">
        <pc:chgData name="Ayesha Zaheer" userId="S::ayesha.zaheer@ucp.edu.pk::6a8f7965-6b25-425d-aac6-05062c014fc9" providerId="AD" clId="Web-{F57A13AF-78CC-C77B-3797-8EBA611E1F64}" dt="2020-06-01T20:25:33.784" v="202" actId="20577"/>
        <pc:sldMkLst>
          <pc:docMk/>
          <pc:sldMk cId="4219847917" sldId="261"/>
        </pc:sldMkLst>
        <pc:spChg chg="mod">
          <ac:chgData name="Ayesha Zaheer" userId="S::ayesha.zaheer@ucp.edu.pk::6a8f7965-6b25-425d-aac6-05062c014fc9" providerId="AD" clId="Web-{F57A13AF-78CC-C77B-3797-8EBA611E1F64}" dt="2020-06-01T20:25:33.784" v="202" actId="20577"/>
          <ac:spMkLst>
            <pc:docMk/>
            <pc:sldMk cId="4219847917" sldId="261"/>
            <ac:spMk id="2" creationId="{D0229DBB-F6C8-4998-BE01-657F73C438BE}"/>
          </ac:spMkLst>
        </pc:spChg>
      </pc:sldChg>
      <pc:sldChg chg="modSp">
        <pc:chgData name="Ayesha Zaheer" userId="S::ayesha.zaheer@ucp.edu.pk::6a8f7965-6b25-425d-aac6-05062c014fc9" providerId="AD" clId="Web-{F57A13AF-78CC-C77B-3797-8EBA611E1F64}" dt="2020-06-01T20:25:17.847" v="172" actId="20577"/>
        <pc:sldMkLst>
          <pc:docMk/>
          <pc:sldMk cId="1792023478" sldId="262"/>
        </pc:sldMkLst>
        <pc:spChg chg="mod">
          <ac:chgData name="Ayesha Zaheer" userId="S::ayesha.zaheer@ucp.edu.pk::6a8f7965-6b25-425d-aac6-05062c014fc9" providerId="AD" clId="Web-{F57A13AF-78CC-C77B-3797-8EBA611E1F64}" dt="2020-06-01T20:25:17.847" v="172" actId="20577"/>
          <ac:spMkLst>
            <pc:docMk/>
            <pc:sldMk cId="1792023478" sldId="262"/>
            <ac:spMk id="2" creationId="{D0229DBB-F6C8-4998-BE01-657F73C438BE}"/>
          </ac:spMkLst>
        </pc:spChg>
      </pc:sldChg>
      <pc:sldChg chg="modSp">
        <pc:chgData name="Ayesha Zaheer" userId="S::ayesha.zaheer@ucp.edu.pk::6a8f7965-6b25-425d-aac6-05062c014fc9" providerId="AD" clId="Web-{F57A13AF-78CC-C77B-3797-8EBA611E1F64}" dt="2020-06-01T20:25:12.456" v="169" actId="20577"/>
        <pc:sldMkLst>
          <pc:docMk/>
          <pc:sldMk cId="484756258" sldId="263"/>
        </pc:sldMkLst>
        <pc:spChg chg="mod">
          <ac:chgData name="Ayesha Zaheer" userId="S::ayesha.zaheer@ucp.edu.pk::6a8f7965-6b25-425d-aac6-05062c014fc9" providerId="AD" clId="Web-{F57A13AF-78CC-C77B-3797-8EBA611E1F64}" dt="2020-06-01T20:25:12.456" v="169" actId="20577"/>
          <ac:spMkLst>
            <pc:docMk/>
            <pc:sldMk cId="484756258" sldId="263"/>
            <ac:spMk id="2" creationId="{D0229DBB-F6C8-4998-BE01-657F73C438BE}"/>
          </ac:spMkLst>
        </pc:spChg>
      </pc:sldChg>
      <pc:sldChg chg="addSp modSp add replId">
        <pc:chgData name="Ayesha Zaheer" userId="S::ayesha.zaheer@ucp.edu.pk::6a8f7965-6b25-425d-aac6-05062c014fc9" providerId="AD" clId="Web-{F57A13AF-78CC-C77B-3797-8EBA611E1F64}" dt="2020-06-01T20:25:08.113" v="166" actId="20577"/>
        <pc:sldMkLst>
          <pc:docMk/>
          <pc:sldMk cId="395685245" sldId="264"/>
        </pc:sldMkLst>
        <pc:spChg chg="mod">
          <ac:chgData name="Ayesha Zaheer" userId="S::ayesha.zaheer@ucp.edu.pk::6a8f7965-6b25-425d-aac6-05062c014fc9" providerId="AD" clId="Web-{F57A13AF-78CC-C77B-3797-8EBA611E1F64}" dt="2020-06-01T20:25:08.113" v="166" actId="20577"/>
          <ac:spMkLst>
            <pc:docMk/>
            <pc:sldMk cId="395685245" sldId="264"/>
            <ac:spMk id="2" creationId="{D0229DBB-F6C8-4998-BE01-657F73C438BE}"/>
          </ac:spMkLst>
        </pc:spChg>
        <pc:spChg chg="mod">
          <ac:chgData name="Ayesha Zaheer" userId="S::ayesha.zaheer@ucp.edu.pk::6a8f7965-6b25-425d-aac6-05062c014fc9" providerId="AD" clId="Web-{F57A13AF-78CC-C77B-3797-8EBA611E1F64}" dt="2020-06-01T20:15:29.160" v="12" actId="1076"/>
          <ac:spMkLst>
            <pc:docMk/>
            <pc:sldMk cId="395685245" sldId="264"/>
            <ac:spMk id="6" creationId="{30A2774C-5C2B-4476-B18D-5794703E0DA3}"/>
          </ac:spMkLst>
        </pc:spChg>
        <pc:spChg chg="mod">
          <ac:chgData name="Ayesha Zaheer" userId="S::ayesha.zaheer@ucp.edu.pk::6a8f7965-6b25-425d-aac6-05062c014fc9" providerId="AD" clId="Web-{F57A13AF-78CC-C77B-3797-8EBA611E1F64}" dt="2020-06-01T20:18:00.300" v="44" actId="1076"/>
          <ac:spMkLst>
            <pc:docMk/>
            <pc:sldMk cId="395685245" sldId="264"/>
            <ac:spMk id="8" creationId="{FFD73A22-38B1-436F-9409-C25D487C07DF}"/>
          </ac:spMkLst>
        </pc:spChg>
        <pc:spChg chg="mod">
          <ac:chgData name="Ayesha Zaheer" userId="S::ayesha.zaheer@ucp.edu.pk::6a8f7965-6b25-425d-aac6-05062c014fc9" providerId="AD" clId="Web-{F57A13AF-78CC-C77B-3797-8EBA611E1F64}" dt="2020-06-01T20:19:40.910" v="61" actId="1076"/>
          <ac:spMkLst>
            <pc:docMk/>
            <pc:sldMk cId="395685245" sldId="264"/>
            <ac:spMk id="20" creationId="{731FA557-1479-4EA5-BCCC-0764E63A98CB}"/>
          </ac:spMkLst>
        </pc:spChg>
        <pc:spChg chg="add mod">
          <ac:chgData name="Ayesha Zaheer" userId="S::ayesha.zaheer@ucp.edu.pk::6a8f7965-6b25-425d-aac6-05062c014fc9" providerId="AD" clId="Web-{F57A13AF-78CC-C77B-3797-8EBA611E1F64}" dt="2020-06-01T20:16:56.269" v="30" actId="20577"/>
          <ac:spMkLst>
            <pc:docMk/>
            <pc:sldMk cId="395685245" sldId="264"/>
            <ac:spMk id="21" creationId="{1A20ABEE-6592-4B33-9756-3787B81D12A9}"/>
          </ac:spMkLst>
        </pc:spChg>
        <pc:spChg chg="add mod">
          <ac:chgData name="Ayesha Zaheer" userId="S::ayesha.zaheer@ucp.edu.pk::6a8f7965-6b25-425d-aac6-05062c014fc9" providerId="AD" clId="Web-{F57A13AF-78CC-C77B-3797-8EBA611E1F64}" dt="2020-06-01T20:17:05.222" v="37" actId="20577"/>
          <ac:spMkLst>
            <pc:docMk/>
            <pc:sldMk cId="395685245" sldId="264"/>
            <ac:spMk id="22" creationId="{42BDC520-0DE6-4C98-9A4A-923A87F74B41}"/>
          </ac:spMkLst>
        </pc:spChg>
        <pc:spChg chg="add mod">
          <ac:chgData name="Ayesha Zaheer" userId="S::ayesha.zaheer@ucp.edu.pk::6a8f7965-6b25-425d-aac6-05062c014fc9" providerId="AD" clId="Web-{F57A13AF-78CC-C77B-3797-8EBA611E1F64}" dt="2020-06-01T20:17:11.206" v="38" actId="20577"/>
          <ac:spMkLst>
            <pc:docMk/>
            <pc:sldMk cId="395685245" sldId="264"/>
            <ac:spMk id="23" creationId="{FC8DA0E0-EFFF-4987-BEFF-6A836C17ED4C}"/>
          </ac:spMkLst>
        </pc:spChg>
        <pc:spChg chg="add mod">
          <ac:chgData name="Ayesha Zaheer" userId="S::ayesha.zaheer@ucp.edu.pk::6a8f7965-6b25-425d-aac6-05062c014fc9" providerId="AD" clId="Web-{F57A13AF-78CC-C77B-3797-8EBA611E1F64}" dt="2020-06-01T20:21:40.347" v="78" actId="1076"/>
          <ac:spMkLst>
            <pc:docMk/>
            <pc:sldMk cId="395685245" sldId="264"/>
            <ac:spMk id="24" creationId="{E705BD8A-2E79-4A2B-A68F-066F046CE596}"/>
          </ac:spMkLst>
        </pc:spChg>
        <pc:spChg chg="add mod">
          <ac:chgData name="Ayesha Zaheer" userId="S::ayesha.zaheer@ucp.edu.pk::6a8f7965-6b25-425d-aac6-05062c014fc9" providerId="AD" clId="Web-{F57A13AF-78CC-C77B-3797-8EBA611E1F64}" dt="2020-06-01T20:18:53.519" v="56" actId="1076"/>
          <ac:spMkLst>
            <pc:docMk/>
            <pc:sldMk cId="395685245" sldId="264"/>
            <ac:spMk id="25" creationId="{E7199188-9609-4586-88F5-1EE11D616843}"/>
          </ac:spMkLst>
        </pc:spChg>
        <pc:spChg chg="add mod">
          <ac:chgData name="Ayesha Zaheer" userId="S::ayesha.zaheer@ucp.edu.pk::6a8f7965-6b25-425d-aac6-05062c014fc9" providerId="AD" clId="Web-{F57A13AF-78CC-C77B-3797-8EBA611E1F64}" dt="2020-06-01T20:22:26.628" v="81" actId="20577"/>
          <ac:spMkLst>
            <pc:docMk/>
            <pc:sldMk cId="395685245" sldId="264"/>
            <ac:spMk id="31" creationId="{1C3DBD52-FCC7-4797-A9BE-020A6CDEA2A3}"/>
          </ac:spMkLst>
        </pc:spChg>
        <pc:spChg chg="add mod">
          <ac:chgData name="Ayesha Zaheer" userId="S::ayesha.zaheer@ucp.edu.pk::6a8f7965-6b25-425d-aac6-05062c014fc9" providerId="AD" clId="Web-{F57A13AF-78CC-C77B-3797-8EBA611E1F64}" dt="2020-06-01T20:22:44.691" v="86" actId="20577"/>
          <ac:spMkLst>
            <pc:docMk/>
            <pc:sldMk cId="395685245" sldId="264"/>
            <ac:spMk id="32" creationId="{1130E007-9658-457C-B5EB-5ED2984E1A2A}"/>
          </ac:spMkLst>
        </pc:spChg>
        <pc:graphicFrameChg chg="mod modGraphic">
          <ac:chgData name="Ayesha Zaheer" userId="S::ayesha.zaheer@ucp.edu.pk::6a8f7965-6b25-425d-aac6-05062c014fc9" providerId="AD" clId="Web-{F57A13AF-78CC-C77B-3797-8EBA611E1F64}" dt="2020-06-01T20:15:18.285" v="11"/>
          <ac:graphicFrameMkLst>
            <pc:docMk/>
            <pc:sldMk cId="395685245" sldId="264"/>
            <ac:graphicFrameMk id="4" creationId="{FB4F4FB0-37A0-461D-B5E1-0F8184825677}"/>
          </ac:graphicFrameMkLst>
        </pc:graphicFrameChg>
        <pc:cxnChg chg="mod">
          <ac:chgData name="Ayesha Zaheer" userId="S::ayesha.zaheer@ucp.edu.pk::6a8f7965-6b25-425d-aac6-05062c014fc9" providerId="AD" clId="Web-{F57A13AF-78CC-C77B-3797-8EBA611E1F64}" dt="2020-06-01T20:18:15.769" v="46" actId="14100"/>
          <ac:cxnSpMkLst>
            <pc:docMk/>
            <pc:sldMk cId="395685245" sldId="264"/>
            <ac:cxnSpMk id="9" creationId="{07CD4A93-C735-4607-8974-B224617E3F29}"/>
          </ac:cxnSpMkLst>
        </pc:cxnChg>
        <pc:cxnChg chg="mod">
          <ac:chgData name="Ayesha Zaheer" userId="S::ayesha.zaheer@ucp.edu.pk::6a8f7965-6b25-425d-aac6-05062c014fc9" providerId="AD" clId="Web-{F57A13AF-78CC-C77B-3797-8EBA611E1F64}" dt="2020-06-01T20:19:57.863" v="63" actId="14100"/>
          <ac:cxnSpMkLst>
            <pc:docMk/>
            <pc:sldMk cId="395685245" sldId="264"/>
            <ac:cxnSpMk id="10" creationId="{AB8D8F43-DC1D-4A6A-97B1-E585BA5ED35C}"/>
          </ac:cxnSpMkLst>
        </pc:cxnChg>
        <pc:cxnChg chg="add mod">
          <ac:chgData name="Ayesha Zaheer" userId="S::ayesha.zaheer@ucp.edu.pk::6a8f7965-6b25-425d-aac6-05062c014fc9" providerId="AD" clId="Web-{F57A13AF-78CC-C77B-3797-8EBA611E1F64}" dt="2020-06-01T20:20:07.644" v="64" actId="1076"/>
          <ac:cxnSpMkLst>
            <pc:docMk/>
            <pc:sldMk cId="395685245" sldId="264"/>
            <ac:cxnSpMk id="26" creationId="{FC5C7662-09C8-46B4-8632-C67E58409AE4}"/>
          </ac:cxnSpMkLst>
        </pc:cxnChg>
        <pc:cxnChg chg="add mod">
          <ac:chgData name="Ayesha Zaheer" userId="S::ayesha.zaheer@ucp.edu.pk::6a8f7965-6b25-425d-aac6-05062c014fc9" providerId="AD" clId="Web-{F57A13AF-78CC-C77B-3797-8EBA611E1F64}" dt="2020-06-01T20:20:56.331" v="74" actId="14100"/>
          <ac:cxnSpMkLst>
            <pc:docMk/>
            <pc:sldMk cId="395685245" sldId="264"/>
            <ac:cxnSpMk id="27" creationId="{5B59DA52-CCC5-49F1-9C36-74A7C16F3F60}"/>
          </ac:cxnSpMkLst>
        </pc:cxnChg>
        <pc:cxnChg chg="add mod">
          <ac:chgData name="Ayesha Zaheer" userId="S::ayesha.zaheer@ucp.edu.pk::6a8f7965-6b25-425d-aac6-05062c014fc9" providerId="AD" clId="Web-{F57A13AF-78CC-C77B-3797-8EBA611E1F64}" dt="2020-06-01T20:20:20.581" v="66" actId="14100"/>
          <ac:cxnSpMkLst>
            <pc:docMk/>
            <pc:sldMk cId="395685245" sldId="264"/>
            <ac:cxnSpMk id="28" creationId="{D7CDE592-24D5-4768-9585-63F577A52157}"/>
          </ac:cxnSpMkLst>
        </pc:cxnChg>
        <pc:cxnChg chg="add mod">
          <ac:chgData name="Ayesha Zaheer" userId="S::ayesha.zaheer@ucp.edu.pk::6a8f7965-6b25-425d-aac6-05062c014fc9" providerId="AD" clId="Web-{F57A13AF-78CC-C77B-3797-8EBA611E1F64}" dt="2020-06-01T20:21:25.581" v="76" actId="14100"/>
          <ac:cxnSpMkLst>
            <pc:docMk/>
            <pc:sldMk cId="395685245" sldId="264"/>
            <ac:cxnSpMk id="29" creationId="{6A170063-D406-4253-B7D5-58BE5BB99727}"/>
          </ac:cxnSpMkLst>
        </pc:cxnChg>
        <pc:cxnChg chg="add mod">
          <ac:chgData name="Ayesha Zaheer" userId="S::ayesha.zaheer@ucp.edu.pk::6a8f7965-6b25-425d-aac6-05062c014fc9" providerId="AD" clId="Web-{F57A13AF-78CC-C77B-3797-8EBA611E1F64}" dt="2020-06-01T20:21:35.097" v="77" actId="14100"/>
          <ac:cxnSpMkLst>
            <pc:docMk/>
            <pc:sldMk cId="395685245" sldId="264"/>
            <ac:cxnSpMk id="30" creationId="{E26CC2DD-32C2-44E3-BA01-75C2905F4E38}"/>
          </ac:cxnSpMkLst>
        </pc:cxnChg>
      </pc:sldChg>
      <pc:sldChg chg="addSp modSp add replId">
        <pc:chgData name="Ayesha Zaheer" userId="S::ayesha.zaheer@ucp.edu.pk::6a8f7965-6b25-425d-aac6-05062c014fc9" providerId="AD" clId="Web-{F57A13AF-78CC-C77B-3797-8EBA611E1F64}" dt="2020-06-01T20:31:48.894" v="587"/>
        <pc:sldMkLst>
          <pc:docMk/>
          <pc:sldMk cId="3599930274" sldId="265"/>
        </pc:sldMkLst>
        <pc:spChg chg="mod">
          <ac:chgData name="Ayesha Zaheer" userId="S::ayesha.zaheer@ucp.edu.pk::6a8f7965-6b25-425d-aac6-05062c014fc9" providerId="AD" clId="Web-{F57A13AF-78CC-C77B-3797-8EBA611E1F64}" dt="2020-06-01T20:26:53.769" v="225" actId="20577"/>
          <ac:spMkLst>
            <pc:docMk/>
            <pc:sldMk cId="3599930274" sldId="265"/>
            <ac:spMk id="2" creationId="{D0229DBB-F6C8-4998-BE01-657F73C438BE}"/>
          </ac:spMkLst>
        </pc:spChg>
        <pc:spChg chg="mod">
          <ac:chgData name="Ayesha Zaheer" userId="S::ayesha.zaheer@ucp.edu.pk::6a8f7965-6b25-425d-aac6-05062c014fc9" providerId="AD" clId="Web-{F57A13AF-78CC-C77B-3797-8EBA611E1F64}" dt="2020-06-01T20:27:15.331" v="228" actId="14100"/>
          <ac:spMkLst>
            <pc:docMk/>
            <pc:sldMk cId="3599930274" sldId="265"/>
            <ac:spMk id="32" creationId="{1130E007-9658-457C-B5EB-5ED2984E1A2A}"/>
          </ac:spMkLst>
        </pc:spChg>
        <pc:graphicFrameChg chg="mod modGraphic">
          <ac:chgData name="Ayesha Zaheer" userId="S::ayesha.zaheer@ucp.edu.pk::6a8f7965-6b25-425d-aac6-05062c014fc9" providerId="AD" clId="Web-{F57A13AF-78CC-C77B-3797-8EBA611E1F64}" dt="2020-06-01T20:31:48.894" v="587"/>
          <ac:graphicFrameMkLst>
            <pc:docMk/>
            <pc:sldMk cId="3599930274" sldId="265"/>
            <ac:graphicFrameMk id="4" creationId="{FB4F4FB0-37A0-461D-B5E1-0F8184825677}"/>
          </ac:graphicFrameMkLst>
        </pc:graphicFrameChg>
        <pc:cxnChg chg="add mod">
          <ac:chgData name="Ayesha Zaheer" userId="S::ayesha.zaheer@ucp.edu.pk::6a8f7965-6b25-425d-aac6-05062c014fc9" providerId="AD" clId="Web-{F57A13AF-78CC-C77B-3797-8EBA611E1F64}" dt="2020-06-01T20:28:14.753" v="235" actId="14100"/>
          <ac:cxnSpMkLst>
            <pc:docMk/>
            <pc:sldMk cId="3599930274" sldId="265"/>
            <ac:cxnSpMk id="33" creationId="{E2A07FBD-7939-44F7-BC1D-3CDD93BAC9B9}"/>
          </ac:cxnSpMkLst>
        </pc:cxnChg>
        <pc:cxnChg chg="add mod">
          <ac:chgData name="Ayesha Zaheer" userId="S::ayesha.zaheer@ucp.edu.pk::6a8f7965-6b25-425d-aac6-05062c014fc9" providerId="AD" clId="Web-{F57A13AF-78CC-C77B-3797-8EBA611E1F64}" dt="2020-06-01T20:29:09.066" v="239" actId="14100"/>
          <ac:cxnSpMkLst>
            <pc:docMk/>
            <pc:sldMk cId="3599930274" sldId="265"/>
            <ac:cxnSpMk id="34" creationId="{4BDEF165-1028-4956-AD70-DD36A57BFB98}"/>
          </ac:cxnSpMkLst>
        </pc:cxnChg>
      </pc:sldChg>
      <pc:sldChg chg="modSp new">
        <pc:chgData name="Ayesha Zaheer" userId="S::ayesha.zaheer@ucp.edu.pk::6a8f7965-6b25-425d-aac6-05062c014fc9" providerId="AD" clId="Web-{F57A13AF-78CC-C77B-3797-8EBA611E1F64}" dt="2020-06-01T20:50:42.721" v="666" actId="20577"/>
        <pc:sldMkLst>
          <pc:docMk/>
          <pc:sldMk cId="3727643168" sldId="266"/>
        </pc:sldMkLst>
        <pc:spChg chg="mod">
          <ac:chgData name="Ayesha Zaheer" userId="S::ayesha.zaheer@ucp.edu.pk::6a8f7965-6b25-425d-aac6-05062c014fc9" providerId="AD" clId="Web-{F57A13AF-78CC-C77B-3797-8EBA611E1F64}" dt="2020-06-01T20:32:36.941" v="631" actId="20577"/>
          <ac:spMkLst>
            <pc:docMk/>
            <pc:sldMk cId="3727643168" sldId="266"/>
            <ac:spMk id="2" creationId="{5DB5DF2D-A8A8-4C47-993F-3FAB2F56B634}"/>
          </ac:spMkLst>
        </pc:spChg>
        <pc:spChg chg="mod">
          <ac:chgData name="Ayesha Zaheer" userId="S::ayesha.zaheer@ucp.edu.pk::6a8f7965-6b25-425d-aac6-05062c014fc9" providerId="AD" clId="Web-{F57A13AF-78CC-C77B-3797-8EBA611E1F64}" dt="2020-06-01T20:50:42.721" v="666" actId="20577"/>
          <ac:spMkLst>
            <pc:docMk/>
            <pc:sldMk cId="3727643168" sldId="266"/>
            <ac:spMk id="3" creationId="{5F34D36E-DBA2-40D8-B832-8D462D42539A}"/>
          </ac:spMkLst>
        </pc:spChg>
      </pc:sldChg>
      <pc:sldChg chg="modSp new">
        <pc:chgData name="Ayesha Zaheer" userId="S::ayesha.zaheer@ucp.edu.pk::6a8f7965-6b25-425d-aac6-05062c014fc9" providerId="AD" clId="Web-{F57A13AF-78CC-C77B-3797-8EBA611E1F64}" dt="2020-06-01T20:50:48.612" v="683" actId="20577"/>
        <pc:sldMkLst>
          <pc:docMk/>
          <pc:sldMk cId="1197908192" sldId="267"/>
        </pc:sldMkLst>
        <pc:spChg chg="mod">
          <ac:chgData name="Ayesha Zaheer" userId="S::ayesha.zaheer@ucp.edu.pk::6a8f7965-6b25-425d-aac6-05062c014fc9" providerId="AD" clId="Web-{F57A13AF-78CC-C77B-3797-8EBA611E1F64}" dt="2020-06-01T20:50:48.612" v="683" actId="20577"/>
          <ac:spMkLst>
            <pc:docMk/>
            <pc:sldMk cId="1197908192" sldId="267"/>
            <ac:spMk id="2" creationId="{DD476CB3-71E1-44C6-8E6A-3E357ECB1751}"/>
          </ac:spMkLst>
        </pc:spChg>
      </pc:sldChg>
    </pc:docChg>
  </pc:docChgLst>
  <pc:docChgLst>
    <pc:chgData name="Ayesha Zaheer" userId="S::ayesha.zaheer@ucp.edu.pk::6a8f7965-6b25-425d-aac6-05062c014fc9" providerId="AD" clId="Web-{2E24ABD5-8362-70C2-2781-A9E32201165E}"/>
    <pc:docChg chg="addSld modSld">
      <pc:chgData name="Ayesha Zaheer" userId="S::ayesha.zaheer@ucp.edu.pk::6a8f7965-6b25-425d-aac6-05062c014fc9" providerId="AD" clId="Web-{2E24ABD5-8362-70C2-2781-A9E32201165E}" dt="2021-06-07T19:16:34.022" v="3" actId="14100"/>
      <pc:docMkLst>
        <pc:docMk/>
      </pc:docMkLst>
      <pc:sldChg chg="addSp delSp modSp new">
        <pc:chgData name="Ayesha Zaheer" userId="S::ayesha.zaheer@ucp.edu.pk::6a8f7965-6b25-425d-aac6-05062c014fc9" providerId="AD" clId="Web-{2E24ABD5-8362-70C2-2781-A9E32201165E}" dt="2021-06-07T19:16:34.022" v="3" actId="14100"/>
        <pc:sldMkLst>
          <pc:docMk/>
          <pc:sldMk cId="4253843230" sldId="280"/>
        </pc:sldMkLst>
        <pc:spChg chg="del">
          <ac:chgData name="Ayesha Zaheer" userId="S::ayesha.zaheer@ucp.edu.pk::6a8f7965-6b25-425d-aac6-05062c014fc9" providerId="AD" clId="Web-{2E24ABD5-8362-70C2-2781-A9E32201165E}" dt="2021-06-07T19:16:25.928" v="1"/>
          <ac:spMkLst>
            <pc:docMk/>
            <pc:sldMk cId="4253843230" sldId="280"/>
            <ac:spMk id="3" creationId="{67F68F30-A344-489E-868F-EA51F97AD067}"/>
          </ac:spMkLst>
        </pc:spChg>
        <pc:picChg chg="add mod ord">
          <ac:chgData name="Ayesha Zaheer" userId="S::ayesha.zaheer@ucp.edu.pk::6a8f7965-6b25-425d-aac6-05062c014fc9" providerId="AD" clId="Web-{2E24ABD5-8362-70C2-2781-A9E32201165E}" dt="2021-06-07T19:16:34.022" v="3" actId="14100"/>
          <ac:picMkLst>
            <pc:docMk/>
            <pc:sldMk cId="4253843230" sldId="280"/>
            <ac:picMk id="4" creationId="{0B905298-9927-4F6E-8FBC-54DE8C030AE0}"/>
          </ac:picMkLst>
        </pc:picChg>
      </pc:sldChg>
    </pc:docChg>
  </pc:docChgLst>
  <pc:docChgLst>
    <pc:chgData name="Ayesha Zaheer" userId="S::ayesha.zaheer@ucp.edu.pk::6a8f7965-6b25-425d-aac6-05062c014fc9" providerId="AD" clId="Web-{9852893E-4EBB-F415-5529-1FE524D09881}"/>
    <pc:docChg chg="addSld delSld modSld">
      <pc:chgData name="Ayesha Zaheer" userId="S::ayesha.zaheer@ucp.edu.pk::6a8f7965-6b25-425d-aac6-05062c014fc9" providerId="AD" clId="Web-{9852893E-4EBB-F415-5529-1FE524D09881}" dt="2021-06-03T11:43:39.327" v="25" actId="20577"/>
      <pc:docMkLst>
        <pc:docMk/>
      </pc:docMkLst>
      <pc:sldChg chg="addSp modSp new del">
        <pc:chgData name="Ayesha Zaheer" userId="S::ayesha.zaheer@ucp.edu.pk::6a8f7965-6b25-425d-aac6-05062c014fc9" providerId="AD" clId="Web-{9852893E-4EBB-F415-5529-1FE524D09881}" dt="2021-06-03T11:43:29.170" v="6"/>
        <pc:sldMkLst>
          <pc:docMk/>
          <pc:sldMk cId="1284360247" sldId="272"/>
        </pc:sldMkLst>
        <pc:spChg chg="mod">
          <ac:chgData name="Ayesha Zaheer" userId="S::ayesha.zaheer@ucp.edu.pk::6a8f7965-6b25-425d-aac6-05062c014fc9" providerId="AD" clId="Web-{9852893E-4EBB-F415-5529-1FE524D09881}" dt="2021-06-03T11:43:26.623" v="5" actId="20577"/>
          <ac:spMkLst>
            <pc:docMk/>
            <pc:sldMk cId="1284360247" sldId="272"/>
            <ac:spMk id="2" creationId="{401DA130-AF13-4ABA-B557-418C08AE5024}"/>
          </ac:spMkLst>
        </pc:spChg>
        <pc:spChg chg="add">
          <ac:chgData name="Ayesha Zaheer" userId="S::ayesha.zaheer@ucp.edu.pk::6a8f7965-6b25-425d-aac6-05062c014fc9" providerId="AD" clId="Web-{9852893E-4EBB-F415-5529-1FE524D09881}" dt="2021-06-03T11:43:05.670" v="1"/>
          <ac:spMkLst>
            <pc:docMk/>
            <pc:sldMk cId="1284360247" sldId="272"/>
            <ac:spMk id="4" creationId="{802060C6-FCD8-48A4-9D34-5ABE81A0FB6B}"/>
          </ac:spMkLst>
        </pc:spChg>
      </pc:sldChg>
      <pc:sldChg chg="modSp add">
        <pc:chgData name="Ayesha Zaheer" userId="S::ayesha.zaheer@ucp.edu.pk::6a8f7965-6b25-425d-aac6-05062c014fc9" providerId="AD" clId="Web-{9852893E-4EBB-F415-5529-1FE524D09881}" dt="2021-06-03T11:43:39.327" v="25" actId="20577"/>
        <pc:sldMkLst>
          <pc:docMk/>
          <pc:sldMk cId="348682476" sldId="273"/>
        </pc:sldMkLst>
        <pc:spChg chg="mod">
          <ac:chgData name="Ayesha Zaheer" userId="S::ayesha.zaheer@ucp.edu.pk::6a8f7965-6b25-425d-aac6-05062c014fc9" providerId="AD" clId="Web-{9852893E-4EBB-F415-5529-1FE524D09881}" dt="2021-06-03T11:43:39.327" v="25" actId="20577"/>
          <ac:spMkLst>
            <pc:docMk/>
            <pc:sldMk cId="348682476" sldId="273"/>
            <ac:spMk id="2" creationId="{38E42978-ED0A-4FA6-9835-8B69D2198C83}"/>
          </ac:spMkLst>
        </pc:spChg>
      </pc:sldChg>
    </pc:docChg>
  </pc:docChgLst>
  <pc:docChgLst>
    <pc:chgData name="Ayesha Zaheer" userId="S::ayesha.zaheer@ucp.edu.pk::6a8f7965-6b25-425d-aac6-05062c014fc9" providerId="AD" clId="Web-{6522C870-FB57-ED47-F985-8E90670BCF4E}"/>
    <pc:docChg chg="modSld">
      <pc:chgData name="Ayesha Zaheer" userId="S::ayesha.zaheer@ucp.edu.pk::6a8f7965-6b25-425d-aac6-05062c014fc9" providerId="AD" clId="Web-{6522C870-FB57-ED47-F985-8E90670BCF4E}" dt="2021-06-07T11:19:31.475" v="1" actId="14100"/>
      <pc:docMkLst>
        <pc:docMk/>
      </pc:docMkLst>
      <pc:sldChg chg="modSp">
        <pc:chgData name="Ayesha Zaheer" userId="S::ayesha.zaheer@ucp.edu.pk::6a8f7965-6b25-425d-aac6-05062c014fc9" providerId="AD" clId="Web-{6522C870-FB57-ED47-F985-8E90670BCF4E}" dt="2021-06-07T11:19:31.475" v="1" actId="14100"/>
        <pc:sldMkLst>
          <pc:docMk/>
          <pc:sldMk cId="1459294016" sldId="274"/>
        </pc:sldMkLst>
        <pc:picChg chg="mod">
          <ac:chgData name="Ayesha Zaheer" userId="S::ayesha.zaheer@ucp.edu.pk::6a8f7965-6b25-425d-aac6-05062c014fc9" providerId="AD" clId="Web-{6522C870-FB57-ED47-F985-8E90670BCF4E}" dt="2021-06-07T11:19:31.475" v="1" actId="14100"/>
          <ac:picMkLst>
            <pc:docMk/>
            <pc:sldMk cId="1459294016" sldId="274"/>
            <ac:picMk id="4" creationId="{004FC64A-39CA-4775-997C-BEC4CFE8D104}"/>
          </ac:picMkLst>
        </pc:picChg>
      </pc:sldChg>
    </pc:docChg>
  </pc:docChgLst>
  <pc:docChgLst>
    <pc:chgData name="Ayesha Zaheer" userId="S::ayesha.zaheer@ucp.edu.pk::6a8f7965-6b25-425d-aac6-05062c014fc9" providerId="AD" clId="Web-{684FF0A3-2B34-E9CB-E431-B7444C7BF26E}"/>
    <pc:docChg chg="modSld">
      <pc:chgData name="Ayesha Zaheer" userId="S::ayesha.zaheer@ucp.edu.pk::6a8f7965-6b25-425d-aac6-05062c014fc9" providerId="AD" clId="Web-{684FF0A3-2B34-E9CB-E431-B7444C7BF26E}" dt="2021-05-31T11:11:31.384" v="1"/>
      <pc:docMkLst>
        <pc:docMk/>
      </pc:docMkLst>
      <pc:sldChg chg="modSp">
        <pc:chgData name="Ayesha Zaheer" userId="S::ayesha.zaheer@ucp.edu.pk::6a8f7965-6b25-425d-aac6-05062c014fc9" providerId="AD" clId="Web-{684FF0A3-2B34-E9CB-E431-B7444C7BF26E}" dt="2021-05-31T11:11:31.384" v="1"/>
        <pc:sldMkLst>
          <pc:docMk/>
          <pc:sldMk cId="3599930274" sldId="265"/>
        </pc:sldMkLst>
        <pc:graphicFrameChg chg="mod modGraphic">
          <ac:chgData name="Ayesha Zaheer" userId="S::ayesha.zaheer@ucp.edu.pk::6a8f7965-6b25-425d-aac6-05062c014fc9" providerId="AD" clId="Web-{684FF0A3-2B34-E9CB-E431-B7444C7BF26E}" dt="2021-05-31T11:11:31.384" v="1"/>
          <ac:graphicFrameMkLst>
            <pc:docMk/>
            <pc:sldMk cId="3599930274" sldId="265"/>
            <ac:graphicFrameMk id="4" creationId="{FB4F4FB0-37A0-461D-B5E1-0F8184825677}"/>
          </ac:graphicFrameMkLst>
        </pc:graphicFrameChg>
      </pc:sldChg>
    </pc:docChg>
  </pc:docChgLst>
  <pc:docChgLst>
    <pc:chgData name="Ayesha Zaheer" userId="S::ayesha.zaheer@ucp.edu.pk::6a8f7965-6b25-425d-aac6-05062c014fc9" providerId="AD" clId="Web-{C3E3DB1B-B06C-C6CA-0877-19FD87042494}"/>
    <pc:docChg chg="addSld modSld">
      <pc:chgData name="Ayesha Zaheer" userId="S::ayesha.zaheer@ucp.edu.pk::6a8f7965-6b25-425d-aac6-05062c014fc9" providerId="AD" clId="Web-{C3E3DB1B-B06C-C6CA-0877-19FD87042494}" dt="2021-06-07T07:00:46.230" v="29" actId="14100"/>
      <pc:docMkLst>
        <pc:docMk/>
      </pc:docMkLst>
      <pc:sldChg chg="addSp delSp modSp new">
        <pc:chgData name="Ayesha Zaheer" userId="S::ayesha.zaheer@ucp.edu.pk::6a8f7965-6b25-425d-aac6-05062c014fc9" providerId="AD" clId="Web-{C3E3DB1B-B06C-C6CA-0877-19FD87042494}" dt="2021-06-07T06:23:50.667" v="6"/>
        <pc:sldMkLst>
          <pc:docMk/>
          <pc:sldMk cId="1459294016" sldId="274"/>
        </pc:sldMkLst>
        <pc:spChg chg="del">
          <ac:chgData name="Ayesha Zaheer" userId="S::ayesha.zaheer@ucp.edu.pk::6a8f7965-6b25-425d-aac6-05062c014fc9" providerId="AD" clId="Web-{C3E3DB1B-B06C-C6CA-0877-19FD87042494}" dt="2021-06-07T06:23:50.667" v="6"/>
          <ac:spMkLst>
            <pc:docMk/>
            <pc:sldMk cId="1459294016" sldId="274"/>
            <ac:spMk id="2" creationId="{673D98EC-A12C-4E57-A503-FFFA3230AF37}"/>
          </ac:spMkLst>
        </pc:spChg>
        <pc:spChg chg="del">
          <ac:chgData name="Ayesha Zaheer" userId="S::ayesha.zaheer@ucp.edu.pk::6a8f7965-6b25-425d-aac6-05062c014fc9" providerId="AD" clId="Web-{C3E3DB1B-B06C-C6CA-0877-19FD87042494}" dt="2021-06-07T06:23:18.791" v="1"/>
          <ac:spMkLst>
            <pc:docMk/>
            <pc:sldMk cId="1459294016" sldId="274"/>
            <ac:spMk id="3" creationId="{1E6E4357-999C-4402-B86D-40BD4EB4CF66}"/>
          </ac:spMkLst>
        </pc:spChg>
        <pc:picChg chg="add mod ord">
          <ac:chgData name="Ayesha Zaheer" userId="S::ayesha.zaheer@ucp.edu.pk::6a8f7965-6b25-425d-aac6-05062c014fc9" providerId="AD" clId="Web-{C3E3DB1B-B06C-C6CA-0877-19FD87042494}" dt="2021-06-07T06:23:48.088" v="5" actId="14100"/>
          <ac:picMkLst>
            <pc:docMk/>
            <pc:sldMk cId="1459294016" sldId="274"/>
            <ac:picMk id="4" creationId="{004FC64A-39CA-4775-997C-BEC4CFE8D104}"/>
          </ac:picMkLst>
        </pc:picChg>
      </pc:sldChg>
      <pc:sldChg chg="addSp delSp modSp new">
        <pc:chgData name="Ayesha Zaheer" userId="S::ayesha.zaheer@ucp.edu.pk::6a8f7965-6b25-425d-aac6-05062c014fc9" providerId="AD" clId="Web-{C3E3DB1B-B06C-C6CA-0877-19FD87042494}" dt="2021-06-07T06:23:33.713" v="3"/>
        <pc:sldMkLst>
          <pc:docMk/>
          <pc:sldMk cId="1375166627" sldId="275"/>
        </pc:sldMkLst>
        <pc:spChg chg="del">
          <ac:chgData name="Ayesha Zaheer" userId="S::ayesha.zaheer@ucp.edu.pk::6a8f7965-6b25-425d-aac6-05062c014fc9" providerId="AD" clId="Web-{C3E3DB1B-B06C-C6CA-0877-19FD87042494}" dt="2021-06-07T06:23:33.713" v="3"/>
          <ac:spMkLst>
            <pc:docMk/>
            <pc:sldMk cId="1375166627" sldId="275"/>
            <ac:spMk id="3" creationId="{E5467CC8-28B0-4890-AABC-D543D0AF769A}"/>
          </ac:spMkLst>
        </pc:spChg>
        <pc:picChg chg="add mod ord">
          <ac:chgData name="Ayesha Zaheer" userId="S::ayesha.zaheer@ucp.edu.pk::6a8f7965-6b25-425d-aac6-05062c014fc9" providerId="AD" clId="Web-{C3E3DB1B-B06C-C6CA-0877-19FD87042494}" dt="2021-06-07T06:23:33.713" v="3"/>
          <ac:picMkLst>
            <pc:docMk/>
            <pc:sldMk cId="1375166627" sldId="275"/>
            <ac:picMk id="4" creationId="{379D5096-B143-41D7-A049-BC5109594ED8}"/>
          </ac:picMkLst>
        </pc:picChg>
      </pc:sldChg>
      <pc:sldChg chg="addSp delSp modSp new">
        <pc:chgData name="Ayesha Zaheer" userId="S::ayesha.zaheer@ucp.edu.pk::6a8f7965-6b25-425d-aac6-05062c014fc9" providerId="AD" clId="Web-{C3E3DB1B-B06C-C6CA-0877-19FD87042494}" dt="2021-06-07T06:40:20.082" v="21"/>
        <pc:sldMkLst>
          <pc:docMk/>
          <pc:sldMk cId="2879215217" sldId="276"/>
        </pc:sldMkLst>
        <pc:spChg chg="del">
          <ac:chgData name="Ayesha Zaheer" userId="S::ayesha.zaheer@ucp.edu.pk::6a8f7965-6b25-425d-aac6-05062c014fc9" providerId="AD" clId="Web-{C3E3DB1B-B06C-C6CA-0877-19FD87042494}" dt="2021-06-07T06:40:20.082" v="21"/>
          <ac:spMkLst>
            <pc:docMk/>
            <pc:sldMk cId="2879215217" sldId="276"/>
            <ac:spMk id="2" creationId="{110B0839-4E1B-4750-9C68-EAB2B1662875}"/>
          </ac:spMkLst>
        </pc:spChg>
        <pc:spChg chg="del">
          <ac:chgData name="Ayesha Zaheer" userId="S::ayesha.zaheer@ucp.edu.pk::6a8f7965-6b25-425d-aac6-05062c014fc9" providerId="AD" clId="Web-{C3E3DB1B-B06C-C6CA-0877-19FD87042494}" dt="2021-06-07T06:26:06.967" v="8"/>
          <ac:spMkLst>
            <pc:docMk/>
            <pc:sldMk cId="2879215217" sldId="276"/>
            <ac:spMk id="3" creationId="{3625FBF3-5D7D-465D-A026-8C87943545E4}"/>
          </ac:spMkLst>
        </pc:spChg>
        <pc:picChg chg="add mod ord">
          <ac:chgData name="Ayesha Zaheer" userId="S::ayesha.zaheer@ucp.edu.pk::6a8f7965-6b25-425d-aac6-05062c014fc9" providerId="AD" clId="Web-{C3E3DB1B-B06C-C6CA-0877-19FD87042494}" dt="2021-06-07T06:26:13.061" v="10" actId="14100"/>
          <ac:picMkLst>
            <pc:docMk/>
            <pc:sldMk cId="2879215217" sldId="276"/>
            <ac:picMk id="4" creationId="{62F29926-6B66-4237-B933-362CE895AC98}"/>
          </ac:picMkLst>
        </pc:picChg>
      </pc:sldChg>
      <pc:sldChg chg="addSp delSp modSp new">
        <pc:chgData name="Ayesha Zaheer" userId="S::ayesha.zaheer@ucp.edu.pk::6a8f7965-6b25-425d-aac6-05062c014fc9" providerId="AD" clId="Web-{C3E3DB1B-B06C-C6CA-0877-19FD87042494}" dt="2021-06-07T06:41:44.913" v="23" actId="14100"/>
        <pc:sldMkLst>
          <pc:docMk/>
          <pc:sldMk cId="2835761025" sldId="277"/>
        </pc:sldMkLst>
        <pc:spChg chg="del">
          <ac:chgData name="Ayesha Zaheer" userId="S::ayesha.zaheer@ucp.edu.pk::6a8f7965-6b25-425d-aac6-05062c014fc9" providerId="AD" clId="Web-{C3E3DB1B-B06C-C6CA-0877-19FD87042494}" dt="2021-06-07T06:31:55.741" v="12"/>
          <ac:spMkLst>
            <pc:docMk/>
            <pc:sldMk cId="2835761025" sldId="277"/>
            <ac:spMk id="3" creationId="{34ED6291-B748-4C6E-B08E-DD6F13CB9F39}"/>
          </ac:spMkLst>
        </pc:spChg>
        <pc:picChg chg="add mod ord">
          <ac:chgData name="Ayesha Zaheer" userId="S::ayesha.zaheer@ucp.edu.pk::6a8f7965-6b25-425d-aac6-05062c014fc9" providerId="AD" clId="Web-{C3E3DB1B-B06C-C6CA-0877-19FD87042494}" dt="2021-06-07T06:41:44.913" v="23" actId="14100"/>
          <ac:picMkLst>
            <pc:docMk/>
            <pc:sldMk cId="2835761025" sldId="277"/>
            <ac:picMk id="4" creationId="{161F3A6A-E81A-490E-8ABC-4909CBE4380C}"/>
          </ac:picMkLst>
        </pc:picChg>
      </pc:sldChg>
      <pc:sldChg chg="addSp delSp modSp new">
        <pc:chgData name="Ayesha Zaheer" userId="S::ayesha.zaheer@ucp.edu.pk::6a8f7965-6b25-425d-aac6-05062c014fc9" providerId="AD" clId="Web-{C3E3DB1B-B06C-C6CA-0877-19FD87042494}" dt="2021-06-07T06:43:37.806" v="25" actId="1076"/>
        <pc:sldMkLst>
          <pc:docMk/>
          <pc:sldMk cId="1014834058" sldId="278"/>
        </pc:sldMkLst>
        <pc:spChg chg="del">
          <ac:chgData name="Ayesha Zaheer" userId="S::ayesha.zaheer@ucp.edu.pk::6a8f7965-6b25-425d-aac6-05062c014fc9" providerId="AD" clId="Web-{C3E3DB1B-B06C-C6CA-0877-19FD87042494}" dt="2021-06-07T06:36:30.592" v="15"/>
          <ac:spMkLst>
            <pc:docMk/>
            <pc:sldMk cId="1014834058" sldId="278"/>
            <ac:spMk id="2" creationId="{AA12F2F5-EFA1-4466-B4D9-6C100256FFEB}"/>
          </ac:spMkLst>
        </pc:spChg>
        <pc:spChg chg="del">
          <ac:chgData name="Ayesha Zaheer" userId="S::ayesha.zaheer@ucp.edu.pk::6a8f7965-6b25-425d-aac6-05062c014fc9" providerId="AD" clId="Web-{C3E3DB1B-B06C-C6CA-0877-19FD87042494}" dt="2021-06-07T06:36:25.998" v="14"/>
          <ac:spMkLst>
            <pc:docMk/>
            <pc:sldMk cId="1014834058" sldId="278"/>
            <ac:spMk id="3" creationId="{C6A19C2C-A20E-419A-9532-94EDBA3DD798}"/>
          </ac:spMkLst>
        </pc:spChg>
        <pc:spChg chg="add del mod">
          <ac:chgData name="Ayesha Zaheer" userId="S::ayesha.zaheer@ucp.edu.pk::6a8f7965-6b25-425d-aac6-05062c014fc9" providerId="AD" clId="Web-{C3E3DB1B-B06C-C6CA-0877-19FD87042494}" dt="2021-06-07T06:37:07.906" v="20"/>
          <ac:spMkLst>
            <pc:docMk/>
            <pc:sldMk cId="1014834058" sldId="278"/>
            <ac:spMk id="7" creationId="{393D625B-43A8-4CA0-9CB7-8A70BFAA88C8}"/>
          </ac:spMkLst>
        </pc:spChg>
        <pc:picChg chg="add del mod ord">
          <ac:chgData name="Ayesha Zaheer" userId="S::ayesha.zaheer@ucp.edu.pk::6a8f7965-6b25-425d-aac6-05062c014fc9" providerId="AD" clId="Web-{C3E3DB1B-B06C-C6CA-0877-19FD87042494}" dt="2021-06-07T06:37:03.093" v="19"/>
          <ac:picMkLst>
            <pc:docMk/>
            <pc:sldMk cId="1014834058" sldId="278"/>
            <ac:picMk id="4" creationId="{E481F468-AB97-4DDA-8661-2E71A9B67430}"/>
          </ac:picMkLst>
        </pc:picChg>
        <pc:picChg chg="add mod">
          <ac:chgData name="Ayesha Zaheer" userId="S::ayesha.zaheer@ucp.edu.pk::6a8f7965-6b25-425d-aac6-05062c014fc9" providerId="AD" clId="Web-{C3E3DB1B-B06C-C6CA-0877-19FD87042494}" dt="2021-06-07T06:37:00.733" v="18"/>
          <ac:picMkLst>
            <pc:docMk/>
            <pc:sldMk cId="1014834058" sldId="278"/>
            <ac:picMk id="5" creationId="{456E2D27-A274-478D-B2F4-CE66A59AF114}"/>
          </ac:picMkLst>
        </pc:picChg>
        <pc:picChg chg="add mod ord">
          <ac:chgData name="Ayesha Zaheer" userId="S::ayesha.zaheer@ucp.edu.pk::6a8f7965-6b25-425d-aac6-05062c014fc9" providerId="AD" clId="Web-{C3E3DB1B-B06C-C6CA-0877-19FD87042494}" dt="2021-06-07T06:43:37.806" v="25" actId="1076"/>
          <ac:picMkLst>
            <pc:docMk/>
            <pc:sldMk cId="1014834058" sldId="278"/>
            <ac:picMk id="8" creationId="{EE860E51-D861-4F2C-A543-76B69AAE8EF5}"/>
          </ac:picMkLst>
        </pc:picChg>
      </pc:sldChg>
      <pc:sldChg chg="addSp delSp modSp new">
        <pc:chgData name="Ayesha Zaheer" userId="S::ayesha.zaheer@ucp.edu.pk::6a8f7965-6b25-425d-aac6-05062c014fc9" providerId="AD" clId="Web-{C3E3DB1B-B06C-C6CA-0877-19FD87042494}" dt="2021-06-07T07:00:46.230" v="29" actId="14100"/>
        <pc:sldMkLst>
          <pc:docMk/>
          <pc:sldMk cId="4013586130" sldId="279"/>
        </pc:sldMkLst>
        <pc:spChg chg="del">
          <ac:chgData name="Ayesha Zaheer" userId="S::ayesha.zaheer@ucp.edu.pk::6a8f7965-6b25-425d-aac6-05062c014fc9" providerId="AD" clId="Web-{C3E3DB1B-B06C-C6CA-0877-19FD87042494}" dt="2021-06-07T06:59:29.259" v="27"/>
          <ac:spMkLst>
            <pc:docMk/>
            <pc:sldMk cId="4013586130" sldId="279"/>
            <ac:spMk id="3" creationId="{8E3BD40A-EFC7-42C0-84FB-F7F7B8041966}"/>
          </ac:spMkLst>
        </pc:spChg>
        <pc:picChg chg="add mod ord">
          <ac:chgData name="Ayesha Zaheer" userId="S::ayesha.zaheer@ucp.edu.pk::6a8f7965-6b25-425d-aac6-05062c014fc9" providerId="AD" clId="Web-{C3E3DB1B-B06C-C6CA-0877-19FD87042494}" dt="2021-06-07T07:00:46.230" v="29" actId="14100"/>
          <ac:picMkLst>
            <pc:docMk/>
            <pc:sldMk cId="4013586130" sldId="279"/>
            <ac:picMk id="4" creationId="{EAF9C37E-0DB8-4E52-9B0E-2D27868DBFAC}"/>
          </ac:picMkLst>
        </pc:picChg>
      </pc:sldChg>
    </pc:docChg>
  </pc:docChgLst>
  <pc:docChgLst>
    <pc:chgData name="Ayesha Zaheer" userId="S::ayesha.zaheer@ucp.edu.pk::6a8f7965-6b25-425d-aac6-05062c014fc9" providerId="AD" clId="Web-{9AB99334-461D-594C-512F-290B8C659474}"/>
    <pc:docChg chg="addSld modSld">
      <pc:chgData name="Ayesha Zaheer" userId="S::ayesha.zaheer@ucp.edu.pk::6a8f7965-6b25-425d-aac6-05062c014fc9" providerId="AD" clId="Web-{9AB99334-461D-594C-512F-290B8C659474}" dt="2020-06-04T17:38:15.077" v="20" actId="20577"/>
      <pc:docMkLst>
        <pc:docMk/>
      </pc:docMkLst>
      <pc:sldChg chg="modSp">
        <pc:chgData name="Ayesha Zaheer" userId="S::ayesha.zaheer@ucp.edu.pk::6a8f7965-6b25-425d-aac6-05062c014fc9" providerId="AD" clId="Web-{9AB99334-461D-594C-512F-290B8C659474}" dt="2020-06-04T17:37:57.874" v="4" actId="20577"/>
        <pc:sldMkLst>
          <pc:docMk/>
          <pc:sldMk cId="3727643168" sldId="266"/>
        </pc:sldMkLst>
        <pc:spChg chg="mod">
          <ac:chgData name="Ayesha Zaheer" userId="S::ayesha.zaheer@ucp.edu.pk::6a8f7965-6b25-425d-aac6-05062c014fc9" providerId="AD" clId="Web-{9AB99334-461D-594C-512F-290B8C659474}" dt="2020-06-04T17:37:57.874" v="4" actId="20577"/>
          <ac:spMkLst>
            <pc:docMk/>
            <pc:sldMk cId="3727643168" sldId="266"/>
            <ac:spMk id="3" creationId="{5F34D36E-DBA2-40D8-B832-8D462D42539A}"/>
          </ac:spMkLst>
        </pc:spChg>
      </pc:sldChg>
      <pc:sldChg chg="modSp new">
        <pc:chgData name="Ayesha Zaheer" userId="S::ayesha.zaheer@ucp.edu.pk::6a8f7965-6b25-425d-aac6-05062c014fc9" providerId="AD" clId="Web-{9AB99334-461D-594C-512F-290B8C659474}" dt="2020-06-04T17:38:15.077" v="19" actId="20577"/>
        <pc:sldMkLst>
          <pc:docMk/>
          <pc:sldMk cId="3495460347" sldId="268"/>
        </pc:sldMkLst>
        <pc:spChg chg="mod">
          <ac:chgData name="Ayesha Zaheer" userId="S::ayesha.zaheer@ucp.edu.pk::6a8f7965-6b25-425d-aac6-05062c014fc9" providerId="AD" clId="Web-{9AB99334-461D-594C-512F-290B8C659474}" dt="2020-06-04T17:38:15.077" v="19" actId="20577"/>
          <ac:spMkLst>
            <pc:docMk/>
            <pc:sldMk cId="3495460347" sldId="268"/>
            <ac:spMk id="3" creationId="{4C0F8F87-5866-497F-9EFA-B20E1135BCBA}"/>
          </ac:spMkLst>
        </pc:spChg>
      </pc:sldChg>
    </pc:docChg>
  </pc:docChgLst>
  <pc:docChgLst>
    <pc:chgData name="Ayesha Zaheer" userId="S::ayesha.zaheer@ucp.edu.pk::6a8f7965-6b25-425d-aac6-05062c014fc9" providerId="AD" clId="Web-{48F9174A-B7D0-076C-0709-55EFA8551A41}"/>
    <pc:docChg chg="addSld modSld">
      <pc:chgData name="Ayesha Zaheer" userId="S::ayesha.zaheer@ucp.edu.pk::6a8f7965-6b25-425d-aac6-05062c014fc9" providerId="AD" clId="Web-{48F9174A-B7D0-076C-0709-55EFA8551A41}" dt="2021-06-10T11:20:54.836" v="335" actId="14100"/>
      <pc:docMkLst>
        <pc:docMk/>
      </pc:docMkLst>
      <pc:sldChg chg="addSp delSp modSp new">
        <pc:chgData name="Ayesha Zaheer" userId="S::ayesha.zaheer@ucp.edu.pk::6a8f7965-6b25-425d-aac6-05062c014fc9" providerId="AD" clId="Web-{48F9174A-B7D0-076C-0709-55EFA8551A41}" dt="2021-06-10T11:20:54.836" v="335" actId="14100"/>
        <pc:sldMkLst>
          <pc:docMk/>
          <pc:sldMk cId="3573548450" sldId="281"/>
        </pc:sldMkLst>
        <pc:spChg chg="del">
          <ac:chgData name="Ayesha Zaheer" userId="S::ayesha.zaheer@ucp.edu.pk::6a8f7965-6b25-425d-aac6-05062c014fc9" providerId="AD" clId="Web-{48F9174A-B7D0-076C-0709-55EFA8551A41}" dt="2021-06-10T10:52:35.464" v="2"/>
          <ac:spMkLst>
            <pc:docMk/>
            <pc:sldMk cId="3573548450" sldId="281"/>
            <ac:spMk id="2" creationId="{238732AF-BDB3-4DE1-B6BC-07CF60B83264}"/>
          </ac:spMkLst>
        </pc:spChg>
        <pc:spChg chg="del">
          <ac:chgData name="Ayesha Zaheer" userId="S::ayesha.zaheer@ucp.edu.pk::6a8f7965-6b25-425d-aac6-05062c014fc9" providerId="AD" clId="Web-{48F9174A-B7D0-076C-0709-55EFA8551A41}" dt="2021-06-10T10:52:30.167" v="1"/>
          <ac:spMkLst>
            <pc:docMk/>
            <pc:sldMk cId="3573548450" sldId="281"/>
            <ac:spMk id="3" creationId="{B358EF0D-99D6-4356-87EB-6C6CBF2878C5}"/>
          </ac:spMkLst>
        </pc:spChg>
        <pc:spChg chg="add mod">
          <ac:chgData name="Ayesha Zaheer" userId="S::ayesha.zaheer@ucp.edu.pk::6a8f7965-6b25-425d-aac6-05062c014fc9" providerId="AD" clId="Web-{48F9174A-B7D0-076C-0709-55EFA8551A41}" dt="2021-06-10T10:56:28.422" v="43" actId="1076"/>
          <ac:spMkLst>
            <pc:docMk/>
            <pc:sldMk cId="3573548450" sldId="281"/>
            <ac:spMk id="6" creationId="{8DFCC27C-E3C0-4B48-8B04-A2587E46727E}"/>
          </ac:spMkLst>
        </pc:spChg>
        <pc:spChg chg="add mod">
          <ac:chgData name="Ayesha Zaheer" userId="S::ayesha.zaheer@ucp.edu.pk::6a8f7965-6b25-425d-aac6-05062c014fc9" providerId="AD" clId="Web-{48F9174A-B7D0-076C-0709-55EFA8551A41}" dt="2021-06-10T10:57:59.626" v="60" actId="20577"/>
          <ac:spMkLst>
            <pc:docMk/>
            <pc:sldMk cId="3573548450" sldId="281"/>
            <ac:spMk id="8" creationId="{B70AD356-08B7-4BC9-AE8F-44D384DC30FB}"/>
          </ac:spMkLst>
        </pc:spChg>
        <pc:spChg chg="add mod">
          <ac:chgData name="Ayesha Zaheer" userId="S::ayesha.zaheer@ucp.edu.pk::6a8f7965-6b25-425d-aac6-05062c014fc9" providerId="AD" clId="Web-{48F9174A-B7D0-076C-0709-55EFA8551A41}" dt="2021-06-10T11:03:57.382" v="146" actId="20577"/>
          <ac:spMkLst>
            <pc:docMk/>
            <pc:sldMk cId="3573548450" sldId="281"/>
            <ac:spMk id="12" creationId="{ED8D35EC-71FC-4589-B873-A780CC18E4DB}"/>
          </ac:spMkLst>
        </pc:spChg>
        <pc:spChg chg="add mod">
          <ac:chgData name="Ayesha Zaheer" userId="S::ayesha.zaheer@ucp.edu.pk::6a8f7965-6b25-425d-aac6-05062c014fc9" providerId="AD" clId="Web-{48F9174A-B7D0-076C-0709-55EFA8551A41}" dt="2021-06-10T11:05:19.243" v="181" actId="20577"/>
          <ac:spMkLst>
            <pc:docMk/>
            <pc:sldMk cId="3573548450" sldId="281"/>
            <ac:spMk id="14" creationId="{27EFCB43-6A5E-480D-BDBB-C44CDA40CFCF}"/>
          </ac:spMkLst>
        </pc:spChg>
        <pc:spChg chg="add mod">
          <ac:chgData name="Ayesha Zaheer" userId="S::ayesha.zaheer@ucp.edu.pk::6a8f7965-6b25-425d-aac6-05062c014fc9" providerId="AD" clId="Web-{48F9174A-B7D0-076C-0709-55EFA8551A41}" dt="2021-06-10T11:06:24.650" v="222" actId="20577"/>
          <ac:spMkLst>
            <pc:docMk/>
            <pc:sldMk cId="3573548450" sldId="281"/>
            <ac:spMk id="16" creationId="{C48F57B1-EBDD-41A5-960C-95F6FDC6BEA8}"/>
          </ac:spMkLst>
        </pc:spChg>
        <pc:spChg chg="add mod">
          <ac:chgData name="Ayesha Zaheer" userId="S::ayesha.zaheer@ucp.edu.pk::6a8f7965-6b25-425d-aac6-05062c014fc9" providerId="AD" clId="Web-{48F9174A-B7D0-076C-0709-55EFA8551A41}" dt="2021-06-10T11:17:58.130" v="285" actId="20577"/>
          <ac:spMkLst>
            <pc:docMk/>
            <pc:sldMk cId="3573548450" sldId="281"/>
            <ac:spMk id="23" creationId="{BCCA6376-C215-4943-B6DB-51D03D9A905F}"/>
          </ac:spMkLst>
        </pc:spChg>
        <pc:spChg chg="add mod">
          <ac:chgData name="Ayesha Zaheer" userId="S::ayesha.zaheer@ucp.edu.pk::6a8f7965-6b25-425d-aac6-05062c014fc9" providerId="AD" clId="Web-{48F9174A-B7D0-076C-0709-55EFA8551A41}" dt="2021-06-10T11:18:06.584" v="290" actId="20577"/>
          <ac:spMkLst>
            <pc:docMk/>
            <pc:sldMk cId="3573548450" sldId="281"/>
            <ac:spMk id="24" creationId="{5C4D000E-244A-45C7-93CB-F03338CD354A}"/>
          </ac:spMkLst>
        </pc:spChg>
        <pc:spChg chg="add del">
          <ac:chgData name="Ayesha Zaheer" userId="S::ayesha.zaheer@ucp.edu.pk::6a8f7965-6b25-425d-aac6-05062c014fc9" providerId="AD" clId="Web-{48F9174A-B7D0-076C-0709-55EFA8551A41}" dt="2021-06-10T11:20:15.601" v="328"/>
          <ac:spMkLst>
            <pc:docMk/>
            <pc:sldMk cId="3573548450" sldId="281"/>
            <ac:spMk id="27" creationId="{0B9F631B-C774-472E-BAA7-274007BC6BC1}"/>
          </ac:spMkLst>
        </pc:spChg>
        <pc:graphicFrameChg chg="add mod modGraphic">
          <ac:chgData name="Ayesha Zaheer" userId="S::ayesha.zaheer@ucp.edu.pk::6a8f7965-6b25-425d-aac6-05062c014fc9" providerId="AD" clId="Web-{48F9174A-B7D0-076C-0709-55EFA8551A41}" dt="2021-06-10T10:56:33.093" v="44" actId="1076"/>
          <ac:graphicFrameMkLst>
            <pc:docMk/>
            <pc:sldMk cId="3573548450" sldId="281"/>
            <ac:graphicFrameMk id="5" creationId="{4E299363-0DBA-49CD-83ED-4B56F60354A8}"/>
          </ac:graphicFrameMkLst>
        </pc:graphicFrameChg>
        <pc:graphicFrameChg chg="add mod modGraphic">
          <ac:chgData name="Ayesha Zaheer" userId="S::ayesha.zaheer@ucp.edu.pk::6a8f7965-6b25-425d-aac6-05062c014fc9" providerId="AD" clId="Web-{48F9174A-B7D0-076C-0709-55EFA8551A41}" dt="2021-06-10T11:00:49.113" v="97"/>
          <ac:graphicFrameMkLst>
            <pc:docMk/>
            <pc:sldMk cId="3573548450" sldId="281"/>
            <ac:graphicFrameMk id="7" creationId="{9F86A08A-AE28-49A3-8EA7-7532E3F5C44B}"/>
          </ac:graphicFrameMkLst>
        </pc:graphicFrameChg>
        <pc:graphicFrameChg chg="add mod modGraphic">
          <ac:chgData name="Ayesha Zaheer" userId="S::ayesha.zaheer@ucp.edu.pk::6a8f7965-6b25-425d-aac6-05062c014fc9" providerId="AD" clId="Web-{48F9174A-B7D0-076C-0709-55EFA8551A41}" dt="2021-06-10T11:12:33.297" v="242"/>
          <ac:graphicFrameMkLst>
            <pc:docMk/>
            <pc:sldMk cId="3573548450" sldId="281"/>
            <ac:graphicFrameMk id="10" creationId="{E2B41CBB-A018-4139-9DAE-EF2A0ADCF1DC}"/>
          </ac:graphicFrameMkLst>
        </pc:graphicFrameChg>
        <pc:graphicFrameChg chg="add mod modGraphic">
          <ac:chgData name="Ayesha Zaheer" userId="S::ayesha.zaheer@ucp.edu.pk::6a8f7965-6b25-425d-aac6-05062c014fc9" providerId="AD" clId="Web-{48F9174A-B7D0-076C-0709-55EFA8551A41}" dt="2021-06-10T11:05:01.274" v="173"/>
          <ac:graphicFrameMkLst>
            <pc:docMk/>
            <pc:sldMk cId="3573548450" sldId="281"/>
            <ac:graphicFrameMk id="13" creationId="{76424E2B-EA44-4567-BB71-32505A6512D0}"/>
          </ac:graphicFrameMkLst>
        </pc:graphicFrameChg>
        <pc:graphicFrameChg chg="add mod modGraphic">
          <ac:chgData name="Ayesha Zaheer" userId="S::ayesha.zaheer@ucp.edu.pk::6a8f7965-6b25-425d-aac6-05062c014fc9" providerId="AD" clId="Web-{48F9174A-B7D0-076C-0709-55EFA8551A41}" dt="2021-06-10T11:14:47.049" v="262"/>
          <ac:graphicFrameMkLst>
            <pc:docMk/>
            <pc:sldMk cId="3573548450" sldId="281"/>
            <ac:graphicFrameMk id="15" creationId="{BD4B9440-17F3-48CC-A8B8-1221A465052E}"/>
          </ac:graphicFrameMkLst>
        </pc:graphicFrameChg>
        <pc:graphicFrameChg chg="add mod modGraphic">
          <ac:chgData name="Ayesha Zaheer" userId="S::ayesha.zaheer@ucp.edu.pk::6a8f7965-6b25-425d-aac6-05062c014fc9" providerId="AD" clId="Web-{48F9174A-B7D0-076C-0709-55EFA8551A41}" dt="2021-06-10T11:18:38.865" v="305"/>
          <ac:graphicFrameMkLst>
            <pc:docMk/>
            <pc:sldMk cId="3573548450" sldId="281"/>
            <ac:graphicFrameMk id="21" creationId="{97AA2580-862D-4B21-83E6-688705A0AAE6}"/>
          </ac:graphicFrameMkLst>
        </pc:graphicFrameChg>
        <pc:graphicFrameChg chg="add mod modGraphic">
          <ac:chgData name="Ayesha Zaheer" userId="S::ayesha.zaheer@ucp.edu.pk::6a8f7965-6b25-425d-aac6-05062c014fc9" providerId="AD" clId="Web-{48F9174A-B7D0-076C-0709-55EFA8551A41}" dt="2021-06-10T11:18:53.600" v="318"/>
          <ac:graphicFrameMkLst>
            <pc:docMk/>
            <pc:sldMk cId="3573548450" sldId="281"/>
            <ac:graphicFrameMk id="22" creationId="{8A3C078F-3E3D-478F-BA11-8003881369BC}"/>
          </ac:graphicFrameMkLst>
        </pc:graphicFrameChg>
        <pc:picChg chg="add mod ord">
          <ac:chgData name="Ayesha Zaheer" userId="S::ayesha.zaheer@ucp.edu.pk::6a8f7965-6b25-425d-aac6-05062c014fc9" providerId="AD" clId="Web-{48F9174A-B7D0-076C-0709-55EFA8551A41}" dt="2021-06-10T10:54:10.529" v="4" actId="14100"/>
          <ac:picMkLst>
            <pc:docMk/>
            <pc:sldMk cId="3573548450" sldId="281"/>
            <ac:picMk id="4" creationId="{397D0006-0224-4955-90E3-7095588E42A6}"/>
          </ac:picMkLst>
        </pc:picChg>
        <pc:picChg chg="add del mod">
          <ac:chgData name="Ayesha Zaheer" userId="S::ayesha.zaheer@ucp.edu.pk::6a8f7965-6b25-425d-aac6-05062c014fc9" providerId="AD" clId="Web-{48F9174A-B7D0-076C-0709-55EFA8551A41}" dt="2021-06-10T11:03:42.272" v="140"/>
          <ac:picMkLst>
            <pc:docMk/>
            <pc:sldMk cId="3573548450" sldId="281"/>
            <ac:picMk id="11" creationId="{AF3CDBF9-CA7B-4816-87D7-6E56FF34FB6C}"/>
          </ac:picMkLst>
        </pc:picChg>
        <pc:cxnChg chg="add mod">
          <ac:chgData name="Ayesha Zaheer" userId="S::ayesha.zaheer@ucp.edu.pk::6a8f7965-6b25-425d-aac6-05062c014fc9" providerId="AD" clId="Web-{48F9174A-B7D0-076C-0709-55EFA8551A41}" dt="2021-06-10T11:01:17.661" v="101"/>
          <ac:cxnSpMkLst>
            <pc:docMk/>
            <pc:sldMk cId="3573548450" sldId="281"/>
            <ac:cxnSpMk id="9" creationId="{F0621FFF-7C44-43A7-8C57-380788F0433D}"/>
          </ac:cxnSpMkLst>
        </pc:cxnChg>
        <pc:cxnChg chg="add mod">
          <ac:chgData name="Ayesha Zaheer" userId="S::ayesha.zaheer@ucp.edu.pk::6a8f7965-6b25-425d-aac6-05062c014fc9" providerId="AD" clId="Web-{48F9174A-B7D0-076C-0709-55EFA8551A41}" dt="2021-06-10T11:13:33.892" v="246"/>
          <ac:cxnSpMkLst>
            <pc:docMk/>
            <pc:sldMk cId="3573548450" sldId="281"/>
            <ac:cxnSpMk id="17" creationId="{E0D32A36-530B-4852-80C4-9ACB52759E04}"/>
          </ac:cxnSpMkLst>
        </pc:cxnChg>
        <pc:cxnChg chg="add mod">
          <ac:chgData name="Ayesha Zaheer" userId="S::ayesha.zaheer@ucp.edu.pk::6a8f7965-6b25-425d-aac6-05062c014fc9" providerId="AD" clId="Web-{48F9174A-B7D0-076C-0709-55EFA8551A41}" dt="2021-06-10T11:13:45.267" v="249" actId="14100"/>
          <ac:cxnSpMkLst>
            <pc:docMk/>
            <pc:sldMk cId="3573548450" sldId="281"/>
            <ac:cxnSpMk id="18" creationId="{F25CEC32-1A18-49E0-815C-A5BCE2C8DB6B}"/>
          </ac:cxnSpMkLst>
        </pc:cxnChg>
        <pc:cxnChg chg="add mod">
          <ac:chgData name="Ayesha Zaheer" userId="S::ayesha.zaheer@ucp.edu.pk::6a8f7965-6b25-425d-aac6-05062c014fc9" providerId="AD" clId="Web-{48F9174A-B7D0-076C-0709-55EFA8551A41}" dt="2021-06-10T11:15:22.612" v="268" actId="14100"/>
          <ac:cxnSpMkLst>
            <pc:docMk/>
            <pc:sldMk cId="3573548450" sldId="281"/>
            <ac:cxnSpMk id="19" creationId="{F5BC6E40-4E63-44B6-BDA1-B303793FDCD9}"/>
          </ac:cxnSpMkLst>
        </pc:cxnChg>
        <pc:cxnChg chg="add mod">
          <ac:chgData name="Ayesha Zaheer" userId="S::ayesha.zaheer@ucp.edu.pk::6a8f7965-6b25-425d-aac6-05062c014fc9" providerId="AD" clId="Web-{48F9174A-B7D0-076C-0709-55EFA8551A41}" dt="2021-06-10T11:15:36.081" v="271" actId="14100"/>
          <ac:cxnSpMkLst>
            <pc:docMk/>
            <pc:sldMk cId="3573548450" sldId="281"/>
            <ac:cxnSpMk id="20" creationId="{A80071E3-4F67-49EC-894C-CBE31367D3BC}"/>
          </ac:cxnSpMkLst>
        </pc:cxnChg>
        <pc:cxnChg chg="add mod">
          <ac:chgData name="Ayesha Zaheer" userId="S::ayesha.zaheer@ucp.edu.pk::6a8f7965-6b25-425d-aac6-05062c014fc9" providerId="AD" clId="Web-{48F9174A-B7D0-076C-0709-55EFA8551A41}" dt="2021-06-10T11:19:39.491" v="323"/>
          <ac:cxnSpMkLst>
            <pc:docMk/>
            <pc:sldMk cId="3573548450" sldId="281"/>
            <ac:cxnSpMk id="25" creationId="{CDCA88B4-12E5-41B3-81FF-DA5E84162BFE}"/>
          </ac:cxnSpMkLst>
        </pc:cxnChg>
        <pc:cxnChg chg="add mod">
          <ac:chgData name="Ayesha Zaheer" userId="S::ayesha.zaheer@ucp.edu.pk::6a8f7965-6b25-425d-aac6-05062c014fc9" providerId="AD" clId="Web-{48F9174A-B7D0-076C-0709-55EFA8551A41}" dt="2021-06-10T11:19:51.585" v="326" actId="14100"/>
          <ac:cxnSpMkLst>
            <pc:docMk/>
            <pc:sldMk cId="3573548450" sldId="281"/>
            <ac:cxnSpMk id="26" creationId="{2C8B0B99-5A13-4AA7-B7A1-518A40A778EF}"/>
          </ac:cxnSpMkLst>
        </pc:cxnChg>
        <pc:cxnChg chg="add mod">
          <ac:chgData name="Ayesha Zaheer" userId="S::ayesha.zaheer@ucp.edu.pk::6a8f7965-6b25-425d-aac6-05062c014fc9" providerId="AD" clId="Web-{48F9174A-B7D0-076C-0709-55EFA8551A41}" dt="2021-06-10T11:20:33.023" v="331" actId="14100"/>
          <ac:cxnSpMkLst>
            <pc:docMk/>
            <pc:sldMk cId="3573548450" sldId="281"/>
            <ac:cxnSpMk id="28" creationId="{B7FE6A97-7526-4A81-A180-FE7DFFCEEFEF}"/>
          </ac:cxnSpMkLst>
        </pc:cxnChg>
        <pc:cxnChg chg="add mod">
          <ac:chgData name="Ayesha Zaheer" userId="S::ayesha.zaheer@ucp.edu.pk::6a8f7965-6b25-425d-aac6-05062c014fc9" providerId="AD" clId="Web-{48F9174A-B7D0-076C-0709-55EFA8551A41}" dt="2021-06-10T11:20:37.961" v="332"/>
          <ac:cxnSpMkLst>
            <pc:docMk/>
            <pc:sldMk cId="3573548450" sldId="281"/>
            <ac:cxnSpMk id="29" creationId="{A9B4E334-5670-478C-84F4-6F18687CDD49}"/>
          </ac:cxnSpMkLst>
        </pc:cxnChg>
        <pc:cxnChg chg="add mod">
          <ac:chgData name="Ayesha Zaheer" userId="S::ayesha.zaheer@ucp.edu.pk::6a8f7965-6b25-425d-aac6-05062c014fc9" providerId="AD" clId="Web-{48F9174A-B7D0-076C-0709-55EFA8551A41}" dt="2021-06-10T11:20:54.836" v="335" actId="14100"/>
          <ac:cxnSpMkLst>
            <pc:docMk/>
            <pc:sldMk cId="3573548450" sldId="281"/>
            <ac:cxnSpMk id="30" creationId="{ABCE0791-4019-4960-91A6-8A1EC2A3D9E4}"/>
          </ac:cxnSpMkLst>
        </pc:cxnChg>
      </pc:sldChg>
    </pc:docChg>
  </pc:docChgLst>
  <pc:docChgLst>
    <pc:chgData name="Ayesha Zaheer" userId="S::ayesha.zaheer@ucp.edu.pk::6a8f7965-6b25-425d-aac6-05062c014fc9" providerId="AD" clId="Web-{F59AB204-15C9-72A6-0CCD-E09B041F8496}"/>
    <pc:docChg chg="addSld modSld">
      <pc:chgData name="Ayesha Zaheer" userId="S::ayesha.zaheer@ucp.edu.pk::6a8f7965-6b25-425d-aac6-05062c014fc9" providerId="AD" clId="Web-{F59AB204-15C9-72A6-0CCD-E09B041F8496}" dt="2020-06-09T08:59:15.581" v="565" actId="14100"/>
      <pc:docMkLst>
        <pc:docMk/>
      </pc:docMkLst>
      <pc:sldChg chg="modSp">
        <pc:chgData name="Ayesha Zaheer" userId="S::ayesha.zaheer@ucp.edu.pk::6a8f7965-6b25-425d-aac6-05062c014fc9" providerId="AD" clId="Web-{F59AB204-15C9-72A6-0CCD-E09B041F8496}" dt="2020-06-09T08:26:38.956" v="34" actId="20577"/>
        <pc:sldMkLst>
          <pc:docMk/>
          <pc:sldMk cId="3920085122" sldId="270"/>
        </pc:sldMkLst>
        <pc:spChg chg="mod">
          <ac:chgData name="Ayesha Zaheer" userId="S::ayesha.zaheer@ucp.edu.pk::6a8f7965-6b25-425d-aac6-05062c014fc9" providerId="AD" clId="Web-{F59AB204-15C9-72A6-0CCD-E09B041F8496}" dt="2020-06-09T08:26:38.956" v="34" actId="20577"/>
          <ac:spMkLst>
            <pc:docMk/>
            <pc:sldMk cId="3920085122" sldId="270"/>
            <ac:spMk id="3" creationId="{33F0DBC8-0A9A-4501-9FE4-B72AAE4A7A9E}"/>
          </ac:spMkLst>
        </pc:spChg>
      </pc:sldChg>
      <pc:sldChg chg="addSp delSp modSp new">
        <pc:chgData name="Ayesha Zaheer" userId="S::ayesha.zaheer@ucp.edu.pk::6a8f7965-6b25-425d-aac6-05062c014fc9" providerId="AD" clId="Web-{F59AB204-15C9-72A6-0CCD-E09B041F8496}" dt="2020-06-09T08:59:15.581" v="565" actId="14100"/>
        <pc:sldMkLst>
          <pc:docMk/>
          <pc:sldMk cId="13692742" sldId="271"/>
        </pc:sldMkLst>
        <pc:spChg chg="del">
          <ac:chgData name="Ayesha Zaheer" userId="S::ayesha.zaheer@ucp.edu.pk::6a8f7965-6b25-425d-aac6-05062c014fc9" providerId="AD" clId="Web-{F59AB204-15C9-72A6-0CCD-E09B041F8496}" dt="2020-06-09T08:37:27.524" v="309"/>
          <ac:spMkLst>
            <pc:docMk/>
            <pc:sldMk cId="13692742" sldId="271"/>
            <ac:spMk id="2" creationId="{9A32B2A1-928B-4F92-9819-2361F866B22D}"/>
          </ac:spMkLst>
        </pc:spChg>
        <pc:spChg chg="mod">
          <ac:chgData name="Ayesha Zaheer" userId="S::ayesha.zaheer@ucp.edu.pk::6a8f7965-6b25-425d-aac6-05062c014fc9" providerId="AD" clId="Web-{F59AB204-15C9-72A6-0CCD-E09B041F8496}" dt="2020-06-09T08:42:48.649" v="355" actId="20577"/>
          <ac:spMkLst>
            <pc:docMk/>
            <pc:sldMk cId="13692742" sldId="271"/>
            <ac:spMk id="3" creationId="{471877BC-D2ED-47D4-9CAE-A3C1DC8EFB73}"/>
          </ac:spMkLst>
        </pc:spChg>
        <pc:graphicFrameChg chg="add mod modGraphic">
          <ac:chgData name="Ayesha Zaheer" userId="S::ayesha.zaheer@ucp.edu.pk::6a8f7965-6b25-425d-aac6-05062c014fc9" providerId="AD" clId="Web-{F59AB204-15C9-72A6-0CCD-E09B041F8496}" dt="2020-06-09T08:56:40.222" v="531"/>
          <ac:graphicFrameMkLst>
            <pc:docMk/>
            <pc:sldMk cId="13692742" sldId="271"/>
            <ac:graphicFrameMk id="4" creationId="{7F34D76D-7A8D-4EE9-9EF2-427F93708F60}"/>
          </ac:graphicFrameMkLst>
        </pc:graphicFrameChg>
        <pc:graphicFrameChg chg="add mod modGraphic">
          <ac:chgData name="Ayesha Zaheer" userId="S::ayesha.zaheer@ucp.edu.pk::6a8f7965-6b25-425d-aac6-05062c014fc9" providerId="AD" clId="Web-{F59AB204-15C9-72A6-0CCD-E09B041F8496}" dt="2020-06-09T08:52:23.349" v="487"/>
          <ac:graphicFrameMkLst>
            <pc:docMk/>
            <pc:sldMk cId="13692742" sldId="271"/>
            <ac:graphicFrameMk id="5" creationId="{7DEDD489-DA6F-4A8A-8074-C91EDBFEEB74}"/>
          </ac:graphicFrameMkLst>
        </pc:graphicFrameChg>
        <pc:graphicFrameChg chg="add mod modGraphic">
          <ac:chgData name="Ayesha Zaheer" userId="S::ayesha.zaheer@ucp.edu.pk::6a8f7965-6b25-425d-aac6-05062c014fc9" providerId="AD" clId="Web-{F59AB204-15C9-72A6-0CCD-E09B041F8496}" dt="2020-06-09T08:58:28.378" v="554"/>
          <ac:graphicFrameMkLst>
            <pc:docMk/>
            <pc:sldMk cId="13692742" sldId="271"/>
            <ac:graphicFrameMk id="6" creationId="{8D42E7B0-3A7D-41FB-A0B5-373F43529F26}"/>
          </ac:graphicFrameMkLst>
        </pc:graphicFrameChg>
        <pc:graphicFrameChg chg="add mod modGraphic">
          <ac:chgData name="Ayesha Zaheer" userId="S::ayesha.zaheer@ucp.edu.pk::6a8f7965-6b25-425d-aac6-05062c014fc9" providerId="AD" clId="Web-{F59AB204-15C9-72A6-0CCD-E09B041F8496}" dt="2020-06-09T08:38:12.632" v="319"/>
          <ac:graphicFrameMkLst>
            <pc:docMk/>
            <pc:sldMk cId="13692742" sldId="271"/>
            <ac:graphicFrameMk id="7" creationId="{C4595660-3B07-4BEC-9B94-CC217745D672}"/>
          </ac:graphicFrameMkLst>
        </pc:graphicFrameChg>
        <pc:graphicFrameChg chg="add mod modGraphic">
          <ac:chgData name="Ayesha Zaheer" userId="S::ayesha.zaheer@ucp.edu.pk::6a8f7965-6b25-425d-aac6-05062c014fc9" providerId="AD" clId="Web-{F59AB204-15C9-72A6-0CCD-E09B041F8496}" dt="2020-06-09T08:44:10.680" v="409"/>
          <ac:graphicFrameMkLst>
            <pc:docMk/>
            <pc:sldMk cId="13692742" sldId="271"/>
            <ac:graphicFrameMk id="11" creationId="{3457F029-D709-469B-AD48-E9B9B1390FCE}"/>
          </ac:graphicFrameMkLst>
        </pc:graphicFrameChg>
        <pc:cxnChg chg="add mod">
          <ac:chgData name="Ayesha Zaheer" userId="S::ayesha.zaheer@ucp.edu.pk::6a8f7965-6b25-425d-aac6-05062c014fc9" providerId="AD" clId="Web-{F59AB204-15C9-72A6-0CCD-E09B041F8496}" dt="2020-06-09T08:58:45.831" v="557" actId="14100"/>
          <ac:cxnSpMkLst>
            <pc:docMk/>
            <pc:sldMk cId="13692742" sldId="271"/>
            <ac:cxnSpMk id="8" creationId="{FC659A77-4FAE-44E0-90E8-DE3ACB76B533}"/>
          </ac:cxnSpMkLst>
        </pc:cxnChg>
        <pc:cxnChg chg="add mod">
          <ac:chgData name="Ayesha Zaheer" userId="S::ayesha.zaheer@ucp.edu.pk::6a8f7965-6b25-425d-aac6-05062c014fc9" providerId="AD" clId="Web-{F59AB204-15C9-72A6-0CCD-E09B041F8496}" dt="2020-06-09T08:58:36.831" v="555" actId="1076"/>
          <ac:cxnSpMkLst>
            <pc:docMk/>
            <pc:sldMk cId="13692742" sldId="271"/>
            <ac:cxnSpMk id="9" creationId="{D1FF598E-45A9-4FF1-A6DA-10B8874F0640}"/>
          </ac:cxnSpMkLst>
        </pc:cxnChg>
        <pc:cxnChg chg="add mod">
          <ac:chgData name="Ayesha Zaheer" userId="S::ayesha.zaheer@ucp.edu.pk::6a8f7965-6b25-425d-aac6-05062c014fc9" providerId="AD" clId="Web-{F59AB204-15C9-72A6-0CCD-E09B041F8496}" dt="2020-06-09T08:49:33.569" v="436" actId="14100"/>
          <ac:cxnSpMkLst>
            <pc:docMk/>
            <pc:sldMk cId="13692742" sldId="271"/>
            <ac:cxnSpMk id="10" creationId="{92BB513B-43F7-48F9-951C-DD733041A180}"/>
          </ac:cxnSpMkLst>
        </pc:cxnChg>
        <pc:cxnChg chg="add del mod">
          <ac:chgData name="Ayesha Zaheer" userId="S::ayesha.zaheer@ucp.edu.pk::6a8f7965-6b25-425d-aac6-05062c014fc9" providerId="AD" clId="Web-{F59AB204-15C9-72A6-0CCD-E09B041F8496}" dt="2020-06-09T08:44:26.915" v="411"/>
          <ac:cxnSpMkLst>
            <pc:docMk/>
            <pc:sldMk cId="13692742" sldId="271"/>
            <ac:cxnSpMk id="12" creationId="{7C7F8C28-22E2-41AE-9DDA-156284962D66}"/>
          </ac:cxnSpMkLst>
        </pc:cxnChg>
        <pc:cxnChg chg="add mod">
          <ac:chgData name="Ayesha Zaheer" userId="S::ayesha.zaheer@ucp.edu.pk::6a8f7965-6b25-425d-aac6-05062c014fc9" providerId="AD" clId="Web-{F59AB204-15C9-72A6-0CCD-E09B041F8496}" dt="2020-06-09T08:44:43.696" v="417" actId="14100"/>
          <ac:cxnSpMkLst>
            <pc:docMk/>
            <pc:sldMk cId="13692742" sldId="271"/>
            <ac:cxnSpMk id="13" creationId="{EFF67F3B-112E-4C1C-AD3E-982338557DEC}"/>
          </ac:cxnSpMkLst>
        </pc:cxnChg>
        <pc:cxnChg chg="add mod">
          <ac:chgData name="Ayesha Zaheer" userId="S::ayesha.zaheer@ucp.edu.pk::6a8f7965-6b25-425d-aac6-05062c014fc9" providerId="AD" clId="Web-{F59AB204-15C9-72A6-0CCD-E09B041F8496}" dt="2020-06-09T08:44:58.961" v="420" actId="14100"/>
          <ac:cxnSpMkLst>
            <pc:docMk/>
            <pc:sldMk cId="13692742" sldId="271"/>
            <ac:cxnSpMk id="14" creationId="{74FE0331-B988-45EC-B13D-65EC837F5CC7}"/>
          </ac:cxnSpMkLst>
        </pc:cxnChg>
        <pc:cxnChg chg="add mod">
          <ac:chgData name="Ayesha Zaheer" userId="S::ayesha.zaheer@ucp.edu.pk::6a8f7965-6b25-425d-aac6-05062c014fc9" providerId="AD" clId="Web-{F59AB204-15C9-72A6-0CCD-E09B041F8496}" dt="2020-06-09T08:45:18.086" v="423" actId="14100"/>
          <ac:cxnSpMkLst>
            <pc:docMk/>
            <pc:sldMk cId="13692742" sldId="271"/>
            <ac:cxnSpMk id="15" creationId="{4FC7C1A5-4C15-48D1-A53E-23F9414EDDEC}"/>
          </ac:cxnSpMkLst>
        </pc:cxnChg>
        <pc:cxnChg chg="add mod">
          <ac:chgData name="Ayesha Zaheer" userId="S::ayesha.zaheer@ucp.edu.pk::6a8f7965-6b25-425d-aac6-05062c014fc9" providerId="AD" clId="Web-{F59AB204-15C9-72A6-0CCD-E09B041F8496}" dt="2020-06-09T08:58:42.956" v="556" actId="14100"/>
          <ac:cxnSpMkLst>
            <pc:docMk/>
            <pc:sldMk cId="13692742" sldId="271"/>
            <ac:cxnSpMk id="16" creationId="{2E6C4A74-758D-4191-9991-27118A65663D}"/>
          </ac:cxnSpMkLst>
        </pc:cxnChg>
        <pc:cxnChg chg="add mod">
          <ac:chgData name="Ayesha Zaheer" userId="S::ayesha.zaheer@ucp.edu.pk::6a8f7965-6b25-425d-aac6-05062c014fc9" providerId="AD" clId="Web-{F59AB204-15C9-72A6-0CCD-E09B041F8496}" dt="2020-06-09T08:54:54.864" v="509" actId="14100"/>
          <ac:cxnSpMkLst>
            <pc:docMk/>
            <pc:sldMk cId="13692742" sldId="271"/>
            <ac:cxnSpMk id="17" creationId="{D275CF57-7B6A-4036-9FE5-A0FF4DD06600}"/>
          </ac:cxnSpMkLst>
        </pc:cxnChg>
        <pc:cxnChg chg="add mod">
          <ac:chgData name="Ayesha Zaheer" userId="S::ayesha.zaheer@ucp.edu.pk::6a8f7965-6b25-425d-aac6-05062c014fc9" providerId="AD" clId="Web-{F59AB204-15C9-72A6-0CCD-E09B041F8496}" dt="2020-06-09T08:50:47.584" v="456" actId="14100"/>
          <ac:cxnSpMkLst>
            <pc:docMk/>
            <pc:sldMk cId="13692742" sldId="271"/>
            <ac:cxnSpMk id="18" creationId="{B8848445-15F5-42B1-A019-A4C2F76B90E7}"/>
          </ac:cxnSpMkLst>
        </pc:cxnChg>
        <pc:cxnChg chg="add mod">
          <ac:chgData name="Ayesha Zaheer" userId="S::ayesha.zaheer@ucp.edu.pk::6a8f7965-6b25-425d-aac6-05062c014fc9" providerId="AD" clId="Web-{F59AB204-15C9-72A6-0CCD-E09B041F8496}" dt="2020-06-09T08:51:14.084" v="462" actId="14100"/>
          <ac:cxnSpMkLst>
            <pc:docMk/>
            <pc:sldMk cId="13692742" sldId="271"/>
            <ac:cxnSpMk id="19" creationId="{5ED535AE-1EDC-438C-9145-B6A2CAE7A45C}"/>
          </ac:cxnSpMkLst>
        </pc:cxnChg>
        <pc:cxnChg chg="add mod">
          <ac:chgData name="Ayesha Zaheer" userId="S::ayesha.zaheer@ucp.edu.pk::6a8f7965-6b25-425d-aac6-05062c014fc9" providerId="AD" clId="Web-{F59AB204-15C9-72A6-0CCD-E09B041F8496}" dt="2020-06-09T08:54:41.489" v="508" actId="14100"/>
          <ac:cxnSpMkLst>
            <pc:docMk/>
            <pc:sldMk cId="13692742" sldId="271"/>
            <ac:cxnSpMk id="20" creationId="{029C786F-B1A8-4205-B1E6-84D0ECF89F8D}"/>
          </ac:cxnSpMkLst>
        </pc:cxnChg>
        <pc:cxnChg chg="add mod">
          <ac:chgData name="Ayesha Zaheer" userId="S::ayesha.zaheer@ucp.edu.pk::6a8f7965-6b25-425d-aac6-05062c014fc9" providerId="AD" clId="Web-{F59AB204-15C9-72A6-0CCD-E09B041F8496}" dt="2020-06-09T08:54:36.192" v="507" actId="14100"/>
          <ac:cxnSpMkLst>
            <pc:docMk/>
            <pc:sldMk cId="13692742" sldId="271"/>
            <ac:cxnSpMk id="21" creationId="{AB2144D6-323A-4807-ABB9-5CEC7AE17BCD}"/>
          </ac:cxnSpMkLst>
        </pc:cxnChg>
        <pc:cxnChg chg="add mod">
          <ac:chgData name="Ayesha Zaheer" userId="S::ayesha.zaheer@ucp.edu.pk::6a8f7965-6b25-425d-aac6-05062c014fc9" providerId="AD" clId="Web-{F59AB204-15C9-72A6-0CCD-E09B041F8496}" dt="2020-06-09T08:55:11.754" v="512" actId="14100"/>
          <ac:cxnSpMkLst>
            <pc:docMk/>
            <pc:sldMk cId="13692742" sldId="271"/>
            <ac:cxnSpMk id="22" creationId="{70C0D096-7AAA-4291-B5C0-7B60B3EE5E00}"/>
          </ac:cxnSpMkLst>
        </pc:cxnChg>
        <pc:cxnChg chg="add del mod">
          <ac:chgData name="Ayesha Zaheer" userId="S::ayesha.zaheer@ucp.edu.pk::6a8f7965-6b25-425d-aac6-05062c014fc9" providerId="AD" clId="Web-{F59AB204-15C9-72A6-0CCD-E09B041F8496}" dt="2020-06-09T08:56:49.113" v="533"/>
          <ac:cxnSpMkLst>
            <pc:docMk/>
            <pc:sldMk cId="13692742" sldId="271"/>
            <ac:cxnSpMk id="23" creationId="{BC6DFF99-4553-495E-AC85-D620755B5A6A}"/>
          </ac:cxnSpMkLst>
        </pc:cxnChg>
        <pc:cxnChg chg="add mod">
          <ac:chgData name="Ayesha Zaheer" userId="S::ayesha.zaheer@ucp.edu.pk::6a8f7965-6b25-425d-aac6-05062c014fc9" providerId="AD" clId="Web-{F59AB204-15C9-72A6-0CCD-E09B041F8496}" dt="2020-06-09T08:57:21.972" v="543" actId="14100"/>
          <ac:cxnSpMkLst>
            <pc:docMk/>
            <pc:sldMk cId="13692742" sldId="271"/>
            <ac:cxnSpMk id="24" creationId="{EEDA1455-D4AD-462F-A8D5-D5B0E0844A9F}"/>
          </ac:cxnSpMkLst>
        </pc:cxnChg>
        <pc:cxnChg chg="add mod">
          <ac:chgData name="Ayesha Zaheer" userId="S::ayesha.zaheer@ucp.edu.pk::6a8f7965-6b25-425d-aac6-05062c014fc9" providerId="AD" clId="Web-{F59AB204-15C9-72A6-0CCD-E09B041F8496}" dt="2020-06-09T08:57:06.503" v="539" actId="14100"/>
          <ac:cxnSpMkLst>
            <pc:docMk/>
            <pc:sldMk cId="13692742" sldId="271"/>
            <ac:cxnSpMk id="25" creationId="{CCDA6306-857C-4115-9B89-5DF9278703AB}"/>
          </ac:cxnSpMkLst>
        </pc:cxnChg>
        <pc:cxnChg chg="add mod">
          <ac:chgData name="Ayesha Zaheer" userId="S::ayesha.zaheer@ucp.edu.pk::6a8f7965-6b25-425d-aac6-05062c014fc9" providerId="AD" clId="Web-{F59AB204-15C9-72A6-0CCD-E09B041F8496}" dt="2020-06-09T08:57:17.363" v="542" actId="14100"/>
          <ac:cxnSpMkLst>
            <pc:docMk/>
            <pc:sldMk cId="13692742" sldId="271"/>
            <ac:cxnSpMk id="26" creationId="{2D39BC6B-C3BC-4932-BD14-B99D653FBBAB}"/>
          </ac:cxnSpMkLst>
        </pc:cxnChg>
        <pc:cxnChg chg="add mod">
          <ac:chgData name="Ayesha Zaheer" userId="S::ayesha.zaheer@ucp.edu.pk::6a8f7965-6b25-425d-aac6-05062c014fc9" providerId="AD" clId="Web-{F59AB204-15C9-72A6-0CCD-E09B041F8496}" dt="2020-06-09T08:58:54.909" v="559" actId="1076"/>
          <ac:cxnSpMkLst>
            <pc:docMk/>
            <pc:sldMk cId="13692742" sldId="271"/>
            <ac:cxnSpMk id="27" creationId="{14E92A78-608D-4195-95A1-A4819E0A8875}"/>
          </ac:cxnSpMkLst>
        </pc:cxnChg>
        <pc:cxnChg chg="add mod">
          <ac:chgData name="Ayesha Zaheer" userId="S::ayesha.zaheer@ucp.edu.pk::6a8f7965-6b25-425d-aac6-05062c014fc9" providerId="AD" clId="Web-{F59AB204-15C9-72A6-0CCD-E09B041F8496}" dt="2020-06-09T08:59:05.924" v="562" actId="14100"/>
          <ac:cxnSpMkLst>
            <pc:docMk/>
            <pc:sldMk cId="13692742" sldId="271"/>
            <ac:cxnSpMk id="28" creationId="{4B8EAF07-9A0B-4C59-8790-D02D2091646B}"/>
          </ac:cxnSpMkLst>
        </pc:cxnChg>
        <pc:cxnChg chg="add mod">
          <ac:chgData name="Ayesha Zaheer" userId="S::ayesha.zaheer@ucp.edu.pk::6a8f7965-6b25-425d-aac6-05062c014fc9" providerId="AD" clId="Web-{F59AB204-15C9-72A6-0CCD-E09B041F8496}" dt="2020-06-09T08:59:15.581" v="565" actId="14100"/>
          <ac:cxnSpMkLst>
            <pc:docMk/>
            <pc:sldMk cId="13692742" sldId="271"/>
            <ac:cxnSpMk id="29" creationId="{4C28F187-6A52-4485-8489-F72C9176002F}"/>
          </ac:cxnSpMkLst>
        </pc:cxnChg>
      </pc:sldChg>
    </pc:docChg>
  </pc:docChgLst>
  <pc:docChgLst>
    <pc:chgData name="Ayesha Zaheer" userId="S::ayesha.zaheer@ucp.edu.pk::6a8f7965-6b25-425d-aac6-05062c014fc9" providerId="AD" clId="Web-{3A832659-FD06-B52F-6572-71B5F698384F}"/>
    <pc:docChg chg="addSld">
      <pc:chgData name="Ayesha Zaheer" userId="S::ayesha.zaheer@ucp.edu.pk::6a8f7965-6b25-425d-aac6-05062c014fc9" providerId="AD" clId="Web-{3A832659-FD06-B52F-6572-71B5F698384F}" dt="2021-06-11T06:00:46.328" v="0"/>
      <pc:docMkLst>
        <pc:docMk/>
      </pc:docMkLst>
      <pc:sldChg chg="new">
        <pc:chgData name="Ayesha Zaheer" userId="S::ayesha.zaheer@ucp.edu.pk::6a8f7965-6b25-425d-aac6-05062c014fc9" providerId="AD" clId="Web-{3A832659-FD06-B52F-6572-71B5F698384F}" dt="2021-06-11T06:00:46.328" v="0"/>
        <pc:sldMkLst>
          <pc:docMk/>
          <pc:sldMk cId="1450126815"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214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981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515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9624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615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869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8018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8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523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6494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742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574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0230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976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702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413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3/20/2023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9624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ER diagram practice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a:cs typeface="Calibri Light"/>
              </a:rPr>
              <a:t>Step 2: find all entities and their attributes. + </a:t>
            </a:r>
            <a:r>
              <a:rPr lang="en-US" dirty="0">
                <a:cs typeface="Calibri Light"/>
              </a:rPr>
              <a:t>relationship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4284614473"/>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There are artists who create albums.</a:t>
                      </a:r>
                      <a:r>
                        <a:rPr lang="en-US" sz="2400" b="1" i="0" u="none" strike="noStrike" kern="1200" noProof="0" dirty="0">
                          <a:solidFill>
                            <a:schemeClr val="accent1">
                              <a:lumMod val="75000"/>
                            </a:schemeClr>
                          </a:solidFill>
                          <a:latin typeface="Calibri"/>
                          <a:ea typeface="+mn-ea"/>
                          <a:cs typeface="+mn-cs"/>
                        </a:rPr>
                        <a:t> </a:t>
                      </a:r>
                      <a:r>
                        <a:rPr lang="en-US" sz="1800" b="0" i="0" u="none" strike="noStrike" kern="1200" noProof="0" dirty="0">
                          <a:solidFill>
                            <a:schemeClr val="tx1"/>
                          </a:solidFill>
                          <a:latin typeface="Calibri"/>
                          <a:ea typeface="+mn-ea"/>
                          <a:cs typeface="+mn-cs"/>
                        </a:rPr>
                        <a:t>We save artists name and CNIC for our record. </a:t>
                      </a:r>
                    </a:p>
                    <a:p>
                      <a:pPr marL="514350" marR="0" lvl="0" indent="-514350" algn="l">
                        <a:lnSpc>
                          <a:spcPct val="90000"/>
                        </a:lnSpc>
                        <a:spcBef>
                          <a:spcPts val="1000"/>
                        </a:spcBef>
                        <a:spcAft>
                          <a:spcPts val="0"/>
                        </a:spcAft>
                        <a:buAutoNum type="arabicPeriod"/>
                      </a:pPr>
                      <a:r>
                        <a:rPr lang="en-US" sz="2800" b="1" i="0" u="none" strike="noStrike" noProof="0" dirty="0">
                          <a:solidFill>
                            <a:schemeClr val="accent1">
                              <a:lumMod val="75000"/>
                            </a:schemeClr>
                          </a:solidFill>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74705" y="3626643"/>
            <a:ext cx="154782" cy="13096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 xmlns:a16="http://schemas.microsoft.com/office/drawing/2014/main" id="{3A849741-2504-4BFC-B683-CE0A67AAD8CB}"/>
              </a:ext>
            </a:extLst>
          </p:cNvPr>
          <p:cNvSpPr txBox="1"/>
          <p:nvPr/>
        </p:nvSpPr>
        <p:spPr>
          <a:xfrm>
            <a:off x="9899176" y="3063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0" name="TextBox 19">
            <a:extLst>
              <a:ext uri="{FF2B5EF4-FFF2-40B4-BE49-F238E27FC236}">
                <a16:creationId xmlns="" xmlns:a16="http://schemas.microsoft.com/office/drawing/2014/main" id="{731FA557-1479-4EA5-BCCC-0764E63A98CB}"/>
              </a:ext>
            </a:extLst>
          </p:cNvPr>
          <p:cNvSpPr txBox="1"/>
          <p:nvPr/>
        </p:nvSpPr>
        <p:spPr>
          <a:xfrm>
            <a:off x="8363802" y="3132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t>
            </a:r>
            <a:endParaRPr lang="en-US" dirty="0">
              <a:cs typeface="Calibri"/>
            </a:endParaRPr>
          </a:p>
        </p:txBody>
      </p:sp>
    </p:spTree>
    <p:extLst>
      <p:ext uri="{BB962C8B-B14F-4D97-AF65-F5344CB8AC3E}">
        <p14:creationId xmlns:p14="http://schemas.microsoft.com/office/powerpoint/2010/main" val="179202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a:cs typeface="Calibri Light"/>
              </a:rPr>
              <a:t>Step 2: find all entities and their attributes. + </a:t>
            </a:r>
            <a:r>
              <a:rPr lang="en-US" dirty="0">
                <a:cs typeface="Calibri Light"/>
              </a:rPr>
              <a:t>Relationship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424814697"/>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There are artists who create albums.</a:t>
                      </a:r>
                      <a:r>
                        <a:rPr lang="en-US" sz="2400" b="1" i="0" u="none" strike="noStrike" kern="1200" noProof="0" dirty="0">
                          <a:solidFill>
                            <a:schemeClr val="accent1">
                              <a:lumMod val="75000"/>
                            </a:schemeClr>
                          </a:solidFill>
                          <a:latin typeface="Calibri"/>
                          <a:ea typeface="+mn-ea"/>
                          <a:cs typeface="+mn-cs"/>
                        </a:rPr>
                        <a:t> </a:t>
                      </a:r>
                      <a:r>
                        <a:rPr lang="en-US" sz="1800" b="0" i="0" u="none" strike="noStrike" kern="1200" noProof="0" dirty="0">
                          <a:solidFill>
                            <a:schemeClr val="tx1"/>
                          </a:solidFill>
                          <a:latin typeface="Calibri"/>
                          <a:ea typeface="+mn-ea"/>
                          <a:cs typeface="+mn-cs"/>
                        </a:rPr>
                        <a:t>We save artists name and CNIC for our record.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One album can be of a single genre.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Genre has </a:t>
                      </a:r>
                      <a:r>
                        <a:rPr lang="en-US" sz="2800" b="1" i="0" u="none" strike="noStrike" kern="1200" noProof="0" dirty="0" err="1">
                          <a:solidFill>
                            <a:schemeClr val="accent1">
                              <a:lumMod val="75000"/>
                            </a:schemeClr>
                          </a:solidFill>
                          <a:latin typeface="Calibri"/>
                          <a:ea typeface="+mn-ea"/>
                          <a:cs typeface="+mn-cs"/>
                        </a:rPr>
                        <a:t>genereID</a:t>
                      </a:r>
                      <a:r>
                        <a:rPr lang="en-US" sz="2800" b="1" i="0" u="none" strike="noStrike" kern="1200" noProof="0" dirty="0">
                          <a:solidFill>
                            <a:schemeClr val="accent1">
                              <a:lumMod val="75000"/>
                            </a:schemeClr>
                          </a:solidFill>
                          <a:latin typeface="Calibri"/>
                          <a:ea typeface="+mn-ea"/>
                          <a:cs typeface="+mn-cs"/>
                        </a:rPr>
                        <a:t> , name, description.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74705" y="3626643"/>
            <a:ext cx="154782" cy="13096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 xmlns:a16="http://schemas.microsoft.com/office/drawing/2014/main" id="{3A849741-2504-4BFC-B683-CE0A67AAD8CB}"/>
              </a:ext>
            </a:extLst>
          </p:cNvPr>
          <p:cNvSpPr txBox="1"/>
          <p:nvPr/>
        </p:nvSpPr>
        <p:spPr>
          <a:xfrm>
            <a:off x="9899176" y="3063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0" name="TextBox 19">
            <a:extLst>
              <a:ext uri="{FF2B5EF4-FFF2-40B4-BE49-F238E27FC236}">
                <a16:creationId xmlns="" xmlns:a16="http://schemas.microsoft.com/office/drawing/2014/main" id="{731FA557-1479-4EA5-BCCC-0764E63A98CB}"/>
              </a:ext>
            </a:extLst>
          </p:cNvPr>
          <p:cNvSpPr txBox="1"/>
          <p:nvPr/>
        </p:nvSpPr>
        <p:spPr>
          <a:xfrm>
            <a:off x="8363802" y="3132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t>
            </a:r>
            <a:endParaRPr lang="en-US" dirty="0">
              <a:cs typeface="Calibri"/>
            </a:endParaRPr>
          </a:p>
        </p:txBody>
      </p:sp>
    </p:spTree>
    <p:extLst>
      <p:ext uri="{BB962C8B-B14F-4D97-AF65-F5344CB8AC3E}">
        <p14:creationId xmlns:p14="http://schemas.microsoft.com/office/powerpoint/2010/main" val="48475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a:xfrm>
            <a:off x="838200" y="365125"/>
            <a:ext cx="10526973" cy="1075355"/>
          </a:xfrm>
        </p:spPr>
        <p:txBody>
          <a:bodyPr>
            <a:normAutofit fontScale="90000"/>
          </a:bodyPr>
          <a:lstStyle/>
          <a:p>
            <a:r>
              <a:rPr lang="en-US">
                <a:cs typeface="Calibri Light"/>
              </a:rPr>
              <a:t>Step 2: find all entities and their attributes. + </a:t>
            </a:r>
            <a:r>
              <a:rPr lang="en-US" dirty="0">
                <a:cs typeface="Calibri Light"/>
              </a:rPr>
              <a:t>relationship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1643544848"/>
              </p:ext>
            </p:extLst>
          </p:nvPr>
        </p:nvGraphicFramePr>
        <p:xfrm>
          <a:off x="841611" y="1455761"/>
          <a:ext cx="10515600" cy="5800298"/>
        </p:xfrm>
        <a:graphic>
          <a:graphicData uri="http://schemas.openxmlformats.org/drawingml/2006/table">
            <a:tbl>
              <a:tblPr firstRow="1" bandRow="1">
                <a:tableStyleId>{2D5ABB26-0587-4C30-8999-92F81FD0307C}</a:tableStyleId>
              </a:tblPr>
              <a:tblGrid>
                <a:gridCol w="5257800">
                  <a:extLst>
                    <a:ext uri="{9D8B030D-6E8A-4147-A177-3AD203B41FA5}">
                      <a16:colId xmlns="" xmlns:a16="http://schemas.microsoft.com/office/drawing/2014/main" val="2386394267"/>
                    </a:ext>
                  </a:extLst>
                </a:gridCol>
                <a:gridCol w="5257800">
                  <a:extLst>
                    <a:ext uri="{9D8B030D-6E8A-4147-A177-3AD203B41FA5}">
                      <a16:colId xmlns="" xmlns:a16="http://schemas.microsoft.com/office/drawing/2014/main" val="3426998585"/>
                    </a:ext>
                  </a:extLst>
                </a:gridCol>
              </a:tblGrid>
              <a:tr h="5800298">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There are artists who create albums.</a:t>
                      </a:r>
                      <a:r>
                        <a:rPr lang="en-US" sz="2400" b="1" i="0" u="none" strike="noStrike" kern="1200" noProof="0" dirty="0">
                          <a:solidFill>
                            <a:schemeClr val="accent1">
                              <a:lumMod val="75000"/>
                            </a:schemeClr>
                          </a:solidFill>
                          <a:latin typeface="Calibri"/>
                          <a:ea typeface="+mn-ea"/>
                          <a:cs typeface="+mn-cs"/>
                        </a:rPr>
                        <a:t> </a:t>
                      </a:r>
                      <a:r>
                        <a:rPr lang="en-US" sz="1800" b="0" i="0" u="none" strike="noStrike" kern="1200" noProof="0" dirty="0">
                          <a:solidFill>
                            <a:schemeClr val="tx1"/>
                          </a:solidFill>
                          <a:latin typeface="Calibri"/>
                          <a:ea typeface="+mn-ea"/>
                          <a:cs typeface="+mn-cs"/>
                        </a:rPr>
                        <a:t>We save artists name and CNIC for our record.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One artist can create multiple albums. But one album can only belong to a single artist.</a:t>
                      </a:r>
                      <a:r>
                        <a:rPr lang="en-US" sz="28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One album can be of a single genre.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Genre has </a:t>
                      </a:r>
                      <a:r>
                        <a:rPr lang="en-US" sz="2800" b="1" i="0" u="none" strike="noStrike" kern="1200" noProof="0" err="1">
                          <a:solidFill>
                            <a:schemeClr val="accent1">
                              <a:lumMod val="75000"/>
                            </a:schemeClr>
                          </a:solidFill>
                          <a:latin typeface="Calibri"/>
                          <a:ea typeface="+mn-ea"/>
                          <a:cs typeface="+mn-cs"/>
                        </a:rPr>
                        <a:t>genereID</a:t>
                      </a:r>
                      <a:r>
                        <a:rPr lang="en-US" sz="2800" b="1" i="0" u="none" strike="noStrike" kern="1200" noProof="0" dirty="0">
                          <a:solidFill>
                            <a:schemeClr val="accent1">
                              <a:lumMod val="75000"/>
                            </a:schemeClr>
                          </a:solidFill>
                          <a:latin typeface="Calibri"/>
                          <a:ea typeface="+mn-ea"/>
                          <a:cs typeface="+mn-cs"/>
                        </a:rPr>
                        <a:t> , name, description. </a:t>
                      </a:r>
                    </a:p>
                    <a:p>
                      <a:pPr marL="514350" marR="0" lvl="0" indent="-514350" algn="l">
                        <a:lnSpc>
                          <a:spcPct val="90000"/>
                        </a:lnSpc>
                        <a:spcBef>
                          <a:spcPts val="1000"/>
                        </a:spcBef>
                        <a:spcAft>
                          <a:spcPts val="0"/>
                        </a:spcAft>
                        <a:buAutoNum type="arabicPeriod"/>
                      </a:pPr>
                      <a:r>
                        <a:rPr lang="en-US" sz="2800" b="1" i="0" u="none" strike="noStrike" kern="1200" noProof="0" dirty="0">
                          <a:solidFill>
                            <a:schemeClr val="accent1">
                              <a:lumMod val="75000"/>
                            </a:schemeClr>
                          </a:solidFill>
                          <a:latin typeface="Calibri"/>
                          <a:ea typeface="+mn-ea"/>
                          <a:cs typeface="+mn-cs"/>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a:tc>
                <a:tc>
                  <a:txBody>
                    <a:bodyPr/>
                    <a:lstStyle/>
                    <a:p>
                      <a:endParaRPr lang="en-US"/>
                    </a:p>
                  </a:txBody>
                  <a:tcPr/>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7455835" y="2087005"/>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5999541" y="3438099"/>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145027" y="3677466"/>
            <a:ext cx="266559" cy="3198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H="1">
            <a:off x="7704799" y="3825850"/>
            <a:ext cx="38563" cy="46043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 xmlns:a16="http://schemas.microsoft.com/office/drawing/2014/main" id="{3A849741-2504-4BFC-B683-CE0A67AAD8CB}"/>
              </a:ext>
            </a:extLst>
          </p:cNvPr>
          <p:cNvSpPr txBox="1"/>
          <p:nvPr/>
        </p:nvSpPr>
        <p:spPr>
          <a:xfrm>
            <a:off x="9899176" y="3063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0" name="TextBox 19">
            <a:extLst>
              <a:ext uri="{FF2B5EF4-FFF2-40B4-BE49-F238E27FC236}">
                <a16:creationId xmlns="" xmlns:a16="http://schemas.microsoft.com/office/drawing/2014/main" id="{731FA557-1479-4EA5-BCCC-0764E63A98CB}"/>
              </a:ext>
            </a:extLst>
          </p:cNvPr>
          <p:cNvSpPr txBox="1"/>
          <p:nvPr/>
        </p:nvSpPr>
        <p:spPr>
          <a:xfrm>
            <a:off x="8363802" y="3132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t>
            </a:r>
            <a:endParaRPr lang="en-US" dirty="0">
              <a:cs typeface="Calibri"/>
            </a:endParaRPr>
          </a:p>
        </p:txBody>
      </p:sp>
      <p:sp>
        <p:nvSpPr>
          <p:cNvPr id="21" name="Rectangle 20">
            <a:extLst>
              <a:ext uri="{FF2B5EF4-FFF2-40B4-BE49-F238E27FC236}">
                <a16:creationId xmlns="" xmlns:a16="http://schemas.microsoft.com/office/drawing/2014/main" id="{1A20ABEE-6592-4B33-9756-3787B81D12A9}"/>
              </a:ext>
            </a:extLst>
          </p:cNvPr>
          <p:cNvSpPr/>
          <p:nvPr/>
        </p:nvSpPr>
        <p:spPr>
          <a:xfrm>
            <a:off x="7340859" y="5324082"/>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Genre</a:t>
            </a:r>
            <a:endParaRPr lang="en-US" dirty="0"/>
          </a:p>
        </p:txBody>
      </p:sp>
      <p:sp>
        <p:nvSpPr>
          <p:cNvPr id="22" name="Oval 21">
            <a:extLst>
              <a:ext uri="{FF2B5EF4-FFF2-40B4-BE49-F238E27FC236}">
                <a16:creationId xmlns="" xmlns:a16="http://schemas.microsoft.com/office/drawing/2014/main" id="{42BDC520-0DE6-4C98-9A4A-923A87F74B41}"/>
              </a:ext>
            </a:extLst>
          </p:cNvPr>
          <p:cNvSpPr/>
          <p:nvPr/>
        </p:nvSpPr>
        <p:spPr>
          <a:xfrm>
            <a:off x="8763744" y="4725571"/>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a:cs typeface="Calibri"/>
              </a:rPr>
              <a:t>genreid</a:t>
            </a:r>
          </a:p>
        </p:txBody>
      </p:sp>
      <p:sp>
        <p:nvSpPr>
          <p:cNvPr id="23" name="Oval 22">
            <a:extLst>
              <a:ext uri="{FF2B5EF4-FFF2-40B4-BE49-F238E27FC236}">
                <a16:creationId xmlns="" xmlns:a16="http://schemas.microsoft.com/office/drawing/2014/main" id="{FC8DA0E0-EFFF-4987-BEFF-6A836C17ED4C}"/>
              </a:ext>
            </a:extLst>
          </p:cNvPr>
          <p:cNvSpPr/>
          <p:nvPr/>
        </p:nvSpPr>
        <p:spPr>
          <a:xfrm>
            <a:off x="9174777" y="540156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name</a:t>
            </a:r>
            <a:endParaRPr lang="en-US"/>
          </a:p>
        </p:txBody>
      </p:sp>
      <p:sp>
        <p:nvSpPr>
          <p:cNvPr id="24" name="Oval 23">
            <a:extLst>
              <a:ext uri="{FF2B5EF4-FFF2-40B4-BE49-F238E27FC236}">
                <a16:creationId xmlns="" xmlns:a16="http://schemas.microsoft.com/office/drawing/2014/main" id="{E705BD8A-2E79-4A2B-A68F-066F046CE596}"/>
              </a:ext>
            </a:extLst>
          </p:cNvPr>
          <p:cNvSpPr/>
          <p:nvPr/>
        </p:nvSpPr>
        <p:spPr>
          <a:xfrm>
            <a:off x="8911062" y="6019799"/>
            <a:ext cx="1904467" cy="489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description</a:t>
            </a:r>
            <a:endParaRPr lang="en-US"/>
          </a:p>
        </p:txBody>
      </p:sp>
      <p:sp>
        <p:nvSpPr>
          <p:cNvPr id="25" name="Diamond 24">
            <a:extLst>
              <a:ext uri="{FF2B5EF4-FFF2-40B4-BE49-F238E27FC236}">
                <a16:creationId xmlns="" xmlns:a16="http://schemas.microsoft.com/office/drawing/2014/main" id="{E7199188-9609-4586-88F5-1EE11D616843}"/>
              </a:ext>
            </a:extLst>
          </p:cNvPr>
          <p:cNvSpPr/>
          <p:nvPr/>
        </p:nvSpPr>
        <p:spPr>
          <a:xfrm>
            <a:off x="7003577" y="4245590"/>
            <a:ext cx="1342028" cy="6482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Has</a:t>
            </a:r>
            <a:endParaRPr lang="en-US"/>
          </a:p>
        </p:txBody>
      </p:sp>
      <p:cxnSp>
        <p:nvCxnSpPr>
          <p:cNvPr id="26" name="Straight Arrow Connector 25">
            <a:extLst>
              <a:ext uri="{FF2B5EF4-FFF2-40B4-BE49-F238E27FC236}">
                <a16:creationId xmlns="" xmlns:a16="http://schemas.microsoft.com/office/drawing/2014/main" id="{FC5C7662-09C8-46B4-8632-C67E58409AE4}"/>
              </a:ext>
            </a:extLst>
          </p:cNvPr>
          <p:cNvCxnSpPr>
            <a:cxnSpLocks/>
          </p:cNvCxnSpPr>
          <p:nvPr/>
        </p:nvCxnSpPr>
        <p:spPr>
          <a:xfrm flipH="1">
            <a:off x="7784410" y="2699910"/>
            <a:ext cx="300144" cy="74476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 xmlns:a16="http://schemas.microsoft.com/office/drawing/2014/main" id="{5B59DA52-CCC5-49F1-9C36-74A7C16F3F60}"/>
              </a:ext>
            </a:extLst>
          </p:cNvPr>
          <p:cNvCxnSpPr>
            <a:cxnSpLocks/>
          </p:cNvCxnSpPr>
          <p:nvPr/>
        </p:nvCxnSpPr>
        <p:spPr>
          <a:xfrm flipH="1">
            <a:off x="8409933" y="4929043"/>
            <a:ext cx="436621" cy="60828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 xmlns:a16="http://schemas.microsoft.com/office/drawing/2014/main" id="{D7CDE592-24D5-4768-9585-63F577A52157}"/>
              </a:ext>
            </a:extLst>
          </p:cNvPr>
          <p:cNvCxnSpPr>
            <a:cxnSpLocks/>
          </p:cNvCxnSpPr>
          <p:nvPr/>
        </p:nvCxnSpPr>
        <p:spPr>
          <a:xfrm>
            <a:off x="7766108" y="4917671"/>
            <a:ext cx="109288" cy="39219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 xmlns:a16="http://schemas.microsoft.com/office/drawing/2014/main" id="{6A170063-D406-4253-B7D5-58BE5BB99727}"/>
              </a:ext>
            </a:extLst>
          </p:cNvPr>
          <p:cNvCxnSpPr>
            <a:cxnSpLocks/>
          </p:cNvCxnSpPr>
          <p:nvPr/>
        </p:nvCxnSpPr>
        <p:spPr>
          <a:xfrm flipH="1" flipV="1">
            <a:off x="8341694" y="5662433"/>
            <a:ext cx="868799" cy="854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 xmlns:a16="http://schemas.microsoft.com/office/drawing/2014/main" id="{E26CC2DD-32C2-44E3-BA01-75C2905F4E38}"/>
              </a:ext>
            </a:extLst>
          </p:cNvPr>
          <p:cNvCxnSpPr>
            <a:cxnSpLocks/>
          </p:cNvCxnSpPr>
          <p:nvPr/>
        </p:nvCxnSpPr>
        <p:spPr>
          <a:xfrm flipH="1" flipV="1">
            <a:off x="7932261" y="5730672"/>
            <a:ext cx="948411" cy="483535"/>
          </a:xfrm>
          <a:prstGeom prst="straightConnector1">
            <a:avLst/>
          </a:prstGeom>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 xmlns:a16="http://schemas.microsoft.com/office/drawing/2014/main" id="{1C3DBD52-FCC7-4797-A9BE-020A6CDEA2A3}"/>
              </a:ext>
            </a:extLst>
          </p:cNvPr>
          <p:cNvSpPr txBox="1"/>
          <p:nvPr/>
        </p:nvSpPr>
        <p:spPr>
          <a:xfrm>
            <a:off x="7869782" y="49013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32" name="TextBox 31">
            <a:extLst>
              <a:ext uri="{FF2B5EF4-FFF2-40B4-BE49-F238E27FC236}">
                <a16:creationId xmlns="" xmlns:a16="http://schemas.microsoft.com/office/drawing/2014/main" id="{1130E007-9658-457C-B5EB-5ED2984E1A2A}"/>
              </a:ext>
            </a:extLst>
          </p:cNvPr>
          <p:cNvSpPr txBox="1"/>
          <p:nvPr/>
        </p:nvSpPr>
        <p:spPr>
          <a:xfrm>
            <a:off x="7728329" y="37818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Tree>
    <p:extLst>
      <p:ext uri="{BB962C8B-B14F-4D97-AF65-F5344CB8AC3E}">
        <p14:creationId xmlns:p14="http://schemas.microsoft.com/office/powerpoint/2010/main" val="39568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a:xfrm>
            <a:off x="838200" y="365125"/>
            <a:ext cx="10526973" cy="1075355"/>
          </a:xfrm>
        </p:spPr>
        <p:txBody>
          <a:bodyPr>
            <a:normAutofit fontScale="90000"/>
          </a:bodyPr>
          <a:lstStyle/>
          <a:p>
            <a:r>
              <a:rPr lang="en-US">
                <a:cs typeface="Calibri Light"/>
              </a:rPr>
              <a:t>Step 3: find all entities and their attributes. + relationship + participation</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788731182"/>
              </p:ext>
            </p:extLst>
          </p:nvPr>
        </p:nvGraphicFramePr>
        <p:xfrm>
          <a:off x="841611" y="1455761"/>
          <a:ext cx="10515600" cy="5800298"/>
        </p:xfrm>
        <a:graphic>
          <a:graphicData uri="http://schemas.openxmlformats.org/drawingml/2006/table">
            <a:tbl>
              <a:tblPr firstRow="1" bandRow="1">
                <a:tableStyleId>{2D5ABB26-0587-4C30-8999-92F81FD0307C}</a:tableStyleId>
              </a:tblPr>
              <a:tblGrid>
                <a:gridCol w="5257800">
                  <a:extLst>
                    <a:ext uri="{9D8B030D-6E8A-4147-A177-3AD203B41FA5}">
                      <a16:colId xmlns="" xmlns:a16="http://schemas.microsoft.com/office/drawing/2014/main" val="2386394267"/>
                    </a:ext>
                  </a:extLst>
                </a:gridCol>
                <a:gridCol w="5257800">
                  <a:extLst>
                    <a:ext uri="{9D8B030D-6E8A-4147-A177-3AD203B41FA5}">
                      <a16:colId xmlns="" xmlns:a16="http://schemas.microsoft.com/office/drawing/2014/main" val="3426998585"/>
                    </a:ext>
                  </a:extLst>
                </a:gridCol>
              </a:tblGrid>
              <a:tr h="5800298">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There are artists who create albums.</a:t>
                      </a:r>
                      <a:r>
                        <a:rPr lang="en-US" sz="2400" b="1" i="0" u="none" strike="noStrike" kern="1200" noProof="0" dirty="0">
                          <a:solidFill>
                            <a:schemeClr val="accent1">
                              <a:lumMod val="75000"/>
                            </a:schemeClr>
                          </a:solidFill>
                          <a:latin typeface="Calibri"/>
                          <a:ea typeface="+mn-ea"/>
                          <a:cs typeface="+mn-cs"/>
                        </a:rPr>
                        <a:t> </a:t>
                      </a:r>
                      <a:r>
                        <a:rPr lang="en-US" sz="1800" b="0" i="0" u="none" strike="noStrike" kern="1200" noProof="0" dirty="0">
                          <a:solidFill>
                            <a:schemeClr val="tx1"/>
                          </a:solidFill>
                          <a:latin typeface="Calibri"/>
                          <a:ea typeface="+mn-ea"/>
                          <a:cs typeface="+mn-cs"/>
                        </a:rPr>
                        <a:t>We save artists name and CNIC for our record.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One artist can create multiple albums. But one album can only belong to a single artist.</a:t>
                      </a:r>
                      <a:r>
                        <a:rPr lang="en-US" sz="28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One album can be of a single genre.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Genre has </a:t>
                      </a:r>
                      <a:r>
                        <a:rPr lang="en-US" sz="1800" b="0" i="0" u="none" strike="noStrike" kern="1200" noProof="0" err="1">
                          <a:solidFill>
                            <a:schemeClr val="tx1"/>
                          </a:solidFill>
                          <a:latin typeface="Calibri"/>
                          <a:ea typeface="+mn-ea"/>
                          <a:cs typeface="+mn-cs"/>
                        </a:rPr>
                        <a:t>genereID</a:t>
                      </a:r>
                      <a:r>
                        <a:rPr lang="en-US" sz="1800" b="0" i="0" u="none" strike="noStrike" kern="1200" noProof="0" dirty="0">
                          <a:solidFill>
                            <a:schemeClr val="tx1"/>
                          </a:solidFill>
                          <a:latin typeface="Calibri"/>
                          <a:ea typeface="+mn-ea"/>
                          <a:cs typeface="+mn-cs"/>
                        </a:rPr>
                        <a:t> , name, description.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Multiple albums can have a same genre.</a:t>
                      </a:r>
                    </a:p>
                    <a:p>
                      <a:pPr marL="0" marR="0" lvl="0" indent="0" algn="l">
                        <a:lnSpc>
                          <a:spcPct val="90000"/>
                        </a:lnSpc>
                        <a:spcBef>
                          <a:spcPts val="1000"/>
                        </a:spcBef>
                        <a:spcAft>
                          <a:spcPts val="0"/>
                        </a:spcAft>
                        <a:buNone/>
                      </a:pPr>
                      <a:r>
                        <a:rPr lang="en-US" dirty="0">
                          <a:solidFill>
                            <a:srgbClr val="FF0000"/>
                          </a:solidFill>
                        </a:rPr>
                        <a:t>Assumption1 : album cannot be created without artist. But artist can exist without launching an album. </a:t>
                      </a:r>
                    </a:p>
                    <a:p>
                      <a:pPr marL="0" marR="0" lvl="0" indent="0" algn="l">
                        <a:lnSpc>
                          <a:spcPct val="90000"/>
                        </a:lnSpc>
                        <a:spcBef>
                          <a:spcPts val="1000"/>
                        </a:spcBef>
                        <a:spcAft>
                          <a:spcPts val="0"/>
                        </a:spcAft>
                        <a:buNone/>
                      </a:pPr>
                      <a:r>
                        <a:rPr lang="en-US" dirty="0">
                          <a:solidFill>
                            <a:srgbClr val="FF0000"/>
                          </a:solidFill>
                        </a:rPr>
                        <a:t>Assumption 2:  album will have genre but there is possibility that genre exists but there is not album on that genre. </a:t>
                      </a:r>
                    </a:p>
                    <a:p>
                      <a:pPr marL="514350" marR="0" lvl="0" indent="-514350" algn="l">
                        <a:lnSpc>
                          <a:spcPct val="90000"/>
                        </a:lnSpc>
                        <a:spcBef>
                          <a:spcPts val="1000"/>
                        </a:spcBef>
                        <a:spcAft>
                          <a:spcPts val="0"/>
                        </a:spcAft>
                        <a:buAutoNum type="arabicPeriod"/>
                      </a:pPr>
                      <a:endParaRPr lang="en-US" sz="1800" b="0" i="0" u="none" strike="noStrike" noProof="0" dirty="0">
                        <a:solidFill>
                          <a:srgbClr val="FF0000"/>
                        </a:solidFill>
                        <a:latin typeface="Calibri"/>
                      </a:endParaRPr>
                    </a:p>
                    <a:p>
                      <a:pPr lvl="0">
                        <a:buNone/>
                      </a:pPr>
                      <a:endParaRPr lang="en-US" dirty="0"/>
                    </a:p>
                  </a:txBody>
                  <a:tcPr/>
                </a:tc>
                <a:tc>
                  <a:txBody>
                    <a:bodyPr/>
                    <a:lstStyle/>
                    <a:p>
                      <a:endParaRPr lang="en-US"/>
                    </a:p>
                  </a:txBody>
                  <a:tcPr/>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7455835" y="2087005"/>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5999541" y="3438099"/>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145027" y="3677466"/>
            <a:ext cx="266559" cy="3198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H="1">
            <a:off x="7704799" y="3825850"/>
            <a:ext cx="38563" cy="46043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 xmlns:a16="http://schemas.microsoft.com/office/drawing/2014/main" id="{3A849741-2504-4BFC-B683-CE0A67AAD8CB}"/>
              </a:ext>
            </a:extLst>
          </p:cNvPr>
          <p:cNvSpPr txBox="1"/>
          <p:nvPr/>
        </p:nvSpPr>
        <p:spPr>
          <a:xfrm>
            <a:off x="9899176" y="3063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0" name="TextBox 19">
            <a:extLst>
              <a:ext uri="{FF2B5EF4-FFF2-40B4-BE49-F238E27FC236}">
                <a16:creationId xmlns="" xmlns:a16="http://schemas.microsoft.com/office/drawing/2014/main" id="{731FA557-1479-4EA5-BCCC-0764E63A98CB}"/>
              </a:ext>
            </a:extLst>
          </p:cNvPr>
          <p:cNvSpPr txBox="1"/>
          <p:nvPr/>
        </p:nvSpPr>
        <p:spPr>
          <a:xfrm>
            <a:off x="8363802" y="31321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t>
            </a:r>
            <a:endParaRPr lang="en-US" dirty="0">
              <a:cs typeface="Calibri"/>
            </a:endParaRPr>
          </a:p>
        </p:txBody>
      </p:sp>
      <p:sp>
        <p:nvSpPr>
          <p:cNvPr id="21" name="Rectangle 20">
            <a:extLst>
              <a:ext uri="{FF2B5EF4-FFF2-40B4-BE49-F238E27FC236}">
                <a16:creationId xmlns="" xmlns:a16="http://schemas.microsoft.com/office/drawing/2014/main" id="{1A20ABEE-6592-4B33-9756-3787B81D12A9}"/>
              </a:ext>
            </a:extLst>
          </p:cNvPr>
          <p:cNvSpPr/>
          <p:nvPr/>
        </p:nvSpPr>
        <p:spPr>
          <a:xfrm>
            <a:off x="7340859" y="5324082"/>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Genre</a:t>
            </a:r>
            <a:endParaRPr lang="en-US" dirty="0"/>
          </a:p>
        </p:txBody>
      </p:sp>
      <p:sp>
        <p:nvSpPr>
          <p:cNvPr id="22" name="Oval 21">
            <a:extLst>
              <a:ext uri="{FF2B5EF4-FFF2-40B4-BE49-F238E27FC236}">
                <a16:creationId xmlns="" xmlns:a16="http://schemas.microsoft.com/office/drawing/2014/main" id="{42BDC520-0DE6-4C98-9A4A-923A87F74B41}"/>
              </a:ext>
            </a:extLst>
          </p:cNvPr>
          <p:cNvSpPr/>
          <p:nvPr/>
        </p:nvSpPr>
        <p:spPr>
          <a:xfrm>
            <a:off x="8763744" y="4725571"/>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a:cs typeface="Calibri"/>
              </a:rPr>
              <a:t>genreid</a:t>
            </a:r>
          </a:p>
        </p:txBody>
      </p:sp>
      <p:sp>
        <p:nvSpPr>
          <p:cNvPr id="23" name="Oval 22">
            <a:extLst>
              <a:ext uri="{FF2B5EF4-FFF2-40B4-BE49-F238E27FC236}">
                <a16:creationId xmlns="" xmlns:a16="http://schemas.microsoft.com/office/drawing/2014/main" id="{FC8DA0E0-EFFF-4987-BEFF-6A836C17ED4C}"/>
              </a:ext>
            </a:extLst>
          </p:cNvPr>
          <p:cNvSpPr/>
          <p:nvPr/>
        </p:nvSpPr>
        <p:spPr>
          <a:xfrm>
            <a:off x="9174777" y="540156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name</a:t>
            </a:r>
            <a:endParaRPr lang="en-US"/>
          </a:p>
        </p:txBody>
      </p:sp>
      <p:sp>
        <p:nvSpPr>
          <p:cNvPr id="24" name="Oval 23">
            <a:extLst>
              <a:ext uri="{FF2B5EF4-FFF2-40B4-BE49-F238E27FC236}">
                <a16:creationId xmlns="" xmlns:a16="http://schemas.microsoft.com/office/drawing/2014/main" id="{E705BD8A-2E79-4A2B-A68F-066F046CE596}"/>
              </a:ext>
            </a:extLst>
          </p:cNvPr>
          <p:cNvSpPr/>
          <p:nvPr/>
        </p:nvSpPr>
        <p:spPr>
          <a:xfrm>
            <a:off x="8911062" y="6019799"/>
            <a:ext cx="1904467" cy="489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description</a:t>
            </a:r>
            <a:endParaRPr lang="en-US"/>
          </a:p>
        </p:txBody>
      </p:sp>
      <p:sp>
        <p:nvSpPr>
          <p:cNvPr id="25" name="Diamond 24">
            <a:extLst>
              <a:ext uri="{FF2B5EF4-FFF2-40B4-BE49-F238E27FC236}">
                <a16:creationId xmlns="" xmlns:a16="http://schemas.microsoft.com/office/drawing/2014/main" id="{E7199188-9609-4586-88F5-1EE11D616843}"/>
              </a:ext>
            </a:extLst>
          </p:cNvPr>
          <p:cNvSpPr/>
          <p:nvPr/>
        </p:nvSpPr>
        <p:spPr>
          <a:xfrm>
            <a:off x="7003577" y="4245590"/>
            <a:ext cx="1342028" cy="6482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Has</a:t>
            </a:r>
            <a:endParaRPr lang="en-US"/>
          </a:p>
        </p:txBody>
      </p:sp>
      <p:cxnSp>
        <p:nvCxnSpPr>
          <p:cNvPr id="26" name="Straight Arrow Connector 25">
            <a:extLst>
              <a:ext uri="{FF2B5EF4-FFF2-40B4-BE49-F238E27FC236}">
                <a16:creationId xmlns="" xmlns:a16="http://schemas.microsoft.com/office/drawing/2014/main" id="{FC5C7662-09C8-46B4-8632-C67E58409AE4}"/>
              </a:ext>
            </a:extLst>
          </p:cNvPr>
          <p:cNvCxnSpPr>
            <a:cxnSpLocks/>
          </p:cNvCxnSpPr>
          <p:nvPr/>
        </p:nvCxnSpPr>
        <p:spPr>
          <a:xfrm flipH="1">
            <a:off x="7784410" y="2699910"/>
            <a:ext cx="300144" cy="74476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 xmlns:a16="http://schemas.microsoft.com/office/drawing/2014/main" id="{5B59DA52-CCC5-49F1-9C36-74A7C16F3F60}"/>
              </a:ext>
            </a:extLst>
          </p:cNvPr>
          <p:cNvCxnSpPr>
            <a:cxnSpLocks/>
          </p:cNvCxnSpPr>
          <p:nvPr/>
        </p:nvCxnSpPr>
        <p:spPr>
          <a:xfrm flipH="1">
            <a:off x="8409933" y="4929043"/>
            <a:ext cx="436621" cy="60828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 xmlns:a16="http://schemas.microsoft.com/office/drawing/2014/main" id="{D7CDE592-24D5-4768-9585-63F577A52157}"/>
              </a:ext>
            </a:extLst>
          </p:cNvPr>
          <p:cNvCxnSpPr>
            <a:cxnSpLocks/>
          </p:cNvCxnSpPr>
          <p:nvPr/>
        </p:nvCxnSpPr>
        <p:spPr>
          <a:xfrm>
            <a:off x="7766108" y="4917671"/>
            <a:ext cx="109288" cy="39219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 xmlns:a16="http://schemas.microsoft.com/office/drawing/2014/main" id="{6A170063-D406-4253-B7D5-58BE5BB99727}"/>
              </a:ext>
            </a:extLst>
          </p:cNvPr>
          <p:cNvCxnSpPr>
            <a:cxnSpLocks/>
          </p:cNvCxnSpPr>
          <p:nvPr/>
        </p:nvCxnSpPr>
        <p:spPr>
          <a:xfrm flipH="1" flipV="1">
            <a:off x="8341694" y="5662433"/>
            <a:ext cx="868799" cy="854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 xmlns:a16="http://schemas.microsoft.com/office/drawing/2014/main" id="{E26CC2DD-32C2-44E3-BA01-75C2905F4E38}"/>
              </a:ext>
            </a:extLst>
          </p:cNvPr>
          <p:cNvCxnSpPr>
            <a:cxnSpLocks/>
          </p:cNvCxnSpPr>
          <p:nvPr/>
        </p:nvCxnSpPr>
        <p:spPr>
          <a:xfrm flipH="1" flipV="1">
            <a:off x="7932261" y="5730672"/>
            <a:ext cx="948411" cy="483535"/>
          </a:xfrm>
          <a:prstGeom prst="straightConnector1">
            <a:avLst/>
          </a:prstGeom>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 xmlns:a16="http://schemas.microsoft.com/office/drawing/2014/main" id="{1C3DBD52-FCC7-4797-A9BE-020A6CDEA2A3}"/>
              </a:ext>
            </a:extLst>
          </p:cNvPr>
          <p:cNvSpPr txBox="1"/>
          <p:nvPr/>
        </p:nvSpPr>
        <p:spPr>
          <a:xfrm>
            <a:off x="7869782" y="49013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32" name="TextBox 31">
            <a:extLst>
              <a:ext uri="{FF2B5EF4-FFF2-40B4-BE49-F238E27FC236}">
                <a16:creationId xmlns="" xmlns:a16="http://schemas.microsoft.com/office/drawing/2014/main" id="{1130E007-9658-457C-B5EB-5ED2984E1A2A}"/>
              </a:ext>
            </a:extLst>
          </p:cNvPr>
          <p:cNvSpPr txBox="1"/>
          <p:nvPr/>
        </p:nvSpPr>
        <p:spPr>
          <a:xfrm flipH="1">
            <a:off x="7150574" y="3770477"/>
            <a:ext cx="566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cxnSp>
        <p:nvCxnSpPr>
          <p:cNvPr id="33" name="Straight Arrow Connector 32">
            <a:extLst>
              <a:ext uri="{FF2B5EF4-FFF2-40B4-BE49-F238E27FC236}">
                <a16:creationId xmlns="" xmlns:a16="http://schemas.microsoft.com/office/drawing/2014/main" id="{E2A07FBD-7939-44F7-BC1D-3CDD93BAC9B9}"/>
              </a:ext>
            </a:extLst>
          </p:cNvPr>
          <p:cNvCxnSpPr>
            <a:cxnSpLocks/>
          </p:cNvCxnSpPr>
          <p:nvPr/>
        </p:nvCxnSpPr>
        <p:spPr>
          <a:xfrm flipV="1">
            <a:off x="8342584" y="3707854"/>
            <a:ext cx="552130" cy="9311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 xmlns:a16="http://schemas.microsoft.com/office/drawing/2014/main" id="{4BDEF165-1028-4956-AD70-DD36A57BFB98}"/>
              </a:ext>
            </a:extLst>
          </p:cNvPr>
          <p:cNvCxnSpPr/>
          <p:nvPr/>
        </p:nvCxnSpPr>
        <p:spPr>
          <a:xfrm flipH="1">
            <a:off x="7788322" y="3813412"/>
            <a:ext cx="45493" cy="47767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9993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B09E69-40DF-4705-8C35-227D67958F25}"/>
              </a:ext>
            </a:extLst>
          </p:cNvPr>
          <p:cNvSpPr>
            <a:spLocks noGrp="1"/>
          </p:cNvSpPr>
          <p:nvPr>
            <p:ph type="title"/>
          </p:nvPr>
        </p:nvSpPr>
        <p:spPr/>
        <p:txBody>
          <a:bodyPr/>
          <a:lstStyle/>
          <a:p>
            <a:r>
              <a:rPr lang="en-US" dirty="0" smtClean="0"/>
              <a:t>Activity # 2</a:t>
            </a:r>
            <a:endParaRPr lang="en-US" dirty="0"/>
          </a:p>
        </p:txBody>
      </p:sp>
      <p:pic>
        <p:nvPicPr>
          <p:cNvPr id="4" name="Picture 4" descr="Text&#10;&#10;Description automatically generated">
            <a:extLst>
              <a:ext uri="{FF2B5EF4-FFF2-40B4-BE49-F238E27FC236}">
                <a16:creationId xmlns="" xmlns:a16="http://schemas.microsoft.com/office/drawing/2014/main" id="{379D5096-B143-41D7-A049-BC5109594ED8}"/>
              </a:ext>
            </a:extLst>
          </p:cNvPr>
          <p:cNvPicPr>
            <a:picLocks noGrp="1" noChangeAspect="1"/>
          </p:cNvPicPr>
          <p:nvPr>
            <p:ph idx="1"/>
          </p:nvPr>
        </p:nvPicPr>
        <p:blipFill>
          <a:blip r:embed="rId2"/>
          <a:stretch>
            <a:fillRect/>
          </a:stretch>
        </p:blipFill>
        <p:spPr>
          <a:xfrm>
            <a:off x="4081594" y="2133600"/>
            <a:ext cx="5930637" cy="3778250"/>
          </a:xfrm>
        </p:spPr>
      </p:pic>
      <p:sp>
        <p:nvSpPr>
          <p:cNvPr id="3" name="TextBox 2"/>
          <p:cNvSpPr txBox="1"/>
          <p:nvPr/>
        </p:nvSpPr>
        <p:spPr>
          <a:xfrm>
            <a:off x="2836718" y="2286000"/>
            <a:ext cx="546561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8576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B09E69-40DF-4705-8C35-227D67958F25}"/>
              </a:ext>
            </a:extLst>
          </p:cNvPr>
          <p:cNvSpPr>
            <a:spLocks noGrp="1"/>
          </p:cNvSpPr>
          <p:nvPr>
            <p:ph type="title"/>
          </p:nvPr>
        </p:nvSpPr>
        <p:spPr/>
        <p:txBody>
          <a:bodyPr/>
          <a:lstStyle/>
          <a:p>
            <a:r>
              <a:rPr lang="en-US" dirty="0" smtClean="0"/>
              <a:t>Activity # 2</a:t>
            </a:r>
            <a:endParaRPr lang="en-US" dirty="0"/>
          </a:p>
        </p:txBody>
      </p:sp>
      <p:pic>
        <p:nvPicPr>
          <p:cNvPr id="4" name="Picture 4" descr="Text&#10;&#10;Description automatically generated">
            <a:extLst>
              <a:ext uri="{FF2B5EF4-FFF2-40B4-BE49-F238E27FC236}">
                <a16:creationId xmlns="" xmlns:a16="http://schemas.microsoft.com/office/drawing/2014/main" id="{379D5096-B143-41D7-A049-BC5109594ED8}"/>
              </a:ext>
            </a:extLst>
          </p:cNvPr>
          <p:cNvPicPr>
            <a:picLocks noGrp="1" noChangeAspect="1"/>
          </p:cNvPicPr>
          <p:nvPr>
            <p:ph idx="1"/>
          </p:nvPr>
        </p:nvPicPr>
        <p:blipFill>
          <a:blip r:embed="rId2"/>
          <a:stretch>
            <a:fillRect/>
          </a:stretch>
        </p:blipFill>
        <p:spPr>
          <a:xfrm>
            <a:off x="4081594" y="2133600"/>
            <a:ext cx="5930637" cy="3778250"/>
          </a:xfrm>
        </p:spPr>
      </p:pic>
      <p:sp>
        <p:nvSpPr>
          <p:cNvPr id="3" name="TextBox 2"/>
          <p:cNvSpPr txBox="1"/>
          <p:nvPr/>
        </p:nvSpPr>
        <p:spPr>
          <a:xfrm>
            <a:off x="2836718" y="2286000"/>
            <a:ext cx="546561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5040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 xmlns:a16="http://schemas.microsoft.com/office/drawing/2014/main" id="{004FC64A-39CA-4775-997C-BEC4CFE8D104}"/>
              </a:ext>
            </a:extLst>
          </p:cNvPr>
          <p:cNvPicPr>
            <a:picLocks noGrp="1" noChangeAspect="1"/>
          </p:cNvPicPr>
          <p:nvPr>
            <p:ph idx="1"/>
          </p:nvPr>
        </p:nvPicPr>
        <p:blipFill>
          <a:blip r:embed="rId2"/>
          <a:stretch>
            <a:fillRect/>
          </a:stretch>
        </p:blipFill>
        <p:spPr>
          <a:xfrm>
            <a:off x="2589213" y="2265162"/>
            <a:ext cx="8915400" cy="3515125"/>
          </a:xfrm>
        </p:spPr>
      </p:pic>
    </p:spTree>
    <p:extLst>
      <p:ext uri="{BB962C8B-B14F-4D97-AF65-F5344CB8AC3E}">
        <p14:creationId xmlns:p14="http://schemas.microsoft.com/office/powerpoint/2010/main" val="100388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 xmlns:a16="http://schemas.microsoft.com/office/drawing/2014/main" id="{62F29926-6B66-4237-B933-362CE895AC98}"/>
              </a:ext>
            </a:extLst>
          </p:cNvPr>
          <p:cNvPicPr>
            <a:picLocks noGrp="1" noChangeAspect="1"/>
          </p:cNvPicPr>
          <p:nvPr>
            <p:ph idx="1"/>
          </p:nvPr>
        </p:nvPicPr>
        <p:blipFill>
          <a:blip r:embed="rId2"/>
          <a:stretch>
            <a:fillRect/>
          </a:stretch>
        </p:blipFill>
        <p:spPr>
          <a:xfrm>
            <a:off x="297393" y="1438939"/>
            <a:ext cx="11540348" cy="5079218"/>
          </a:xfrm>
        </p:spPr>
      </p:pic>
    </p:spTree>
    <p:extLst>
      <p:ext uri="{BB962C8B-B14F-4D97-AF65-F5344CB8AC3E}">
        <p14:creationId xmlns:p14="http://schemas.microsoft.com/office/powerpoint/2010/main" val="419541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AC12C5-120E-4332-AD23-89A985C00486}"/>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161F3A6A-E81A-490E-8ABC-4909CBE4380C}"/>
              </a:ext>
            </a:extLst>
          </p:cNvPr>
          <p:cNvPicPr>
            <a:picLocks noGrp="1" noChangeAspect="1"/>
          </p:cNvPicPr>
          <p:nvPr>
            <p:ph idx="1"/>
          </p:nvPr>
        </p:nvPicPr>
        <p:blipFill>
          <a:blip r:embed="rId2"/>
          <a:stretch>
            <a:fillRect/>
          </a:stretch>
        </p:blipFill>
        <p:spPr>
          <a:xfrm>
            <a:off x="2589213" y="2279237"/>
            <a:ext cx="8915400" cy="3486975"/>
          </a:xfrm>
        </p:spPr>
      </p:pic>
    </p:spTree>
    <p:extLst>
      <p:ext uri="{BB962C8B-B14F-4D97-AF65-F5344CB8AC3E}">
        <p14:creationId xmlns:p14="http://schemas.microsoft.com/office/powerpoint/2010/main" val="67916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 xmlns:a16="http://schemas.microsoft.com/office/drawing/2014/main" id="{456E2D27-A274-478D-B2F4-CE66A59AF114}"/>
              </a:ext>
            </a:extLst>
          </p:cNvPr>
          <p:cNvPicPr>
            <a:picLocks noChangeAspect="1"/>
          </p:cNvPicPr>
          <p:nvPr/>
        </p:nvPicPr>
        <p:blipFill>
          <a:blip r:embed="rId2"/>
          <a:stretch>
            <a:fillRect/>
          </a:stretch>
        </p:blipFill>
        <p:spPr>
          <a:xfrm>
            <a:off x="4724400" y="2913366"/>
            <a:ext cx="2743200" cy="1031267"/>
          </a:xfrm>
          <a:prstGeom prst="rect">
            <a:avLst/>
          </a:prstGeom>
        </p:spPr>
      </p:pic>
      <p:pic>
        <p:nvPicPr>
          <p:cNvPr id="8" name="Picture 8" descr="Diagram&#10;&#10;Description automatically generated">
            <a:extLst>
              <a:ext uri="{FF2B5EF4-FFF2-40B4-BE49-F238E27FC236}">
                <a16:creationId xmlns="" xmlns:a16="http://schemas.microsoft.com/office/drawing/2014/main" id="{EE860E51-D861-4F2C-A543-76B69AAE8EF5}"/>
              </a:ext>
            </a:extLst>
          </p:cNvPr>
          <p:cNvPicPr>
            <a:picLocks noGrp="1" noChangeAspect="1"/>
          </p:cNvPicPr>
          <p:nvPr>
            <p:ph idx="1"/>
          </p:nvPr>
        </p:nvPicPr>
        <p:blipFill>
          <a:blip r:embed="rId2"/>
          <a:stretch>
            <a:fillRect/>
          </a:stretch>
        </p:blipFill>
        <p:spPr>
          <a:xfrm>
            <a:off x="-3412" y="1922340"/>
            <a:ext cx="11368585" cy="4283011"/>
          </a:xfrm>
        </p:spPr>
      </p:pic>
    </p:spTree>
    <p:extLst>
      <p:ext uri="{BB962C8B-B14F-4D97-AF65-F5344CB8AC3E}">
        <p14:creationId xmlns:p14="http://schemas.microsoft.com/office/powerpoint/2010/main" val="367305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E4077-F3EA-4192-B470-778C22EF327A}"/>
              </a:ext>
            </a:extLst>
          </p:cNvPr>
          <p:cNvSpPr>
            <a:spLocks noGrp="1"/>
          </p:cNvSpPr>
          <p:nvPr>
            <p:ph type="title"/>
          </p:nvPr>
        </p:nvSpPr>
        <p:spPr/>
        <p:txBody>
          <a:bodyPr/>
          <a:lstStyle/>
          <a:p>
            <a:r>
              <a:rPr lang="en-US" dirty="0">
                <a:cs typeface="Calibri Light"/>
              </a:rPr>
              <a:t>Activity 1: </a:t>
            </a:r>
            <a:endParaRPr lang="en-US" dirty="0"/>
          </a:p>
        </p:txBody>
      </p:sp>
      <p:sp>
        <p:nvSpPr>
          <p:cNvPr id="3" name="Content Placeholder 2">
            <a:extLst>
              <a:ext uri="{FF2B5EF4-FFF2-40B4-BE49-F238E27FC236}">
                <a16:creationId xmlns="" xmlns:a16="http://schemas.microsoft.com/office/drawing/2014/main" id="{B6B280E5-B5B5-4EF1-9BB6-E6F53A476744}"/>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Draw an entity relationship diagram for the given </a:t>
            </a:r>
            <a:r>
              <a:rPr lang="en-US" dirty="0" err="1">
                <a:cs typeface="Calibri" panose="020F0502020204030204"/>
              </a:rPr>
              <a:t>senario</a:t>
            </a:r>
            <a:r>
              <a:rPr lang="en-US" dirty="0">
                <a:cs typeface="Calibri" panose="020F0502020204030204"/>
              </a:rPr>
              <a:t>. Mention keys, cardinality ratios and participation with proper notation. State assumption if any. </a:t>
            </a:r>
          </a:p>
          <a:p>
            <a:pPr marL="0" indent="0">
              <a:buNone/>
            </a:pPr>
            <a:r>
              <a:rPr lang="en-US" dirty="0">
                <a:cs typeface="Calibri" panose="020F0502020204030204"/>
              </a:rPr>
              <a:t>Please note that after solving this activity there is going to be a class participation activity. Please pay attention and solve this activity with me step by step for good practice . </a:t>
            </a:r>
          </a:p>
        </p:txBody>
      </p:sp>
    </p:spTree>
    <p:extLst>
      <p:ext uri="{BB962C8B-B14F-4D97-AF65-F5344CB8AC3E}">
        <p14:creationId xmlns:p14="http://schemas.microsoft.com/office/powerpoint/2010/main" val="132405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5B4C5-1FB8-40BF-92CA-8D5D078616E4}"/>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EAF9C37E-0DB8-4E52-9B0E-2D27868DBFAC}"/>
              </a:ext>
            </a:extLst>
          </p:cNvPr>
          <p:cNvPicPr>
            <a:picLocks noGrp="1" noChangeAspect="1"/>
          </p:cNvPicPr>
          <p:nvPr>
            <p:ph idx="1"/>
          </p:nvPr>
        </p:nvPicPr>
        <p:blipFill>
          <a:blip r:embed="rId2"/>
          <a:stretch>
            <a:fillRect/>
          </a:stretch>
        </p:blipFill>
        <p:spPr>
          <a:xfrm>
            <a:off x="2589213" y="2300056"/>
            <a:ext cx="8915400" cy="3445337"/>
          </a:xfrm>
        </p:spPr>
      </p:pic>
    </p:spTree>
    <p:extLst>
      <p:ext uri="{BB962C8B-B14F-4D97-AF65-F5344CB8AC3E}">
        <p14:creationId xmlns:p14="http://schemas.microsoft.com/office/powerpoint/2010/main" val="147017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AE47E3-1A37-413E-A7B9-CA59677D4DE5}"/>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0B905298-9927-4F6E-8FBC-54DE8C030AE0}"/>
              </a:ext>
            </a:extLst>
          </p:cNvPr>
          <p:cNvPicPr>
            <a:picLocks noGrp="1" noChangeAspect="1"/>
          </p:cNvPicPr>
          <p:nvPr>
            <p:ph idx="1"/>
          </p:nvPr>
        </p:nvPicPr>
        <p:blipFill>
          <a:blip r:embed="rId2"/>
          <a:stretch>
            <a:fillRect/>
          </a:stretch>
        </p:blipFill>
        <p:spPr>
          <a:xfrm>
            <a:off x="4856163" y="2236787"/>
            <a:ext cx="4381500" cy="3571875"/>
          </a:xfrm>
        </p:spPr>
      </p:pic>
    </p:spTree>
    <p:extLst>
      <p:ext uri="{BB962C8B-B14F-4D97-AF65-F5344CB8AC3E}">
        <p14:creationId xmlns:p14="http://schemas.microsoft.com/office/powerpoint/2010/main" val="4041681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5DF2D-A8A8-4C47-993F-3FAB2F56B634}"/>
              </a:ext>
            </a:extLst>
          </p:cNvPr>
          <p:cNvSpPr>
            <a:spLocks noGrp="1"/>
          </p:cNvSpPr>
          <p:nvPr>
            <p:ph type="title"/>
          </p:nvPr>
        </p:nvSpPr>
        <p:spPr/>
        <p:txBody>
          <a:bodyPr/>
          <a:lstStyle/>
          <a:p>
            <a:r>
              <a:rPr lang="en-US" dirty="0">
                <a:cs typeface="Calibri Light"/>
              </a:rPr>
              <a:t>Activity # 2</a:t>
            </a:r>
            <a:endParaRPr lang="en-US" dirty="0"/>
          </a:p>
        </p:txBody>
      </p:sp>
      <p:sp>
        <p:nvSpPr>
          <p:cNvPr id="3" name="Content Placeholder 2">
            <a:extLst>
              <a:ext uri="{FF2B5EF4-FFF2-40B4-BE49-F238E27FC236}">
                <a16:creationId xmlns="" xmlns:a16="http://schemas.microsoft.com/office/drawing/2014/main" id="{5F34D36E-DBA2-40D8-B832-8D462D42539A}"/>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Draw an entity relationship diagram for the given </a:t>
            </a:r>
            <a:r>
              <a:rPr lang="en-US" dirty="0" err="1">
                <a:ea typeface="+mn-lt"/>
                <a:cs typeface="+mn-lt"/>
              </a:rPr>
              <a:t>senario</a:t>
            </a:r>
            <a:r>
              <a:rPr lang="en-US" dirty="0">
                <a:ea typeface="+mn-lt"/>
                <a:cs typeface="+mn-lt"/>
              </a:rPr>
              <a:t>. Mention keys, cardinality ratios and participation with proper notation. State assumption if any. </a:t>
            </a:r>
          </a:p>
          <a:p>
            <a:r>
              <a:rPr lang="en-US" dirty="0">
                <a:ea typeface="+mn-lt"/>
                <a:cs typeface="+mn-lt"/>
              </a:rPr>
              <a:t>. Consider a </a:t>
            </a:r>
            <a:r>
              <a:rPr lang="en-US" dirty="0" err="1">
                <a:ea typeface="+mn-lt"/>
                <a:cs typeface="+mn-lt"/>
              </a:rPr>
              <a:t>MOVIEdatabase</a:t>
            </a:r>
            <a:r>
              <a:rPr lang="en-US" dirty="0">
                <a:ea typeface="+mn-lt"/>
                <a:cs typeface="+mn-lt"/>
              </a:rPr>
              <a:t> in which data is recorded about the movie </a:t>
            </a:r>
            <a:r>
              <a:rPr lang="en-US" dirty="0" err="1">
                <a:ea typeface="+mn-lt"/>
                <a:cs typeface="+mn-lt"/>
              </a:rPr>
              <a:t>industry.The</a:t>
            </a:r>
            <a:r>
              <a:rPr lang="en-US" dirty="0">
                <a:ea typeface="+mn-lt"/>
                <a:cs typeface="+mn-lt"/>
              </a:rPr>
              <a:t> data requirements are summarized as follows: </a:t>
            </a:r>
          </a:p>
          <a:p>
            <a:r>
              <a:rPr lang="en-US" dirty="0">
                <a:ea typeface="+mn-lt"/>
                <a:cs typeface="+mn-lt"/>
              </a:rPr>
              <a:t>Each movie is identified by title and year of release. Each movie has a length in minutes. Each has a production company, and each is classified under one or more genres (such as horror, action, drama, and so forth). Each movie has one or more directors and one or more actors appear in </a:t>
            </a:r>
            <a:r>
              <a:rPr lang="en-US" dirty="0" err="1">
                <a:ea typeface="+mn-lt"/>
                <a:cs typeface="+mn-lt"/>
              </a:rPr>
              <a:t>it.Each</a:t>
            </a:r>
            <a:r>
              <a:rPr lang="en-US" dirty="0">
                <a:ea typeface="+mn-lt"/>
                <a:cs typeface="+mn-lt"/>
              </a:rPr>
              <a:t> movie also has a plot </a:t>
            </a:r>
            <a:r>
              <a:rPr lang="en-US" dirty="0" err="1">
                <a:ea typeface="+mn-lt"/>
                <a:cs typeface="+mn-lt"/>
              </a:rPr>
              <a:t>outline.Finally,each</a:t>
            </a:r>
            <a:r>
              <a:rPr lang="en-US" dirty="0">
                <a:ea typeface="+mn-lt"/>
                <a:cs typeface="+mn-lt"/>
              </a:rPr>
              <a:t> movie has zero or more quotable quotes, each of which is spoken by a particular actor appearing in the movie. </a:t>
            </a:r>
            <a:endParaRPr lang="en-US" dirty="0"/>
          </a:p>
          <a:p>
            <a:r>
              <a:rPr lang="en-US" dirty="0">
                <a:ea typeface="+mn-lt"/>
                <a:cs typeface="+mn-lt"/>
              </a:rPr>
              <a:t>Actors are identified by name and date of birth and appear in one or more </a:t>
            </a:r>
            <a:r>
              <a:rPr lang="en-US" dirty="0" err="1">
                <a:ea typeface="+mn-lt"/>
                <a:cs typeface="+mn-lt"/>
              </a:rPr>
              <a:t>movies.Each</a:t>
            </a:r>
            <a:r>
              <a:rPr lang="en-US" dirty="0">
                <a:ea typeface="+mn-lt"/>
                <a:cs typeface="+mn-lt"/>
              </a:rPr>
              <a:t> actor has a role in the movie. </a:t>
            </a:r>
            <a:endParaRPr lang="en-US" dirty="0"/>
          </a:p>
          <a:p>
            <a:r>
              <a:rPr lang="en-US" dirty="0">
                <a:ea typeface="+mn-lt"/>
                <a:cs typeface="+mn-lt"/>
              </a:rPr>
              <a:t>Directors are also identified by name and date of birth and direct one or more </a:t>
            </a:r>
            <a:r>
              <a:rPr lang="en-US" dirty="0" err="1">
                <a:ea typeface="+mn-lt"/>
                <a:cs typeface="+mn-lt"/>
              </a:rPr>
              <a:t>movies.It</a:t>
            </a:r>
            <a:r>
              <a:rPr lang="en-US" dirty="0">
                <a:ea typeface="+mn-lt"/>
                <a:cs typeface="+mn-lt"/>
              </a:rPr>
              <a:t> is possible for a director to act in a movie (including one that he or she may also direct). </a:t>
            </a:r>
          </a:p>
          <a:p>
            <a:r>
              <a:rPr lang="en-US" dirty="0">
                <a:ea typeface="+mn-lt"/>
                <a:cs typeface="+mn-lt"/>
              </a:rPr>
              <a:t>Production companies are identified by name and each has an </a:t>
            </a:r>
            <a:r>
              <a:rPr lang="en-US" dirty="0" err="1">
                <a:ea typeface="+mn-lt"/>
                <a:cs typeface="+mn-lt"/>
              </a:rPr>
              <a:t>address.A</a:t>
            </a:r>
            <a:r>
              <a:rPr lang="en-US" dirty="0">
                <a:ea typeface="+mn-lt"/>
                <a:cs typeface="+mn-lt"/>
              </a:rPr>
              <a:t> production company produces one or more movies.</a:t>
            </a:r>
            <a:endParaRPr lang="en-US" dirty="0">
              <a:cs typeface="Calibri" panose="020F0502020204030204"/>
            </a:endParaRPr>
          </a:p>
        </p:txBody>
      </p:sp>
    </p:spTree>
    <p:extLst>
      <p:ext uri="{BB962C8B-B14F-4D97-AF65-F5344CB8AC3E}">
        <p14:creationId xmlns:p14="http://schemas.microsoft.com/office/powerpoint/2010/main" val="372764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F317AC-B05B-4118-B919-AC14DB62288A}"/>
              </a:ext>
            </a:extLst>
          </p:cNvPr>
          <p:cNvSpPr>
            <a:spLocks noGrp="1"/>
          </p:cNvSpPr>
          <p:nvPr>
            <p:ph type="title"/>
          </p:nvPr>
        </p:nvSpPr>
        <p:spPr/>
        <p:txBody>
          <a:bodyPr/>
          <a:lstStyle/>
          <a:p>
            <a:r>
              <a:rPr lang="en-US" dirty="0">
                <a:cs typeface="Calibri Light"/>
              </a:rPr>
              <a:t>Activity # 3 Company database </a:t>
            </a:r>
            <a:endParaRPr lang="en-US" dirty="0"/>
          </a:p>
        </p:txBody>
      </p:sp>
      <p:sp>
        <p:nvSpPr>
          <p:cNvPr id="3" name="Content Placeholder 2">
            <a:extLst>
              <a:ext uri="{FF2B5EF4-FFF2-40B4-BE49-F238E27FC236}">
                <a16:creationId xmlns="" xmlns:a16="http://schemas.microsoft.com/office/drawing/2014/main" id="{33F0DBC8-0A9A-4501-9FE4-B72AAE4A7A9E}"/>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dirty="0">
                <a:ea typeface="+mn-lt"/>
                <a:cs typeface="+mn-lt"/>
              </a:rPr>
              <a:t>A department controls a number of projects, each of which has a unique name, a unique number, and a single location. </a:t>
            </a:r>
          </a:p>
          <a:p>
            <a:r>
              <a:rPr lang="en-US"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dirty="0">
                <a:ea typeface="+mn-lt"/>
                <a:cs typeface="+mn-lt"/>
              </a:rPr>
              <a:t> We want to keep track of the dependents of each employee for insurance purposes. We keep each dependent’s first name, gender, birth date, and relationship to the employee</a:t>
            </a:r>
            <a:r>
              <a:rPr lang="en-US" dirty="0" smtClean="0">
                <a:ea typeface="+mn-lt"/>
                <a:cs typeface="+mn-lt"/>
              </a:rPr>
              <a:t>. We only need the data of dependent till employee will </a:t>
            </a:r>
            <a:r>
              <a:rPr lang="en-US" smtClean="0">
                <a:ea typeface="+mn-lt"/>
                <a:cs typeface="+mn-lt"/>
              </a:rPr>
              <a:t>work fo</a:t>
            </a:r>
            <a:r>
              <a:rPr lang="en-US" smtClean="0">
                <a:ea typeface="+mn-lt"/>
                <a:cs typeface="+mn-lt"/>
              </a:rPr>
              <a:t>r us. </a:t>
            </a:r>
            <a:endParaRPr lang="en-US">
              <a:cs typeface="Calibri"/>
            </a:endParaRPr>
          </a:p>
        </p:txBody>
      </p:sp>
    </p:spTree>
    <p:extLst>
      <p:ext uri="{BB962C8B-B14F-4D97-AF65-F5344CB8AC3E}">
        <p14:creationId xmlns:p14="http://schemas.microsoft.com/office/powerpoint/2010/main" val="3920085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creately.com/static/assets/guides/er-diagrams-tutorial/image9.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60375" y="490737"/>
            <a:ext cx="4915189" cy="3303652"/>
          </a:xfrm>
          <a:prstGeom prst="rect">
            <a:avLst/>
          </a:prstGeom>
        </p:spPr>
      </p:pic>
      <p:pic>
        <p:nvPicPr>
          <p:cNvPr id="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0811" y="3794389"/>
            <a:ext cx="4925112" cy="2410161"/>
          </a:xfrm>
        </p:spPr>
      </p:pic>
    </p:spTree>
    <p:extLst>
      <p:ext uri="{BB962C8B-B14F-4D97-AF65-F5344CB8AC3E}">
        <p14:creationId xmlns:p14="http://schemas.microsoft.com/office/powerpoint/2010/main" val="28544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1FDDF3-FEC6-4B57-AC42-9026A7A37B58}"/>
              </a:ext>
            </a:extLst>
          </p:cNvPr>
          <p:cNvSpPr>
            <a:spLocks noGrp="1"/>
          </p:cNvSpPr>
          <p:nvPr>
            <p:ph type="title"/>
          </p:nvPr>
        </p:nvSpPr>
        <p:spPr/>
        <p:txBody>
          <a:bodyPr/>
          <a:lstStyle/>
          <a:p>
            <a:r>
              <a:rPr lang="en-US" dirty="0">
                <a:cs typeface="Calibri Light"/>
              </a:rPr>
              <a:t>Departmental store database</a:t>
            </a:r>
            <a:endParaRPr lang="en-US" dirty="0"/>
          </a:p>
        </p:txBody>
      </p:sp>
      <p:sp>
        <p:nvSpPr>
          <p:cNvPr id="3" name="Content Placeholder 2">
            <a:extLst>
              <a:ext uri="{FF2B5EF4-FFF2-40B4-BE49-F238E27FC236}">
                <a16:creationId xmlns="" xmlns:a16="http://schemas.microsoft.com/office/drawing/2014/main" id="{526AB49E-ABB9-4BD4-8168-1AD766F7B8C4}"/>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A store wants to keep track of all its musical albums. </a:t>
            </a:r>
            <a:endParaRPr lang="en-US"/>
          </a:p>
          <a:p>
            <a:pPr marL="514350" indent="-514350">
              <a:buAutoNum type="arabicPeriod"/>
            </a:pPr>
            <a:r>
              <a:rPr lang="en-US" dirty="0">
                <a:cs typeface="Calibri" panose="020F0502020204030204"/>
              </a:rPr>
              <a:t>Musical album have a title, price , a unique identifier as </a:t>
            </a:r>
            <a:r>
              <a:rPr lang="en-US" dirty="0" err="1">
                <a:cs typeface="Calibri" panose="020F0502020204030204"/>
              </a:rPr>
              <a:t>albumId</a:t>
            </a:r>
            <a:r>
              <a:rPr lang="en-US" dirty="0">
                <a:cs typeface="Calibri" panose="020F0502020204030204"/>
              </a:rPr>
              <a:t> </a:t>
            </a:r>
          </a:p>
          <a:p>
            <a:pPr marL="514350" indent="-514350">
              <a:buAutoNum type="arabicPeriod"/>
            </a:pPr>
            <a:r>
              <a:rPr lang="en-US" dirty="0">
                <a:cs typeface="Calibri" panose="020F0502020204030204"/>
              </a:rPr>
              <a:t>There are artists who create albums. We save artists name and CNIC for our record. </a:t>
            </a:r>
          </a:p>
          <a:p>
            <a:pPr marL="514350" indent="-514350">
              <a:buAutoNum type="arabicPeriod"/>
            </a:pPr>
            <a:r>
              <a:rPr lang="en-US" dirty="0">
                <a:cs typeface="Calibri" panose="020F0502020204030204"/>
              </a:rPr>
              <a:t>One artist can create multiple albums. But one album can only belong to a single artist. </a:t>
            </a:r>
          </a:p>
          <a:p>
            <a:pPr marL="514350" indent="-514350">
              <a:buAutoNum type="arabicPeriod"/>
            </a:pPr>
            <a:r>
              <a:rPr lang="en-US" dirty="0">
                <a:cs typeface="Calibri" panose="020F0502020204030204"/>
              </a:rPr>
              <a:t>One album can be of a single genre. </a:t>
            </a:r>
          </a:p>
          <a:p>
            <a:pPr marL="514350" indent="-514350">
              <a:buAutoNum type="arabicPeriod"/>
            </a:pPr>
            <a:r>
              <a:rPr lang="en-US" dirty="0">
                <a:cs typeface="Calibri" panose="020F0502020204030204"/>
              </a:rPr>
              <a:t>Genre has </a:t>
            </a:r>
            <a:r>
              <a:rPr lang="en-US" dirty="0" err="1">
                <a:cs typeface="Calibri" panose="020F0502020204030204"/>
              </a:rPr>
              <a:t>genereID</a:t>
            </a:r>
            <a:r>
              <a:rPr lang="en-US" dirty="0">
                <a:cs typeface="Calibri" panose="020F0502020204030204"/>
              </a:rPr>
              <a:t> , name, description. </a:t>
            </a:r>
          </a:p>
          <a:p>
            <a:pPr marL="514350" indent="-514350">
              <a:buAutoNum type="arabicPeriod"/>
            </a:pPr>
            <a:r>
              <a:rPr lang="en-US" dirty="0">
                <a:cs typeface="Calibri" panose="020F0502020204030204"/>
              </a:rPr>
              <a:t>Multiple albums can have a same genre. </a:t>
            </a:r>
          </a:p>
          <a:p>
            <a:pPr marL="514350" indent="-514350">
              <a:buAutoNum type="arabicPeriod"/>
            </a:pPr>
            <a:endParaRPr lang="en-US" dirty="0">
              <a:cs typeface="Calibri" panose="020F0502020204030204"/>
            </a:endParaRPr>
          </a:p>
        </p:txBody>
      </p:sp>
    </p:spTree>
    <p:extLst>
      <p:ext uri="{BB962C8B-B14F-4D97-AF65-F5344CB8AC3E}">
        <p14:creationId xmlns:p14="http://schemas.microsoft.com/office/powerpoint/2010/main" val="131275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dirty="0">
                <a:cs typeface="Calibri Light"/>
              </a:rPr>
              <a:t>Step 1: find all entities and their attributes.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4131230465"/>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2400" b="1" i="0" u="none" strike="noStrike" noProof="0" dirty="0">
                          <a:solidFill>
                            <a:schemeClr val="accent1">
                              <a:lumMod val="75000"/>
                            </a:schemeClr>
                          </a:solidFill>
                          <a:latin typeface="Calibri"/>
                        </a:rPr>
                        <a:t>Musical album have a title, price , a unique identifier as albumId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There are artists who create albums. We save artists name and CNIC for our record.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Tree>
    <p:extLst>
      <p:ext uri="{BB962C8B-B14F-4D97-AF65-F5344CB8AC3E}">
        <p14:creationId xmlns:p14="http://schemas.microsoft.com/office/powerpoint/2010/main" val="4218617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dirty="0">
                <a:cs typeface="Calibri Light"/>
              </a:rPr>
              <a:t>Step 1: find all entities and their attributes.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2400" b="1" i="0" u="none" strike="noStrike" noProof="0" dirty="0">
                          <a:solidFill>
                            <a:schemeClr val="accent1">
                              <a:lumMod val="75000"/>
                            </a:schemeClr>
                          </a:solidFill>
                          <a:latin typeface="Calibri"/>
                        </a:rPr>
                        <a:t>Musical album have a title, price , a unique identifier as albumId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There are artists who create albums. We save artists name and CNIC for our record.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555706"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86611" y="3626643"/>
            <a:ext cx="345282" cy="1428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24674" y="3067049"/>
            <a:ext cx="666750" cy="464343"/>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7586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dirty="0">
                <a:cs typeface="Calibri Light"/>
              </a:rPr>
              <a:t>Step 1: find all entities and their attributes.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1346783469"/>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2400" b="1" i="0" u="none" strike="noStrike" noProof="0" dirty="0">
                          <a:solidFill>
                            <a:schemeClr val="accent1">
                              <a:lumMod val="75000"/>
                            </a:schemeClr>
                          </a:solidFill>
                          <a:latin typeface="Calibri"/>
                        </a:rPr>
                        <a:t>There are artists </a:t>
                      </a:r>
                      <a:r>
                        <a:rPr lang="en-US" sz="1800" b="0" i="0" u="none" strike="noStrike" kern="1200" noProof="0" dirty="0">
                          <a:solidFill>
                            <a:schemeClr val="tx1"/>
                          </a:solidFill>
                          <a:latin typeface="Calibri"/>
                          <a:ea typeface="+mn-ea"/>
                          <a:cs typeface="+mn-cs"/>
                        </a:rPr>
                        <a:t>who create albums.</a:t>
                      </a:r>
                      <a:r>
                        <a:rPr lang="en-US" sz="2400" b="1" i="0" u="none" strike="noStrike" noProof="0" dirty="0">
                          <a:solidFill>
                            <a:schemeClr val="accent1">
                              <a:lumMod val="75000"/>
                            </a:schemeClr>
                          </a:solidFill>
                          <a:latin typeface="Calibri"/>
                        </a:rPr>
                        <a:t> We save artists name and CNIC for our record.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Tree>
    <p:extLst>
      <p:ext uri="{BB962C8B-B14F-4D97-AF65-F5344CB8AC3E}">
        <p14:creationId xmlns:p14="http://schemas.microsoft.com/office/powerpoint/2010/main" val="658724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dirty="0">
                <a:cs typeface="Calibri Light"/>
              </a:rPr>
              <a:t>Step 1: find all entities and their attributes. </a:t>
            </a:r>
            <a:endParaRPr lang="en-US" dirty="0"/>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2400" b="1" i="0" u="none" strike="noStrike" noProof="0" dirty="0">
                          <a:solidFill>
                            <a:schemeClr val="accent1">
                              <a:lumMod val="75000"/>
                            </a:schemeClr>
                          </a:solidFill>
                          <a:latin typeface="Calibri"/>
                        </a:rPr>
                        <a:t>There are artists </a:t>
                      </a:r>
                      <a:r>
                        <a:rPr lang="en-US" sz="1800" b="0" i="0" u="none" strike="noStrike" kern="1200" noProof="0" dirty="0">
                          <a:solidFill>
                            <a:schemeClr val="tx1"/>
                          </a:solidFill>
                          <a:latin typeface="Calibri"/>
                          <a:ea typeface="+mn-ea"/>
                          <a:cs typeface="+mn-cs"/>
                        </a:rPr>
                        <a:t>who create albums.</a:t>
                      </a:r>
                      <a:r>
                        <a:rPr lang="en-US" sz="2400" b="1" i="0" u="none" strike="noStrike" noProof="0" dirty="0">
                          <a:solidFill>
                            <a:schemeClr val="accent1">
                              <a:lumMod val="75000"/>
                            </a:schemeClr>
                          </a:solidFill>
                          <a:latin typeface="Calibri"/>
                        </a:rPr>
                        <a:t> We save artists name and CNIC for our record.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555706"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86611" y="3626643"/>
            <a:ext cx="345282" cy="1428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24674" y="3067049"/>
            <a:ext cx="666750" cy="464343"/>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210800"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0996612" y="3709989"/>
            <a:ext cx="583404" cy="51196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1843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a:cs typeface="Calibri Light"/>
              </a:rPr>
              <a:t>Step 2: find all entities and their attributes. + relationship</a:t>
            </a:r>
            <a:endParaRPr lang="en-US"/>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3833837447"/>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2400" b="1" i="0" u="none" strike="noStrike" noProof="0" dirty="0">
                          <a:solidFill>
                            <a:schemeClr val="accent1">
                              <a:lumMod val="75000"/>
                            </a:schemeClr>
                          </a:solidFill>
                          <a:latin typeface="Calibri"/>
                        </a:rPr>
                        <a:t>There are artists </a:t>
                      </a:r>
                      <a:r>
                        <a:rPr lang="en-US" sz="2400" b="1" i="0" u="none" strike="noStrike" kern="1200" noProof="0" dirty="0">
                          <a:solidFill>
                            <a:schemeClr val="accent1">
                              <a:lumMod val="75000"/>
                            </a:schemeClr>
                          </a:solidFill>
                          <a:latin typeface="Calibri"/>
                          <a:ea typeface="+mn-ea"/>
                          <a:cs typeface="+mn-cs"/>
                        </a:rPr>
                        <a:t>who create albums. </a:t>
                      </a:r>
                      <a:r>
                        <a:rPr lang="en-US" sz="1800" b="0" i="0" u="none" strike="noStrike" kern="1200" noProof="0" dirty="0">
                          <a:solidFill>
                            <a:schemeClr val="tx1"/>
                          </a:solidFill>
                          <a:latin typeface="Calibri"/>
                          <a:ea typeface="+mn-ea"/>
                          <a:cs typeface="+mn-cs"/>
                        </a:rPr>
                        <a:t>We save artists name and CNIC for our record.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74705" y="3626643"/>
            <a:ext cx="154782" cy="13096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984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29DBB-F6C8-4998-BE01-657F73C438BE}"/>
              </a:ext>
            </a:extLst>
          </p:cNvPr>
          <p:cNvSpPr>
            <a:spLocks noGrp="1"/>
          </p:cNvSpPr>
          <p:nvPr>
            <p:ph type="title"/>
          </p:nvPr>
        </p:nvSpPr>
        <p:spPr/>
        <p:txBody>
          <a:bodyPr/>
          <a:lstStyle/>
          <a:p>
            <a:r>
              <a:rPr lang="en-US">
                <a:cs typeface="Calibri Light"/>
              </a:rPr>
              <a:t>Step 2: find all entities and their attributes. + relationship</a:t>
            </a:r>
            <a:endParaRPr lang="en-US"/>
          </a:p>
        </p:txBody>
      </p:sp>
      <p:graphicFrame>
        <p:nvGraphicFramePr>
          <p:cNvPr id="4" name="Table 4">
            <a:extLst>
              <a:ext uri="{FF2B5EF4-FFF2-40B4-BE49-F238E27FC236}">
                <a16:creationId xmlns="" xmlns:a16="http://schemas.microsoft.com/office/drawing/2014/main" id="{FB4F4FB0-37A0-461D-B5E1-0F8184825677}"/>
              </a:ext>
            </a:extLst>
          </p:cNvPr>
          <p:cNvGraphicFramePr>
            <a:graphicFrameLocks noGrp="1"/>
          </p:cNvGraphicFramePr>
          <p:nvPr>
            <p:ph idx="1"/>
            <p:extLst>
              <p:ext uri="{D42A27DB-BD31-4B8C-83A1-F6EECF244321}">
                <p14:modId xmlns:p14="http://schemas.microsoft.com/office/powerpoint/2010/main" val="2809238234"/>
              </p:ext>
            </p:extLst>
          </p:nvPr>
        </p:nvGraphicFramePr>
        <p:xfrm>
          <a:off x="2589213" y="2133600"/>
          <a:ext cx="8915400" cy="3778250"/>
        </p:xfrm>
        <a:graphic>
          <a:graphicData uri="http://schemas.openxmlformats.org/drawingml/2006/table">
            <a:tbl>
              <a:tblPr firstRow="1" bandRow="1">
                <a:tableStyleId>{2D5ABB26-0587-4C30-8999-92F81FD0307C}</a:tableStyleId>
              </a:tblPr>
              <a:tblGrid>
                <a:gridCol w="4457700">
                  <a:extLst>
                    <a:ext uri="{9D8B030D-6E8A-4147-A177-3AD203B41FA5}">
                      <a16:colId xmlns="" xmlns:a16="http://schemas.microsoft.com/office/drawing/2014/main" val="2386394267"/>
                    </a:ext>
                  </a:extLst>
                </a:gridCol>
                <a:gridCol w="4457700">
                  <a:extLst>
                    <a:ext uri="{9D8B030D-6E8A-4147-A177-3AD203B41FA5}">
                      <a16:colId xmlns="" xmlns:a16="http://schemas.microsoft.com/office/drawing/2014/main" val="3426998585"/>
                    </a:ext>
                  </a:extLst>
                </a:gridCol>
              </a:tblGrid>
              <a:tr h="4748575">
                <a:tc>
                  <a:txBody>
                    <a:bodyPr/>
                    <a:lstStyle/>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Musical album have a title, price , a unique identifier as albumId</a:t>
                      </a:r>
                      <a:r>
                        <a:rPr lang="en-US" sz="2400" b="1" i="0" u="none" strike="noStrike" noProof="0" dirty="0">
                          <a:solidFill>
                            <a:schemeClr val="accent1">
                              <a:lumMod val="75000"/>
                            </a:schemeClr>
                          </a:solidFill>
                          <a:latin typeface="Calibri"/>
                        </a:rPr>
                        <a:t> </a:t>
                      </a:r>
                    </a:p>
                    <a:p>
                      <a:pPr marL="514350" marR="0" lvl="0" indent="-514350" algn="l">
                        <a:lnSpc>
                          <a:spcPct val="90000"/>
                        </a:lnSpc>
                        <a:spcBef>
                          <a:spcPts val="1000"/>
                        </a:spcBef>
                        <a:spcAft>
                          <a:spcPts val="0"/>
                        </a:spcAft>
                        <a:buAutoNum type="arabicPeriod"/>
                      </a:pPr>
                      <a:r>
                        <a:rPr lang="en-US" sz="1800" b="0" i="0" u="none" strike="noStrike" kern="1200" noProof="0" dirty="0">
                          <a:solidFill>
                            <a:schemeClr val="tx1"/>
                          </a:solidFill>
                          <a:latin typeface="Calibri"/>
                          <a:ea typeface="+mn-ea"/>
                          <a:cs typeface="+mn-cs"/>
                        </a:rPr>
                        <a:t>There are artists who create albums. We save artists name and CNIC for our record. </a:t>
                      </a:r>
                    </a:p>
                    <a:p>
                      <a:pPr marL="514350" marR="0" lvl="0" indent="-514350" algn="l">
                        <a:lnSpc>
                          <a:spcPct val="90000"/>
                        </a:lnSpc>
                        <a:spcBef>
                          <a:spcPts val="1000"/>
                        </a:spcBef>
                        <a:spcAft>
                          <a:spcPts val="0"/>
                        </a:spcAft>
                        <a:buAutoNum type="arabicPeriod"/>
                      </a:pPr>
                      <a:r>
                        <a:rPr lang="en-US" sz="2400" b="1" i="0" u="none" strike="noStrike" kern="1200" noProof="0" dirty="0">
                          <a:solidFill>
                            <a:schemeClr val="accent1">
                              <a:lumMod val="75000"/>
                            </a:schemeClr>
                          </a:solidFill>
                          <a:latin typeface="Calibri"/>
                          <a:ea typeface="+mn-ea"/>
                          <a:cs typeface="+mn-cs"/>
                        </a:rPr>
                        <a:t>One artist can create multiple albums. But one album can only belong to a single artist.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One album can be of a single genre.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Genre has </a:t>
                      </a:r>
                      <a:r>
                        <a:rPr lang="en-US" sz="1800" b="0" i="0" u="none" strike="noStrike" noProof="0" dirty="0" err="1">
                          <a:latin typeface="Calibri"/>
                        </a:rPr>
                        <a:t>genereID</a:t>
                      </a:r>
                      <a:r>
                        <a:rPr lang="en-US" sz="1800" b="0" i="0" u="none" strike="noStrike" noProof="0" dirty="0">
                          <a:latin typeface="Calibri"/>
                        </a:rPr>
                        <a:t> , name, description. </a:t>
                      </a:r>
                    </a:p>
                    <a:p>
                      <a:pPr marL="514350" marR="0" lvl="0" indent="-514350" algn="l">
                        <a:lnSpc>
                          <a:spcPct val="90000"/>
                        </a:lnSpc>
                        <a:spcBef>
                          <a:spcPts val="1000"/>
                        </a:spcBef>
                        <a:spcAft>
                          <a:spcPts val="0"/>
                        </a:spcAft>
                        <a:buAutoNum type="arabicPeriod"/>
                      </a:pPr>
                      <a:r>
                        <a:rPr lang="en-US" sz="1800" b="0" i="0" u="none" strike="noStrike" noProof="0" dirty="0">
                          <a:latin typeface="Calibri"/>
                        </a:rPr>
                        <a:t>Multiple albums can have a same genre. </a:t>
                      </a:r>
                    </a:p>
                    <a:p>
                      <a:pPr marL="514350" marR="0" lvl="0" indent="-514350" algn="l">
                        <a:lnSpc>
                          <a:spcPct val="90000"/>
                        </a:lnSpc>
                        <a:spcBef>
                          <a:spcPts val="1000"/>
                        </a:spcBef>
                        <a:spcAft>
                          <a:spcPts val="0"/>
                        </a:spcAft>
                        <a:buAutoNum type="arabicPeriod"/>
                      </a:pPr>
                      <a:endParaRPr lang="en-US" sz="1800" b="0" i="0" u="none" strike="noStrike" noProof="0" dirty="0">
                        <a:latin typeface="Calibri"/>
                      </a:endParaRPr>
                    </a:p>
                    <a:p>
                      <a:pPr lvl="0">
                        <a:buNone/>
                      </a:pPr>
                      <a:endParaRPr lang="en-US" dirty="0"/>
                    </a:p>
                  </a:txBody>
                  <a:tcPr marL="77526" marR="77526"/>
                </a:tc>
                <a:tc>
                  <a:txBody>
                    <a:bodyPr/>
                    <a:lstStyle/>
                    <a:p>
                      <a:endParaRPr lang="en-US" dirty="0"/>
                    </a:p>
                  </a:txBody>
                  <a:tcPr marL="77526" marR="77526"/>
                </a:tc>
                <a:extLst>
                  <a:ext uri="{0D108BD9-81ED-4DB2-BD59-A6C34878D82A}">
                    <a16:rowId xmlns="" xmlns:a16="http://schemas.microsoft.com/office/drawing/2014/main" val="4155093962"/>
                  </a:ext>
                </a:extLst>
              </a:tr>
            </a:tbl>
          </a:graphicData>
        </a:graphic>
      </p:graphicFrame>
      <p:sp>
        <p:nvSpPr>
          <p:cNvPr id="5" name="Rectangle 4">
            <a:extLst>
              <a:ext uri="{FF2B5EF4-FFF2-40B4-BE49-F238E27FC236}">
                <a16:creationId xmlns="" xmlns:a16="http://schemas.microsoft.com/office/drawing/2014/main" id="{0E5D3C99-A132-4183-8A66-624258D664DB}"/>
              </a:ext>
            </a:extLst>
          </p:cNvPr>
          <p:cNvSpPr/>
          <p:nvPr/>
        </p:nvSpPr>
        <p:spPr>
          <a:xfrm>
            <a:off x="7329487" y="343614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Album</a:t>
            </a:r>
            <a:endParaRPr lang="en-US" dirty="0"/>
          </a:p>
        </p:txBody>
      </p:sp>
      <p:sp>
        <p:nvSpPr>
          <p:cNvPr id="6" name="Oval 5">
            <a:extLst>
              <a:ext uri="{FF2B5EF4-FFF2-40B4-BE49-F238E27FC236}">
                <a16:creationId xmlns="" xmlns:a16="http://schemas.microsoft.com/office/drawing/2014/main" id="{30A2774C-5C2B-4476-B18D-5794703E0DA3}"/>
              </a:ext>
            </a:extLst>
          </p:cNvPr>
          <p:cNvSpPr/>
          <p:nvPr/>
        </p:nvSpPr>
        <p:spPr>
          <a:xfrm>
            <a:off x="5579268" y="3531393"/>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albumid</a:t>
            </a:r>
            <a:endParaRPr lang="en-US" b="1" u="sng">
              <a:cs typeface="Calibri"/>
            </a:endParaRPr>
          </a:p>
        </p:txBody>
      </p:sp>
      <p:sp>
        <p:nvSpPr>
          <p:cNvPr id="7" name="Oval 6">
            <a:extLst>
              <a:ext uri="{FF2B5EF4-FFF2-40B4-BE49-F238E27FC236}">
                <a16:creationId xmlns="" xmlns:a16="http://schemas.microsoft.com/office/drawing/2014/main" id="{C267ACFC-7D2B-40C4-8095-C8EF943EE05F}"/>
              </a:ext>
            </a:extLst>
          </p:cNvPr>
          <p:cNvSpPr/>
          <p:nvPr/>
        </p:nvSpPr>
        <p:spPr>
          <a:xfrm>
            <a:off x="6376987" y="2626518"/>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Title </a:t>
            </a:r>
            <a:endParaRPr lang="en-US" dirty="0"/>
          </a:p>
        </p:txBody>
      </p:sp>
      <p:sp>
        <p:nvSpPr>
          <p:cNvPr id="8" name="Oval 7">
            <a:extLst>
              <a:ext uri="{FF2B5EF4-FFF2-40B4-BE49-F238E27FC236}">
                <a16:creationId xmlns="" xmlns:a16="http://schemas.microsoft.com/office/drawing/2014/main" id="{FFD73A22-38B1-436F-9409-C25D487C07DF}"/>
              </a:ext>
            </a:extLst>
          </p:cNvPr>
          <p:cNvSpPr/>
          <p:nvPr/>
        </p:nvSpPr>
        <p:spPr>
          <a:xfrm>
            <a:off x="6329362" y="4495800"/>
            <a:ext cx="1131094" cy="5238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Price </a:t>
            </a:r>
            <a:endParaRPr lang="en-US" dirty="0"/>
          </a:p>
        </p:txBody>
      </p:sp>
      <p:cxnSp>
        <p:nvCxnSpPr>
          <p:cNvPr id="9" name="Straight Arrow Connector 8">
            <a:extLst>
              <a:ext uri="{FF2B5EF4-FFF2-40B4-BE49-F238E27FC236}">
                <a16:creationId xmlns="" xmlns:a16="http://schemas.microsoft.com/office/drawing/2014/main" id="{07CD4A93-C735-4607-8974-B224617E3F29}"/>
              </a:ext>
            </a:extLst>
          </p:cNvPr>
          <p:cNvCxnSpPr/>
          <p:nvPr/>
        </p:nvCxnSpPr>
        <p:spPr>
          <a:xfrm flipH="1">
            <a:off x="7019923" y="3745705"/>
            <a:ext cx="619125" cy="71437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AB8D8F43-DC1D-4A6A-97B1-E585BA5ED35C}"/>
              </a:ext>
            </a:extLst>
          </p:cNvPr>
          <p:cNvCxnSpPr>
            <a:cxnSpLocks/>
          </p:cNvCxnSpPr>
          <p:nvPr/>
        </p:nvCxnSpPr>
        <p:spPr>
          <a:xfrm flipV="1">
            <a:off x="7174705" y="3626643"/>
            <a:ext cx="154782" cy="13096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 xmlns:a16="http://schemas.microsoft.com/office/drawing/2014/main" id="{95C32AB9-9ACD-49A9-A18F-453346B355C9}"/>
              </a:ext>
            </a:extLst>
          </p:cNvPr>
          <p:cNvCxnSpPr>
            <a:cxnSpLocks/>
          </p:cNvCxnSpPr>
          <p:nvPr/>
        </p:nvCxnSpPr>
        <p:spPr>
          <a:xfrm>
            <a:off x="6936580" y="3067049"/>
            <a:ext cx="392907" cy="404812"/>
          </a:xfrm>
          <a:prstGeom prst="straightConnector1">
            <a:avLst/>
          </a:prstGeom>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 xmlns:a16="http://schemas.microsoft.com/office/drawing/2014/main" id="{3A34C004-B9E6-4612-B251-9C32F4933FF8}"/>
              </a:ext>
            </a:extLst>
          </p:cNvPr>
          <p:cNvSpPr/>
          <p:nvPr/>
        </p:nvSpPr>
        <p:spPr>
          <a:xfrm>
            <a:off x="10770394" y="3340893"/>
            <a:ext cx="1012031" cy="369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Artists</a:t>
            </a:r>
            <a:endParaRPr lang="en-US" dirty="0"/>
          </a:p>
        </p:txBody>
      </p:sp>
      <p:sp>
        <p:nvSpPr>
          <p:cNvPr id="13" name="Oval 12">
            <a:extLst>
              <a:ext uri="{FF2B5EF4-FFF2-40B4-BE49-F238E27FC236}">
                <a16:creationId xmlns="" xmlns:a16="http://schemas.microsoft.com/office/drawing/2014/main" id="{F17B2187-B5CA-421F-97DF-22AEE65E34B5}"/>
              </a:ext>
            </a:extLst>
          </p:cNvPr>
          <p:cNvSpPr/>
          <p:nvPr/>
        </p:nvSpPr>
        <p:spPr>
          <a:xfrm>
            <a:off x="10722768" y="4221956"/>
            <a:ext cx="1595437" cy="53578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u="sng" dirty="0">
                <a:cs typeface="Calibri"/>
              </a:rPr>
              <a:t>CNIC</a:t>
            </a:r>
            <a:endParaRPr lang="en-US" dirty="0"/>
          </a:p>
        </p:txBody>
      </p:sp>
      <p:sp>
        <p:nvSpPr>
          <p:cNvPr id="14" name="Oval 13">
            <a:extLst>
              <a:ext uri="{FF2B5EF4-FFF2-40B4-BE49-F238E27FC236}">
                <a16:creationId xmlns="" xmlns:a16="http://schemas.microsoft.com/office/drawing/2014/main" id="{EB018F3C-F12B-481D-8FE2-26CC07A7DAEB}"/>
              </a:ext>
            </a:extLst>
          </p:cNvPr>
          <p:cNvSpPr/>
          <p:nvPr/>
        </p:nvSpPr>
        <p:spPr>
          <a:xfrm>
            <a:off x="10960894" y="2459831"/>
            <a:ext cx="1131094" cy="4762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Name</a:t>
            </a:r>
            <a:endParaRPr lang="en-US" dirty="0"/>
          </a:p>
        </p:txBody>
      </p:sp>
      <p:cxnSp>
        <p:nvCxnSpPr>
          <p:cNvPr id="15" name="Straight Arrow Connector 14">
            <a:extLst>
              <a:ext uri="{FF2B5EF4-FFF2-40B4-BE49-F238E27FC236}">
                <a16:creationId xmlns="" xmlns:a16="http://schemas.microsoft.com/office/drawing/2014/main" id="{F86CBC80-9C96-41B3-B980-80AA7AC8AF15}"/>
              </a:ext>
            </a:extLst>
          </p:cNvPr>
          <p:cNvCxnSpPr>
            <a:cxnSpLocks/>
          </p:cNvCxnSpPr>
          <p:nvPr/>
        </p:nvCxnSpPr>
        <p:spPr>
          <a:xfrm flipH="1" flipV="1">
            <a:off x="11425236" y="3698083"/>
            <a:ext cx="130968" cy="5357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96D3479E-46E4-4861-BDEE-5C2F7C632C9B}"/>
              </a:ext>
            </a:extLst>
          </p:cNvPr>
          <p:cNvCxnSpPr>
            <a:cxnSpLocks/>
          </p:cNvCxnSpPr>
          <p:nvPr/>
        </p:nvCxnSpPr>
        <p:spPr>
          <a:xfrm flipH="1">
            <a:off x="10996613" y="2900362"/>
            <a:ext cx="559592" cy="488155"/>
          </a:xfrm>
          <a:prstGeom prst="straightConnector1">
            <a:avLst/>
          </a:prstGeom>
        </p:spPr>
        <p:style>
          <a:lnRef idx="3">
            <a:schemeClr val="dk1"/>
          </a:lnRef>
          <a:fillRef idx="0">
            <a:schemeClr val="dk1"/>
          </a:fillRef>
          <a:effectRef idx="2">
            <a:schemeClr val="dk1"/>
          </a:effectRef>
          <a:fontRef idx="minor">
            <a:schemeClr val="tx1"/>
          </a:fontRef>
        </p:style>
      </p:cxnSp>
      <p:sp>
        <p:nvSpPr>
          <p:cNvPr id="3" name="Diamond 2">
            <a:extLst>
              <a:ext uri="{FF2B5EF4-FFF2-40B4-BE49-F238E27FC236}">
                <a16:creationId xmlns="" xmlns:a16="http://schemas.microsoft.com/office/drawing/2014/main" id="{D3D8E7BC-13CA-46B0-AC05-6A35D590391A}"/>
              </a:ext>
            </a:extLst>
          </p:cNvPr>
          <p:cNvSpPr/>
          <p:nvPr/>
        </p:nvSpPr>
        <p:spPr>
          <a:xfrm>
            <a:off x="8579644" y="3186111"/>
            <a:ext cx="1774028" cy="7619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a:p>
            <a:pPr algn="ctr"/>
            <a:r>
              <a:rPr lang="en-US" dirty="0">
                <a:cs typeface="Calibri"/>
              </a:rPr>
              <a:t>Creates </a:t>
            </a:r>
          </a:p>
        </p:txBody>
      </p:sp>
      <p:cxnSp>
        <p:nvCxnSpPr>
          <p:cNvPr id="17" name="Straight Arrow Connector 16">
            <a:extLst>
              <a:ext uri="{FF2B5EF4-FFF2-40B4-BE49-F238E27FC236}">
                <a16:creationId xmlns="" xmlns:a16="http://schemas.microsoft.com/office/drawing/2014/main" id="{7C9E68B1-C08E-4A84-A2C7-5EEF3EB8B8E9}"/>
              </a:ext>
            </a:extLst>
          </p:cNvPr>
          <p:cNvCxnSpPr/>
          <p:nvPr/>
        </p:nvCxnSpPr>
        <p:spPr>
          <a:xfrm flipV="1">
            <a:off x="8365331" y="3662362"/>
            <a:ext cx="392906" cy="4762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B7C8B7C9-4E83-43B8-A564-4DE1C23CC890}"/>
              </a:ext>
            </a:extLst>
          </p:cNvPr>
          <p:cNvCxnSpPr>
            <a:cxnSpLocks/>
          </p:cNvCxnSpPr>
          <p:nvPr/>
        </p:nvCxnSpPr>
        <p:spPr>
          <a:xfrm>
            <a:off x="10353675" y="3567112"/>
            <a:ext cx="52387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06760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TotalTime>
  <Words>433</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Wingdings 3</vt:lpstr>
      <vt:lpstr>Wisp</vt:lpstr>
      <vt:lpstr>ER diagram practice </vt:lpstr>
      <vt:lpstr>Activity 1: </vt:lpstr>
      <vt:lpstr>Departmental store database</vt:lpstr>
      <vt:lpstr>Step 1: find all entities and their attributes. </vt:lpstr>
      <vt:lpstr>Step 1: find all entities and their attributes. </vt:lpstr>
      <vt:lpstr>Step 1: find all entities and their attributes. </vt:lpstr>
      <vt:lpstr>Step 1: find all entities and their attributes. </vt:lpstr>
      <vt:lpstr>Step 2: find all entities and their attributes. + relationship</vt:lpstr>
      <vt:lpstr>Step 2: find all entities and their attributes. + relationship</vt:lpstr>
      <vt:lpstr>Step 2: find all entities and their attributes. + relationship  </vt:lpstr>
      <vt:lpstr>Step 2: find all entities and their attributes. + Relationship </vt:lpstr>
      <vt:lpstr>Step 2: find all entities and their attributes. + relationship </vt:lpstr>
      <vt:lpstr>Step 3: find all entities and their attributes. + relationship + participation</vt:lpstr>
      <vt:lpstr>Activity # 2</vt:lpstr>
      <vt:lpstr>Activity # 2</vt:lpstr>
      <vt:lpstr>PowerPoint Presentation</vt:lpstr>
      <vt:lpstr>PowerPoint Presentation</vt:lpstr>
      <vt:lpstr>PowerPoint Presentation</vt:lpstr>
      <vt:lpstr>PowerPoint Presentation</vt:lpstr>
      <vt:lpstr>PowerPoint Presentation</vt:lpstr>
      <vt:lpstr>PowerPoint Presentation</vt:lpstr>
      <vt:lpstr>Activity # 2</vt:lpstr>
      <vt:lpstr>Activity # 3 Company database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Ayesha Zaheer</cp:lastModifiedBy>
  <cp:revision>892</cp:revision>
  <dcterms:created xsi:type="dcterms:W3CDTF">2020-06-01T17:49:44Z</dcterms:created>
  <dcterms:modified xsi:type="dcterms:W3CDTF">2023-03-20T06:09:53Z</dcterms:modified>
</cp:coreProperties>
</file>