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402" r:id="rId11"/>
    <p:sldId id="401" r:id="rId12"/>
    <p:sldId id="403" r:id="rId13"/>
    <p:sldId id="404" r:id="rId14"/>
    <p:sldId id="405" r:id="rId15"/>
    <p:sldId id="4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1CAC58-9687-45AD-BE92-622A83637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7992310-7521-43A1-85F8-140908B58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76C29A-248C-4B43-9497-1617C461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53640A2-DD09-41B1-9B2A-DC3F79B2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8E7EA3-05CD-43F0-A9CA-0CA6B921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7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2070AB-9696-469B-BC68-28ADD127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2BB2246-2007-41A8-B78C-40D911CF9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D26E9A-FE46-44B5-9804-DCB02D15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C4C1B8-5F18-44DC-B2BF-18DECFFC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D96B18-F45C-4C69-98EA-C79CD3D7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3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7AB2064-E9E2-4126-BCDC-505F2274D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41D8510-669A-4F69-BFFF-1135EFE64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4EC7F6-3C47-4678-AA8D-E6A82825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37D6FE-92AB-4070-ABDA-52DF6610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2A1356-8B4E-4DEB-9ACA-91297A1D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AC1A8A-7FBB-4B30-9B82-C0A5F110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55B155-28DD-423A-A35F-514992E7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6C484B-9E00-4B19-AE4D-7CDDA091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6C10DC-720E-4218-BBB0-2304E2A6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8DD0C8-D858-43B9-ABF0-03D4316F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62DB2C-534A-4182-8BAF-9936819B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F426A3-7385-48FB-9F50-62F3AC7A5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A5F2B5-CC06-41F2-9C93-782B639C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CEE807-3E74-45FA-85C7-9656A1B3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CF63AE-565C-41C5-94E5-CDE46374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6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5446B8-AF3D-42DF-BC7D-3DE2CA00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D49E5B-F8E0-4488-A3F9-C2D93A8AE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17CDF6-94BE-47F6-A21B-3238F88FB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8F137DE-9108-4BF4-9002-60039FEF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7E38AE8-21AD-443B-82F4-A5B4F9C9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B3B02D-9C1E-452E-BD68-A7F3CDA5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1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33B436-7D71-4406-9DE9-F4B9275A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CEC733-810F-4ADD-913C-EB30E1849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725BC84-2F45-4874-B4C6-A103C9466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E79F75E-01EA-466D-AE7A-6A9E96BCA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B819276-CEDA-4E9A-9B9C-3F28617F8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4CE621B-DA3C-4C5A-A5C3-956B5507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BE011C3-D58E-4C99-A603-5B8AAE4F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FA74389-FC45-4DA6-93BB-2A383F95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4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E635B3-CD6B-40A7-B88B-32025C65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B409F2D-F8AD-4C3E-8C3D-B3F9AF0E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262BF1-EAD8-45F5-9CA8-D3105BDE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864335-19FE-43BC-AFA8-177B228F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7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AB26A17-B659-4DBF-994E-7C570A8E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CF673E8-3FDB-46CE-A1AF-D6F2F709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703814-7730-491E-848B-31D961ED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9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08702D-6E68-4F1E-A969-A6252AF7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83870B-E7E6-4662-8FD8-50E0E73B3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A3AA955-CBD1-4E49-8BAE-ED811F44C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6119B95-248E-48F3-AADC-F1FC1586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4E8EB79-9342-494C-9380-F2CFFA9F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B45AD36-DB68-4C61-9A73-F4D15F78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31EDB0-A44B-4A91-8F24-B626E4AB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26A4C1C-F4A0-4D13-ADFB-9ECA57808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CC8FD15-CF42-4EE7-AB00-FB2025A01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AB7877C-7913-4FD6-A3BB-2A1ECA14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7F2D4DB-799D-4691-97FF-65EF7344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147F395-F574-4A93-BBEC-55AC4215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0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AFC191F-5A1C-4B6A-B312-7A5E4F02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F0D67CD-5D02-4C2C-B381-6CD9FAE73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0A83CBC-382C-43CB-8473-3B7506B5C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8ED9-CB7D-4134-B1D0-48D46737708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C8FDB3-E05D-4F59-ABC2-B06E2D0C8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D6F8E0-D7FC-404A-84C6-41B4217B2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EF9B3A-1FDC-44DF-8F56-60272F1CE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2. Logical </a:t>
            </a:r>
            <a:r>
              <a:rPr lang="en-US" dirty="0"/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4CBD24F-7114-49D4-A7B1-0C7133942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462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="" xmlns:a16="http://schemas.microsoft.com/office/drawing/2014/main" id="{DA835C42-C7CE-4930-8032-677E3A977B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Chapter 7-</a:t>
            </a:r>
            <a:fld id="{506497F8-7D12-4E29-AAEC-B2BCD446D42A}" type="slidenum">
              <a:rPr lang="en-US" altLang="en-US" sz="16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600"/>
          </a:p>
        </p:txBody>
      </p:sp>
      <p:sp>
        <p:nvSpPr>
          <p:cNvPr id="19459" name="Rectangle 3">
            <a:extLst>
              <a:ext uri="{FF2B5EF4-FFF2-40B4-BE49-F238E27FC236}">
                <a16:creationId xmlns="" xmlns:a16="http://schemas.microsoft.com/office/drawing/2014/main" id="{7EC3F02B-D547-497E-9901-90C6E7754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04801"/>
            <a:ext cx="7924800" cy="1439863"/>
          </a:xfrm>
        </p:spPr>
        <p:txBody>
          <a:bodyPr anchor="t"/>
          <a:lstStyle/>
          <a:p>
            <a:pPr algn="l" eaLnBrk="1" hangingPunct="1"/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Ternary relationship types. (a) The SUPPLY relationship. </a:t>
            </a:r>
            <a:endParaRPr lang="en-US" altLang="en-US" dirty="0"/>
          </a:p>
        </p:txBody>
      </p:sp>
      <p:pic>
        <p:nvPicPr>
          <p:cNvPr id="19460" name="Picture 5" descr="31755_FIG0411a.gif                                             0001035BEeyore                         B91DCF3B:">
            <a:extLst>
              <a:ext uri="{FF2B5EF4-FFF2-40B4-BE49-F238E27FC236}">
                <a16:creationId xmlns="" xmlns:a16="http://schemas.microsoft.com/office/drawing/2014/main" id="{1B2C4311-22D3-4F5B-82F8-C84CD2A005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911350"/>
            <a:ext cx="7772400" cy="26543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="" xmlns:a16="http://schemas.microsoft.com/office/drawing/2014/main" id="{238CF148-E306-44B4-ACA2-6F1D5B7DD5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Chapter 7-</a:t>
            </a:r>
            <a:fld id="{3A478A33-0DCE-4115-8F0D-0D583AE9C4EB}" type="slidenum">
              <a:rPr lang="en-US" altLang="en-US" sz="16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600"/>
          </a:p>
        </p:txBody>
      </p:sp>
      <p:sp>
        <p:nvSpPr>
          <p:cNvPr id="20483" name="Rectangle 1026">
            <a:extLst>
              <a:ext uri="{FF2B5EF4-FFF2-40B4-BE49-F238E27FC236}">
                <a16:creationId xmlns="" xmlns:a16="http://schemas.microsoft.com/office/drawing/2014/main" id="{B93067F3-AC32-4FCB-A119-900AE5C0B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6126" y="304800"/>
            <a:ext cx="7173913" cy="1143000"/>
          </a:xfrm>
        </p:spPr>
        <p:txBody>
          <a:bodyPr anchor="t"/>
          <a:lstStyle/>
          <a:p>
            <a:pPr algn="l" eaLnBrk="1" hangingPunct="1"/>
            <a:r>
              <a:rPr lang="en-US" altLang="en-US" sz="2400" b="1"/>
              <a:t>FIGURE 7.3</a:t>
            </a:r>
            <a:br>
              <a:rPr lang="en-US" altLang="en-US" sz="2400" b="1"/>
            </a:br>
            <a:r>
              <a:rPr lang="en-US" altLang="en-US" sz="2400"/>
              <a:t>Mapping the </a:t>
            </a:r>
            <a:r>
              <a:rPr lang="en-US" altLang="en-US" sz="2400" i="1"/>
              <a:t>n</a:t>
            </a:r>
            <a:r>
              <a:rPr lang="en-US" altLang="en-US" sz="2400"/>
              <a:t>-ary relationship type SUPPLY from Figure 4.11a.</a:t>
            </a:r>
            <a:endParaRPr lang="en-US" altLang="en-US" b="1"/>
          </a:p>
        </p:txBody>
      </p:sp>
      <p:pic>
        <p:nvPicPr>
          <p:cNvPr id="20484" name="Picture 1027" descr="31755_FIG0901.gif                                              0001035BEeyore                         B91DCF3B:">
            <a:extLst>
              <a:ext uri="{FF2B5EF4-FFF2-40B4-BE49-F238E27FC236}">
                <a16:creationId xmlns="" xmlns:a16="http://schemas.microsoft.com/office/drawing/2014/main" id="{05E5514C-6E74-4380-B3A0-09DC094CFE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0376" y="1752600"/>
            <a:ext cx="6189663" cy="41148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D6C960-51CF-463E-A833-A1F31616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50655AA-0A4C-4E90-934B-DD149A30FD4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1" t="16238" r="11284" b="12960"/>
          <a:stretch/>
        </p:blipFill>
        <p:spPr bwMode="auto">
          <a:xfrm>
            <a:off x="3812344" y="239150"/>
            <a:ext cx="7976382" cy="6372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623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E4CA60-B02B-4E0C-B78F-37D52878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2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709" y="1455665"/>
            <a:ext cx="8430802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97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ADEFF5-9042-4F16-8494-13F9F0A8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6" y="42396"/>
            <a:ext cx="10515600" cy="1325563"/>
          </a:xfrm>
        </p:spPr>
        <p:txBody>
          <a:bodyPr/>
          <a:lstStyle/>
          <a:p>
            <a:r>
              <a:rPr lang="en-US" dirty="0"/>
              <a:t>Class Activity 3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7" y="1029898"/>
            <a:ext cx="9326277" cy="5315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91576" y="3805190"/>
            <a:ext cx="3031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Weak relationship over here</a:t>
            </a:r>
          </a:p>
          <a:p>
            <a:r>
              <a:rPr lang="en-US" dirty="0" smtClean="0"/>
              <a:t>Staff and child</a:t>
            </a:r>
          </a:p>
          <a:p>
            <a:r>
              <a:rPr lang="en-US" dirty="0" smtClean="0"/>
              <a:t>Child needs staff </a:t>
            </a:r>
            <a:r>
              <a:rPr lang="en-US" dirty="0" err="1" smtClean="0"/>
              <a:t>ki</a:t>
            </a:r>
            <a:r>
              <a:rPr lang="en-US" dirty="0" smtClean="0"/>
              <a:t> foreign key</a:t>
            </a:r>
          </a:p>
          <a:p>
            <a:r>
              <a:rPr lang="en-US" dirty="0" smtClean="0"/>
              <a:t>For it’s identification.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3313" y="6082018"/>
            <a:ext cx="4580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Weak relationship between staff and married</a:t>
            </a:r>
          </a:p>
          <a:p>
            <a:r>
              <a:rPr lang="en-US" dirty="0" smtClean="0"/>
              <a:t>Married cannot exist on it’s own , it needs staff</a:t>
            </a:r>
          </a:p>
          <a:p>
            <a:r>
              <a:rPr lang="en-US" dirty="0" smtClean="0"/>
              <a:t>Ki foreign key for it’s identification.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16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B4E577-A50F-4552-8EDA-933F9233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Activity 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36" y="1353696"/>
            <a:ext cx="8564707" cy="53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2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648179-5095-4ACB-B800-D5A62641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BDF553-8A2F-47FA-BEDA-0B3AC48EE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 into Relational Schema</a:t>
            </a:r>
          </a:p>
          <a:p>
            <a:r>
              <a:rPr lang="en-US" dirty="0"/>
              <a:t>We need to follow some set of rules to achieve this. 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    Step 1: Mapping of Regular/Strong Entity Types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	Step 2: Mapping of Weak Entity Types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	Step 3: Mapping of Binary 1:1 Relation Types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	Step 4: Mapping of Binary 1:N Relationship Types.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	Step 5: Mapping of Binary M:N Relationship Types.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	Step 6: Mapping of Multivalued attributes.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	Step 7: Mapping of N-</a:t>
            </a:r>
            <a:r>
              <a:rPr lang="en-US" altLang="en-US" dirty="0" err="1"/>
              <a:t>ary</a:t>
            </a:r>
            <a:r>
              <a:rPr lang="en-US" altLang="en-US" dirty="0"/>
              <a:t> Relationship Types.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5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42" y="48441"/>
            <a:ext cx="7821116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1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63BC86-6F5C-477F-A16B-C908D10B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Convert strong entity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583D8DDE-785F-4014-8F2A-3208B2EB1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664052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1616057300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1042738825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625143435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45310582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3468223957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1118053664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2799167633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63792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163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25544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D4D65A1E-33CB-4921-91E7-41C8E1D5E5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889647"/>
              </p:ext>
            </p:extLst>
          </p:nvPr>
        </p:nvGraphicFramePr>
        <p:xfrm>
          <a:off x="838200" y="3058160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1616057300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1042738825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625143435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45310582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3468223957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1118053664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2799167633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63792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163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434525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="" xmlns:a16="http://schemas.microsoft.com/office/drawing/2014/main" id="{A93A1930-209F-4F02-B1C0-A38A204DB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791184"/>
              </p:ext>
            </p:extLst>
          </p:nvPr>
        </p:nvGraphicFramePr>
        <p:xfrm>
          <a:off x="838200" y="429069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1616057300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1042738825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625143435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45310582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3468223957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1118053664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2799167633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63792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163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96519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38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63BC86-6F5C-477F-A16B-C908D10B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Convert weak entity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583D8DDE-785F-4014-8F2A-3208B2EB1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66785"/>
              </p:ext>
            </p:extLst>
          </p:nvPr>
        </p:nvGraphicFramePr>
        <p:xfrm>
          <a:off x="838200" y="2382217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1616057300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1042738825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625143435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45310582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3468223957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1118053664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2799167633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63792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163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2554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66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63BC86-6F5C-477F-A16B-C908D10B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Convert 1:1 relationship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312FF679-D1AE-4D18-82DD-F82526A0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7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D44F35-5B88-444A-A5C2-8FA3B8A2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Convert 1:N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BD3F9C-6D2F-42EA-8162-4B6B5D70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99FDD3-4111-400B-876C-C686E6A2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Convert M:N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7E8D57-A346-4A51-805F-AA7ECF8B1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8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397B12C2-0D42-4ECD-BF52-A1AEB3DC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Resultant Logical Schema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80" y="1825625"/>
            <a:ext cx="6046240" cy="4351338"/>
          </a:xfrm>
        </p:spPr>
      </p:pic>
    </p:spTree>
    <p:extLst>
      <p:ext uri="{BB962C8B-B14F-4D97-AF65-F5344CB8AC3E}">
        <p14:creationId xmlns:p14="http://schemas.microsoft.com/office/powerpoint/2010/main" val="93551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120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2. Logical Design</vt:lpstr>
      <vt:lpstr>Conversion</vt:lpstr>
      <vt:lpstr>PowerPoint Presentation</vt:lpstr>
      <vt:lpstr>Step 1. Convert strong entity</vt:lpstr>
      <vt:lpstr>Step 2. Convert weak entity</vt:lpstr>
      <vt:lpstr>Step 3. Convert 1:1 relationship </vt:lpstr>
      <vt:lpstr>Step 4 Convert 1:N relationship</vt:lpstr>
      <vt:lpstr>Step 5 Convert M:N relationship</vt:lpstr>
      <vt:lpstr>Resultant Logical Schema </vt:lpstr>
      <vt:lpstr> Ternary relationship types. (a) The SUPPLY relationship. </vt:lpstr>
      <vt:lpstr>FIGURE 7.3 Mapping the n-ary relationship type SUPPLY from Figure 4.11a.</vt:lpstr>
      <vt:lpstr>Class activity </vt:lpstr>
      <vt:lpstr>Class Activity 2 </vt:lpstr>
      <vt:lpstr>Class Activity 3 </vt:lpstr>
      <vt:lpstr>Class Activity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Design</dc:title>
  <dc:creator>Sadaf Baloch</dc:creator>
  <cp:lastModifiedBy>Microsoft account</cp:lastModifiedBy>
  <cp:revision>18</cp:revision>
  <dcterms:created xsi:type="dcterms:W3CDTF">2021-06-08T08:22:49Z</dcterms:created>
  <dcterms:modified xsi:type="dcterms:W3CDTF">2024-11-13T09:11:54Z</dcterms:modified>
</cp:coreProperties>
</file>