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402" r:id="rId11"/>
    <p:sldId id="401" r:id="rId12"/>
    <p:sldId id="403" r:id="rId13"/>
    <p:sldId id="404" r:id="rId14"/>
    <p:sldId id="405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409fa5e2ed7be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1T04:56:41.35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1CAC58-9687-45AD-BE92-622A8363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7992310-7521-43A1-85F8-140908B5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6C29A-248C-4B43-9497-1617C46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3640A2-DD09-41B1-9B2A-DC3F79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8E7EA3-05CD-43F0-A9CA-0CA6B921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070AB-9696-469B-BC68-28ADD127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BB2246-2007-41A8-B78C-40D911CF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D26E9A-FE46-44B5-9804-DCB02D1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C4C1B8-5F18-44DC-B2BF-18DECFF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D96B18-F45C-4C69-98EA-C79CD3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7AB2064-E9E2-4126-BCDC-505F2274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1D8510-669A-4F69-BFFF-1135EFE6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4EC7F6-3C47-4678-AA8D-E6A8282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37D6FE-92AB-4070-ABDA-52DF661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2A1356-8B4E-4DEB-9ACA-91297A1D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C1A8A-7FBB-4B30-9B82-C0A5F11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5B155-28DD-423A-A35F-514992E7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6C484B-9E00-4B19-AE4D-7CDDA09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6C10DC-720E-4218-BBB0-2304E2A6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8DD0C8-D858-43B9-ABF0-03D4316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2DB2C-534A-4182-8BAF-9936819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F426A3-7385-48FB-9F50-62F3AC7A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A5F2B5-CC06-41F2-9C93-782B639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CEE807-3E74-45FA-85C7-9656A1B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F63AE-565C-41C5-94E5-CDE4637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446B8-AF3D-42DF-BC7D-3DE2CA0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D49E5B-F8E0-4488-A3F9-C2D93A8AE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17CDF6-94BE-47F6-A21B-3238F88F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F137DE-9108-4BF4-9002-60039FE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E38AE8-21AD-443B-82F4-A5B4F9C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B3B02D-9C1E-452E-BD68-A7F3CDA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3B436-7D71-4406-9DE9-F4B9275A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CEC733-810F-4ADD-913C-EB30E184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25BC84-2F45-4874-B4C6-A103C946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E79F75E-01EA-466D-AE7A-6A9E96BCA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B819276-CEDA-4E9A-9B9C-3F28617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CE621B-DA3C-4C5A-A5C3-956B5507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E011C3-D58E-4C99-A603-5B8AAE4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A74389-FC45-4DA6-93BB-2A383F9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635B3-CD6B-40A7-B88B-32025C6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409F2D-F8AD-4C3E-8C3D-B3F9AF0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262BF1-EAD8-45F5-9CA8-D3105BD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864335-19FE-43BC-AFA8-177B228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B26A17-B659-4DBF-994E-7C570A8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F673E8-3FDB-46CE-A1AF-D6F2F70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703814-7730-491E-848B-31D961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8702D-6E68-4F1E-A969-A6252AF7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83870B-E7E6-4662-8FD8-50E0E73B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3AA955-CBD1-4E49-8BAE-ED811F44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119B95-248E-48F3-AADC-F1FC1586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E8EB79-9342-494C-9380-F2CFFA9F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45AD36-DB68-4C61-9A73-F4D15F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EDB0-A44B-4A91-8F24-B626E4AB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6A4C1C-F4A0-4D13-ADFB-9ECA5780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C8FD15-CF42-4EE7-AB00-FB2025A0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B7877C-7913-4FD6-A3BB-2A1ECA14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F2D4DB-799D-4691-97FF-65EF7344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7F395-F574-4A93-BBEC-55AC421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FC191F-5A1C-4B6A-B312-7A5E4F02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0D67CD-5D02-4C2C-B381-6CD9FAE7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A83CBC-382C-43CB-8473-3B7506B5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8FDB3-E05D-4F59-ABC2-B06E2D0C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D6F8E0-D7FC-404A-84C6-41B4217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F9B3A-1FDC-44DF-8F56-60272F1C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2. Logical </a:t>
            </a: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CBD24F-7114-49D4-A7B1-0C7133942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6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="" xmlns:a16="http://schemas.microsoft.com/office/drawing/2014/main" id="{DA835C42-C7CE-4930-8032-677E3A977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506497F8-7D12-4E29-AAEC-B2BCD446D42A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7EC3F02B-D547-497E-9901-90C6E7754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7924800" cy="1439863"/>
          </a:xfrm>
        </p:spPr>
        <p:txBody>
          <a:bodyPr anchor="t"/>
          <a:lstStyle/>
          <a:p>
            <a:pPr algn="l" eaLnBrk="1" hangingPunct="1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Ternary relationship types. (a) The SUPPLY relationship. </a:t>
            </a:r>
            <a:endParaRPr lang="en-US" altLang="en-US" dirty="0"/>
          </a:p>
        </p:txBody>
      </p:sp>
      <p:pic>
        <p:nvPicPr>
          <p:cNvPr id="19460" name="Picture 5" descr="31755_FIG0411a.gif                                             0001035BEeyore                         B91DCF3B:">
            <a:extLst>
              <a:ext uri="{FF2B5EF4-FFF2-40B4-BE49-F238E27FC236}">
                <a16:creationId xmlns="" xmlns:a16="http://schemas.microsoft.com/office/drawing/2014/main" id="{1B2C4311-22D3-4F5B-82F8-C84CD2A00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11350"/>
            <a:ext cx="7772400" cy="2654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="" xmlns:a16="http://schemas.microsoft.com/office/drawing/2014/main" id="{238CF148-E306-44B4-ACA2-6F1D5B7DD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3A478A33-0DCE-4115-8F0D-0D583AE9C4EB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20483" name="Rectangle 1026">
            <a:extLst>
              <a:ext uri="{FF2B5EF4-FFF2-40B4-BE49-F238E27FC236}">
                <a16:creationId xmlns="" xmlns:a16="http://schemas.microsoft.com/office/drawing/2014/main" id="{B93067F3-AC32-4FCB-A119-900AE5C0B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04800"/>
            <a:ext cx="7173913" cy="1143000"/>
          </a:xfrm>
        </p:spPr>
        <p:txBody>
          <a:bodyPr anchor="t"/>
          <a:lstStyle/>
          <a:p>
            <a:pPr algn="l" eaLnBrk="1" hangingPunct="1"/>
            <a:r>
              <a:rPr lang="en-US" altLang="en-US" sz="2400" b="1"/>
              <a:t>FIGURE 7.3</a:t>
            </a:r>
            <a:br>
              <a:rPr lang="en-US" altLang="en-US" sz="2400" b="1"/>
            </a:br>
            <a:r>
              <a:rPr lang="en-US" altLang="en-US" sz="2400"/>
              <a:t>Mapping the </a:t>
            </a:r>
            <a:r>
              <a:rPr lang="en-US" altLang="en-US" sz="2400" i="1"/>
              <a:t>n</a:t>
            </a:r>
            <a:r>
              <a:rPr lang="en-US" altLang="en-US" sz="2400"/>
              <a:t>-ary relationship type SUPPLY from Figure 4.11a.</a:t>
            </a:r>
            <a:endParaRPr lang="en-US" altLang="en-US" b="1"/>
          </a:p>
        </p:txBody>
      </p:sp>
      <p:pic>
        <p:nvPicPr>
          <p:cNvPr id="20484" name="Picture 1027" descr="31755_FIG0901.gif                                              0001035BEeyore                         B91DCF3B:">
            <a:extLst>
              <a:ext uri="{FF2B5EF4-FFF2-40B4-BE49-F238E27FC236}">
                <a16:creationId xmlns="" xmlns:a16="http://schemas.microsoft.com/office/drawing/2014/main" id="{05E5514C-6E74-4380-B3A0-09DC094CF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52600"/>
            <a:ext cx="6189663" cy="4114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6C960-51CF-463E-A833-A1F3161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50655AA-0A4C-4E90-934B-DD149A30FD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t="16238" r="11284" b="12960"/>
          <a:stretch/>
        </p:blipFill>
        <p:spPr bwMode="auto">
          <a:xfrm>
            <a:off x="3812344" y="239150"/>
            <a:ext cx="7976382" cy="6372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5930020" y="-135802"/>
            <a:ext cx="3196988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 show that this is an  identifying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E4CA60-B02B-4E0C-B78F-37D5287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09" y="1455665"/>
            <a:ext cx="843080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DEFF5-9042-4F16-8494-13F9F0A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6" y="42396"/>
            <a:ext cx="10515600" cy="1325563"/>
          </a:xfrm>
        </p:spPr>
        <p:txBody>
          <a:bodyPr/>
          <a:lstStyle/>
          <a:p>
            <a:r>
              <a:rPr lang="en-US" dirty="0"/>
              <a:t>Class Activity 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7" y="1029898"/>
            <a:ext cx="9326277" cy="5315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1576" y="3805190"/>
            <a:ext cx="3031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over here</a:t>
            </a:r>
          </a:p>
          <a:p>
            <a:r>
              <a:rPr lang="en-US" dirty="0" smtClean="0"/>
              <a:t>Staff and child</a:t>
            </a:r>
          </a:p>
          <a:p>
            <a:r>
              <a:rPr lang="en-US" dirty="0" smtClean="0"/>
              <a:t>Child needs staff </a:t>
            </a:r>
            <a:r>
              <a:rPr lang="en-US" dirty="0" err="1" smtClean="0"/>
              <a:t>ki</a:t>
            </a:r>
            <a:r>
              <a:rPr lang="en-US" dirty="0" smtClean="0"/>
              <a:t> foreign key</a:t>
            </a:r>
          </a:p>
          <a:p>
            <a:r>
              <a:rPr lang="en-US" dirty="0" smtClean="0"/>
              <a:t>For it’s identification.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3313" y="6082018"/>
            <a:ext cx="458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between staff and married</a:t>
            </a:r>
          </a:p>
          <a:p>
            <a:r>
              <a:rPr lang="en-US" dirty="0" smtClean="0"/>
              <a:t>Married cannot exist on it’s own , it needs staff</a:t>
            </a:r>
          </a:p>
          <a:p>
            <a:r>
              <a:rPr lang="en-US" dirty="0" smtClean="0"/>
              <a:t>Ki foreign key for it’s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4E577-A50F-4552-8EDA-933F923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6" y="1353696"/>
            <a:ext cx="8564707" cy="53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48179-5095-4ACB-B800-D5A62641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DF553-8A2F-47FA-BEDA-0B3AC48E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into Relational Schema</a:t>
            </a:r>
          </a:p>
          <a:p>
            <a:r>
              <a:rPr lang="en-US" dirty="0"/>
              <a:t>We need to follow some set of rules to achieve this.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    Step 1: Mapping of Regular/Strong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2: Mapping of Weak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3: Mapping of Binary 1:1 Relation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4: Mapping of Binary 1:N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5: Mapping of Binary M:N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6: Mapping of Multivalued attributes.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7: Mapping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48441"/>
            <a:ext cx="7821116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Convert strong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66405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2554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4D65A1E-33CB-4921-91E7-41C8E1D5E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889647"/>
              </p:ext>
            </p:extLst>
          </p:nvPr>
        </p:nvGraphicFramePr>
        <p:xfrm>
          <a:off x="838200" y="3058160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43452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A93A1930-209F-4F02-B1C0-A38A204DB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91184"/>
              </p:ext>
            </p:extLst>
          </p:nvPr>
        </p:nvGraphicFramePr>
        <p:xfrm>
          <a:off x="838200" y="429069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651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Convert weak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6785"/>
              </p:ext>
            </p:extLst>
          </p:nvPr>
        </p:nvGraphicFramePr>
        <p:xfrm>
          <a:off x="838200" y="2382217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255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Convert 1:1 relationship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312FF679-D1AE-4D18-82DD-F82526A0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44F35-5B88-444A-A5C2-8FA3B8A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Convert 1:N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D3F9C-6D2F-42EA-8162-4B6B5D70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9FDD3-4111-400B-876C-C686E6A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Convert M:N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E8D57-A346-4A51-805F-AA7ECF8B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97B12C2-0D42-4ECD-BF52-A1AEB3D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Logical Schema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0" y="1825625"/>
            <a:ext cx="6046240" cy="4351338"/>
          </a:xfrm>
        </p:spPr>
      </p:pic>
    </p:spTree>
    <p:extLst>
      <p:ext uri="{BB962C8B-B14F-4D97-AF65-F5344CB8AC3E}">
        <p14:creationId xmlns:p14="http://schemas.microsoft.com/office/powerpoint/2010/main" val="9355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2. Logical Design</vt:lpstr>
      <vt:lpstr>Conversion</vt:lpstr>
      <vt:lpstr>PowerPoint Presentation</vt:lpstr>
      <vt:lpstr>Step 1. Convert strong entity</vt:lpstr>
      <vt:lpstr>Step 2. Convert weak entity</vt:lpstr>
      <vt:lpstr>Step 3. Convert 1:1 relationship </vt:lpstr>
      <vt:lpstr>Step 4 Convert 1:N relationship</vt:lpstr>
      <vt:lpstr>Step 5 Convert M:N relationship</vt:lpstr>
      <vt:lpstr>Resultant Logical Schema </vt:lpstr>
      <vt:lpstr> Ternary relationship types. (a) The SUPPLY relationship. </vt:lpstr>
      <vt:lpstr>FIGURE 7.3 Mapping the n-ary relationship type SUPPLY from Figure 4.11a.</vt:lpstr>
      <vt:lpstr>Class activity </vt:lpstr>
      <vt:lpstr>Class Activity 2 </vt:lpstr>
      <vt:lpstr>Class Activity 3 </vt:lpstr>
      <vt:lpstr>Class 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Sadaf Baloch</dc:creator>
  <cp:lastModifiedBy>Microsoft account</cp:lastModifiedBy>
  <cp:revision>21</cp:revision>
  <dcterms:created xsi:type="dcterms:W3CDTF">2021-06-08T08:22:49Z</dcterms:created>
  <dcterms:modified xsi:type="dcterms:W3CDTF">2024-12-01T10:25:46Z</dcterms:modified>
</cp:coreProperties>
</file>