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70" r:id="rId7"/>
    <p:sldId id="269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5023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24568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DEFAULT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– used to assign some default value to an </a:t>
            </a:r>
            <a:r>
              <a:rPr lang="en-US" sz="2400" dirty="0" smtClean="0">
                <a:ea typeface="+mn-lt"/>
                <a:cs typeface="+mn-lt"/>
              </a:rPr>
              <a:t>attribute</a:t>
            </a:r>
          </a:p>
          <a:p>
            <a:r>
              <a:rPr lang="en-US" sz="2400" dirty="0" smtClean="0">
                <a:ea typeface="+mn-lt"/>
                <a:cs typeface="+mn-lt"/>
              </a:rPr>
              <a:t>Default ‘</a:t>
            </a:r>
            <a:r>
              <a:rPr lang="en-US" sz="2400" dirty="0" err="1" smtClean="0">
                <a:ea typeface="+mn-lt"/>
                <a:cs typeface="+mn-lt"/>
              </a:rPr>
              <a:t>ali</a:t>
            </a:r>
            <a:r>
              <a:rPr lang="en-US" sz="2400" dirty="0" smtClean="0">
                <a:ea typeface="+mn-lt"/>
                <a:cs typeface="+mn-lt"/>
              </a:rPr>
              <a:t>’ ----- default 2; syntax for numbers and strings.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  <a:cs typeface="Calibri"/>
              </a:rPr>
              <a:t>CHECK(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&gt; 0 AND 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&lt; 21)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cs typeface="Calibri"/>
              </a:rPr>
              <a:t>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106045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xmlns="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xmlns="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62512"/>
            <a:ext cx="11177098" cy="40233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782" y="4224359"/>
            <a:ext cx="11755396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can be column level or table level. Column level constraints apply to a column, and table level constraints apply to the whole table.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constraints are commonly used in SQL:</a:t>
            </a:r>
            <a:endParaRPr lang="en-US" sz="1200" dirty="0"/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 column cannot have a NULL value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3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all values in a column are different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4"/>
              </a:rPr>
              <a:t>PRIMARY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A combination of a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 Uniquely identifies each row in a table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5"/>
              </a:rPr>
              <a:t>FOREIGN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Prevents actions that would destroy links between tables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6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the values in a column satisfies a specific condition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7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Sets a default value for a column if no value is specified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8"/>
              </a:rPr>
              <a:t>CREATE INDEX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Used to create and retrieve data from the database very quickly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tuples(row) </a:t>
            </a:r>
            <a:r>
              <a:rPr lang="en-US" altLang="en-US" sz="2000" dirty="0">
                <a:solidFill>
                  <a:srgbClr val="000000"/>
                </a:solidFill>
              </a:rPr>
              <a:t>of the relation right after the command is executed; hence, the </a:t>
            </a:r>
            <a:r>
              <a:rPr lang="en-US" altLang="en-US" sz="2000" dirty="0">
                <a:solidFill>
                  <a:srgbClr val="FF0000"/>
                </a:solidFill>
              </a:rPr>
              <a:t>NOT NULL constraint is </a:t>
            </a:r>
            <a:r>
              <a:rPr lang="en-US" altLang="en-US" sz="2000" i="1" dirty="0">
                <a:solidFill>
                  <a:srgbClr val="FF0000"/>
                </a:solidFill>
              </a:rPr>
              <a:t>not allowed</a:t>
            </a:r>
            <a:r>
              <a:rPr lang="en-US" altLang="en-US" sz="2000" dirty="0">
                <a:solidFill>
                  <a:srgbClr val="FF0000"/>
                </a:solidFill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</a:rPr>
              <a:t>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ADD</a:t>
            </a:r>
            <a:r>
              <a:rPr lang="en-US" altLang="en-US" sz="2000" b="1" dirty="0">
                <a:solidFill>
                  <a:srgbClr val="000000"/>
                </a:solidFill>
              </a:rPr>
              <a:t>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DROP</a:t>
            </a:r>
            <a:r>
              <a:rPr lang="en-US" altLang="en-US" sz="2000" b="1" dirty="0">
                <a:solidFill>
                  <a:srgbClr val="000000"/>
                </a:solidFill>
              </a:rPr>
              <a:t>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AFTER Sid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69" y="182102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 TABLE</a:t>
            </a:r>
            <a:r>
              <a:rPr lang="en-US" dirty="0"/>
              <a:t> student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 Email </a:t>
            </a:r>
            <a:r>
              <a:rPr lang="en-US" dirty="0">
                <a:solidFill>
                  <a:srgbClr val="FF0000"/>
                </a:solidFill>
              </a:rPr>
              <a:t>varchar(100)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100" dirty="0"/>
              <a:t>ALTER TABLE student  MODIFY Address Text NOT NULL DEFAULT ‘LAHORE’; </a:t>
            </a:r>
            <a:endParaRPr lang="en-US" sz="1100" dirty="0" smtClean="0"/>
          </a:p>
          <a:p>
            <a:pPr marL="201168" lvl="1" indent="0">
              <a:buNone/>
            </a:pPr>
            <a:r>
              <a:rPr lang="en-US" sz="1100" dirty="0" smtClean="0"/>
              <a:t>TEXT DATATYPE IN MYSQL.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TO change Default value: 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SET DEFAULT</a:t>
            </a:r>
            <a:r>
              <a:rPr lang="en-US" sz="1100" dirty="0"/>
              <a:t> ’KARACHI’;</a:t>
            </a:r>
          </a:p>
          <a:p>
            <a:endParaRPr lang="en-US" sz="1100" dirty="0"/>
          </a:p>
          <a:p>
            <a:r>
              <a:rPr lang="en-US" sz="1100" dirty="0"/>
              <a:t>You can remove default constraint from any column: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drop default</a:t>
            </a:r>
            <a:r>
              <a:rPr lang="en-US" sz="1100" dirty="0"/>
              <a:t>; </a:t>
            </a:r>
            <a:endParaRPr lang="en-US" sz="1100" dirty="0" smtClean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4730321"/>
            <a:ext cx="813235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Both Be Used to Drop the Default?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Yes, in MySQL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both methods can effectively drop the default value: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ALTER COLUMN Address 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Explicitly removes the default value.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 Address 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Redefines the column without a default value, which also removes the default.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No, in other databases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SQL Server, only the explicit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works. The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is not supported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Getting Started …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985</Words>
  <Application>Microsoft Office PowerPoint</Application>
  <PresentationFormat>Widescreen</PresentationFormat>
  <Paragraphs>267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Consolas</vt:lpstr>
      <vt:lpstr>Verdana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Getting Started … </vt:lpstr>
      <vt:lpstr>Main Commands for DDL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79</cp:revision>
  <dcterms:created xsi:type="dcterms:W3CDTF">2021-03-17T05:51:38Z</dcterms:created>
  <dcterms:modified xsi:type="dcterms:W3CDTF">2024-12-01T14:53:30Z</dcterms:modified>
</cp:coreProperties>
</file>