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7C6958-D8DC-4035-8DE1-16416E0503C5}">
  <a:tblStyle styleId="{227C6958-D8DC-4035-8DE1-16416E0503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C27EB21-D975-4785-931E-F4BD809AA43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tableStyles" Target="tableStyle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3" name="Google Shape;83;p1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1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4" name="Google Shape;124;p1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7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b="1" lang="en-US" sz="2900"/>
              <a:t>1_WEB-4_ DOM Manipulation _ Asynchronous Programming - SYNC</a:t>
            </a:r>
            <a:endParaRPr b="1" sz="2900"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21" name="Google Shape;221;p2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getElementsName: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element on an HTML document may have a name attribute.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Unlike the id attribute, multiple HTML elements can share the same value of the name attribute like this.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getElementsByName() accepts a name which is the value of the name attribute of elements and returns a live NodeList of elements.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meta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charset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"utf-8"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 getElementsByName Demo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Please rate the service: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"very-poor"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"radio"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"rate"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"Very poor"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"very-poor"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Very poor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"poor"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"radio"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"rate"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"Poor"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"poor"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Poor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29" name="Google Shape;229;p3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getElementsName: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First, select the submit button by its id btnRate using the getElementById() method.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Second, listen to the click event of the submit button.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Third, get all the radio buttons using the getElementsByName() and show the selected value in the output element.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querySelector: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querySelector() is a method of the Element interface. The querySelector() method allows you to select the first element that matches one or more CSS selectors.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parentNode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syntax, the selector is a CSS selector or a group of CSS selectors to match the descendant elements of the parentNode.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the selector is not valid CSS syntax, the method will raise a SyntaxError exception.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no element matches the CSS selectors, the querySelector() returns null.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querySelectorAll() method returns a static NodeList of elements that match the CSS selector. If no element matches, it returns an empty NodeList.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nodeList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querySelectorAll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elements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Array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from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nodeList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37" name="Google Shape;237;p3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querySelector: 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selectors: Explain each of these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3609825" y="25489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{3C27EB21-D975-4785-931E-F4BD809AA435}</a:tableStyleId>
              </a:tblPr>
              <a:tblGrid>
                <a:gridCol w="340232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Universal selector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selector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selector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 Selector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 selector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descendant combinator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Child combinator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Adjacent sibling combinator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Pseudo-classes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Pseudo-elements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46" name="Google Shape;246;p3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Manipulating elements: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createElement():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create an HTML element, you use the document.createElement() method.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following example uses the document.createElement() to create a new &lt;div&gt; element: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'div'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innerHTML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'&lt;p&gt;CreateElement example&lt;/p&gt;'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attach the div to the document, you use the appendChild() method: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appendChild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class and id to div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'div'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'content'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'note'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innerHTML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'&lt;p&gt;CreateElement example&lt;/p&gt;'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appendChild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54" name="Google Shape;254;p3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6" name="Google Shape;256;p33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Creating new list items li example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"menu"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'li'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textContent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'Products'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appendChild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'li'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textContent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'About Us'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select the ul menu element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'#menu'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appendChild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/&gt;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"menu"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Products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 Us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62" name="Google Shape;262;p3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4" name="Google Shape;264;p34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Working with Attributes: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the web browser loads an HTML page, it generates the corresponding DOM objects based on the DOM nodes of the document.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web browser will generate an HTMLInputElement object.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Example: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input element has two attributes: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type attribute with the value text.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id attribute with the value username.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generated HTMLInputElement object will have the corresponding properties: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input.type with the value text.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input.id with the value username.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"text"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"username"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access both standard and non-standard attributes, you use the following methods: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34"/>
          <p:cNvGraphicFramePr/>
          <p:nvPr/>
        </p:nvGraphicFramePr>
        <p:xfrm>
          <a:off x="4394838" y="47306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{3C27EB21-D975-4785-931E-F4BD809AA435}</a:tableStyleId>
              </a:tblPr>
              <a:tblGrid>
                <a:gridCol w="340232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element.getAttribute(name) – get the attribute value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element.setAttribute(name, value) – set the value for element.hasAttribute(name) – check for the existence of an attribute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element.removeAttribute(name) – remove the attribute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71" name="Google Shape;271;p3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3" name="Google Shape;273;p35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following example shows when the value attribute changes, it reflects in the value property, but not the other way around: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'#username'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attribute -&gt; property: OK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setAttribute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'value'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'guest'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 guest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property -&gt; attribute: doesn't change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'admin'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getAttribute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'value'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));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// guest</a:t>
                      </a:r>
                      <a:endParaRPr sz="12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Manipulating Element’s Styles: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Setting inline styles: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set the inline style of an element, you use the style property of that element.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style property returns the read-only CSSStyleDeclaration object that contains a list of CSS properties. For example, to set the color of an element to red.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style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style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'red'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79" name="Google Shape;279;p3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1" name="Google Shape;281;p36"/>
          <p:cNvGraphicFramePr/>
          <p:nvPr/>
        </p:nvGraphicFramePr>
        <p:xfrm>
          <a:off x="1097275" y="20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following table shows the common CSS properties can be found here: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https://docs.google.com/spreadsheets/d/12JbtooxrwQi3rNguUQT2tb_wucRK2n7Rc-u9TJ0dL9c/edit?usp=sharing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87" name="Google Shape;287;p3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9" name="Google Shape;289;p37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following example uses the style object to set the CSS properties of a paragraph with the id content: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meta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charset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"utf-8"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 Style Demo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"content"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 Setting Style Demo!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let p = document.querySelector('#content');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p.style.color = 'red';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p.style.fontWeight = 'bold';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Manipulating Element’s Styles: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Working with Events: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event is an action that occurs in the web browser, which the web browser feedbacks to you so that you can respond to it.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Each event may have an event handler which is a block of code that will execute when the event occurs.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event handler is also known as an event listener. It listens to the event and executes when the event occurs.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Suppose you have a button with the id btn.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95" name="Google Shape;295;p3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7" name="Google Shape;297;p38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60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"btn"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Click Me!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0545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define the code that will be executed when the button is clicked, you need to register an event handler using the addEventListener() method. 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2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btn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'#btn'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'It was clicked!'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btn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addEventListener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'click'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303" name="Google Shape;303;p3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5" name="Google Shape;305;p39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 event handler attributes: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 handlers typically have names that begin with on, for example, the event handler for the click event is onclick.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function showAlert()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'Clicked!'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"button"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"Save"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onclick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"showAlert()"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addEventListener() method accepts three arguments: an event name, an event handler function, and a Boolean value that instructs the method to call the event handler during the capture phase (true) or during the bubble phase (false).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btn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querySelector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'#btn'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btn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addEventListener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'click'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// click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});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(3 mins)</a:t>
            </a:r>
            <a:endParaRPr/>
          </a:p>
        </p:txBody>
      </p:sp>
      <p:sp>
        <p:nvSpPr>
          <p:cNvPr id="311" name="Google Shape;311;p4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66805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DOM and DOM manipulation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Selecting and manipulating elements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Handling Scrolling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Event Listeners and The Event Object (Mouse Events, Keyboard and Input Event)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(35 mins)</a:t>
            </a:r>
            <a:endParaRPr/>
          </a:p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The Document Object Model (DOM) is an application programming interface (API) for manipulating HTML documents.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 The DOM represents an HTML document as a tree of nodes. The DOM provides functions that allow you to add, remove, and modify parts of the document effectively.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Note that the DOM is cross-platform and language-independent ways of manipulating HTML and XML documents.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The DOM represents an HTML document as a hierarchy of nodes. Consider the following HTML document.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 DOM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Hello DOM!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2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following tree represents the above HTML document: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800" y="2338000"/>
            <a:ext cx="26193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948075" y="5049625"/>
            <a:ext cx="1020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DOM tree, the document is the root node. The root node has one child node which is the &lt;html&gt; element. The &lt;html&gt; element is called the document element.’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document can have only one document element. In an HTML document, the document element is the &lt;html&gt; element. Each markup can be represented by a node in the tree.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8" name="Google Shape;198;p26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 Types: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Each node in the DOM tree is identified by a node type. JavaScript uses integer numbers to determine the node types. The following table illustrates the node type constants: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get the type of node, you use the nodeType property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compare the nodeType property with the above constants to determine the node type. For example: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nodeType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==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ELEMENT_NODE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node is the element node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2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Sometimes it’s easy to confuse between the Node and the Element.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node is a generic name of any object in the DOM tree. It can be any built-in DOM element such as the document. Or it can be any HTML tag specified in the HTML document like &lt;div&gt; or &lt;p&gt;.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element is a node with a specific node type Node.ELEMENT_NODE, which is equal to 1.</a:t>
                      </a:r>
                      <a:endParaRPr sz="1200" u="none" cap="none" strike="noStrike">
                        <a:solidFill>
                          <a:srgbClr val="C586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 Types: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Note that the getElementById() and querySelector() returns an object with the Element type while getElementsByTagName() or querySelectorAll() returns NodeList which is a collection of nodes.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node has relationships to other nodes in the DOM tree. The relationships are the same as the ones described in a traditional family tree.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example, &lt;body&gt; is a child node of the &lt;html&gt; node, and &lt;html&gt; is the parent of the &lt;body&gt; node.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&lt;body&gt; node is the sibling of the &lt;head&gt; node because they share the same immediate parent, which is the &lt;html&gt; element.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800" y="3237125"/>
            <a:ext cx="4237650" cy="30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Document Object Model(DOM):</a:t>
            </a:r>
            <a:endParaRPr sz="3300"/>
          </a:p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1097275" y="18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{227C6958-D8DC-4035-8DE1-16416E0503C5}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Selecting elements: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getElementsID: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document.getElementById() method returns an Element object that represents an HTML element with an id that matches a specified string otherwise null.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Unlike the querySelector() method, the getElementById() is only available on the document object, not other elements.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getElementById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id is unique within an HTML document. However, HTML is a forgiving language. If the HTML document has multiple elements with the same id, the document.getElementById() method returns the first element it encounters.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 getElementById() Method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"message"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paragraph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10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0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&lt;script&gt;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0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getElementById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'message'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&lt;script/&gt;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D4CEB536B37499FF605EABBA1649A" ma:contentTypeVersion="18" ma:contentTypeDescription="Create a new document." ma:contentTypeScope="" ma:versionID="42284d3473392e3855eab728922f0527">
  <xsd:schema xmlns:xsd="http://www.w3.org/2001/XMLSchema" xmlns:xs="http://www.w3.org/2001/XMLSchema" xmlns:p="http://schemas.microsoft.com/office/2006/metadata/properties" xmlns:ns2="dffc2d62-02fd-49cb-8e37-7788bb0cad48" xmlns:ns3="80782c8c-842d-4d61-859b-2c968903b156" targetNamespace="http://schemas.microsoft.com/office/2006/metadata/properties" ma:root="true" ma:fieldsID="1062c1af6ef3b6ab203531a114db4c3f" ns2:_="" ns3:_="">
    <xsd:import namespace="dffc2d62-02fd-49cb-8e37-7788bb0cad48"/>
    <xsd:import namespace="80782c8c-842d-4d61-859b-2c968903b1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c2d62-02fd-49cb-8e37-7788bb0c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6ae76d3f-67b7-4fa4-a107-3a568caecef8}" ma:internalName="TaxCatchAll" ma:showField="CatchAllData" ma:web="dffc2d62-02fd-49cb-8e37-7788bb0c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2c8c-842d-4d61-859b-2c968903b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ba1a00-cd55-4846-a578-cb4195594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82c8c-842d-4d61-859b-2c968903b156">
      <Terms xmlns="http://schemas.microsoft.com/office/infopath/2007/PartnerControls"/>
    </lcf76f155ced4ddcb4097134ff3c332f>
    <TaxCatchAll xmlns="dffc2d62-02fd-49cb-8e37-7788bb0cad48" xsi:nil="true"/>
  </documentManagement>
</p:properties>
</file>

<file path=customXml/itemProps1.xml><?xml version="1.0" encoding="utf-8"?>
<ds:datastoreItem xmlns:ds="http://schemas.openxmlformats.org/officeDocument/2006/customXml" ds:itemID="{D8681634-8B7E-466F-90DC-3F643D249AE5}"/>
</file>

<file path=customXml/itemProps2.xml><?xml version="1.0" encoding="utf-8"?>
<ds:datastoreItem xmlns:ds="http://schemas.openxmlformats.org/officeDocument/2006/customXml" ds:itemID="{D5C8CFA6-900E-4EF1-B7DD-5F68EE6035BF}"/>
</file>

<file path=customXml/itemProps3.xml><?xml version="1.0" encoding="utf-8"?>
<ds:datastoreItem xmlns:ds="http://schemas.openxmlformats.org/officeDocument/2006/customXml" ds:itemID="{45E61C42-6FDA-46AB-BF71-E0035745EA4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0x0101004E0D4CEB536B37499FF605EABBA1649A</vt:lpwstr>
  </property>
</Properties>
</file>