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41982C-D2CD-4E8C-AF19-5964F807887D}">
  <a:tblStyle styleId="{E641982C-D2CD-4E8C-AF19-5964F807887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8" Type="http://schemas.openxmlformats.org/officeDocument/2006/relationships/slide" Target="slides/slide3.xml"/><Relationship Id="rId3" Type="http://schemas.openxmlformats.org/officeDocument/2006/relationships/tableStyles" Target="tableStyles.xml"/><Relationship Id="rId12" Type="http://schemas.openxmlformats.org/officeDocument/2006/relationships/slide" Target="slides/slide7.xml"/><Relationship Id="rId7" Type="http://schemas.openxmlformats.org/officeDocument/2006/relationships/slide" Target="slides/slide2.xml"/><Relationship Id="rId17" Type="http://schemas.openxmlformats.org/officeDocument/2006/relationships/customXml" Target="../customXml/item3.xml"/><Relationship Id="rId2" Type="http://schemas.openxmlformats.org/officeDocument/2006/relationships/presProps" Target="presProps.xml"/><Relationship Id="rId16" Type="http://schemas.openxmlformats.org/officeDocument/2006/relationships/customXml" Target="../customXml/item2.xml"/><Relationship Id="rId11" Type="http://schemas.openxmlformats.org/officeDocument/2006/relationships/slide" Target="slides/slide6.xml"/><Relationship Id="rId1" Type="http://schemas.openxmlformats.org/officeDocument/2006/relationships/theme" Target="theme/theme1.xml"/><Relationship Id="rId6" Type="http://schemas.openxmlformats.org/officeDocument/2006/relationships/slide" Target="slides/slide1.xml"/><Relationship Id="rId5" Type="http://schemas.openxmlformats.org/officeDocument/2006/relationships/notesMaster" Target="notesMasters/notesMaster1.xml"/><Relationship Id="rId15" Type="http://schemas.openxmlformats.org/officeDocument/2006/relationships/customXml" Target="../customXml/item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20" name="Google Shape;20;p2"/>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21" name="Google Shape;21;p2"/>
          <p:cNvPicPr preferRelativeResize="0"/>
          <p:nvPr/>
        </p:nvPicPr>
        <p:blipFill rotWithShape="1">
          <a:blip r:embed="rId4">
            <a:alphaModFix/>
          </a:blip>
          <a:srcRect b="0" l="0" r="0" t="0"/>
          <a:stretch/>
        </p:blipFill>
        <p:spPr>
          <a:xfrm>
            <a:off x="1097280" y="6138311"/>
            <a:ext cx="1065408" cy="360001"/>
          </a:xfrm>
          <a:prstGeom prst="rect">
            <a:avLst/>
          </a:prstGeom>
          <a:noFill/>
          <a:ln>
            <a:noFill/>
          </a:ln>
        </p:spPr>
      </p:pic>
      <p:pic>
        <p:nvPicPr>
          <p:cNvPr id="22" name="Google Shape;22;p2"/>
          <p:cNvPicPr preferRelativeResize="0"/>
          <p:nvPr/>
        </p:nvPicPr>
        <p:blipFill rotWithShape="1">
          <a:blip r:embed="rId5">
            <a:alphaModFix/>
          </a:blip>
          <a:srcRect b="0" l="0" r="0" t="0"/>
          <a:stretch/>
        </p:blipFill>
        <p:spPr>
          <a:xfrm>
            <a:off x="2460229" y="5958311"/>
            <a:ext cx="751042" cy="7199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77" name="Shape 77"/>
        <p:cNvGrpSpPr/>
        <p:nvPr/>
      </p:nvGrpSpPr>
      <p:grpSpPr>
        <a:xfrm>
          <a:off x="0" y="0"/>
          <a:ext cx="0" cy="0"/>
          <a:chOff x="0" y="0"/>
          <a:chExt cx="0" cy="0"/>
        </a:xfrm>
      </p:grpSpPr>
      <p:sp>
        <p:nvSpPr>
          <p:cNvPr id="78" name="Google Shape;78;p1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 type="body"/>
          </p:nvPr>
        </p:nvSpPr>
        <p:spPr>
          <a:xfrm>
            <a:off x="1097280" y="1846052"/>
            <a:ext cx="3240000" cy="7362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0" name="Google Shape;80;p11"/>
          <p:cNvSpPr txBox="1"/>
          <p:nvPr>
            <p:ph idx="2" type="body"/>
          </p:nvPr>
        </p:nvSpPr>
        <p:spPr>
          <a:xfrm>
            <a:off x="1097280" y="2582334"/>
            <a:ext cx="3240000" cy="3378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11"/>
          <p:cNvSpPr txBox="1"/>
          <p:nvPr>
            <p:ph idx="3" type="body"/>
          </p:nvPr>
        </p:nvSpPr>
        <p:spPr>
          <a:xfrm>
            <a:off x="4506480" y="1846052"/>
            <a:ext cx="3240000" cy="7362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2" name="Google Shape;82;p11"/>
          <p:cNvSpPr txBox="1"/>
          <p:nvPr>
            <p:ph idx="4" type="body"/>
          </p:nvPr>
        </p:nvSpPr>
        <p:spPr>
          <a:xfrm>
            <a:off x="4506480" y="2582334"/>
            <a:ext cx="3240000" cy="3378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83" name="Google Shape;83;p11"/>
          <p:cNvCxnSpPr/>
          <p:nvPr/>
        </p:nvCxnSpPr>
        <p:spPr>
          <a:xfrm>
            <a:off x="1097280" y="1737360"/>
            <a:ext cx="10063200" cy="600"/>
          </a:xfrm>
          <a:prstGeom prst="straightConnector1">
            <a:avLst/>
          </a:prstGeom>
          <a:noFill/>
          <a:ln cap="sq" cmpd="sng" w="76200">
            <a:solidFill>
              <a:schemeClr val="accent1"/>
            </a:solidFill>
            <a:prstDash val="solid"/>
            <a:round/>
            <a:headEnd len="sm" w="sm" type="none"/>
            <a:tailEnd len="sm" w="sm" type="none"/>
          </a:ln>
        </p:spPr>
      </p:cxnSp>
      <p:sp>
        <p:nvSpPr>
          <p:cNvPr id="84" name="Google Shape;84;p11"/>
          <p:cNvSpPr txBox="1"/>
          <p:nvPr>
            <p:ph idx="5" type="body"/>
          </p:nvPr>
        </p:nvSpPr>
        <p:spPr>
          <a:xfrm>
            <a:off x="7915680" y="1850285"/>
            <a:ext cx="3240000" cy="7362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5" name="Google Shape;85;p11"/>
          <p:cNvSpPr txBox="1"/>
          <p:nvPr>
            <p:ph idx="6" type="body"/>
          </p:nvPr>
        </p:nvSpPr>
        <p:spPr>
          <a:xfrm>
            <a:off x="7915680" y="2586567"/>
            <a:ext cx="3240000" cy="3378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8" name="Shape 88"/>
        <p:cNvGrpSpPr/>
        <p:nvPr/>
      </p:nvGrpSpPr>
      <p:grpSpPr>
        <a:xfrm>
          <a:off x="0" y="0"/>
          <a:ext cx="0" cy="0"/>
          <a:chOff x="0" y="0"/>
          <a:chExt cx="0" cy="0"/>
        </a:xfrm>
      </p:grpSpPr>
      <p:sp>
        <p:nvSpPr>
          <p:cNvPr id="89" name="Google Shape;89;p1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13"/>
          <p:cNvSpPr/>
          <p:nvPr/>
        </p:nvSpPr>
        <p:spPr>
          <a:xfrm>
            <a:off x="8141209" y="0"/>
            <a:ext cx="40509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 name="Google Shape;93;p13"/>
          <p:cNvCxnSpPr/>
          <p:nvPr/>
        </p:nvCxnSpPr>
        <p:spPr>
          <a:xfrm>
            <a:off x="8322906" y="2699177"/>
            <a:ext cx="3030900" cy="0"/>
          </a:xfrm>
          <a:prstGeom prst="straightConnector1">
            <a:avLst/>
          </a:prstGeom>
          <a:noFill/>
          <a:ln cap="sq" cmpd="sng" w="76200">
            <a:solidFill>
              <a:schemeClr val="lt2"/>
            </a:solidFill>
            <a:prstDash val="solid"/>
            <a:round/>
            <a:headEnd len="sm" w="sm" type="none"/>
            <a:tailEnd len="sm" w="sm" type="none"/>
          </a:ln>
        </p:spPr>
      </p:cxnSp>
      <p:sp>
        <p:nvSpPr>
          <p:cNvPr id="94" name="Google Shape;94;p13"/>
          <p:cNvSpPr txBox="1"/>
          <p:nvPr>
            <p:ph type="title"/>
          </p:nvPr>
        </p:nvSpPr>
        <p:spPr>
          <a:xfrm>
            <a:off x="8322906" y="415635"/>
            <a:ext cx="30309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Arial"/>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3"/>
          <p:cNvSpPr txBox="1"/>
          <p:nvPr>
            <p:ph idx="1" type="body"/>
          </p:nvPr>
        </p:nvSpPr>
        <p:spPr>
          <a:xfrm>
            <a:off x="691342" y="731520"/>
            <a:ext cx="727710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13"/>
          <p:cNvSpPr txBox="1"/>
          <p:nvPr>
            <p:ph idx="2" type="body"/>
          </p:nvPr>
        </p:nvSpPr>
        <p:spPr>
          <a:xfrm>
            <a:off x="8322906" y="2747356"/>
            <a:ext cx="3030900" cy="337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7" name="Google Shape;97;p1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9" name="Shape 99"/>
        <p:cNvGrpSpPr/>
        <p:nvPr/>
      </p:nvGrpSpPr>
      <p:grpSpPr>
        <a:xfrm>
          <a:off x="0" y="0"/>
          <a:ext cx="0" cy="0"/>
          <a:chOff x="0" y="0"/>
          <a:chExt cx="0" cy="0"/>
        </a:xfrm>
      </p:grpSpPr>
      <p:sp>
        <p:nvSpPr>
          <p:cNvPr id="100" name="Google Shape;100;p14"/>
          <p:cNvSpPr/>
          <p:nvPr>
            <p:ph idx="2" type="pic"/>
          </p:nvPr>
        </p:nvSpPr>
        <p:spPr>
          <a:xfrm>
            <a:off x="15" y="0"/>
            <a:ext cx="12192000" cy="4600500"/>
          </a:xfrm>
          <a:prstGeom prst="rect">
            <a:avLst/>
          </a:prstGeom>
          <a:noFill/>
          <a:ln>
            <a:noFill/>
          </a:ln>
        </p:spPr>
      </p:sp>
      <p:sp>
        <p:nvSpPr>
          <p:cNvPr id="101" name="Google Shape;101;p14"/>
          <p:cNvSpPr/>
          <p:nvPr/>
        </p:nvSpPr>
        <p:spPr>
          <a:xfrm>
            <a:off x="0" y="4600575"/>
            <a:ext cx="12188700" cy="225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txBox="1"/>
          <p:nvPr>
            <p:ph type="title"/>
          </p:nvPr>
        </p:nvSpPr>
        <p:spPr>
          <a:xfrm>
            <a:off x="924115" y="4766395"/>
            <a:ext cx="10343700" cy="66870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 type="body"/>
          </p:nvPr>
        </p:nvSpPr>
        <p:spPr>
          <a:xfrm>
            <a:off x="924115" y="5435006"/>
            <a:ext cx="10343700" cy="75780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04" name="Google Shape;104;p14"/>
          <p:cNvPicPr preferRelativeResize="0"/>
          <p:nvPr/>
        </p:nvPicPr>
        <p:blipFill rotWithShape="1">
          <a:blip r:embed="rId2">
            <a:alphaModFix/>
          </a:blip>
          <a:srcRect b="8933" l="6481" r="3738" t="7062"/>
          <a:stretch/>
        </p:blipFill>
        <p:spPr>
          <a:xfrm>
            <a:off x="1097280" y="6481397"/>
            <a:ext cx="569367" cy="179999"/>
          </a:xfrm>
          <a:prstGeom prst="rect">
            <a:avLst/>
          </a:prstGeom>
          <a:noFill/>
          <a:ln>
            <a:noFill/>
          </a:ln>
        </p:spPr>
      </p:pic>
      <p:pic>
        <p:nvPicPr>
          <p:cNvPr id="105" name="Google Shape;105;p14"/>
          <p:cNvPicPr preferRelativeResize="0"/>
          <p:nvPr/>
        </p:nvPicPr>
        <p:blipFill rotWithShape="1">
          <a:blip r:embed="rId3">
            <a:alphaModFix/>
          </a:blip>
          <a:srcRect b="0" l="0" r="0" t="0"/>
          <a:stretch/>
        </p:blipFill>
        <p:spPr>
          <a:xfrm>
            <a:off x="1799100" y="6391397"/>
            <a:ext cx="375521" cy="360000"/>
          </a:xfrm>
          <a:prstGeom prst="rect">
            <a:avLst/>
          </a:prstGeom>
          <a:noFill/>
          <a:ln>
            <a:noFill/>
          </a:ln>
        </p:spPr>
      </p:pic>
      <p:pic>
        <p:nvPicPr>
          <p:cNvPr id="106" name="Google Shape;106;p14"/>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07" name="Google Shape;107;p14"/>
          <p:cNvCxnSpPr/>
          <p:nvPr/>
        </p:nvCxnSpPr>
        <p:spPr>
          <a:xfrm>
            <a:off x="920940" y="5406763"/>
            <a:ext cx="10347000" cy="0"/>
          </a:xfrm>
          <a:prstGeom prst="straightConnector1">
            <a:avLst/>
          </a:prstGeom>
          <a:noFill/>
          <a:ln cap="sq" cmpd="sng" w="76200">
            <a:solidFill>
              <a:schemeClr val="accent1"/>
            </a:solidFill>
            <a:prstDash val="solid"/>
            <a:round/>
            <a:headEnd len="sm" w="sm" type="none"/>
            <a:tailEnd len="sm" w="sm" type="none"/>
          </a:ln>
        </p:spPr>
      </p:cxnSp>
      <p:sp>
        <p:nvSpPr>
          <p:cNvPr id="108" name="Google Shape;108;p1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110" name="Shape 110"/>
        <p:cNvGrpSpPr/>
        <p:nvPr/>
      </p:nvGrpSpPr>
      <p:grpSpPr>
        <a:xfrm>
          <a:off x="0" y="0"/>
          <a:ext cx="0" cy="0"/>
          <a:chOff x="0" y="0"/>
          <a:chExt cx="0" cy="0"/>
        </a:xfrm>
      </p:grpSpPr>
      <p:sp>
        <p:nvSpPr>
          <p:cNvPr id="111" name="Google Shape;111;p15"/>
          <p:cNvSpPr/>
          <p:nvPr>
            <p:ph idx="2" type="pic"/>
          </p:nvPr>
        </p:nvSpPr>
        <p:spPr>
          <a:xfrm>
            <a:off x="5391150" y="0"/>
            <a:ext cx="6864856" cy="6864856"/>
          </a:xfrm>
          <a:prstGeom prst="rect">
            <a:avLst/>
          </a:prstGeom>
          <a:noFill/>
          <a:ln>
            <a:noFill/>
          </a:ln>
        </p:spPr>
      </p:sp>
      <p:sp>
        <p:nvSpPr>
          <p:cNvPr id="112" name="Google Shape;112;p15"/>
          <p:cNvSpPr/>
          <p:nvPr/>
        </p:nvSpPr>
        <p:spPr>
          <a:xfrm>
            <a:off x="0" y="0"/>
            <a:ext cx="5391000"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txBox="1"/>
          <p:nvPr>
            <p:ph type="title"/>
          </p:nvPr>
        </p:nvSpPr>
        <p:spPr>
          <a:xfrm>
            <a:off x="838200" y="645505"/>
            <a:ext cx="42483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 type="body"/>
          </p:nvPr>
        </p:nvSpPr>
        <p:spPr>
          <a:xfrm>
            <a:off x="838200" y="2977226"/>
            <a:ext cx="4248300" cy="337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15" name="Google Shape;115;p15"/>
          <p:cNvPicPr preferRelativeResize="0"/>
          <p:nvPr/>
        </p:nvPicPr>
        <p:blipFill rotWithShape="1">
          <a:blip r:embed="rId2">
            <a:alphaModFix/>
          </a:blip>
          <a:srcRect b="8933" l="6481" r="3738" t="7062"/>
          <a:stretch/>
        </p:blipFill>
        <p:spPr>
          <a:xfrm>
            <a:off x="1097280" y="6481397"/>
            <a:ext cx="569367" cy="179999"/>
          </a:xfrm>
          <a:prstGeom prst="rect">
            <a:avLst/>
          </a:prstGeom>
          <a:noFill/>
          <a:ln>
            <a:noFill/>
          </a:ln>
        </p:spPr>
      </p:pic>
      <p:pic>
        <p:nvPicPr>
          <p:cNvPr id="116" name="Google Shape;116;p15"/>
          <p:cNvPicPr preferRelativeResize="0"/>
          <p:nvPr/>
        </p:nvPicPr>
        <p:blipFill rotWithShape="1">
          <a:blip r:embed="rId3">
            <a:alphaModFix/>
          </a:blip>
          <a:srcRect b="0" l="0" r="0" t="0"/>
          <a:stretch/>
        </p:blipFill>
        <p:spPr>
          <a:xfrm>
            <a:off x="1799100" y="6391397"/>
            <a:ext cx="375521" cy="360000"/>
          </a:xfrm>
          <a:prstGeom prst="rect">
            <a:avLst/>
          </a:prstGeom>
          <a:noFill/>
          <a:ln>
            <a:noFill/>
          </a:ln>
        </p:spPr>
      </p:pic>
      <p:pic>
        <p:nvPicPr>
          <p:cNvPr id="117" name="Google Shape;117;p15"/>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18" name="Google Shape;118;p15"/>
          <p:cNvCxnSpPr/>
          <p:nvPr/>
        </p:nvCxnSpPr>
        <p:spPr>
          <a:xfrm>
            <a:off x="838200" y="2885289"/>
            <a:ext cx="4248300" cy="0"/>
          </a:xfrm>
          <a:prstGeom prst="straightConnector1">
            <a:avLst/>
          </a:prstGeom>
          <a:noFill/>
          <a:ln cap="sq" cmpd="sng" w="76200">
            <a:solidFill>
              <a:schemeClr val="accent1"/>
            </a:solidFill>
            <a:prstDash val="solid"/>
            <a:round/>
            <a:headEnd len="sm" w="sm" type="none"/>
            <a:tailEnd len="sm" w="sm" type="none"/>
          </a:ln>
        </p:spPr>
      </p:cxnSp>
      <p:sp>
        <p:nvSpPr>
          <p:cNvPr id="119" name="Google Shape;119;p1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1"/>
        </a:solidFill>
      </p:bgPr>
    </p:bg>
    <p:spTree>
      <p:nvGrpSpPr>
        <p:cNvPr id="121" name="Shape 121"/>
        <p:cNvGrpSpPr/>
        <p:nvPr/>
      </p:nvGrpSpPr>
      <p:grpSpPr>
        <a:xfrm>
          <a:off x="0" y="0"/>
          <a:ext cx="0" cy="0"/>
          <a:chOff x="0" y="0"/>
          <a:chExt cx="0" cy="0"/>
        </a:xfrm>
      </p:grpSpPr>
      <p:sp>
        <p:nvSpPr>
          <p:cNvPr id="122" name="Google Shape;122;p16"/>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24" name="Google Shape;124;p16"/>
          <p:cNvCxnSpPr/>
          <p:nvPr/>
        </p:nvCxnSpPr>
        <p:spPr>
          <a:xfrm>
            <a:off x="1171575" y="4343400"/>
            <a:ext cx="9906000" cy="0"/>
          </a:xfrm>
          <a:prstGeom prst="straightConnector1">
            <a:avLst/>
          </a:prstGeom>
          <a:noFill/>
          <a:ln cap="sq" cmpd="sng" w="76200">
            <a:solidFill>
              <a:schemeClr val="lt2"/>
            </a:solidFill>
            <a:prstDash val="solid"/>
            <a:round/>
            <a:headEnd len="sm" w="sm" type="none"/>
            <a:tailEnd len="sm" w="sm" type="none"/>
          </a:ln>
        </p:spPr>
      </p:cxnSp>
      <p:sp>
        <p:nvSpPr>
          <p:cNvPr id="125" name="Google Shape;125;p1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127" name="Shape 127"/>
        <p:cNvGrpSpPr/>
        <p:nvPr/>
      </p:nvGrpSpPr>
      <p:grpSpPr>
        <a:xfrm>
          <a:off x="0" y="0"/>
          <a:ext cx="0" cy="0"/>
          <a:chOff x="0" y="0"/>
          <a:chExt cx="0" cy="0"/>
        </a:xfrm>
      </p:grpSpPr>
      <p:sp>
        <p:nvSpPr>
          <p:cNvPr id="128" name="Google Shape;128;p17"/>
          <p:cNvSpPr/>
          <p:nvPr/>
        </p:nvSpPr>
        <p:spPr>
          <a:xfrm>
            <a:off x="0" y="5598621"/>
            <a:ext cx="12192000" cy="1259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7"/>
          <p:cNvSpPr txBox="1"/>
          <p:nvPr>
            <p:ph type="ctrTitle"/>
          </p:nvPr>
        </p:nvSpPr>
        <p:spPr>
          <a:xfrm>
            <a:off x="1097280" y="1645920"/>
            <a:ext cx="10058400" cy="42756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0" name="Google Shape;130;p17"/>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131" name="Google Shape;131;p17"/>
          <p:cNvPicPr preferRelativeResize="0"/>
          <p:nvPr/>
        </p:nvPicPr>
        <p:blipFill rotWithShape="1">
          <a:blip r:embed="rId4">
            <a:alphaModFix/>
          </a:blip>
          <a:srcRect b="0" l="0" r="0" t="0"/>
          <a:stretch/>
        </p:blipFill>
        <p:spPr>
          <a:xfrm>
            <a:off x="1097280" y="6138311"/>
            <a:ext cx="1065408" cy="360001"/>
          </a:xfrm>
          <a:prstGeom prst="rect">
            <a:avLst/>
          </a:prstGeom>
          <a:noFill/>
          <a:ln>
            <a:noFill/>
          </a:ln>
        </p:spPr>
      </p:pic>
      <p:pic>
        <p:nvPicPr>
          <p:cNvPr id="132" name="Google Shape;132;p17"/>
          <p:cNvPicPr preferRelativeResize="0"/>
          <p:nvPr/>
        </p:nvPicPr>
        <p:blipFill rotWithShape="1">
          <a:blip r:embed="rId5">
            <a:alphaModFix/>
          </a:blip>
          <a:srcRect b="0" l="0" r="0" t="0"/>
          <a:stretch/>
        </p:blipFill>
        <p:spPr>
          <a:xfrm>
            <a:off x="2460229" y="5958311"/>
            <a:ext cx="751042" cy="719999"/>
          </a:xfrm>
          <a:prstGeom prst="rect">
            <a:avLst/>
          </a:prstGeom>
          <a:noFill/>
          <a:ln>
            <a:noFill/>
          </a:ln>
        </p:spPr>
      </p:pic>
      <p:sp>
        <p:nvSpPr>
          <p:cNvPr id="133" name="Google Shape;133;p17"/>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34" name="Google Shape;134;p1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1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8"/>
          <p:cNvSpPr txBox="1"/>
          <p:nvPr>
            <p:ph idx="1" type="body"/>
          </p:nvPr>
        </p:nvSpPr>
        <p:spPr>
          <a:xfrm rot="5400000">
            <a:off x="4114830" y="-1171816"/>
            <a:ext cx="402330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8" name="Google Shape;138;p1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9"/>
          <p:cNvSpPr txBox="1"/>
          <p:nvPr>
            <p:ph type="title"/>
          </p:nvPr>
        </p:nvSpPr>
        <p:spPr>
          <a:xfrm rot="5400000">
            <a:off x="7160701" y="1978979"/>
            <a:ext cx="5757300"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9"/>
          <p:cNvSpPr txBox="1"/>
          <p:nvPr>
            <p:ph idx="1" type="body"/>
          </p:nvPr>
        </p:nvSpPr>
        <p:spPr>
          <a:xfrm rot="5400000">
            <a:off x="1826700" y="-573722"/>
            <a:ext cx="5757300"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3" name="Google Shape;143;p1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3"/>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5" name="Google Shape;25;p3"/>
          <p:cNvPicPr preferRelativeResize="0"/>
          <p:nvPr/>
        </p:nvPicPr>
        <p:blipFill rotWithShape="1">
          <a:blip r:embed="rId3">
            <a:alphaModFix/>
          </a:blip>
          <a:srcRect b="8933" l="6481" r="3738" t="7062"/>
          <a:stretch/>
        </p:blipFill>
        <p:spPr>
          <a:xfrm>
            <a:off x="1097280" y="6481397"/>
            <a:ext cx="569367" cy="179999"/>
          </a:xfrm>
          <a:prstGeom prst="rect">
            <a:avLst/>
          </a:prstGeom>
          <a:noFill/>
          <a:ln>
            <a:noFill/>
          </a:ln>
        </p:spPr>
      </p:pic>
      <p:pic>
        <p:nvPicPr>
          <p:cNvPr id="26" name="Google Shape;26;p3"/>
          <p:cNvPicPr preferRelativeResize="0"/>
          <p:nvPr/>
        </p:nvPicPr>
        <p:blipFill rotWithShape="1">
          <a:blip r:embed="rId4">
            <a:alphaModFix/>
          </a:blip>
          <a:srcRect b="0" l="0" r="0" t="0"/>
          <a:stretch/>
        </p:blipFill>
        <p:spPr>
          <a:xfrm>
            <a:off x="1799100" y="6391397"/>
            <a:ext cx="375521" cy="360000"/>
          </a:xfrm>
          <a:prstGeom prst="rect">
            <a:avLst/>
          </a:prstGeom>
          <a:noFill/>
          <a:ln>
            <a:noFill/>
          </a:ln>
        </p:spPr>
      </p:pic>
      <p:pic>
        <p:nvPicPr>
          <p:cNvPr id="27" name="Google Shape;27;p3"/>
          <p:cNvPicPr preferRelativeResize="0"/>
          <p:nvPr/>
        </p:nvPicPr>
        <p:blipFill rotWithShape="1">
          <a:blip r:embed="rId5">
            <a:alphaModFix/>
          </a:blip>
          <a:srcRect b="0" l="0" r="0" t="0"/>
          <a:stretch/>
        </p:blipFill>
        <p:spPr>
          <a:xfrm>
            <a:off x="5687115" y="6391397"/>
            <a:ext cx="817770" cy="270000"/>
          </a:xfrm>
          <a:prstGeom prst="rect">
            <a:avLst/>
          </a:prstGeom>
          <a:noFill/>
          <a:ln>
            <a:noFill/>
          </a:ln>
        </p:spPr>
      </p:pic>
      <p:sp>
        <p:nvSpPr>
          <p:cNvPr id="28" name="Google Shape;28;p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3" name="Google Shape;33;p4"/>
          <p:cNvCxnSpPr/>
          <p:nvPr/>
        </p:nvCxnSpPr>
        <p:spPr>
          <a:xfrm>
            <a:off x="1097280" y="1737360"/>
            <a:ext cx="10063200" cy="600"/>
          </a:xfrm>
          <a:prstGeom prst="straightConnector1">
            <a:avLst/>
          </a:prstGeom>
          <a:noFill/>
          <a:ln cap="sq" cmpd="sng" w="76200">
            <a:solidFill>
              <a:schemeClr val="accent1"/>
            </a:solidFill>
            <a:prstDash val="solid"/>
            <a:round/>
            <a:headEnd len="sm" w="sm" type="none"/>
            <a:tailEnd len="sm" w="sm" type="none"/>
          </a:ln>
        </p:spPr>
      </p:cxnSp>
      <p:sp>
        <p:nvSpPr>
          <p:cNvPr id="34" name="Google Shape;34;p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8" name="Google Shape;38;p5"/>
          <p:cNvCxnSpPr/>
          <p:nvPr/>
        </p:nvCxnSpPr>
        <p:spPr>
          <a:xfrm>
            <a:off x="1097280" y="1737360"/>
            <a:ext cx="10063200" cy="600"/>
          </a:xfrm>
          <a:prstGeom prst="straightConnector1">
            <a:avLst/>
          </a:prstGeom>
          <a:noFill/>
          <a:ln cap="sq" cmpd="sng" w="76200">
            <a:solidFill>
              <a:schemeClr val="accent1"/>
            </a:solidFill>
            <a:prstDash val="solid"/>
            <a:round/>
            <a:headEnd len="sm" w="sm" type="none"/>
            <a:tailEnd len="sm" w="sm" type="none"/>
          </a:ln>
        </p:spPr>
      </p:cxnSp>
      <p:sp>
        <p:nvSpPr>
          <p:cNvPr id="39" name="Google Shape;39;p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41" name="Shape 41"/>
        <p:cNvGrpSpPr/>
        <p:nvPr/>
      </p:nvGrpSpPr>
      <p:grpSpPr>
        <a:xfrm>
          <a:off x="0" y="0"/>
          <a:ext cx="0" cy="0"/>
          <a:chOff x="0" y="0"/>
          <a:chExt cx="0" cy="0"/>
        </a:xfrm>
      </p:grpSpPr>
      <p:sp>
        <p:nvSpPr>
          <p:cNvPr id="42" name="Google Shape;42;p6"/>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4" name="Google Shape;44;p6"/>
          <p:cNvCxnSpPr/>
          <p:nvPr/>
        </p:nvCxnSpPr>
        <p:spPr>
          <a:xfrm>
            <a:off x="1171575" y="4343400"/>
            <a:ext cx="9906000" cy="0"/>
          </a:xfrm>
          <a:prstGeom prst="straightConnector1">
            <a:avLst/>
          </a:prstGeom>
          <a:noFill/>
          <a:ln cap="sq" cmpd="sng" w="152400">
            <a:solidFill>
              <a:schemeClr val="accent1"/>
            </a:solidFill>
            <a:prstDash val="solid"/>
            <a:round/>
            <a:headEnd len="sm" w="sm" type="none"/>
            <a:tailEnd len="sm" w="sm" type="none"/>
          </a:ln>
        </p:spPr>
      </p:cxnSp>
      <p:sp>
        <p:nvSpPr>
          <p:cNvPr id="45" name="Google Shape;45;p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47" name="Shape 47"/>
        <p:cNvGrpSpPr/>
        <p:nvPr/>
      </p:nvGrpSpPr>
      <p:grpSpPr>
        <a:xfrm>
          <a:off x="0" y="0"/>
          <a:ext cx="0" cy="0"/>
          <a:chOff x="0" y="0"/>
          <a:chExt cx="0" cy="0"/>
        </a:xfrm>
      </p:grpSpPr>
      <p:sp>
        <p:nvSpPr>
          <p:cNvPr id="48" name="Google Shape;48;p7"/>
          <p:cNvSpPr txBox="1"/>
          <p:nvPr>
            <p:ph type="ctrTitle"/>
          </p:nvPr>
        </p:nvSpPr>
        <p:spPr>
          <a:xfrm>
            <a:off x="1097280" y="758951"/>
            <a:ext cx="10058400" cy="51465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9" name="Google Shape;49;p7"/>
          <p:cNvCxnSpPr/>
          <p:nvPr/>
        </p:nvCxnSpPr>
        <p:spPr>
          <a:xfrm>
            <a:off x="1143000" y="5895975"/>
            <a:ext cx="10012800" cy="9600"/>
          </a:xfrm>
          <a:prstGeom prst="straightConnector1">
            <a:avLst/>
          </a:prstGeom>
          <a:noFill/>
          <a:ln cap="sq" cmpd="sng" w="152400">
            <a:solidFill>
              <a:schemeClr val="accent1"/>
            </a:solidFill>
            <a:prstDash val="solid"/>
            <a:round/>
            <a:headEnd len="sm" w="sm" type="none"/>
            <a:tailEnd len="sm" w="sm" type="none"/>
          </a:ln>
        </p:spPr>
      </p:cxnSp>
      <p:sp>
        <p:nvSpPr>
          <p:cNvPr id="50" name="Google Shape;50;p7"/>
          <p:cNvSpPr txBox="1"/>
          <p:nvPr/>
        </p:nvSpPr>
        <p:spPr>
          <a:xfrm>
            <a:off x="10393193" y="167670"/>
            <a:ext cx="1114500" cy="156960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accent1"/>
                </a:solidFill>
                <a:latin typeface="Arial"/>
                <a:ea typeface="Arial"/>
                <a:cs typeface="Arial"/>
                <a:sym typeface="Arial"/>
              </a:rPr>
              <a:t>🢇</a:t>
            </a:r>
            <a:endParaRPr b="1" i="0" sz="9600" u="none" cap="none" strike="noStrike">
              <a:solidFill>
                <a:schemeClr val="accent1"/>
              </a:solidFill>
              <a:latin typeface="Arial"/>
              <a:ea typeface="Arial"/>
              <a:cs typeface="Arial"/>
              <a:sym typeface="Arial"/>
            </a:endParaRPr>
          </a:p>
        </p:txBody>
      </p:sp>
      <p:sp>
        <p:nvSpPr>
          <p:cNvPr id="51" name="Google Shape;51;p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1097279" y="1845734"/>
            <a:ext cx="4937700" cy="4023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8"/>
          <p:cNvSpPr txBox="1"/>
          <p:nvPr>
            <p:ph idx="2" type="body"/>
          </p:nvPr>
        </p:nvSpPr>
        <p:spPr>
          <a:xfrm>
            <a:off x="6217920" y="1845735"/>
            <a:ext cx="4937700" cy="4023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57" name="Google Shape;57;p8"/>
          <p:cNvCxnSpPr/>
          <p:nvPr/>
        </p:nvCxnSpPr>
        <p:spPr>
          <a:xfrm>
            <a:off x="1097280" y="1737360"/>
            <a:ext cx="10063200" cy="600"/>
          </a:xfrm>
          <a:prstGeom prst="straightConnector1">
            <a:avLst/>
          </a:prstGeom>
          <a:noFill/>
          <a:ln cap="sq" cmpd="sng" w="76200">
            <a:solidFill>
              <a:schemeClr val="accent1"/>
            </a:solidFill>
            <a:prstDash val="solid"/>
            <a:round/>
            <a:headEnd len="sm" w="sm" type="none"/>
            <a:tailEnd len="sm" w="sm" type="none"/>
          </a:ln>
        </p:spPr>
      </p:cxnSp>
      <p:sp>
        <p:nvSpPr>
          <p:cNvPr id="58" name="Google Shape;58;p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60" name="Shape 60"/>
        <p:cNvGrpSpPr/>
        <p:nvPr/>
      </p:nvGrpSpPr>
      <p:grpSpPr>
        <a:xfrm>
          <a:off x="0" y="0"/>
          <a:ext cx="0" cy="0"/>
          <a:chOff x="0" y="0"/>
          <a:chExt cx="0" cy="0"/>
        </a:xfrm>
      </p:grpSpPr>
      <p:sp>
        <p:nvSpPr>
          <p:cNvPr id="61" name="Google Shape;61;p9"/>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 type="body"/>
          </p:nvPr>
        </p:nvSpPr>
        <p:spPr>
          <a:xfrm>
            <a:off x="1097279" y="1845734"/>
            <a:ext cx="3240000" cy="4023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9"/>
          <p:cNvSpPr txBox="1"/>
          <p:nvPr>
            <p:ph idx="2" type="body"/>
          </p:nvPr>
        </p:nvSpPr>
        <p:spPr>
          <a:xfrm>
            <a:off x="7915680" y="1845734"/>
            <a:ext cx="3240000" cy="4023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64" name="Google Shape;64;p9"/>
          <p:cNvCxnSpPr/>
          <p:nvPr/>
        </p:nvCxnSpPr>
        <p:spPr>
          <a:xfrm>
            <a:off x="1097280" y="1737360"/>
            <a:ext cx="10063200" cy="600"/>
          </a:xfrm>
          <a:prstGeom prst="straightConnector1">
            <a:avLst/>
          </a:prstGeom>
          <a:noFill/>
          <a:ln cap="sq" cmpd="sng" w="76200">
            <a:solidFill>
              <a:schemeClr val="accent1"/>
            </a:solidFill>
            <a:prstDash val="solid"/>
            <a:round/>
            <a:headEnd len="sm" w="sm" type="none"/>
            <a:tailEnd len="sm" w="sm" type="none"/>
          </a:ln>
        </p:spPr>
      </p:cxnSp>
      <p:sp>
        <p:nvSpPr>
          <p:cNvPr id="65" name="Google Shape;65;p9"/>
          <p:cNvSpPr txBox="1"/>
          <p:nvPr>
            <p:ph idx="3" type="body"/>
          </p:nvPr>
        </p:nvSpPr>
        <p:spPr>
          <a:xfrm>
            <a:off x="4506480" y="1845734"/>
            <a:ext cx="3240000" cy="4023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 type="body"/>
          </p:nvPr>
        </p:nvSpPr>
        <p:spPr>
          <a:xfrm>
            <a:off x="1097280" y="1846052"/>
            <a:ext cx="4937700" cy="7362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1" name="Google Shape;71;p10"/>
          <p:cNvSpPr txBox="1"/>
          <p:nvPr>
            <p:ph idx="2" type="body"/>
          </p:nvPr>
        </p:nvSpPr>
        <p:spPr>
          <a:xfrm>
            <a:off x="1097280" y="2582334"/>
            <a:ext cx="4937700" cy="3378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10"/>
          <p:cNvSpPr txBox="1"/>
          <p:nvPr>
            <p:ph idx="3" type="body"/>
          </p:nvPr>
        </p:nvSpPr>
        <p:spPr>
          <a:xfrm>
            <a:off x="6217920" y="1846052"/>
            <a:ext cx="4937700" cy="7362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3" name="Google Shape;73;p10"/>
          <p:cNvSpPr txBox="1"/>
          <p:nvPr>
            <p:ph idx="4" type="body"/>
          </p:nvPr>
        </p:nvSpPr>
        <p:spPr>
          <a:xfrm>
            <a:off x="6217920" y="2582334"/>
            <a:ext cx="4937700" cy="3378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74" name="Google Shape;74;p10"/>
          <p:cNvCxnSpPr/>
          <p:nvPr/>
        </p:nvCxnSpPr>
        <p:spPr>
          <a:xfrm>
            <a:off x="1097280" y="1737360"/>
            <a:ext cx="10063200" cy="600"/>
          </a:xfrm>
          <a:prstGeom prst="straightConnector1">
            <a:avLst/>
          </a:prstGeom>
          <a:noFill/>
          <a:ln cap="sq" cmpd="sng" w="76200">
            <a:solidFill>
              <a:schemeClr val="accent1"/>
            </a:solidFill>
            <a:prstDash val="solid"/>
            <a:round/>
            <a:headEnd len="sm" w="sm" type="none"/>
            <a:tailEnd len="sm" w="sm" type="none"/>
          </a:ln>
        </p:spPr>
      </p:cxnSp>
      <p:sp>
        <p:nvSpPr>
          <p:cNvPr id="75" name="Google Shape;75;p1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1.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8.png"/><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
          <p:cNvPicPr preferRelativeResize="0"/>
          <p:nvPr/>
        </p:nvPicPr>
        <p:blipFill rotWithShape="1">
          <a:blip r:embed="rId1">
            <a:alphaModFix/>
          </a:blip>
          <a:srcRect b="8933" l="6481" r="3738" t="7062"/>
          <a:stretch/>
        </p:blipFill>
        <p:spPr>
          <a:xfrm>
            <a:off x="1097280" y="6481397"/>
            <a:ext cx="569367" cy="179999"/>
          </a:xfrm>
          <a:prstGeom prst="rect">
            <a:avLst/>
          </a:prstGeom>
          <a:noFill/>
          <a:ln>
            <a:noFill/>
          </a:ln>
        </p:spPr>
      </p:pic>
      <p:pic>
        <p:nvPicPr>
          <p:cNvPr id="13" name="Google Shape;13;p1"/>
          <p:cNvPicPr preferRelativeResize="0"/>
          <p:nvPr/>
        </p:nvPicPr>
        <p:blipFill rotWithShape="1">
          <a:blip r:embed="rId2">
            <a:alphaModFix/>
          </a:blip>
          <a:srcRect b="0" l="0" r="0" t="0"/>
          <a:stretch/>
        </p:blipFill>
        <p:spPr>
          <a:xfrm>
            <a:off x="1799100" y="6391397"/>
            <a:ext cx="375521" cy="360000"/>
          </a:xfrm>
          <a:prstGeom prst="rect">
            <a:avLst/>
          </a:prstGeom>
          <a:noFill/>
          <a:ln>
            <a:noFill/>
          </a:ln>
        </p:spPr>
      </p:pic>
      <p:pic>
        <p:nvPicPr>
          <p:cNvPr id="14" name="Google Shape;14;p1"/>
          <p:cNvPicPr preferRelativeResize="0"/>
          <p:nvPr/>
        </p:nvPicPr>
        <p:blipFill rotWithShape="1">
          <a:blip r:embed="rId3">
            <a:alphaModFix/>
          </a:blip>
          <a:srcRect b="0" l="0" r="0" t="0"/>
          <a:stretch/>
        </p:blipFill>
        <p:spPr>
          <a:xfrm>
            <a:off x="5687115" y="6391397"/>
            <a:ext cx="817770" cy="270000"/>
          </a:xfrm>
          <a:prstGeom prst="rect">
            <a:avLst/>
          </a:prstGeom>
          <a:noFill/>
          <a:ln>
            <a:noFill/>
          </a:ln>
        </p:spPr>
      </p:pic>
      <p:sp>
        <p:nvSpPr>
          <p:cNvPr id="15" name="Google Shape;15;p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developer.mozilla.org/en-US/docs/Web/JavaScript/Reference/Functions/Arrow_functions" TargetMode="External"/><Relationship Id="rId4" Type="http://schemas.openxmlformats.org/officeDocument/2006/relationships/hyperlink" Target="https://developer.mozilla.org/en-US/docs/Web/JavaScript/Reference/Global_objects/Function/bin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FFFFFF"/>
              </a:buClr>
              <a:buSzPts val="7200"/>
              <a:buFont typeface="Arial"/>
              <a:buNone/>
            </a:pPr>
            <a:r>
              <a:rPr b="1" lang="en-US" sz="2900"/>
              <a:t>3_ReactJS-1_React Fundamentals Part 3</a:t>
            </a:r>
            <a:endParaRPr b="1" sz="2900"/>
          </a:p>
        </p:txBody>
      </p:sp>
      <p:sp>
        <p:nvSpPr>
          <p:cNvPr id="150" name="Google Shape;150;p20"/>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MEAN/MERN STACK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Opening (5 mins)</a:t>
            </a:r>
            <a:endParaRPr/>
          </a:p>
        </p:txBody>
      </p:sp>
      <p:sp>
        <p:nvSpPr>
          <p:cNvPr id="156" name="Google Shape;156;p2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57" name="Google Shape;157;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63" name="Google Shape;163;p22"/>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1400"/>
              </a:spcBef>
              <a:spcAft>
                <a:spcPts val="0"/>
              </a:spcAft>
              <a:buSzPts val="1800"/>
              <a:buNone/>
            </a:pPr>
            <a:r>
              <a:t/>
            </a:r>
            <a:endParaRPr/>
          </a:p>
          <a:p>
            <a:pPr indent="-144780" lvl="1" marL="384048" rtl="0" algn="l">
              <a:lnSpc>
                <a:spcPct val="100000"/>
              </a:lnSpc>
              <a:spcBef>
                <a:spcPts val="0"/>
              </a:spcBef>
              <a:spcAft>
                <a:spcPts val="0"/>
              </a:spcAft>
              <a:buClr>
                <a:srgbClr val="000000"/>
              </a:buClr>
              <a:buSzPts val="1200"/>
              <a:buFont typeface="Times New Roman"/>
              <a:buChar char="►"/>
            </a:pPr>
            <a:r>
              <a:rPr lang="en-US" sz="2000"/>
              <a:t>Explain React Events</a:t>
            </a:r>
            <a:endParaRPr sz="2000"/>
          </a:p>
          <a:p>
            <a:pPr indent="0" lvl="0" marL="914400" rtl="0" algn="l">
              <a:lnSpc>
                <a:spcPct val="100000"/>
              </a:lnSpc>
              <a:spcBef>
                <a:spcPts val="0"/>
              </a:spcBef>
              <a:spcAft>
                <a:spcPts val="0"/>
              </a:spcAft>
              <a:buSzPts val="1800"/>
              <a:buNone/>
            </a:pPr>
            <a:r>
              <a:t/>
            </a:r>
            <a:endParaRPr sz="2000"/>
          </a:p>
          <a:p>
            <a:pPr indent="0" lvl="0" marL="914400" rtl="0" algn="l">
              <a:lnSpc>
                <a:spcPct val="100000"/>
              </a:lnSpc>
              <a:spcBef>
                <a:spcPts val="0"/>
              </a:spcBef>
              <a:spcAft>
                <a:spcPts val="0"/>
              </a:spcAft>
              <a:buSzPts val="1800"/>
              <a:buNone/>
            </a:pPr>
            <a:r>
              <a:t/>
            </a:r>
            <a:endParaRPr sz="2000"/>
          </a:p>
          <a:p>
            <a:pPr indent="0" lvl="0" marL="914400"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p:txBody>
      </p:sp>
      <p:sp>
        <p:nvSpPr>
          <p:cNvPr id="164" name="Google Shape;164;p2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65" name="Google Shape;165;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Content (20 mins)</a:t>
            </a:r>
            <a:endParaRPr/>
          </a:p>
        </p:txBody>
      </p:sp>
      <p:sp>
        <p:nvSpPr>
          <p:cNvPr id="171" name="Google Shape;171;p2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72" name="Google Shape;17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FUNDAMENTALS:</a:t>
            </a:r>
            <a:endParaRPr sz="3300"/>
          </a:p>
        </p:txBody>
      </p:sp>
      <p:sp>
        <p:nvSpPr>
          <p:cNvPr id="178" name="Google Shape;178;p2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79" name="Google Shape;179;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0" name="Google Shape;180;p24"/>
          <p:cNvGraphicFramePr/>
          <p:nvPr/>
        </p:nvGraphicFramePr>
        <p:xfrm>
          <a:off x="1097275" y="1737400"/>
          <a:ext cx="3000000" cy="3000000"/>
        </p:xfrm>
        <a:graphic>
          <a:graphicData uri="http://schemas.openxmlformats.org/drawingml/2006/table">
            <a:tbl>
              <a:tblPr>
                <a:noFill/>
                <a:tableStyleId>{E641982C-D2CD-4E8C-AF19-5964F807887D}</a:tableStyleId>
              </a:tblPr>
              <a:tblGrid>
                <a:gridCol w="10287000"/>
              </a:tblGrid>
              <a:tr h="381000">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React Events:</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14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An event is an action that could be triggered as a result of the user action or system generated event. For example, a mouse click, loading of a web page, pressing a key, window resizes, and other interactions are called events.</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140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React has its own event handling system which is very similar to handling events on DOM elements. The react event handling system is known as Synthetic Events. The synthetic event is a cross-browser wrapper of the browser's native event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descr="React Events" id="181" name="Google Shape;181;p24"/>
          <p:cNvPicPr preferRelativeResize="0"/>
          <p:nvPr/>
        </p:nvPicPr>
        <p:blipFill rotWithShape="1">
          <a:blip r:embed="rId3">
            <a:alphaModFix/>
          </a:blip>
          <a:srcRect b="0" l="0" r="0" t="0"/>
          <a:stretch/>
        </p:blipFill>
        <p:spPr>
          <a:xfrm>
            <a:off x="4038600" y="3190245"/>
            <a:ext cx="3836789" cy="1394480"/>
          </a:xfrm>
          <a:prstGeom prst="rect">
            <a:avLst/>
          </a:prstGeom>
          <a:noFill/>
          <a:ln>
            <a:noFill/>
          </a:ln>
        </p:spPr>
      </p:pic>
      <p:graphicFrame>
        <p:nvGraphicFramePr>
          <p:cNvPr id="182" name="Google Shape;182;p24"/>
          <p:cNvGraphicFramePr/>
          <p:nvPr/>
        </p:nvGraphicFramePr>
        <p:xfrm>
          <a:off x="1066800" y="4835550"/>
          <a:ext cx="3000000" cy="3000000"/>
        </p:xfrm>
        <a:graphic>
          <a:graphicData uri="http://schemas.openxmlformats.org/drawingml/2006/table">
            <a:tbl>
              <a:tblPr>
                <a:noFill/>
                <a:tableStyleId>{E641982C-D2CD-4E8C-AF19-5964F807887D}</a:tableStyleId>
              </a:tblPr>
              <a:tblGrid>
                <a:gridCol w="10287000"/>
              </a:tblGrid>
              <a:tr h="381000">
                <a:tc>
                  <a:txBody>
                    <a:bodyPr/>
                    <a:lstStyle/>
                    <a:p>
                      <a:pPr indent="-304800" lvl="0" marL="457200" marR="0" rtl="0" algn="just">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Handling events with react have some syntactic differences from handling events on DOM. These are:React events are written in camelCase syntax:</a:t>
                      </a:r>
                      <a:endParaRPr sz="1200" u="none" cap="none" strike="noStrike">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				</a:t>
                      </a:r>
                      <a:r>
                        <a:rPr b="1" lang="en-US" sz="1200" u="none" cap="none" strike="noStrike">
                          <a:latin typeface="Times New Roman"/>
                          <a:ea typeface="Times New Roman"/>
                          <a:cs typeface="Times New Roman"/>
                          <a:sym typeface="Times New Roman"/>
                        </a:rPr>
                        <a:t>onClick</a:t>
                      </a:r>
                      <a:r>
                        <a:rPr lang="en-US" sz="1200" u="none" cap="none" strike="noStrike">
                          <a:latin typeface="Times New Roman"/>
                          <a:ea typeface="Times New Roman"/>
                          <a:cs typeface="Times New Roman"/>
                          <a:sym typeface="Times New Roman"/>
                        </a:rPr>
                        <a:t> instead of </a:t>
                      </a:r>
                      <a:r>
                        <a:rPr b="1" lang="en-US" sz="1200" u="none" cap="none" strike="noStrike">
                          <a:latin typeface="Times New Roman"/>
                          <a:ea typeface="Times New Roman"/>
                          <a:cs typeface="Times New Roman"/>
                          <a:sym typeface="Times New Roman"/>
                        </a:rPr>
                        <a:t>onclick</a:t>
                      </a:r>
                      <a:r>
                        <a:rPr lang="en-US" sz="1200" u="none" cap="none" strike="noStrike">
                          <a:latin typeface="Times New Roman"/>
                          <a:ea typeface="Times New Roman"/>
                          <a:cs typeface="Times New Roman"/>
                          <a:sym typeface="Times New Roman"/>
                        </a:rPr>
                        <a: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React event handlers are written inside curly braces:</a:t>
                      </a:r>
                      <a:endParaRPr sz="1200" u="none" cap="none" strike="noStrike">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				onClick={shoot}</a:t>
                      </a:r>
                      <a:r>
                        <a:rPr lang="en-US" sz="1200" u="none" cap="none" strike="noStrike">
                          <a:latin typeface="Times New Roman"/>
                          <a:ea typeface="Times New Roman"/>
                          <a:cs typeface="Times New Roman"/>
                          <a:sym typeface="Times New Roman"/>
                        </a:rPr>
                        <a:t> instead of </a:t>
                      </a:r>
                      <a:r>
                        <a:rPr b="1" lang="en-US" sz="1200" u="none" cap="none" strike="noStrike">
                          <a:latin typeface="Times New Roman"/>
                          <a:ea typeface="Times New Roman"/>
                          <a:cs typeface="Times New Roman"/>
                          <a:sym typeface="Times New Roman"/>
                        </a:rPr>
                        <a:t>onClick="shoot()"</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144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In React, we cannot return false to prevent the default behavior. We must call preventDefault event explicitly to prevent the default behavior. For example:In plain HTML, to prevent the default link behavior of opening a new page, we can write: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FUNDAMENTALS:</a:t>
            </a:r>
            <a:endParaRPr sz="3300"/>
          </a:p>
        </p:txBody>
      </p:sp>
      <p:sp>
        <p:nvSpPr>
          <p:cNvPr id="188" name="Google Shape;188;p2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89" name="Google Shape;189;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90" name="Google Shape;190;p25"/>
          <p:cNvGraphicFramePr/>
          <p:nvPr/>
        </p:nvGraphicFramePr>
        <p:xfrm>
          <a:off x="1097275" y="1737400"/>
          <a:ext cx="3000000" cy="3000000"/>
        </p:xfrm>
        <a:graphic>
          <a:graphicData uri="http://schemas.openxmlformats.org/drawingml/2006/table">
            <a:tbl>
              <a:tblPr>
                <a:noFill/>
                <a:tableStyleId>{E641982C-D2CD-4E8C-AF19-5964F807887D}</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a</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href</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CE9178"/>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log</a:t>
                      </a:r>
                      <a:r>
                        <a:rPr lang="en-US" sz="1050" u="none" cap="none" strike="noStrike">
                          <a:solidFill>
                            <a:srgbClr val="CE9178"/>
                          </a:solidFill>
                          <a:latin typeface="Consolas"/>
                          <a:ea typeface="Consolas"/>
                          <a:cs typeface="Consolas"/>
                          <a:sym typeface="Consolas"/>
                        </a:rPr>
                        <a:t>('You had clicked a Link.');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CE9178"/>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false</a:t>
                      </a:r>
                      <a:r>
                        <a:rPr lang="en-US" sz="1050" u="none" cap="none" strike="noStrike">
                          <a:solidFill>
                            <a:srgbClr val="CE9178"/>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Click_Me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a</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In React, we can write it as:</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function ActionLink()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function handleClick(e)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e.preventDefault();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console.log('You had clicked a Link.');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return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a</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href</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{handleClick}</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Click_Me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a</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Example:</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In the below example, only one component is used and added an onChange event. This event will trigger the changeText function, which returns the company name.</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FUNDAMENTALS:</a:t>
            </a:r>
            <a:endParaRPr sz="3300"/>
          </a:p>
        </p:txBody>
      </p:sp>
      <p:sp>
        <p:nvSpPr>
          <p:cNvPr id="196" name="Google Shape;196;p2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97" name="Google Shape;197;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98" name="Google Shape;198;p26"/>
          <p:cNvGraphicFramePr/>
          <p:nvPr/>
        </p:nvGraphicFramePr>
        <p:xfrm>
          <a:off x="1097275" y="1932550"/>
          <a:ext cx="3000000" cy="3000000"/>
        </p:xfrm>
        <a:graphic>
          <a:graphicData uri="http://schemas.openxmlformats.org/drawingml/2006/table">
            <a:tbl>
              <a:tblPr>
                <a:noFill/>
                <a:tableStyleId>{E641982C-D2CD-4E8C-AF19-5964F807887D}</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import React, { Component } from 'react';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class App extends React.Component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constructor(props)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super(props);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this.state =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companyName: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changeText(event)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this.setState({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companyName: event.target.value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render()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return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h2</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Simple Event Example</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h2</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label</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htmlFor</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"name"</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Enter company name: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label</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input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type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"text"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"companyName"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onChange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{this.changeText.bind(this)}</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h4</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You entered: { this.state.companyName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h4</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export default App;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REACT FUNDAMENTALS:</a:t>
            </a:r>
            <a:endParaRPr sz="3300"/>
          </a:p>
        </p:txBody>
      </p:sp>
      <p:sp>
        <p:nvSpPr>
          <p:cNvPr id="204" name="Google Shape;204;p2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05" name="Google Shape;205;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06" name="Google Shape;206;p27"/>
          <p:cNvGraphicFramePr/>
          <p:nvPr/>
        </p:nvGraphicFramePr>
        <p:xfrm>
          <a:off x="1097275" y="1932550"/>
          <a:ext cx="3000000" cy="3000000"/>
        </p:xfrm>
        <a:graphic>
          <a:graphicData uri="http://schemas.openxmlformats.org/drawingml/2006/table">
            <a:tbl>
              <a:tblPr>
                <a:noFill/>
                <a:tableStyleId>{E641982C-D2CD-4E8C-AF19-5964F807887D}</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Passing Arguments to Event Handlers:</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Inside a loop, it is common to want to pass an extra parameter to an event handler. For example, if id is the row ID, either of the following would work:</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8C6BE"/>
                          </a:solidFill>
                          <a:latin typeface="Consolas"/>
                          <a:ea typeface="Consolas"/>
                          <a:cs typeface="Consolas"/>
                          <a:sym typeface="Consolas"/>
                        </a:rPr>
                        <a:t>&lt;</a:t>
                      </a:r>
                      <a:r>
                        <a:rPr lang="en-US" sz="1050" u="none" cap="none" strike="noStrike">
                          <a:solidFill>
                            <a:srgbClr val="FC929E"/>
                          </a:solidFill>
                          <a:latin typeface="Consolas"/>
                          <a:ea typeface="Consolas"/>
                          <a:cs typeface="Consolas"/>
                          <a:sym typeface="Consolas"/>
                        </a:rPr>
                        <a:t>button </a:t>
                      </a:r>
                      <a:r>
                        <a:rPr lang="en-US" sz="1050" u="none" cap="none" strike="noStrike">
                          <a:solidFill>
                            <a:srgbClr val="C5A5C5"/>
                          </a:solidFill>
                          <a:latin typeface="Consolas"/>
                          <a:ea typeface="Consolas"/>
                          <a:cs typeface="Consolas"/>
                          <a:sym typeface="Consolas"/>
                        </a:rPr>
                        <a:t>onClick</a:t>
                      </a:r>
                      <a:r>
                        <a:rPr lang="en-US" sz="1050" u="none" cap="none" strike="noStrike">
                          <a:solidFill>
                            <a:srgbClr val="88C6BE"/>
                          </a:solidFill>
                          <a:latin typeface="Consolas"/>
                          <a:ea typeface="Consolas"/>
                          <a:cs typeface="Consolas"/>
                          <a:sym typeface="Consolas"/>
                        </a:rPr>
                        <a:t>={(</a:t>
                      </a:r>
                      <a:r>
                        <a:rPr lang="en-US" sz="1050" u="none" cap="none" strike="noStrike">
                          <a:solidFill>
                            <a:srgbClr val="FC929E"/>
                          </a:solidFill>
                          <a:latin typeface="Consolas"/>
                          <a:ea typeface="Consolas"/>
                          <a:cs typeface="Consolas"/>
                          <a:sym typeface="Consolas"/>
                        </a:rPr>
                        <a:t>e</a:t>
                      </a:r>
                      <a:r>
                        <a:rPr lang="en-US" sz="1050" u="none" cap="none" strike="noStrike">
                          <a:solidFill>
                            <a:srgbClr val="88C6BE"/>
                          </a:solidFill>
                          <a:latin typeface="Consolas"/>
                          <a:ea typeface="Consolas"/>
                          <a:cs typeface="Consolas"/>
                          <a:sym typeface="Consolas"/>
                        </a:rPr>
                        <a:t>)</a:t>
                      </a:r>
                      <a:r>
                        <a:rPr lang="en-US" sz="1050" u="none" cap="none" strike="noStrike">
                          <a:solidFill>
                            <a:srgbClr val="FC929E"/>
                          </a:solidFill>
                          <a:latin typeface="Consolas"/>
                          <a:ea typeface="Consolas"/>
                          <a:cs typeface="Consolas"/>
                          <a:sym typeface="Consolas"/>
                        </a:rPr>
                        <a:t> </a:t>
                      </a:r>
                      <a:r>
                        <a:rPr lang="en-US" sz="1050" u="none" cap="none" strike="noStrike">
                          <a:solidFill>
                            <a:srgbClr val="D7DEEA"/>
                          </a:solidFill>
                          <a:latin typeface="Consolas"/>
                          <a:ea typeface="Consolas"/>
                          <a:cs typeface="Consolas"/>
                          <a:sym typeface="Consolas"/>
                        </a:rPr>
                        <a:t>=&gt;</a:t>
                      </a:r>
                      <a:r>
                        <a:rPr lang="en-US" sz="1050" u="none" cap="none" strike="noStrike">
                          <a:solidFill>
                            <a:srgbClr val="FC929E"/>
                          </a:solidFill>
                          <a:latin typeface="Consolas"/>
                          <a:ea typeface="Consolas"/>
                          <a:cs typeface="Consolas"/>
                          <a:sym typeface="Consolas"/>
                        </a:rPr>
                        <a:t> </a:t>
                      </a:r>
                      <a:r>
                        <a:rPr lang="en-US" sz="1050" u="none" cap="none" strike="noStrike">
                          <a:solidFill>
                            <a:srgbClr val="C5A5C5"/>
                          </a:solidFill>
                          <a:latin typeface="Consolas"/>
                          <a:ea typeface="Consolas"/>
                          <a:cs typeface="Consolas"/>
                          <a:sym typeface="Consolas"/>
                        </a:rPr>
                        <a:t>this</a:t>
                      </a:r>
                      <a:r>
                        <a:rPr lang="en-US" sz="1050" u="none" cap="none" strike="noStrike">
                          <a:solidFill>
                            <a:srgbClr val="88C6BE"/>
                          </a:solidFill>
                          <a:latin typeface="Consolas"/>
                          <a:ea typeface="Consolas"/>
                          <a:cs typeface="Consolas"/>
                          <a:sym typeface="Consolas"/>
                        </a:rPr>
                        <a:t>.</a:t>
                      </a:r>
                      <a:r>
                        <a:rPr lang="en-US" sz="1050" u="none" cap="none" strike="noStrike">
                          <a:solidFill>
                            <a:srgbClr val="79B6F2"/>
                          </a:solidFill>
                          <a:latin typeface="Consolas"/>
                          <a:ea typeface="Consolas"/>
                          <a:cs typeface="Consolas"/>
                          <a:sym typeface="Consolas"/>
                        </a:rPr>
                        <a:t>deleteRow</a:t>
                      </a:r>
                      <a:r>
                        <a:rPr lang="en-US" sz="1050" u="none" cap="none" strike="noStrike">
                          <a:solidFill>
                            <a:srgbClr val="88C6BE"/>
                          </a:solidFill>
                          <a:latin typeface="Consolas"/>
                          <a:ea typeface="Consolas"/>
                          <a:cs typeface="Consolas"/>
                          <a:sym typeface="Consolas"/>
                        </a:rPr>
                        <a:t>(</a:t>
                      </a:r>
                      <a:r>
                        <a:rPr lang="en-US" sz="1050" u="none" cap="none" strike="noStrike">
                          <a:solidFill>
                            <a:srgbClr val="FC929E"/>
                          </a:solidFill>
                          <a:latin typeface="Consolas"/>
                          <a:ea typeface="Consolas"/>
                          <a:cs typeface="Consolas"/>
                          <a:sym typeface="Consolas"/>
                        </a:rPr>
                        <a:t>id</a:t>
                      </a:r>
                      <a:r>
                        <a:rPr lang="en-US" sz="1050" u="none" cap="none" strike="noStrike">
                          <a:solidFill>
                            <a:srgbClr val="88C6BE"/>
                          </a:solidFill>
                          <a:latin typeface="Consolas"/>
                          <a:ea typeface="Consolas"/>
                          <a:cs typeface="Consolas"/>
                          <a:sym typeface="Consolas"/>
                        </a:rPr>
                        <a:t>,</a:t>
                      </a:r>
                      <a:r>
                        <a:rPr lang="en-US" sz="1050" u="none" cap="none" strike="noStrike">
                          <a:solidFill>
                            <a:srgbClr val="FC929E"/>
                          </a:solidFill>
                          <a:latin typeface="Consolas"/>
                          <a:ea typeface="Consolas"/>
                          <a:cs typeface="Consolas"/>
                          <a:sym typeface="Consolas"/>
                        </a:rPr>
                        <a:t> e</a:t>
                      </a:r>
                      <a:r>
                        <a:rPr lang="en-US" sz="1050" u="none" cap="none" strike="noStrike">
                          <a:solidFill>
                            <a:srgbClr val="88C6BE"/>
                          </a:solidFill>
                          <a:latin typeface="Consolas"/>
                          <a:ea typeface="Consolas"/>
                          <a:cs typeface="Consolas"/>
                          <a:sym typeface="Consolas"/>
                        </a:rPr>
                        <a:t>)}&gt;</a:t>
                      </a:r>
                      <a:r>
                        <a:rPr lang="en-US" sz="1050" u="none" cap="none" strike="noStrike">
                          <a:solidFill>
                            <a:srgbClr val="FFFFFF"/>
                          </a:solidFill>
                          <a:latin typeface="Consolas"/>
                          <a:ea typeface="Consolas"/>
                          <a:cs typeface="Consolas"/>
                          <a:sym typeface="Consolas"/>
                        </a:rPr>
                        <a:t>Delete Row</a:t>
                      </a:r>
                      <a:r>
                        <a:rPr lang="en-US" sz="1050" u="none" cap="none" strike="noStrike">
                          <a:solidFill>
                            <a:srgbClr val="88C6BE"/>
                          </a:solidFill>
                          <a:latin typeface="Consolas"/>
                          <a:ea typeface="Consolas"/>
                          <a:cs typeface="Consolas"/>
                          <a:sym typeface="Consolas"/>
                        </a:rPr>
                        <a:t>&lt;/</a:t>
                      </a:r>
                      <a:r>
                        <a:rPr lang="en-US" sz="1050" u="none" cap="none" strike="noStrike">
                          <a:solidFill>
                            <a:srgbClr val="FC929E"/>
                          </a:solidFill>
                          <a:latin typeface="Consolas"/>
                          <a:ea typeface="Consolas"/>
                          <a:cs typeface="Consolas"/>
                          <a:sym typeface="Consolas"/>
                        </a:rPr>
                        <a:t>button</a:t>
                      </a:r>
                      <a:r>
                        <a:rPr lang="en-US" sz="1050" u="none" cap="none" strike="noStrike">
                          <a:solidFill>
                            <a:srgbClr val="88C6BE"/>
                          </a:solidFill>
                          <a:latin typeface="Consolas"/>
                          <a:ea typeface="Consolas"/>
                          <a:cs typeface="Consolas"/>
                          <a:sym typeface="Consolas"/>
                        </a:rPr>
                        <a:t>&gt;</a:t>
                      </a:r>
                      <a:endParaRPr sz="1050" u="none" cap="none" strike="noStrike">
                        <a:solidFill>
                          <a:srgbClr val="FFFFF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8C6BE"/>
                          </a:solidFill>
                          <a:latin typeface="Consolas"/>
                          <a:ea typeface="Consolas"/>
                          <a:cs typeface="Consolas"/>
                          <a:sym typeface="Consolas"/>
                        </a:rPr>
                        <a:t>&lt;</a:t>
                      </a:r>
                      <a:r>
                        <a:rPr lang="en-US" sz="1050" u="none" cap="none" strike="noStrike">
                          <a:solidFill>
                            <a:srgbClr val="FC929E"/>
                          </a:solidFill>
                          <a:latin typeface="Consolas"/>
                          <a:ea typeface="Consolas"/>
                          <a:cs typeface="Consolas"/>
                          <a:sym typeface="Consolas"/>
                        </a:rPr>
                        <a:t>button </a:t>
                      </a:r>
                      <a:r>
                        <a:rPr lang="en-US" sz="1050" u="none" cap="none" strike="noStrike">
                          <a:solidFill>
                            <a:srgbClr val="C5A5C5"/>
                          </a:solidFill>
                          <a:latin typeface="Consolas"/>
                          <a:ea typeface="Consolas"/>
                          <a:cs typeface="Consolas"/>
                          <a:sym typeface="Consolas"/>
                        </a:rPr>
                        <a:t>onClick</a:t>
                      </a:r>
                      <a:r>
                        <a:rPr lang="en-US" sz="1050" u="none" cap="none" strike="noStrike">
                          <a:solidFill>
                            <a:srgbClr val="88C6BE"/>
                          </a:solidFill>
                          <a:latin typeface="Consolas"/>
                          <a:ea typeface="Consolas"/>
                          <a:cs typeface="Consolas"/>
                          <a:sym typeface="Consolas"/>
                        </a:rPr>
                        <a:t>={</a:t>
                      </a:r>
                      <a:r>
                        <a:rPr lang="en-US" sz="1050" u="none" cap="none" strike="noStrike">
                          <a:solidFill>
                            <a:srgbClr val="C5A5C5"/>
                          </a:solidFill>
                          <a:latin typeface="Consolas"/>
                          <a:ea typeface="Consolas"/>
                          <a:cs typeface="Consolas"/>
                          <a:sym typeface="Consolas"/>
                        </a:rPr>
                        <a:t>this</a:t>
                      </a:r>
                      <a:r>
                        <a:rPr lang="en-US" sz="1050" u="none" cap="none" strike="noStrike">
                          <a:solidFill>
                            <a:srgbClr val="88C6BE"/>
                          </a:solidFill>
                          <a:latin typeface="Consolas"/>
                          <a:ea typeface="Consolas"/>
                          <a:cs typeface="Consolas"/>
                          <a:sym typeface="Consolas"/>
                        </a:rPr>
                        <a:t>.</a:t>
                      </a:r>
                      <a:r>
                        <a:rPr lang="en-US" sz="1050" u="none" cap="none" strike="noStrike">
                          <a:solidFill>
                            <a:srgbClr val="79B6F2"/>
                          </a:solidFill>
                          <a:latin typeface="Consolas"/>
                          <a:ea typeface="Consolas"/>
                          <a:cs typeface="Consolas"/>
                          <a:sym typeface="Consolas"/>
                        </a:rPr>
                        <a:t>deleteRow</a:t>
                      </a:r>
                      <a:r>
                        <a:rPr lang="en-US" sz="1050" u="none" cap="none" strike="noStrike">
                          <a:solidFill>
                            <a:srgbClr val="88C6BE"/>
                          </a:solidFill>
                          <a:latin typeface="Consolas"/>
                          <a:ea typeface="Consolas"/>
                          <a:cs typeface="Consolas"/>
                          <a:sym typeface="Consolas"/>
                        </a:rPr>
                        <a:t>.</a:t>
                      </a:r>
                      <a:r>
                        <a:rPr lang="en-US" sz="1050" u="none" cap="none" strike="noStrike">
                          <a:solidFill>
                            <a:srgbClr val="79B6F2"/>
                          </a:solidFill>
                          <a:latin typeface="Consolas"/>
                          <a:ea typeface="Consolas"/>
                          <a:cs typeface="Consolas"/>
                          <a:sym typeface="Consolas"/>
                        </a:rPr>
                        <a:t>bind</a:t>
                      </a:r>
                      <a:r>
                        <a:rPr lang="en-US" sz="1050" u="none" cap="none" strike="noStrike">
                          <a:solidFill>
                            <a:srgbClr val="88C6BE"/>
                          </a:solidFill>
                          <a:latin typeface="Consolas"/>
                          <a:ea typeface="Consolas"/>
                          <a:cs typeface="Consolas"/>
                          <a:sym typeface="Consolas"/>
                        </a:rPr>
                        <a:t>(</a:t>
                      </a:r>
                      <a:r>
                        <a:rPr lang="en-US" sz="1050" u="none" cap="none" strike="noStrike">
                          <a:solidFill>
                            <a:srgbClr val="C5A5C5"/>
                          </a:solidFill>
                          <a:latin typeface="Consolas"/>
                          <a:ea typeface="Consolas"/>
                          <a:cs typeface="Consolas"/>
                          <a:sym typeface="Consolas"/>
                        </a:rPr>
                        <a:t>this</a:t>
                      </a:r>
                      <a:r>
                        <a:rPr lang="en-US" sz="1050" u="none" cap="none" strike="noStrike">
                          <a:solidFill>
                            <a:srgbClr val="88C6BE"/>
                          </a:solidFill>
                          <a:latin typeface="Consolas"/>
                          <a:ea typeface="Consolas"/>
                          <a:cs typeface="Consolas"/>
                          <a:sym typeface="Consolas"/>
                        </a:rPr>
                        <a:t>,</a:t>
                      </a:r>
                      <a:r>
                        <a:rPr lang="en-US" sz="1050" u="none" cap="none" strike="noStrike">
                          <a:solidFill>
                            <a:srgbClr val="FC929E"/>
                          </a:solidFill>
                          <a:latin typeface="Consolas"/>
                          <a:ea typeface="Consolas"/>
                          <a:cs typeface="Consolas"/>
                          <a:sym typeface="Consolas"/>
                        </a:rPr>
                        <a:t> id</a:t>
                      </a:r>
                      <a:r>
                        <a:rPr lang="en-US" sz="1050" u="none" cap="none" strike="noStrike">
                          <a:solidFill>
                            <a:srgbClr val="88C6BE"/>
                          </a:solidFill>
                          <a:latin typeface="Consolas"/>
                          <a:ea typeface="Consolas"/>
                          <a:cs typeface="Consolas"/>
                          <a:sym typeface="Consolas"/>
                        </a:rPr>
                        <a:t>)}&gt;</a:t>
                      </a:r>
                      <a:r>
                        <a:rPr lang="en-US" sz="1050" u="none" cap="none" strike="noStrike">
                          <a:solidFill>
                            <a:srgbClr val="FFFFFF"/>
                          </a:solidFill>
                          <a:latin typeface="Consolas"/>
                          <a:ea typeface="Consolas"/>
                          <a:cs typeface="Consolas"/>
                          <a:sym typeface="Consolas"/>
                        </a:rPr>
                        <a:t>Delete Row</a:t>
                      </a:r>
                      <a:r>
                        <a:rPr lang="en-US" sz="1050" u="none" cap="none" strike="noStrike">
                          <a:solidFill>
                            <a:srgbClr val="88C6BE"/>
                          </a:solidFill>
                          <a:latin typeface="Consolas"/>
                          <a:ea typeface="Consolas"/>
                          <a:cs typeface="Consolas"/>
                          <a:sym typeface="Consolas"/>
                        </a:rPr>
                        <a:t>&lt;/</a:t>
                      </a:r>
                      <a:r>
                        <a:rPr lang="en-US" sz="1050" u="none" cap="none" strike="noStrike">
                          <a:solidFill>
                            <a:srgbClr val="FC929E"/>
                          </a:solidFill>
                          <a:latin typeface="Consolas"/>
                          <a:ea typeface="Consolas"/>
                          <a:cs typeface="Consolas"/>
                          <a:sym typeface="Consolas"/>
                        </a:rPr>
                        <a:t>button</a:t>
                      </a:r>
                      <a:r>
                        <a:rPr lang="en-US" sz="1050" u="none" cap="none" strike="noStrike">
                          <a:solidFill>
                            <a:srgbClr val="88C6BE"/>
                          </a:solidFill>
                          <a:latin typeface="Consolas"/>
                          <a:ea typeface="Consolas"/>
                          <a:cs typeface="Consolas"/>
                          <a:sym typeface="Consolas"/>
                        </a:rPr>
                        <a:t>&gt;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The above two lines are equivalent, and use </a:t>
                      </a:r>
                      <a:r>
                        <a:rPr lang="en-US" sz="1200" u="none" cap="none" strike="noStrike">
                          <a:solidFill>
                            <a:schemeClr val="hlink"/>
                          </a:solidFill>
                          <a:uFill>
                            <a:noFill/>
                          </a:uFill>
                          <a:latin typeface="Times New Roman"/>
                          <a:ea typeface="Times New Roman"/>
                          <a:cs typeface="Times New Roman"/>
                          <a:sym typeface="Times New Roman"/>
                          <a:hlinkClick r:id="rId3"/>
                        </a:rPr>
                        <a:t>arrow functions</a:t>
                      </a:r>
                      <a:r>
                        <a:rPr lang="en-US" sz="1200" u="none" cap="none" strike="noStrike">
                          <a:latin typeface="Times New Roman"/>
                          <a:ea typeface="Times New Roman"/>
                          <a:cs typeface="Times New Roman"/>
                          <a:sym typeface="Times New Roman"/>
                        </a:rPr>
                        <a:t> and </a:t>
                      </a:r>
                      <a:r>
                        <a:rPr lang="en-US" sz="1200" u="none" cap="none" strike="noStrike">
                          <a:solidFill>
                            <a:schemeClr val="hlink"/>
                          </a:solidFill>
                          <a:uFill>
                            <a:noFill/>
                          </a:uFill>
                          <a:latin typeface="Times New Roman"/>
                          <a:ea typeface="Times New Roman"/>
                          <a:cs typeface="Times New Roman"/>
                          <a:sym typeface="Times New Roman"/>
                          <a:hlinkClick r:id="rId4"/>
                        </a:rPr>
                        <a:t>Function.prototype.bind</a:t>
                      </a:r>
                      <a:r>
                        <a:rPr lang="en-US" sz="1200" u="none" cap="none" strike="noStrike">
                          <a:latin typeface="Times New Roman"/>
                          <a:ea typeface="Times New Roman"/>
                          <a:cs typeface="Times New Roman"/>
                          <a:sym typeface="Times New Roman"/>
                        </a:rPr>
                        <a:t> respectively.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In both cases, the e argument representing the React event will be passed as a second argument after the ID. With an arrow function, we have to pass it explicitly, but with bind any further arguments are automatically forwarded.</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88C6B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Closing (3 mins)</a:t>
            </a:r>
            <a:endParaRPr/>
          </a:p>
        </p:txBody>
      </p:sp>
      <p:sp>
        <p:nvSpPr>
          <p:cNvPr id="212" name="Google Shape;212;p2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213" name="Google Shape;213;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0D4CEB536B37499FF605EABBA1649A" ma:contentTypeVersion="18" ma:contentTypeDescription="Create a new document." ma:contentTypeScope="" ma:versionID="42284d3473392e3855eab728922f0527">
  <xsd:schema xmlns:xsd="http://www.w3.org/2001/XMLSchema" xmlns:xs="http://www.w3.org/2001/XMLSchema" xmlns:p="http://schemas.microsoft.com/office/2006/metadata/properties" xmlns:ns2="dffc2d62-02fd-49cb-8e37-7788bb0cad48" xmlns:ns3="80782c8c-842d-4d61-859b-2c968903b156" targetNamespace="http://schemas.microsoft.com/office/2006/metadata/properties" ma:root="true" ma:fieldsID="1062c1af6ef3b6ab203531a114db4c3f" ns2:_="" ns3:_="">
    <xsd:import namespace="dffc2d62-02fd-49cb-8e37-7788bb0cad48"/>
    <xsd:import namespace="80782c8c-842d-4d61-859b-2c968903b156"/>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c2d62-02fd-49cb-8e37-7788bb0cad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4" nillable="true" ma:displayName="Taxonomy Catch All Column" ma:hidden="true" ma:list="{6ae76d3f-67b7-4fa4-a107-3a568caecef8}" ma:internalName="TaxCatchAll" ma:showField="CatchAllData" ma:web="dffc2d62-02fd-49cb-8e37-7788bb0cad4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0782c8c-842d-4d61-859b-2c968903b15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ba1a00-cd55-4846-a578-cb419559460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782c8c-842d-4d61-859b-2c968903b156">
      <Terms xmlns="http://schemas.microsoft.com/office/infopath/2007/PartnerControls"/>
    </lcf76f155ced4ddcb4097134ff3c332f>
    <TaxCatchAll xmlns="dffc2d62-02fd-49cb-8e37-7788bb0cad48" xsi:nil="true"/>
  </documentManagement>
</p:properties>
</file>

<file path=customXml/itemProps1.xml><?xml version="1.0" encoding="utf-8"?>
<ds:datastoreItem xmlns:ds="http://schemas.openxmlformats.org/officeDocument/2006/customXml" ds:itemID="{268227EA-4C2F-4F37-9B62-CACF4A7A4A6B}"/>
</file>

<file path=customXml/itemProps2.xml><?xml version="1.0" encoding="utf-8"?>
<ds:datastoreItem xmlns:ds="http://schemas.openxmlformats.org/officeDocument/2006/customXml" ds:itemID="{93D008EA-BC3E-4809-8612-A33EB5DFE49C}"/>
</file>

<file path=customXml/itemProps3.xml><?xml version="1.0" encoding="utf-8"?>
<ds:datastoreItem xmlns:ds="http://schemas.openxmlformats.org/officeDocument/2006/customXml" ds:itemID="{BA570100-9EB5-4A9E-B611-D3D2454390DC}"/>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0x0101004E0D4CEB536B37499FF605EABBA1649A</vt:lpwstr>
  </property>
</Properties>
</file>