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F3B"/>
    <a:srgbClr val="0A625D"/>
    <a:srgbClr val="26B7AE"/>
    <a:srgbClr val="BFEF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83" autoAdjust="0"/>
  </p:normalViewPr>
  <p:slideViewPr>
    <p:cSldViewPr>
      <p:cViewPr>
        <p:scale>
          <a:sx n="66" d="100"/>
          <a:sy n="66" d="100"/>
        </p:scale>
        <p:origin x="6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E26074-47DC-4A73-9EBF-2D9A622ABE8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824605-1D94-4A2C-96D1-4FD2D672C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572000"/>
            <a:ext cx="5486400" cy="8413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486400"/>
            <a:ext cx="45720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BDAC4-952F-499C-88C6-9E4A683772FF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C84D5-8FCB-4B9A-BCC6-4F60EC71A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0765-C80E-42CA-AA0C-6AA6A0A54BB9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8DBAC-2D1B-4D44-A46A-F684B2C14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43A5-C99B-478E-B4F8-4DDA532DF85F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437D-1C87-417E-997D-791025728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2844-D0E9-4E6B-ADE4-3B5D35A653A6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1E635-97B4-4EE6-9E73-65109097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CA44-4817-444D-A413-56B26ADCEF37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02B09-E11B-43EF-9A63-7B840B546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30FB-3C77-44E3-86C8-C4A09DCA8B03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BE1ED-DE08-4587-A4F9-67037EE4C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2986E-753F-4520-84AF-82C6774A5675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87E-9225-47A6-9D84-1CE9C90FF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4E75E-6302-4AF7-A468-BE25A88F218F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F0EE-C054-495E-8EFA-1C011E3D4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3A7C6-273A-4EBE-BD99-AA12401B0FE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C261-BD8F-4A27-8444-5FAAAC889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C0E0-C815-42A9-8097-5DBD1D7FD2B0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B18D1-B161-4578-ABE3-0820BAA06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D8858-CEC6-4FEA-87B5-61D6F0848297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04A55-C654-461D-93F4-8F8A90A18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914400"/>
            <a:ext cx="662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05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473FBE-ADE8-4C77-A9C6-ACC826809516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7249DB-040D-430F-9817-86C96E1F0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057400" y="4648200"/>
            <a:ext cx="5486400" cy="8413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itchFamily="112" charset="0"/>
                <a:cs typeface="Tahoma" pitchFamily="112" charset="0"/>
              </a:rPr>
              <a:t>Organic Chemistry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438400" y="5413375"/>
            <a:ext cx="4572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Isomerism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These compounds have same molecular formula C5H10 but they are not identical due to different structural formula. </a:t>
            </a:r>
            <a:r>
              <a:rPr lang="en-GB" smtClean="0"/>
              <a:t>Hence </a:t>
            </a:r>
            <a:r>
              <a:rPr lang="en-GB" dirty="0" smtClean="0"/>
              <a:t>they are </a:t>
            </a:r>
            <a:r>
              <a:rPr lang="en-GB" smtClean="0"/>
              <a:t>called isomers.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5" t="-13942" r="-15510" b="-16268"/>
          <a:stretch/>
        </p:blipFill>
        <p:spPr>
          <a:xfrm>
            <a:off x="-1260648" y="692697"/>
            <a:ext cx="11521280" cy="4034878"/>
          </a:xfrm>
        </p:spPr>
      </p:pic>
    </p:spTree>
    <p:extLst>
      <p:ext uri="{BB962C8B-B14F-4D97-AF65-F5344CB8AC3E}">
        <p14:creationId xmlns:p14="http://schemas.microsoft.com/office/powerpoint/2010/main" val="82336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pitchFamily="112" charset="0"/>
                <a:cs typeface="Tahoma" pitchFamily="112" charset="0"/>
              </a:rPr>
              <a:t>Introduction to organic chemistry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Organic Chemistry is the branch of chemistry dealing with organic compounds.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Organic compounds are those compounds which are generally found or derived from living organisms.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Almost all organic compounds consist of carbon.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err="1" smtClean="0"/>
              <a:t>Infact</a:t>
            </a:r>
            <a:r>
              <a:rPr lang="en-US" dirty="0" smtClean="0"/>
              <a:t>, all the compounds of carbon are considered organic with the exception of carbon dioxide, carbonic acid and carbides which are considered as inorganic compounds.  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67818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itchFamily="112" charset="0"/>
                <a:cs typeface="Tahoma" pitchFamily="112" charset="0"/>
              </a:rPr>
              <a:t>Birth of organic chemistry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133600" y="1905000"/>
            <a:ext cx="6781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Earlier it was believed that organic compounds can only be obtained from living organisms and cannot be synthesized in the laboratory.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1805 ,a Swedish chemist, </a:t>
            </a:r>
            <a:r>
              <a:rPr lang="en-US" dirty="0" err="1" smtClean="0"/>
              <a:t>Berzilius</a:t>
            </a:r>
            <a:r>
              <a:rPr lang="en-US" dirty="0" smtClean="0"/>
              <a:t> proposed vital force theory according to which organic compounds  are made from vital forces , therefore they could not be synthesized in laboratory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1823, Fredrick Wohler, synthesized urea from ammonium cyanate without any physiological process of living organism. Urea is the organic compound found in urine of living organisms.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          Fredrick Wohler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6" y="2174875"/>
            <a:ext cx="3296855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         Synthesis of urea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414975"/>
            <a:ext cx="4041775" cy="1471087"/>
          </a:xfrm>
        </p:spPr>
      </p:pic>
    </p:spTree>
    <p:extLst>
      <p:ext uri="{BB962C8B-B14F-4D97-AF65-F5344CB8AC3E}">
        <p14:creationId xmlns:p14="http://schemas.microsoft.com/office/powerpoint/2010/main" val="28869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28800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synthesis of urea gave a big setback to vital force theory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Later on other organic compounds like acetic acid, ethyl alcohol, methane were synthesized in the laboratory.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synthesis confirmed that no such vital force was needed to synthesize organic compounds.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modern times many such organic compounds which are found in living organisms are synthesized.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Many organic compounds possessing complicated structure have also been synthesized.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“Organic Synthesis”</a:t>
            </a:r>
            <a:r>
              <a:rPr lang="en-GB" dirty="0" smtClean="0"/>
              <a:t> is the branch of organic chemistry dealing with synthesis of organic compounds.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68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402832"/>
            <a:ext cx="5486400" cy="566738"/>
          </a:xfrm>
        </p:spPr>
        <p:txBody>
          <a:bodyPr/>
          <a:lstStyle/>
          <a:p>
            <a:r>
              <a:rPr lang="en-GB" dirty="0" smtClean="0"/>
              <a:t>                           Taxol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-115"/>
          <a:stretch/>
        </p:blipFill>
        <p:spPr>
          <a:xfrm>
            <a:off x="1979712" y="1268760"/>
            <a:ext cx="5544615" cy="27363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4211" y="5013176"/>
            <a:ext cx="5486400" cy="14906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was one of the most promising medicine for treatment of ovarian and breast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Treatment of one cancer patient required cutting three 100 year old</a:t>
            </a:r>
            <a:r>
              <a:rPr lang="en-GB" i="1" dirty="0" smtClean="0"/>
              <a:t> </a:t>
            </a:r>
            <a:r>
              <a:rPr lang="en-GB" i="1" dirty="0" err="1" smtClean="0"/>
              <a:t>Taxus</a:t>
            </a:r>
            <a:r>
              <a:rPr lang="en-GB" i="1" dirty="0" smtClean="0"/>
              <a:t> </a:t>
            </a:r>
            <a:r>
              <a:rPr lang="en-GB" i="1" dirty="0" err="1" smtClean="0"/>
              <a:t>brevifolia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This compound was synthesized in 1994 independently by two research groups illustrating power of modern organic synthesis.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Organic Chemistry as a seprate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2453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Organic compounds significantly differ from inorganic compounds in the following aspects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Number-</a:t>
            </a:r>
            <a:r>
              <a:rPr lang="en-GB" dirty="0" smtClean="0"/>
              <a:t>The number of organic compounds found in nature or prepared synthetically is much more than number of inorganic compounds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 smtClean="0"/>
              <a:t>Complexity-</a:t>
            </a:r>
            <a:r>
              <a:rPr lang="en-GB" dirty="0" smtClean="0"/>
              <a:t>The molecule of organic compounds is generally more complex than inorganic molecule.</a:t>
            </a:r>
          </a:p>
          <a:p>
            <a:r>
              <a:rPr lang="en-GB" b="1" dirty="0" smtClean="0"/>
              <a:t>Isomerism-</a:t>
            </a:r>
            <a:r>
              <a:rPr lang="en-GB" dirty="0" smtClean="0"/>
              <a:t>Many molecules have same molecular formula yet they are not identical. This is known as isomerism and is more common in organic compounds. </a:t>
            </a:r>
          </a:p>
          <a:p>
            <a:pPr marL="0" indent="0">
              <a:buNone/>
            </a:pPr>
            <a:r>
              <a:rPr lang="en-GB" dirty="0" smtClean="0"/>
              <a:t>         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Therefore it is more logical to deal with organic compounds as a seprate </a:t>
            </a:r>
            <a:r>
              <a:rPr lang="en-GB" b="1" dirty="0" smtClean="0"/>
              <a:t>branch because they show properties and behaviour not shown by others.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04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GB" sz="3600" dirty="0" smtClean="0"/>
              <a:t>Unique property of carbon and large number of organic compounds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80520"/>
          </a:xfrm>
        </p:spPr>
        <p:txBody>
          <a:bodyPr/>
          <a:lstStyle/>
          <a:p>
            <a:r>
              <a:rPr lang="en-GB" dirty="0" smtClean="0"/>
              <a:t>Carbon has a unique property to bind with itself and form a large chain or ring. This property is known as concatenation.</a:t>
            </a:r>
          </a:p>
          <a:p>
            <a:endParaRPr lang="en-GB" dirty="0"/>
          </a:p>
          <a:p>
            <a:r>
              <a:rPr lang="en-GB" dirty="0" smtClean="0"/>
              <a:t>This is the reason behind existence of organic compounds in large numbers and possessing complex structure.</a:t>
            </a:r>
          </a:p>
          <a:p>
            <a:endParaRPr lang="en-GB" dirty="0"/>
          </a:p>
          <a:p>
            <a:r>
              <a:rPr lang="en-GB" dirty="0" smtClean="0"/>
              <a:t>Carbon can bind with itself to form straight linear chain, branched chain, ring or structures having chains and rings.</a:t>
            </a:r>
          </a:p>
          <a:p>
            <a:endParaRPr lang="en-GB" dirty="0"/>
          </a:p>
          <a:p>
            <a:r>
              <a:rPr lang="en-GB" dirty="0" smtClean="0"/>
              <a:t>Many compounds of carbon have same molecular formula but different structural formula or arrangement of atoms giving rise to isomerism.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7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5083969"/>
            <a:ext cx="5486400" cy="566738"/>
          </a:xfrm>
        </p:spPr>
        <p:txBody>
          <a:bodyPr/>
          <a:lstStyle/>
          <a:p>
            <a:r>
              <a:rPr lang="en-GB" dirty="0" smtClean="0"/>
              <a:t>                        Penicillin G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2" t="-7852" r="-246" b="-1"/>
          <a:stretch/>
        </p:blipFill>
        <p:spPr>
          <a:xfrm>
            <a:off x="906926" y="1124744"/>
            <a:ext cx="7272808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130" y="5661248"/>
            <a:ext cx="5486400" cy="804862"/>
          </a:xfrm>
        </p:spPr>
        <p:txBody>
          <a:bodyPr/>
          <a:lstStyle/>
          <a:p>
            <a:r>
              <a:rPr lang="en-GB" dirty="0" smtClean="0"/>
              <a:t>               This is the molecule comprising of both chain and 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6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">
      <a:dk1>
        <a:sysClr val="windowText" lastClr="000000"/>
      </a:dk1>
      <a:lt1>
        <a:srgbClr val="000000"/>
      </a:lt1>
      <a:dk2>
        <a:srgbClr val="1F497D"/>
      </a:dk2>
      <a:lt2>
        <a:srgbClr val="BFEFF1"/>
      </a:lt2>
      <a:accent1>
        <a:srgbClr val="26B7AE"/>
      </a:accent1>
      <a:accent2>
        <a:srgbClr val="01625D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3F3B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69B9AB-E73A-48D5-BDDE-616B0F2147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TS101967975</Template>
  <TotalTime>1529</TotalTime>
  <Words>542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Organic Chemistry</vt:lpstr>
      <vt:lpstr>Introduction to organic chemistry</vt:lpstr>
      <vt:lpstr>Birth of organic chemistry </vt:lpstr>
      <vt:lpstr>PowerPoint Presentation</vt:lpstr>
      <vt:lpstr>PowerPoint Presentation</vt:lpstr>
      <vt:lpstr>                           Taxol</vt:lpstr>
      <vt:lpstr>Organic Chemistry as a seprate branch</vt:lpstr>
      <vt:lpstr>Unique property of carbon and large number of organic compounds</vt:lpstr>
      <vt:lpstr>                        Penicillin G</vt:lpstr>
      <vt:lpstr>Isomerism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Chemistry</dc:title>
  <dc:subject/>
  <dc:creator>MISBAHUR WARSI</dc:creator>
  <cp:keywords/>
  <dc:description/>
  <cp:lastModifiedBy>MISBAHUR WARSI</cp:lastModifiedBy>
  <cp:revision>64</cp:revision>
  <dcterms:created xsi:type="dcterms:W3CDTF">2022-01-05T18:54:38Z</dcterms:created>
  <dcterms:modified xsi:type="dcterms:W3CDTF">2022-01-06T20:30:47Z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TC101967975</vt:lpwstr>
  </property>
</Properties>
</file>