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58" r:id="rId3"/>
    <p:sldId id="261" r:id="rId4"/>
    <p:sldId id="277" r:id="rId5"/>
    <p:sldId id="292" r:id="rId6"/>
    <p:sldId id="294" r:id="rId7"/>
    <p:sldId id="293" r:id="rId8"/>
    <p:sldId id="295" r:id="rId9"/>
    <p:sldId id="296" r:id="rId10"/>
    <p:sldId id="297" r:id="rId11"/>
    <p:sldId id="298" r:id="rId12"/>
    <p:sldId id="262" r:id="rId13"/>
    <p:sldId id="301" r:id="rId14"/>
    <p:sldId id="303" r:id="rId15"/>
    <p:sldId id="304" r:id="rId16"/>
    <p:sldId id="305" r:id="rId17"/>
    <p:sldId id="299" r:id="rId18"/>
    <p:sldId id="300" r:id="rId19"/>
    <p:sldId id="270" r:id="rId20"/>
  </p:sldIdLst>
  <p:sldSz cx="9144000" cy="5143500" type="screen16x9"/>
  <p:notesSz cx="6858000" cy="9144000"/>
  <p:embeddedFontLst>
    <p:embeddedFont>
      <p:font typeface="Fredoka One" panose="02000000000000000000" pitchFamily="2" charset="0"/>
      <p:regular r:id="rId22"/>
    </p:embeddedFont>
    <p:embeddedFont>
      <p:font typeface="Orbitron" panose="020B0604020202020204" charset="0"/>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C0E7C6-FF58-41BB-9C23-A4956BD9EF00}">
  <a:tblStyle styleId="{CDC0E7C6-FF58-41BB-9C23-A4956BD9EF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1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2T19:59:25.172"/>
    </inkml:context>
    <inkml:brush xml:id="br0">
      <inkml:brushProperty name="width" value="0.05" units="cm"/>
      <inkml:brushProperty name="height" value="0.05" units="cm"/>
      <inkml:brushProperty name="ignorePressure" value="1"/>
    </inkml:brush>
  </inkml:definitions>
  <inkml:trace contextRef="#ctx0" brushRef="#br0">77 78,'-23'-24,"-23"-21,38 37,22 21,-10-9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692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0facb75130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0facb75130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627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10facb75130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10facb75130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c6ac5e8787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c6ac5e8787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0facb75130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0facb75130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83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0facb75130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0facb75130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noProof="0" dirty="0"/>
          </a:p>
        </p:txBody>
      </p:sp>
    </p:spTree>
    <p:extLst>
      <p:ext uri="{BB962C8B-B14F-4D97-AF65-F5344CB8AC3E}">
        <p14:creationId xmlns:p14="http://schemas.microsoft.com/office/powerpoint/2010/main" val="1705437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17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32199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676"/>
        <p:cNvGrpSpPr/>
        <p:nvPr/>
      </p:nvGrpSpPr>
      <p:grpSpPr>
        <a:xfrm>
          <a:off x="0" y="0"/>
          <a:ext cx="0" cy="0"/>
          <a:chOff x="0" y="0"/>
          <a:chExt cx="0" cy="0"/>
        </a:xfrm>
      </p:grpSpPr>
      <p:grpSp>
        <p:nvGrpSpPr>
          <p:cNvPr id="677" name="Google Shape;677;p22"/>
          <p:cNvGrpSpPr/>
          <p:nvPr/>
        </p:nvGrpSpPr>
        <p:grpSpPr>
          <a:xfrm>
            <a:off x="6637249" y="3517397"/>
            <a:ext cx="3213277" cy="3529318"/>
            <a:chOff x="6484849" y="3631196"/>
            <a:chExt cx="3213277" cy="3529318"/>
          </a:xfrm>
        </p:grpSpPr>
        <p:sp>
          <p:nvSpPr>
            <p:cNvPr id="678" name="Google Shape;678;p22"/>
            <p:cNvSpPr/>
            <p:nvPr/>
          </p:nvSpPr>
          <p:spPr>
            <a:xfrm>
              <a:off x="7145128" y="4325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22"/>
            <p:cNvGrpSpPr/>
            <p:nvPr/>
          </p:nvGrpSpPr>
          <p:grpSpPr>
            <a:xfrm rot="10800000" flipH="1">
              <a:off x="6484849" y="3631196"/>
              <a:ext cx="2431677" cy="3529318"/>
              <a:chOff x="6769513" y="299393"/>
              <a:chExt cx="1308620" cy="1899525"/>
            </a:xfrm>
          </p:grpSpPr>
          <p:sp>
            <p:nvSpPr>
              <p:cNvPr id="680" name="Google Shape;680;p2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6" name="Google Shape;686;p22"/>
          <p:cNvGrpSpPr/>
          <p:nvPr/>
        </p:nvGrpSpPr>
        <p:grpSpPr>
          <a:xfrm>
            <a:off x="-2910022" y="-3831210"/>
            <a:ext cx="6654696" cy="7636707"/>
            <a:chOff x="-2910022" y="-3831210"/>
            <a:chExt cx="6654696" cy="7636707"/>
          </a:xfrm>
        </p:grpSpPr>
        <p:sp>
          <p:nvSpPr>
            <p:cNvPr id="687" name="Google Shape;687;p22"/>
            <p:cNvSpPr/>
            <p:nvPr/>
          </p:nvSpPr>
          <p:spPr>
            <a:xfrm rot="10800000" flipH="1">
              <a:off x="-2910022" y="-38312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22"/>
            <p:cNvGrpSpPr/>
            <p:nvPr/>
          </p:nvGrpSpPr>
          <p:grpSpPr>
            <a:xfrm flipH="1">
              <a:off x="-831771" y="-192647"/>
              <a:ext cx="2586938" cy="1464987"/>
              <a:chOff x="7545816" y="-192997"/>
              <a:chExt cx="2586938" cy="1464987"/>
            </a:xfrm>
          </p:grpSpPr>
          <p:sp>
            <p:nvSpPr>
              <p:cNvPr id="689" name="Google Shape;689;p22"/>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22"/>
              <p:cNvGrpSpPr/>
              <p:nvPr/>
            </p:nvGrpSpPr>
            <p:grpSpPr>
              <a:xfrm>
                <a:off x="7545825" y="435764"/>
                <a:ext cx="827314" cy="410158"/>
                <a:chOff x="5989375" y="1843575"/>
                <a:chExt cx="136525" cy="67675"/>
              </a:xfrm>
            </p:grpSpPr>
            <p:sp>
              <p:nvSpPr>
                <p:cNvPr id="691" name="Google Shape;691;p2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99" name="Google Shape;699;p2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7"/>
        <p:cNvGrpSpPr/>
        <p:nvPr/>
      </p:nvGrpSpPr>
      <p:grpSpPr>
        <a:xfrm>
          <a:off x="0" y="0"/>
          <a:ext cx="0" cy="0"/>
          <a:chOff x="0" y="0"/>
          <a:chExt cx="0" cy="0"/>
        </a:xfrm>
      </p:grpSpPr>
      <p:grpSp>
        <p:nvGrpSpPr>
          <p:cNvPr id="298" name="Google Shape;298;p11"/>
          <p:cNvGrpSpPr/>
          <p:nvPr/>
        </p:nvGrpSpPr>
        <p:grpSpPr>
          <a:xfrm>
            <a:off x="-2489366" y="-3322835"/>
            <a:ext cx="14122731" cy="9293154"/>
            <a:chOff x="-2489366" y="-3322835"/>
            <a:chExt cx="14122731" cy="9293154"/>
          </a:xfrm>
        </p:grpSpPr>
        <p:grpSp>
          <p:nvGrpSpPr>
            <p:cNvPr id="299" name="Google Shape;299;p11"/>
            <p:cNvGrpSpPr/>
            <p:nvPr/>
          </p:nvGrpSpPr>
          <p:grpSpPr>
            <a:xfrm>
              <a:off x="4466625" y="-2619399"/>
              <a:ext cx="7166740" cy="6435526"/>
              <a:chOff x="4294391" y="-2619399"/>
              <a:chExt cx="7166740" cy="6435526"/>
            </a:xfrm>
          </p:grpSpPr>
          <p:sp>
            <p:nvSpPr>
              <p:cNvPr id="300" name="Google Shape;300;p11"/>
              <p:cNvSpPr/>
              <p:nvPr/>
            </p:nvSpPr>
            <p:spPr>
              <a:xfrm>
                <a:off x="4294391" y="-261939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1"/>
              <p:cNvGrpSpPr/>
              <p:nvPr/>
            </p:nvGrpSpPr>
            <p:grpSpPr>
              <a:xfrm>
                <a:off x="6770409" y="691894"/>
                <a:ext cx="618213" cy="306426"/>
                <a:chOff x="5989375" y="1843575"/>
                <a:chExt cx="136525" cy="67675"/>
              </a:xfrm>
            </p:grpSpPr>
            <p:sp>
              <p:nvSpPr>
                <p:cNvPr id="302" name="Google Shape;302;p11"/>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8029896" y="539500"/>
                <a:ext cx="1228886" cy="2188720"/>
                <a:chOff x="8389396" y="1055350"/>
                <a:chExt cx="1228886" cy="2188720"/>
              </a:xfrm>
            </p:grpSpPr>
            <p:sp>
              <p:nvSpPr>
                <p:cNvPr id="311" name="Google Shape;311;p11"/>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3" name="Google Shape;313;p11"/>
            <p:cNvGrpSpPr/>
            <p:nvPr/>
          </p:nvGrpSpPr>
          <p:grpSpPr>
            <a:xfrm rot="10800000" flipH="1">
              <a:off x="-2489366" y="-3322835"/>
              <a:ext cx="6322114" cy="9196733"/>
              <a:chOff x="-2661600" y="-960635"/>
              <a:chExt cx="6322114" cy="9196733"/>
            </a:xfrm>
          </p:grpSpPr>
          <p:sp>
            <p:nvSpPr>
              <p:cNvPr id="314" name="Google Shape;314;p11"/>
              <p:cNvSpPr/>
              <p:nvPr/>
            </p:nvSpPr>
            <p:spPr>
              <a:xfrm rot="-5400000" flipH="1">
                <a:off x="-717010" y="-412716"/>
                <a:ext cx="3075605" cy="2033485"/>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2661600" y="981052"/>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1"/>
              <p:cNvGrpSpPr/>
              <p:nvPr/>
            </p:nvGrpSpPr>
            <p:grpSpPr>
              <a:xfrm rot="10800000" flipH="1">
                <a:off x="-1558013" y="845624"/>
                <a:ext cx="2381713" cy="3328977"/>
                <a:chOff x="7655072" y="-407632"/>
                <a:chExt cx="2008529" cy="2807368"/>
              </a:xfrm>
            </p:grpSpPr>
            <p:sp>
              <p:nvSpPr>
                <p:cNvPr id="317" name="Google Shape;317;p11"/>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1"/>
              <p:cNvGrpSpPr/>
              <p:nvPr/>
            </p:nvGrpSpPr>
            <p:grpSpPr>
              <a:xfrm>
                <a:off x="441078" y="-960635"/>
                <a:ext cx="1029648" cy="1806572"/>
                <a:chOff x="455034" y="-121633"/>
                <a:chExt cx="629947" cy="1105275"/>
              </a:xfrm>
            </p:grpSpPr>
            <p:sp>
              <p:nvSpPr>
                <p:cNvPr id="323" name="Google Shape;323;p11"/>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1"/>
              <p:cNvGrpSpPr/>
              <p:nvPr/>
            </p:nvGrpSpPr>
            <p:grpSpPr>
              <a:xfrm rot="5400000">
                <a:off x="322712" y="2552723"/>
                <a:ext cx="471865" cy="38050"/>
                <a:chOff x="6298452" y="2390050"/>
                <a:chExt cx="140725" cy="11350"/>
              </a:xfrm>
            </p:grpSpPr>
            <p:sp>
              <p:nvSpPr>
                <p:cNvPr id="326" name="Google Shape;326;p11"/>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1"/>
              <p:cNvGrpSpPr/>
              <p:nvPr/>
            </p:nvGrpSpPr>
            <p:grpSpPr>
              <a:xfrm rot="5400000" flipH="1">
                <a:off x="692685" y="3116270"/>
                <a:ext cx="2375896" cy="3296652"/>
                <a:chOff x="2132995" y="960308"/>
                <a:chExt cx="496177" cy="688438"/>
              </a:xfrm>
            </p:grpSpPr>
            <p:sp>
              <p:nvSpPr>
                <p:cNvPr id="330" name="Google Shape;330;p11"/>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 name="Google Shape;335;p11"/>
            <p:cNvGrpSpPr/>
            <p:nvPr/>
          </p:nvGrpSpPr>
          <p:grpSpPr>
            <a:xfrm>
              <a:off x="6603801" y="2842622"/>
              <a:ext cx="2841097" cy="3127697"/>
              <a:chOff x="6603801" y="2842622"/>
              <a:chExt cx="2841097" cy="3127697"/>
            </a:xfrm>
          </p:grpSpPr>
          <p:grpSp>
            <p:nvGrpSpPr>
              <p:cNvPr id="336" name="Google Shape;336;p11"/>
              <p:cNvGrpSpPr/>
              <p:nvPr/>
            </p:nvGrpSpPr>
            <p:grpSpPr>
              <a:xfrm rot="-5400000">
                <a:off x="8384606" y="3032034"/>
                <a:ext cx="457201" cy="78377"/>
                <a:chOff x="3029245" y="907035"/>
                <a:chExt cx="129011" cy="22560"/>
              </a:xfrm>
            </p:grpSpPr>
            <p:sp>
              <p:nvSpPr>
                <p:cNvPr id="337" name="Google Shape;337;p11"/>
                <p:cNvSpPr/>
                <p:nvPr/>
              </p:nvSpPr>
              <p:spPr>
                <a:xfrm>
                  <a:off x="3126380" y="907035"/>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3101902" y="907035"/>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3077790" y="907035"/>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3053723" y="907035"/>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3029245" y="907035"/>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1"/>
              <p:cNvSpPr/>
              <p:nvPr/>
            </p:nvSpPr>
            <p:spPr>
              <a:xfrm>
                <a:off x="6891900" y="3984807"/>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1"/>
              <p:cNvGrpSpPr/>
              <p:nvPr/>
            </p:nvGrpSpPr>
            <p:grpSpPr>
              <a:xfrm flipH="1">
                <a:off x="6603801" y="3467769"/>
                <a:ext cx="2374678" cy="2502550"/>
                <a:chOff x="2011428" y="602777"/>
                <a:chExt cx="774292" cy="815987"/>
              </a:xfrm>
            </p:grpSpPr>
            <p:sp>
              <p:nvSpPr>
                <p:cNvPr id="344" name="Google Shape;344;p11"/>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 name="Google Shape;350;p11"/>
            <p:cNvGrpSpPr/>
            <p:nvPr/>
          </p:nvGrpSpPr>
          <p:grpSpPr>
            <a:xfrm rot="5400000" flipH="1">
              <a:off x="8783750" y="844197"/>
              <a:ext cx="1183114" cy="2109034"/>
              <a:chOff x="4549150" y="1401575"/>
              <a:chExt cx="1183114" cy="2109034"/>
            </a:xfrm>
          </p:grpSpPr>
          <p:sp>
            <p:nvSpPr>
              <p:cNvPr id="351" name="Google Shape;351;p11"/>
              <p:cNvSpPr/>
              <p:nvPr/>
            </p:nvSpPr>
            <p:spPr>
              <a:xfrm>
                <a:off x="4549150" y="3383011"/>
                <a:ext cx="148997" cy="127598"/>
              </a:xfrm>
              <a:custGeom>
                <a:avLst/>
                <a:gdLst/>
                <a:ahLst/>
                <a:cxnLst/>
                <a:rect l="l" t="t" r="r" b="b"/>
                <a:pathLst>
                  <a:path w="1309" h="1121" extrusionOk="0">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4597087" y="1401575"/>
                <a:ext cx="1135177" cy="2004344"/>
              </a:xfrm>
              <a:custGeom>
                <a:avLst/>
                <a:gdLst/>
                <a:ahLst/>
                <a:cxnLst/>
                <a:rect l="l" t="t" r="r" b="b"/>
                <a:pathLst>
                  <a:path w="9973" h="17609" extrusionOk="0">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3" name="Google Shape;353;p11"/>
          <p:cNvSpPr txBox="1">
            <a:spLocks noGrp="1"/>
          </p:cNvSpPr>
          <p:nvPr>
            <p:ph type="title" hasCustomPrompt="1"/>
          </p:nvPr>
        </p:nvSpPr>
        <p:spPr>
          <a:xfrm>
            <a:off x="822000" y="1658157"/>
            <a:ext cx="74997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7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354" name="Google Shape;354;p11"/>
          <p:cNvSpPr txBox="1">
            <a:spLocks noGrp="1"/>
          </p:cNvSpPr>
          <p:nvPr>
            <p:ph type="subTitle" idx="1"/>
          </p:nvPr>
        </p:nvSpPr>
        <p:spPr>
          <a:xfrm flipH="1">
            <a:off x="822300" y="2899240"/>
            <a:ext cx="74997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356"/>
        <p:cNvGrpSpPr/>
        <p:nvPr/>
      </p:nvGrpSpPr>
      <p:grpSpPr>
        <a:xfrm>
          <a:off x="0" y="0"/>
          <a:ext cx="0" cy="0"/>
          <a:chOff x="0" y="0"/>
          <a:chExt cx="0" cy="0"/>
        </a:xfrm>
      </p:grpSpPr>
      <p:sp>
        <p:nvSpPr>
          <p:cNvPr id="357" name="Google Shape;357;p13"/>
          <p:cNvSpPr txBox="1">
            <a:spLocks noGrp="1"/>
          </p:cNvSpPr>
          <p:nvPr>
            <p:ph type="title" hasCustomPrompt="1"/>
          </p:nvPr>
        </p:nvSpPr>
        <p:spPr>
          <a:xfrm>
            <a:off x="210087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59" name="Google Shape;359;p13"/>
          <p:cNvSpPr txBox="1">
            <a:spLocks noGrp="1"/>
          </p:cNvSpPr>
          <p:nvPr>
            <p:ph type="subTitle" idx="2"/>
          </p:nvPr>
        </p:nvSpPr>
        <p:spPr>
          <a:xfrm>
            <a:off x="123402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0" name="Google Shape;360;p13"/>
          <p:cNvSpPr txBox="1">
            <a:spLocks noGrp="1"/>
          </p:cNvSpPr>
          <p:nvPr>
            <p:ph type="title" idx="3" hasCustomPrompt="1"/>
          </p:nvPr>
        </p:nvSpPr>
        <p:spPr>
          <a:xfrm>
            <a:off x="595832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2" name="Google Shape;362;p13"/>
          <p:cNvSpPr txBox="1">
            <a:spLocks noGrp="1"/>
          </p:cNvSpPr>
          <p:nvPr>
            <p:ph type="subTitle" idx="5"/>
          </p:nvPr>
        </p:nvSpPr>
        <p:spPr>
          <a:xfrm>
            <a:off x="509147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3" name="Google Shape;363;p13"/>
          <p:cNvSpPr txBox="1">
            <a:spLocks noGrp="1"/>
          </p:cNvSpPr>
          <p:nvPr>
            <p:ph type="title" idx="6" hasCustomPrompt="1"/>
          </p:nvPr>
        </p:nvSpPr>
        <p:spPr>
          <a:xfrm>
            <a:off x="210087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5" name="Google Shape;365;p13"/>
          <p:cNvSpPr txBox="1">
            <a:spLocks noGrp="1"/>
          </p:cNvSpPr>
          <p:nvPr>
            <p:ph type="subTitle" idx="8"/>
          </p:nvPr>
        </p:nvSpPr>
        <p:spPr>
          <a:xfrm>
            <a:off x="123402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6" name="Google Shape;36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367" name="Google Shape;367;p13"/>
          <p:cNvSpPr txBox="1">
            <a:spLocks noGrp="1"/>
          </p:cNvSpPr>
          <p:nvPr>
            <p:ph type="title" idx="13" hasCustomPrompt="1"/>
          </p:nvPr>
        </p:nvSpPr>
        <p:spPr>
          <a:xfrm>
            <a:off x="595832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9" name="Google Shape;369;p13"/>
          <p:cNvSpPr txBox="1">
            <a:spLocks noGrp="1"/>
          </p:cNvSpPr>
          <p:nvPr>
            <p:ph type="subTitle" idx="15"/>
          </p:nvPr>
        </p:nvSpPr>
        <p:spPr>
          <a:xfrm>
            <a:off x="509147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399"/>
        <p:cNvGrpSpPr/>
        <p:nvPr/>
      </p:nvGrpSpPr>
      <p:grpSpPr>
        <a:xfrm>
          <a:off x="0" y="0"/>
          <a:ext cx="0" cy="0"/>
          <a:chOff x="0" y="0"/>
          <a:chExt cx="0" cy="0"/>
        </a:xfrm>
      </p:grpSpPr>
      <p:sp>
        <p:nvSpPr>
          <p:cNvPr id="400" name="Google Shape;400;p14"/>
          <p:cNvSpPr txBox="1">
            <a:spLocks noGrp="1"/>
          </p:cNvSpPr>
          <p:nvPr>
            <p:ph type="title"/>
          </p:nvPr>
        </p:nvSpPr>
        <p:spPr>
          <a:xfrm>
            <a:off x="4587168" y="3394725"/>
            <a:ext cx="3621000" cy="402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200"/>
            </a:lvl1pPr>
            <a:lvl2pPr lvl="1" algn="l" rtl="0">
              <a:spcBef>
                <a:spcPts val="0"/>
              </a:spcBef>
              <a:spcAft>
                <a:spcPts val="0"/>
              </a:spcAft>
              <a:buNone/>
              <a:defRPr sz="2200"/>
            </a:lvl2pPr>
            <a:lvl3pPr lvl="2" algn="l" rtl="0">
              <a:spcBef>
                <a:spcPts val="0"/>
              </a:spcBef>
              <a:spcAft>
                <a:spcPts val="0"/>
              </a:spcAft>
              <a:buNone/>
              <a:defRPr sz="2200"/>
            </a:lvl3pPr>
            <a:lvl4pPr lvl="3" algn="l" rtl="0">
              <a:spcBef>
                <a:spcPts val="0"/>
              </a:spcBef>
              <a:spcAft>
                <a:spcPts val="0"/>
              </a:spcAft>
              <a:buNone/>
              <a:defRPr sz="2200"/>
            </a:lvl4pPr>
            <a:lvl5pPr lvl="4" algn="l" rtl="0">
              <a:spcBef>
                <a:spcPts val="0"/>
              </a:spcBef>
              <a:spcAft>
                <a:spcPts val="0"/>
              </a:spcAft>
              <a:buNone/>
              <a:defRPr sz="2200"/>
            </a:lvl5pPr>
            <a:lvl6pPr lvl="5" algn="l" rtl="0">
              <a:spcBef>
                <a:spcPts val="0"/>
              </a:spcBef>
              <a:spcAft>
                <a:spcPts val="0"/>
              </a:spcAft>
              <a:buNone/>
              <a:defRPr sz="2200"/>
            </a:lvl6pPr>
            <a:lvl7pPr lvl="6" algn="l" rtl="0">
              <a:spcBef>
                <a:spcPts val="0"/>
              </a:spcBef>
              <a:spcAft>
                <a:spcPts val="0"/>
              </a:spcAft>
              <a:buNone/>
              <a:defRPr sz="2200"/>
            </a:lvl7pPr>
            <a:lvl8pPr lvl="7" algn="l" rtl="0">
              <a:spcBef>
                <a:spcPts val="0"/>
              </a:spcBef>
              <a:spcAft>
                <a:spcPts val="0"/>
              </a:spcAft>
              <a:buNone/>
              <a:defRPr sz="2200"/>
            </a:lvl8pPr>
            <a:lvl9pPr lvl="8" algn="l" rtl="0">
              <a:spcBef>
                <a:spcPts val="0"/>
              </a:spcBef>
              <a:spcAft>
                <a:spcPts val="0"/>
              </a:spcAft>
              <a:buNone/>
              <a:defRPr sz="2200"/>
            </a:lvl9pPr>
          </a:lstStyle>
          <a:p>
            <a:endParaRPr/>
          </a:p>
        </p:txBody>
      </p:sp>
      <p:sp>
        <p:nvSpPr>
          <p:cNvPr id="401" name="Google Shape;401;p14"/>
          <p:cNvSpPr txBox="1">
            <a:spLocks noGrp="1"/>
          </p:cNvSpPr>
          <p:nvPr>
            <p:ph type="subTitle" idx="1"/>
          </p:nvPr>
        </p:nvSpPr>
        <p:spPr>
          <a:xfrm>
            <a:off x="4587168" y="1310750"/>
            <a:ext cx="3621000" cy="193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402" name="Google Shape;402;p14"/>
          <p:cNvSpPr/>
          <p:nvPr/>
        </p:nvSpPr>
        <p:spPr>
          <a:xfrm rot="10800000" flipH="1">
            <a:off x="-2805872" y="-33740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14"/>
            <p:cNvGrpSpPr/>
            <p:nvPr/>
          </p:nvGrpSpPr>
          <p:grpSpPr>
            <a:xfrm rot="10800000" flipH="1">
              <a:off x="6484849" y="3631196"/>
              <a:ext cx="2431677" cy="3529318"/>
              <a:chOff x="6769513" y="299393"/>
              <a:chExt cx="1308620" cy="1899525"/>
            </a:xfrm>
          </p:grpSpPr>
          <p:sp>
            <p:nvSpPr>
              <p:cNvPr id="406" name="Google Shape;406;p1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_2_1">
    <p:spTree>
      <p:nvGrpSpPr>
        <p:cNvPr id="1"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9" name="Google Shape;449;p15"/>
          <p:cNvSpPr txBox="1">
            <a:spLocks noGrp="1"/>
          </p:cNvSpPr>
          <p:nvPr>
            <p:ph type="title" hasCustomPrompt="1"/>
          </p:nvPr>
        </p:nvSpPr>
        <p:spPr>
          <a:xfrm>
            <a:off x="1478734"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a:spLocks noGrp="1"/>
          </p:cNvSpPr>
          <p:nvPr>
            <p:ph type="subTitle" idx="1"/>
          </p:nvPr>
        </p:nvSpPr>
        <p:spPr>
          <a:xfrm>
            <a:off x="777784"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1" name="Google Shape;451;p15"/>
          <p:cNvSpPr txBox="1">
            <a:spLocks noGrp="1"/>
          </p:cNvSpPr>
          <p:nvPr>
            <p:ph type="subTitle" idx="2"/>
          </p:nvPr>
        </p:nvSpPr>
        <p:spPr>
          <a:xfrm>
            <a:off x="777784"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2" name="Google Shape;452;p15"/>
          <p:cNvSpPr txBox="1">
            <a:spLocks noGrp="1"/>
          </p:cNvSpPr>
          <p:nvPr>
            <p:ph type="title" idx="3" hasCustomPrompt="1"/>
          </p:nvPr>
        </p:nvSpPr>
        <p:spPr>
          <a:xfrm>
            <a:off x="412904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a:spLocks noGrp="1"/>
          </p:cNvSpPr>
          <p:nvPr>
            <p:ph type="subTitle" idx="4"/>
          </p:nvPr>
        </p:nvSpPr>
        <p:spPr>
          <a:xfrm>
            <a:off x="3428103"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4" name="Google Shape;454;p15"/>
          <p:cNvSpPr txBox="1">
            <a:spLocks noGrp="1"/>
          </p:cNvSpPr>
          <p:nvPr>
            <p:ph type="subTitle" idx="5"/>
          </p:nvPr>
        </p:nvSpPr>
        <p:spPr>
          <a:xfrm>
            <a:off x="3428103"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5" name="Google Shape;455;p15"/>
          <p:cNvSpPr txBox="1">
            <a:spLocks noGrp="1"/>
          </p:cNvSpPr>
          <p:nvPr>
            <p:ph type="title" idx="6" hasCustomPrompt="1"/>
          </p:nvPr>
        </p:nvSpPr>
        <p:spPr>
          <a:xfrm>
            <a:off x="67793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a:spLocks noGrp="1"/>
          </p:cNvSpPr>
          <p:nvPr>
            <p:ph type="subTitle" idx="7"/>
          </p:nvPr>
        </p:nvSpPr>
        <p:spPr>
          <a:xfrm>
            <a:off x="6078416"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7" name="Google Shape;457;p15"/>
          <p:cNvSpPr txBox="1">
            <a:spLocks noGrp="1"/>
          </p:cNvSpPr>
          <p:nvPr>
            <p:ph type="subTitle" idx="8"/>
          </p:nvPr>
        </p:nvSpPr>
        <p:spPr>
          <a:xfrm>
            <a:off x="6078416"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8" name="Google Shape;458;p15"/>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7_1_1">
    <p:spTree>
      <p:nvGrpSpPr>
        <p:cNvPr id="1" name="Shape 588"/>
        <p:cNvGrpSpPr/>
        <p:nvPr/>
      </p:nvGrpSpPr>
      <p:grpSpPr>
        <a:xfrm>
          <a:off x="0" y="0"/>
          <a:ext cx="0" cy="0"/>
          <a:chOff x="0" y="0"/>
          <a:chExt cx="0" cy="0"/>
        </a:xfrm>
      </p:grpSpPr>
      <p:grpSp>
        <p:nvGrpSpPr>
          <p:cNvPr id="589" name="Google Shape;589;p19"/>
          <p:cNvGrpSpPr/>
          <p:nvPr/>
        </p:nvGrpSpPr>
        <p:grpSpPr>
          <a:xfrm>
            <a:off x="5604680" y="538591"/>
            <a:ext cx="6322114" cy="7255046"/>
            <a:chOff x="5604680" y="557027"/>
            <a:chExt cx="6322114" cy="7255046"/>
          </a:xfrm>
        </p:grpSpPr>
        <p:sp>
          <p:nvSpPr>
            <p:cNvPr id="590" name="Google Shape;590;p19"/>
            <p:cNvSpPr/>
            <p:nvPr/>
          </p:nvSpPr>
          <p:spPr>
            <a:xfrm flipH="1">
              <a:off x="5604680" y="5570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9"/>
            <p:cNvGrpSpPr/>
            <p:nvPr/>
          </p:nvGrpSpPr>
          <p:grpSpPr>
            <a:xfrm flipH="1">
              <a:off x="8026530" y="1401565"/>
              <a:ext cx="2381713" cy="3328977"/>
              <a:chOff x="7655072" y="-407632"/>
              <a:chExt cx="2008529" cy="2807368"/>
            </a:xfrm>
          </p:grpSpPr>
          <p:sp>
            <p:nvSpPr>
              <p:cNvPr id="592" name="Google Shape;592;p19"/>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9"/>
            <p:cNvGrpSpPr/>
            <p:nvPr/>
          </p:nvGrpSpPr>
          <p:grpSpPr>
            <a:xfrm flipH="1">
              <a:off x="8235374" y="641977"/>
              <a:ext cx="1029648" cy="1806572"/>
              <a:chOff x="455034" y="-121633"/>
              <a:chExt cx="629947" cy="1105275"/>
            </a:xfrm>
          </p:grpSpPr>
          <p:sp>
            <p:nvSpPr>
              <p:cNvPr id="598" name="Google Shape;598;p19"/>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9"/>
            <p:cNvGrpSpPr/>
            <p:nvPr/>
          </p:nvGrpSpPr>
          <p:grpSpPr>
            <a:xfrm flipH="1">
              <a:off x="6862715" y="4692498"/>
              <a:ext cx="471865" cy="38050"/>
              <a:chOff x="6298452" y="2390050"/>
              <a:chExt cx="140725" cy="11350"/>
            </a:xfrm>
          </p:grpSpPr>
          <p:sp>
            <p:nvSpPr>
              <p:cNvPr id="601" name="Google Shape;601;p19"/>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4" name="Google Shape;604;p19"/>
          <p:cNvGrpSpPr/>
          <p:nvPr/>
        </p:nvGrpSpPr>
        <p:grpSpPr>
          <a:xfrm>
            <a:off x="-2438675" y="1770046"/>
            <a:ext cx="6322101" cy="5677064"/>
            <a:chOff x="-2438675" y="1770046"/>
            <a:chExt cx="6322101" cy="5677064"/>
          </a:xfrm>
        </p:grpSpPr>
        <p:sp>
          <p:nvSpPr>
            <p:cNvPr id="605" name="Google Shape;605;p19"/>
            <p:cNvSpPr/>
            <p:nvPr/>
          </p:nvSpPr>
          <p:spPr>
            <a:xfrm>
              <a:off x="-2438675" y="1770046"/>
              <a:ext cx="6322101" cy="5677064"/>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19"/>
            <p:cNvGrpSpPr/>
            <p:nvPr/>
          </p:nvGrpSpPr>
          <p:grpSpPr>
            <a:xfrm rot="-5400000" flipH="1">
              <a:off x="358472" y="2658178"/>
              <a:ext cx="618213" cy="306426"/>
              <a:chOff x="5989375" y="1843575"/>
              <a:chExt cx="136525" cy="67675"/>
            </a:xfrm>
          </p:grpSpPr>
          <p:sp>
            <p:nvSpPr>
              <p:cNvPr id="607" name="Google Shape;607;p19"/>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9"/>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19"/>
            <p:cNvGrpSpPr/>
            <p:nvPr/>
          </p:nvGrpSpPr>
          <p:grpSpPr>
            <a:xfrm flipH="1">
              <a:off x="-408088" y="3405850"/>
              <a:ext cx="1228886" cy="2188720"/>
              <a:chOff x="8389396" y="1055350"/>
              <a:chExt cx="1228886" cy="2188720"/>
            </a:xfrm>
          </p:grpSpPr>
          <p:sp>
            <p:nvSpPr>
              <p:cNvPr id="616" name="Google Shape;616;p19"/>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8" name="Google Shape;618;p19"/>
          <p:cNvSpPr txBox="1">
            <a:spLocks noGrp="1"/>
          </p:cNvSpPr>
          <p:nvPr>
            <p:ph type="body" idx="1"/>
          </p:nvPr>
        </p:nvSpPr>
        <p:spPr>
          <a:xfrm>
            <a:off x="1370700" y="1401575"/>
            <a:ext cx="6402600" cy="26826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17500" rtl="0">
              <a:spcBef>
                <a:spcPts val="100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619" name="Google Shape;619;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 id="2147483658" r:id="rId5"/>
    <p:sldLayoutId id="2147483659" r:id="rId6"/>
    <p:sldLayoutId id="2147483660" r:id="rId7"/>
    <p:sldLayoutId id="2147483661" r:id="rId8"/>
    <p:sldLayoutId id="2147483665" r:id="rId9"/>
    <p:sldLayoutId id="2147483668"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570022" y="490442"/>
            <a:ext cx="7749225" cy="21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 CONCEPTION D'UN SYSTEME DE SURVEILLANCE ENVIRONNEMENTALE </a:t>
            </a:r>
            <a:endParaRPr dirty="0"/>
          </a:p>
        </p:txBody>
      </p:sp>
      <p:sp>
        <p:nvSpPr>
          <p:cNvPr id="832" name="Google Shape;832;p30"/>
          <p:cNvSpPr txBox="1">
            <a:spLocks noGrp="1"/>
          </p:cNvSpPr>
          <p:nvPr>
            <p:ph type="subTitle" idx="1"/>
          </p:nvPr>
        </p:nvSpPr>
        <p:spPr>
          <a:xfrm>
            <a:off x="1217171" y="2841196"/>
            <a:ext cx="6551700" cy="4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 Smart package monitoring</a:t>
            </a:r>
            <a:endParaRPr dirty="0"/>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IoT Solutions - Temperature Monitoring - Headman Labs">
            <a:extLst>
              <a:ext uri="{FF2B5EF4-FFF2-40B4-BE49-F238E27FC236}">
                <a16:creationId xmlns:a16="http://schemas.microsoft.com/office/drawing/2014/main" id="{A206807E-C286-74BC-1FCA-0933FFEB5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24" y="3326348"/>
            <a:ext cx="2120152" cy="15901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FD0C59-7683-13CF-946E-DA5B0222B4DA}"/>
              </a:ext>
            </a:extLst>
          </p:cNvPr>
          <p:cNvSpPr txBox="1"/>
          <p:nvPr/>
        </p:nvSpPr>
        <p:spPr>
          <a:xfrm>
            <a:off x="570022" y="3958407"/>
            <a:ext cx="2899537" cy="523220"/>
          </a:xfrm>
          <a:prstGeom prst="rect">
            <a:avLst/>
          </a:prstGeom>
          <a:noFill/>
        </p:spPr>
        <p:txBody>
          <a:bodyPr wrap="square" rtlCol="0">
            <a:spAutoFit/>
          </a:bodyPr>
          <a:lstStyle/>
          <a:p>
            <a:r>
              <a:rPr lang="fr-FR" dirty="0"/>
              <a:t>Réaliser par : Saad Kouzmane</a:t>
            </a:r>
          </a:p>
          <a:p>
            <a:r>
              <a:rPr lang="fr-FR" dirty="0"/>
              <a:t>Encadré par : Mr Anass Mansouri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035A0-FFF6-5D68-4312-FE4692D66FFE}"/>
              </a:ext>
            </a:extLst>
          </p:cNvPr>
          <p:cNvSpPr>
            <a:spLocks noGrp="1"/>
          </p:cNvSpPr>
          <p:nvPr>
            <p:ph type="body" idx="1"/>
          </p:nvPr>
        </p:nvSpPr>
        <p:spPr>
          <a:xfrm>
            <a:off x="1370700" y="28059"/>
            <a:ext cx="6402600" cy="2682600"/>
          </a:xfrm>
        </p:spPr>
        <p:txBody>
          <a:bodyPr/>
          <a:lstStyle/>
          <a:p>
            <a:r>
              <a:rPr lang="fr-FR" dirty="0"/>
              <a:t>Partie système (Python)</a:t>
            </a:r>
          </a:p>
          <a:p>
            <a:pPr marL="127000" indent="0">
              <a:buNone/>
            </a:pPr>
            <a:br>
              <a:rPr lang="fr-FR" dirty="0"/>
            </a:br>
            <a:endParaRPr lang="fr-FR" dirty="0"/>
          </a:p>
        </p:txBody>
      </p:sp>
      <p:sp>
        <p:nvSpPr>
          <p:cNvPr id="3" name="Title 2">
            <a:extLst>
              <a:ext uri="{FF2B5EF4-FFF2-40B4-BE49-F238E27FC236}">
                <a16:creationId xmlns:a16="http://schemas.microsoft.com/office/drawing/2014/main" id="{94ACCAF4-67F8-55BB-51B2-637DBFA45445}"/>
              </a:ext>
            </a:extLst>
          </p:cNvPr>
          <p:cNvSpPr>
            <a:spLocks noGrp="1"/>
          </p:cNvSpPr>
          <p:nvPr>
            <p:ph type="title"/>
          </p:nvPr>
        </p:nvSpPr>
        <p:spPr/>
        <p:txBody>
          <a:bodyPr/>
          <a:lstStyle/>
          <a:p>
            <a:r>
              <a:rPr lang="fr-FR" dirty="0"/>
              <a:t>Technologue utilise</a:t>
            </a:r>
          </a:p>
        </p:txBody>
      </p:sp>
      <p:sp>
        <p:nvSpPr>
          <p:cNvPr id="4" name="Google Shape;938;p37">
            <a:extLst>
              <a:ext uri="{FF2B5EF4-FFF2-40B4-BE49-F238E27FC236}">
                <a16:creationId xmlns:a16="http://schemas.microsoft.com/office/drawing/2014/main" id="{D31E4B92-73E9-D6FE-50A8-CB625FFCA8F2}"/>
              </a:ext>
            </a:extLst>
          </p:cNvPr>
          <p:cNvSpPr txBox="1">
            <a:spLocks/>
          </p:cNvSpPr>
          <p:nvPr/>
        </p:nvSpPr>
        <p:spPr>
          <a:xfrm>
            <a:off x="1775012" y="3258762"/>
            <a:ext cx="3205258" cy="113154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fr-FR" dirty="0"/>
          </a:p>
        </p:txBody>
      </p:sp>
      <p:sp>
        <p:nvSpPr>
          <p:cNvPr id="7" name="Text Placeholder 1">
            <a:extLst>
              <a:ext uri="{FF2B5EF4-FFF2-40B4-BE49-F238E27FC236}">
                <a16:creationId xmlns:a16="http://schemas.microsoft.com/office/drawing/2014/main" id="{E70174A3-1D14-0DAC-7F1F-F55406479662}"/>
              </a:ext>
            </a:extLst>
          </p:cNvPr>
          <p:cNvSpPr txBox="1">
            <a:spLocks/>
          </p:cNvSpPr>
          <p:nvPr/>
        </p:nvSpPr>
        <p:spPr>
          <a:xfrm>
            <a:off x="1994894" y="2925812"/>
            <a:ext cx="5154212" cy="20486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5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100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9pPr>
          </a:lstStyle>
          <a:p>
            <a:r>
              <a:rPr lang="fr-FR" dirty="0"/>
              <a:t>Acquérir les données de température du capteur DHT11</a:t>
            </a:r>
          </a:p>
          <a:p>
            <a:r>
              <a:rPr lang="fr-FR" dirty="0"/>
              <a:t>Stocker dans  la base de données</a:t>
            </a:r>
            <a:br>
              <a:rPr lang="fr-FR" dirty="0"/>
            </a:br>
            <a:endParaRPr lang="fr-FR" dirty="0"/>
          </a:p>
        </p:txBody>
      </p:sp>
      <p:pic>
        <p:nvPicPr>
          <p:cNvPr id="5122" name="Picture 2" descr="Fichier Python PNG | PNG Mart">
            <a:extLst>
              <a:ext uri="{FF2B5EF4-FFF2-40B4-BE49-F238E27FC236}">
                <a16:creationId xmlns:a16="http://schemas.microsoft.com/office/drawing/2014/main" id="{354D7469-EF81-EC66-88E1-D9B5B2994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034" y="1466806"/>
            <a:ext cx="1353932" cy="135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914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Réalisation</a:t>
            </a:r>
            <a:br>
              <a:rPr lang="fr-FR" dirty="0"/>
            </a:br>
            <a:r>
              <a:rPr lang="fr-FR" dirty="0"/>
              <a:t>Et Résultat</a:t>
            </a:r>
          </a:p>
        </p:txBody>
      </p:sp>
      <p:sp>
        <p:nvSpPr>
          <p:cNvPr id="886" name="Google Shape;886;p35"/>
          <p:cNvSpPr txBox="1">
            <a:spLocks noGrp="1"/>
          </p:cNvSpPr>
          <p:nvPr>
            <p:ph type="title" idx="2"/>
          </p:nvPr>
        </p:nvSpPr>
        <p:spPr>
          <a:xfrm>
            <a:off x="3915449" y="1163052"/>
            <a:ext cx="1561985"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83610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cxnSp>
        <p:nvCxnSpPr>
          <p:cNvPr id="892" name="Google Shape;892;p36"/>
          <p:cNvCxnSpPr>
            <a:stCxn id="893" idx="6"/>
            <a:endCxn id="894" idx="2"/>
          </p:cNvCxnSpPr>
          <p:nvPr/>
        </p:nvCxnSpPr>
        <p:spPr>
          <a:xfrm>
            <a:off x="2173359" y="2001261"/>
            <a:ext cx="1144500" cy="0"/>
          </a:xfrm>
          <a:prstGeom prst="straightConnector1">
            <a:avLst/>
          </a:prstGeom>
          <a:noFill/>
          <a:ln w="28575" cap="rnd" cmpd="sng">
            <a:solidFill>
              <a:schemeClr val="accent1"/>
            </a:solidFill>
            <a:prstDash val="solid"/>
            <a:round/>
            <a:headEnd type="none" w="med" len="med"/>
            <a:tailEnd type="none" w="med" len="med"/>
          </a:ln>
        </p:spPr>
      </p:cxnSp>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Cycle en V du projet</a:t>
            </a:r>
            <a:br>
              <a:rPr lang="en" dirty="0"/>
            </a:br>
            <a:endParaRPr dirty="0"/>
          </a:p>
        </p:txBody>
      </p:sp>
      <p:sp>
        <p:nvSpPr>
          <p:cNvPr id="896" name="Google Shape;896;p36"/>
          <p:cNvSpPr txBox="1">
            <a:spLocks noGrp="1"/>
          </p:cNvSpPr>
          <p:nvPr>
            <p:ph type="subTitle" idx="4294967295"/>
          </p:nvPr>
        </p:nvSpPr>
        <p:spPr>
          <a:xfrm flipH="1">
            <a:off x="856059" y="2622160"/>
            <a:ext cx="1816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200" b="1" dirty="0">
                <a:solidFill>
                  <a:schemeClr val="dk2"/>
                </a:solidFill>
                <a:latin typeface="Orbitron"/>
                <a:ea typeface="Orbitron"/>
                <a:cs typeface="Orbitron"/>
                <a:sym typeface="Orbitron"/>
              </a:rPr>
              <a:t>Définir les exigences</a:t>
            </a:r>
          </a:p>
        </p:txBody>
      </p:sp>
      <p:sp>
        <p:nvSpPr>
          <p:cNvPr id="898" name="Google Shape;898;p36"/>
          <p:cNvSpPr txBox="1">
            <a:spLocks noGrp="1"/>
          </p:cNvSpPr>
          <p:nvPr>
            <p:ph type="subTitle" idx="4294967295"/>
          </p:nvPr>
        </p:nvSpPr>
        <p:spPr>
          <a:xfrm flipH="1">
            <a:off x="4781052" y="2622160"/>
            <a:ext cx="1962497"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200" b="1" dirty="0">
                <a:solidFill>
                  <a:schemeClr val="dk2"/>
                </a:solidFill>
                <a:latin typeface="Orbitron"/>
                <a:ea typeface="Orbitron"/>
                <a:cs typeface="Orbitron"/>
                <a:sym typeface="Orbitron"/>
              </a:rPr>
              <a:t>Développement</a:t>
            </a:r>
            <a:endParaRPr sz="2200" b="1" dirty="0">
              <a:solidFill>
                <a:schemeClr val="dk2"/>
              </a:solidFill>
              <a:latin typeface="Orbitron"/>
              <a:ea typeface="Orbitron"/>
              <a:cs typeface="Orbitron"/>
              <a:sym typeface="Orbitron"/>
            </a:endParaRPr>
          </a:p>
        </p:txBody>
      </p:sp>
      <p:sp>
        <p:nvSpPr>
          <p:cNvPr id="900" name="Google Shape;900;p36"/>
          <p:cNvSpPr txBox="1">
            <a:spLocks noGrp="1"/>
          </p:cNvSpPr>
          <p:nvPr>
            <p:ph type="subTitle" idx="4294967295"/>
          </p:nvPr>
        </p:nvSpPr>
        <p:spPr>
          <a:xfrm flipH="1">
            <a:off x="2818555" y="2622160"/>
            <a:ext cx="1962497"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200" b="1" dirty="0">
                <a:solidFill>
                  <a:schemeClr val="dk2"/>
                </a:solidFill>
                <a:latin typeface="Orbitron"/>
                <a:ea typeface="Orbitron"/>
                <a:cs typeface="Orbitron"/>
                <a:sym typeface="Orbitron"/>
              </a:rPr>
              <a:t>Conception</a:t>
            </a:r>
            <a:endParaRPr sz="2200" b="1" dirty="0">
              <a:solidFill>
                <a:schemeClr val="dk2"/>
              </a:solidFill>
              <a:latin typeface="Orbitron"/>
              <a:ea typeface="Orbitron"/>
              <a:cs typeface="Orbitron"/>
              <a:sym typeface="Orbitron"/>
            </a:endParaRPr>
          </a:p>
        </p:txBody>
      </p:sp>
      <p:sp>
        <p:nvSpPr>
          <p:cNvPr id="902" name="Google Shape;902;p36"/>
          <p:cNvSpPr txBox="1">
            <a:spLocks noGrp="1"/>
          </p:cNvSpPr>
          <p:nvPr>
            <p:ph type="subTitle" idx="4294967295"/>
          </p:nvPr>
        </p:nvSpPr>
        <p:spPr>
          <a:xfrm flipH="1">
            <a:off x="6918766" y="2535060"/>
            <a:ext cx="1816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200" b="1" dirty="0">
                <a:solidFill>
                  <a:schemeClr val="dk2"/>
                </a:solidFill>
                <a:latin typeface="Orbitron"/>
                <a:ea typeface="Orbitron"/>
                <a:cs typeface="Orbitron"/>
                <a:sym typeface="Orbitron"/>
              </a:rPr>
              <a:t>Tests</a:t>
            </a:r>
          </a:p>
        </p:txBody>
      </p:sp>
      <p:sp>
        <p:nvSpPr>
          <p:cNvPr id="893" name="Google Shape;893;p36"/>
          <p:cNvSpPr/>
          <p:nvPr/>
        </p:nvSpPr>
        <p:spPr>
          <a:xfrm>
            <a:off x="1355259" y="1592211"/>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317756" y="1592211"/>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5280253" y="1592211"/>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7242750" y="1592211"/>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txBox="1">
            <a:spLocks noGrp="1"/>
          </p:cNvSpPr>
          <p:nvPr>
            <p:ph type="subTitle" idx="4294967295"/>
          </p:nvPr>
        </p:nvSpPr>
        <p:spPr>
          <a:xfrm flipH="1">
            <a:off x="992109" y="891095"/>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Orbitron"/>
                <a:ea typeface="Orbitron"/>
                <a:cs typeface="Orbitron"/>
                <a:sym typeface="Orbitron"/>
              </a:rPr>
              <a:t>01</a:t>
            </a:r>
            <a:endParaRPr sz="3000" b="1" dirty="0">
              <a:latin typeface="Orbitron"/>
              <a:ea typeface="Orbitron"/>
              <a:cs typeface="Orbitron"/>
              <a:sym typeface="Orbitron"/>
            </a:endParaRPr>
          </a:p>
        </p:txBody>
      </p:sp>
      <p:sp>
        <p:nvSpPr>
          <p:cNvPr id="907" name="Google Shape;907;p36"/>
          <p:cNvSpPr txBox="1">
            <a:spLocks noGrp="1"/>
          </p:cNvSpPr>
          <p:nvPr>
            <p:ph type="subTitle" idx="4294967295"/>
          </p:nvPr>
        </p:nvSpPr>
        <p:spPr>
          <a:xfrm flipH="1">
            <a:off x="4917103" y="891095"/>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Orbitron"/>
                <a:ea typeface="Orbitron"/>
                <a:cs typeface="Orbitron"/>
                <a:sym typeface="Orbitron"/>
              </a:rPr>
              <a:t>03</a:t>
            </a:r>
            <a:endParaRPr sz="3000" b="1">
              <a:latin typeface="Orbitron"/>
              <a:ea typeface="Orbitron"/>
              <a:cs typeface="Orbitron"/>
              <a:sym typeface="Orbitron"/>
            </a:endParaRPr>
          </a:p>
        </p:txBody>
      </p:sp>
      <p:sp>
        <p:nvSpPr>
          <p:cNvPr id="908" name="Google Shape;908;p36"/>
          <p:cNvSpPr txBox="1">
            <a:spLocks noGrp="1"/>
          </p:cNvSpPr>
          <p:nvPr>
            <p:ph type="subTitle" idx="4294967295"/>
          </p:nvPr>
        </p:nvSpPr>
        <p:spPr>
          <a:xfrm flipH="1">
            <a:off x="2954606" y="891095"/>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Orbitron"/>
                <a:ea typeface="Orbitron"/>
                <a:cs typeface="Orbitron"/>
                <a:sym typeface="Orbitron"/>
              </a:rPr>
              <a:t>02</a:t>
            </a:r>
            <a:endParaRPr sz="3000" b="1">
              <a:latin typeface="Orbitron"/>
              <a:ea typeface="Orbitron"/>
              <a:cs typeface="Orbitron"/>
              <a:sym typeface="Orbitron"/>
            </a:endParaRPr>
          </a:p>
        </p:txBody>
      </p:sp>
      <p:sp>
        <p:nvSpPr>
          <p:cNvPr id="909" name="Google Shape;909;p36"/>
          <p:cNvSpPr txBox="1">
            <a:spLocks noGrp="1"/>
          </p:cNvSpPr>
          <p:nvPr>
            <p:ph type="subTitle" idx="4294967295"/>
          </p:nvPr>
        </p:nvSpPr>
        <p:spPr>
          <a:xfrm flipH="1">
            <a:off x="6879600" y="891095"/>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Orbitron"/>
                <a:ea typeface="Orbitron"/>
                <a:cs typeface="Orbitron"/>
                <a:sym typeface="Orbitron"/>
              </a:rPr>
              <a:t>04</a:t>
            </a:r>
            <a:endParaRPr sz="3000" b="1" dirty="0">
              <a:latin typeface="Orbitron"/>
              <a:ea typeface="Orbitron"/>
              <a:cs typeface="Orbitron"/>
              <a:sym typeface="Orbitron"/>
            </a:endParaRPr>
          </a:p>
        </p:txBody>
      </p:sp>
      <p:cxnSp>
        <p:nvCxnSpPr>
          <p:cNvPr id="910" name="Google Shape;910;p36"/>
          <p:cNvCxnSpPr>
            <a:stCxn id="894" idx="6"/>
            <a:endCxn id="904" idx="2"/>
          </p:cNvCxnSpPr>
          <p:nvPr/>
        </p:nvCxnSpPr>
        <p:spPr>
          <a:xfrm>
            <a:off x="4135856" y="2001261"/>
            <a:ext cx="1144500" cy="0"/>
          </a:xfrm>
          <a:prstGeom prst="straightConnector1">
            <a:avLst/>
          </a:prstGeom>
          <a:noFill/>
          <a:ln w="28575" cap="rnd" cmpd="sng">
            <a:solidFill>
              <a:schemeClr val="accent1"/>
            </a:solidFill>
            <a:prstDash val="solid"/>
            <a:round/>
            <a:headEnd type="none" w="med" len="med"/>
            <a:tailEnd type="none" w="med" len="med"/>
          </a:ln>
        </p:spPr>
      </p:cxnSp>
      <p:cxnSp>
        <p:nvCxnSpPr>
          <p:cNvPr id="911" name="Google Shape;911;p36"/>
          <p:cNvCxnSpPr>
            <a:stCxn id="904" idx="6"/>
            <a:endCxn id="905" idx="2"/>
          </p:cNvCxnSpPr>
          <p:nvPr/>
        </p:nvCxnSpPr>
        <p:spPr>
          <a:xfrm>
            <a:off x="6098353" y="2001261"/>
            <a:ext cx="1144500" cy="0"/>
          </a:xfrm>
          <a:prstGeom prst="straightConnector1">
            <a:avLst/>
          </a:prstGeom>
          <a:noFill/>
          <a:ln w="28575" cap="rnd" cmpd="sng">
            <a:solidFill>
              <a:schemeClr val="accent1"/>
            </a:solidFill>
            <a:prstDash val="solid"/>
            <a:round/>
            <a:headEnd type="none" w="med" len="med"/>
            <a:tailEnd type="none" w="med" len="med"/>
          </a:ln>
        </p:spPr>
      </p:cxnSp>
      <p:grpSp>
        <p:nvGrpSpPr>
          <p:cNvPr id="912" name="Google Shape;912;p36"/>
          <p:cNvGrpSpPr/>
          <p:nvPr/>
        </p:nvGrpSpPr>
        <p:grpSpPr>
          <a:xfrm>
            <a:off x="3557153" y="1831635"/>
            <a:ext cx="339306" cy="339253"/>
            <a:chOff x="2685825" y="840375"/>
            <a:chExt cx="481900" cy="481825"/>
          </a:xfrm>
        </p:grpSpPr>
        <p:sp>
          <p:nvSpPr>
            <p:cNvPr id="913" name="Google Shape;913;p36"/>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4" name="Google Shape;914;p36"/>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15" name="Google Shape;915;p36"/>
          <p:cNvGrpSpPr/>
          <p:nvPr/>
        </p:nvGrpSpPr>
        <p:grpSpPr>
          <a:xfrm>
            <a:off x="7476585" y="1831318"/>
            <a:ext cx="350431" cy="339887"/>
            <a:chOff x="3270675" y="841800"/>
            <a:chExt cx="497700" cy="482725"/>
          </a:xfrm>
        </p:grpSpPr>
        <p:sp>
          <p:nvSpPr>
            <p:cNvPr id="916" name="Google Shape;916;p36"/>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7" name="Google Shape;917;p36"/>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8" name="Google Shape;918;p36"/>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19" name="Google Shape;919;p36"/>
          <p:cNvGrpSpPr/>
          <p:nvPr/>
        </p:nvGrpSpPr>
        <p:grpSpPr>
          <a:xfrm>
            <a:off x="5519650" y="1852168"/>
            <a:ext cx="339306" cy="298186"/>
            <a:chOff x="2085450" y="2057100"/>
            <a:chExt cx="481900" cy="423500"/>
          </a:xfrm>
        </p:grpSpPr>
        <p:sp>
          <p:nvSpPr>
            <p:cNvPr id="920" name="Google Shape;920;p36"/>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1" name="Google Shape;921;p36"/>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2" name="Google Shape;922;p36"/>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23" name="Google Shape;923;p36"/>
          <p:cNvGrpSpPr/>
          <p:nvPr/>
        </p:nvGrpSpPr>
        <p:grpSpPr>
          <a:xfrm>
            <a:off x="1594709" y="1831626"/>
            <a:ext cx="339200" cy="339271"/>
            <a:chOff x="5049725" y="2027900"/>
            <a:chExt cx="481750" cy="481850"/>
          </a:xfrm>
        </p:grpSpPr>
        <p:sp>
          <p:nvSpPr>
            <p:cNvPr id="924" name="Google Shape;924;p36"/>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5" name="Google Shape;925;p36"/>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6" name="Google Shape;926;p36"/>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7" name="Google Shape;927;p36"/>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8" name="Google Shape;928;p36"/>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9" name="Google Shape;929;p36"/>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0" name="Google Shape;930;p36"/>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1" name="Google Shape;931;p36"/>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Google Shape;894;p36">
            <a:extLst>
              <a:ext uri="{FF2B5EF4-FFF2-40B4-BE49-F238E27FC236}">
                <a16:creationId xmlns:a16="http://schemas.microsoft.com/office/drawing/2014/main" id="{9806F647-6FD9-64C1-EEF3-71A53A91F4F6}"/>
              </a:ext>
            </a:extLst>
          </p:cNvPr>
          <p:cNvSpPr/>
          <p:nvPr/>
        </p:nvSpPr>
        <p:spPr>
          <a:xfrm>
            <a:off x="4082244" y="3664027"/>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912;p36">
            <a:extLst>
              <a:ext uri="{FF2B5EF4-FFF2-40B4-BE49-F238E27FC236}">
                <a16:creationId xmlns:a16="http://schemas.microsoft.com/office/drawing/2014/main" id="{C8184DA5-08F6-9A72-FDB5-DD466E30856D}"/>
              </a:ext>
            </a:extLst>
          </p:cNvPr>
          <p:cNvGrpSpPr/>
          <p:nvPr/>
        </p:nvGrpSpPr>
        <p:grpSpPr>
          <a:xfrm>
            <a:off x="4329353" y="3903450"/>
            <a:ext cx="339306" cy="339253"/>
            <a:chOff x="2685825" y="840375"/>
            <a:chExt cx="481900" cy="481825"/>
          </a:xfrm>
        </p:grpSpPr>
        <p:sp>
          <p:nvSpPr>
            <p:cNvPr id="7" name="Google Shape;913;p36">
              <a:extLst>
                <a:ext uri="{FF2B5EF4-FFF2-40B4-BE49-F238E27FC236}">
                  <a16:creationId xmlns:a16="http://schemas.microsoft.com/office/drawing/2014/main" id="{51325199-342E-37D2-8E46-C76BAED0F99D}"/>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914;p36">
              <a:extLst>
                <a:ext uri="{FF2B5EF4-FFF2-40B4-BE49-F238E27FC236}">
                  <a16:creationId xmlns:a16="http://schemas.microsoft.com/office/drawing/2014/main" id="{AD3B609B-89D1-5628-F97A-22579B72C3C4}"/>
                </a:ext>
              </a:extLst>
            </p:cNvPr>
            <p:cNvSpPr/>
            <p:nvPr/>
          </p:nvSpPr>
          <p:spPr>
            <a:xfrm>
              <a:off x="2819202"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7" name="Google Shape;896;p36">
            <a:extLst>
              <a:ext uri="{FF2B5EF4-FFF2-40B4-BE49-F238E27FC236}">
                <a16:creationId xmlns:a16="http://schemas.microsoft.com/office/drawing/2014/main" id="{22297E0F-F9CC-05AF-F971-633D2B28E8B6}"/>
              </a:ext>
            </a:extLst>
          </p:cNvPr>
          <p:cNvSpPr txBox="1">
            <a:spLocks/>
          </p:cNvSpPr>
          <p:nvPr/>
        </p:nvSpPr>
        <p:spPr>
          <a:xfrm flipH="1">
            <a:off x="3169940" y="4588985"/>
            <a:ext cx="2928413"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Roboto"/>
              <a:buChar char="●"/>
              <a:defRPr sz="15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9pPr>
          </a:lstStyle>
          <a:p>
            <a:pPr marL="0" indent="0" algn="ctr">
              <a:buFont typeface="Roboto"/>
              <a:buNone/>
            </a:pPr>
            <a:r>
              <a:rPr lang="fr-FR" sz="2200" b="1" dirty="0">
                <a:solidFill>
                  <a:schemeClr val="dk2"/>
                </a:solidFill>
                <a:latin typeface="Orbitron"/>
                <a:ea typeface="Orbitron"/>
                <a:cs typeface="Orbitron"/>
                <a:sym typeface="Orbitron"/>
              </a:rPr>
              <a:t>Déploiement</a:t>
            </a:r>
          </a:p>
        </p:txBody>
      </p:sp>
      <p:sp>
        <p:nvSpPr>
          <p:cNvPr id="28" name="Google Shape;909;p36">
            <a:extLst>
              <a:ext uri="{FF2B5EF4-FFF2-40B4-BE49-F238E27FC236}">
                <a16:creationId xmlns:a16="http://schemas.microsoft.com/office/drawing/2014/main" id="{EB8EE477-759C-CB12-FBF9-DD15128C55DE}"/>
              </a:ext>
            </a:extLst>
          </p:cNvPr>
          <p:cNvSpPr txBox="1">
            <a:spLocks/>
          </p:cNvSpPr>
          <p:nvPr/>
        </p:nvSpPr>
        <p:spPr>
          <a:xfrm flipH="1">
            <a:off x="3735853" y="3168072"/>
            <a:ext cx="15444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Roboto"/>
              <a:buChar char="●"/>
              <a:defRPr sz="15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9pPr>
          </a:lstStyle>
          <a:p>
            <a:pPr marL="0" indent="0" algn="ctr">
              <a:buFont typeface="Roboto"/>
              <a:buNone/>
            </a:pPr>
            <a:r>
              <a:rPr lang="en" sz="3000" b="1" dirty="0">
                <a:latin typeface="Orbitron"/>
                <a:ea typeface="Orbitron"/>
                <a:cs typeface="Orbitron"/>
                <a:sym typeface="Orbitron"/>
              </a:rPr>
              <a:t>05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23A05D-8514-6A26-41D5-97CD72848603}"/>
              </a:ext>
            </a:extLst>
          </p:cNvPr>
          <p:cNvSpPr>
            <a:spLocks noGrp="1"/>
          </p:cNvSpPr>
          <p:nvPr>
            <p:ph type="body" idx="1"/>
          </p:nvPr>
        </p:nvSpPr>
        <p:spPr>
          <a:xfrm>
            <a:off x="824485" y="2298044"/>
            <a:ext cx="6402600" cy="2682600"/>
          </a:xfrm>
        </p:spPr>
        <p:txBody>
          <a:bodyPr/>
          <a:lstStyle/>
          <a:p>
            <a:r>
              <a:rPr lang="fr-FR" dirty="0"/>
              <a:t>Capteurs: Les capteurs utilisés pour surveiller l'environnement doivent être suffisamment précis et fiables pour fournir des données de qualité. </a:t>
            </a:r>
          </a:p>
          <a:p>
            <a:r>
              <a:rPr lang="fr-FR" dirty="0"/>
              <a:t>Connexion: Le système doit être en mesure de communiquer les données collectées aux utilisateurs. Il</a:t>
            </a:r>
          </a:p>
          <a:p>
            <a:r>
              <a:rPr lang="fr-FR" dirty="0"/>
              <a:t>Stockage et analyse de données: Les données collectées doivent être stockées de manière sécurisée et accessible. </a:t>
            </a:r>
          </a:p>
          <a:p>
            <a:pPr marL="127000" indent="0">
              <a:buNone/>
            </a:pPr>
            <a:endParaRPr lang="fr-FR" dirty="0"/>
          </a:p>
          <a:p>
            <a:r>
              <a:rPr lang="fr-FR" dirty="0"/>
              <a:t>Alimentation: Les composants du système doivent être alimentés de manière fiable pour assurer un fonctionnement continu.</a:t>
            </a:r>
          </a:p>
          <a:p>
            <a:endParaRPr lang="fr-FR" dirty="0"/>
          </a:p>
          <a:p>
            <a:r>
              <a:rPr lang="fr-FR" dirty="0"/>
              <a:t>Facilité d'utilisation: Le système doit être facile à utiliser et à comprendre pour les utilisateurs, avec une interface utilisateur conviviale.</a:t>
            </a:r>
          </a:p>
          <a:p>
            <a:endParaRPr lang="fr-FR" dirty="0"/>
          </a:p>
        </p:txBody>
      </p:sp>
      <p:pic>
        <p:nvPicPr>
          <p:cNvPr id="7" name="Picture 6">
            <a:extLst>
              <a:ext uri="{FF2B5EF4-FFF2-40B4-BE49-F238E27FC236}">
                <a16:creationId xmlns:a16="http://schemas.microsoft.com/office/drawing/2014/main" id="{BA4249F5-7104-C8C9-4701-C414A86D5F42}"/>
              </a:ext>
            </a:extLst>
          </p:cNvPr>
          <p:cNvPicPr>
            <a:picLocks noChangeAspect="1"/>
          </p:cNvPicPr>
          <p:nvPr/>
        </p:nvPicPr>
        <p:blipFill>
          <a:blip r:embed="rId2"/>
          <a:stretch>
            <a:fillRect/>
          </a:stretch>
        </p:blipFill>
        <p:spPr>
          <a:xfrm>
            <a:off x="3757478" y="162856"/>
            <a:ext cx="1316460" cy="1802838"/>
          </a:xfrm>
          <a:prstGeom prst="rect">
            <a:avLst/>
          </a:prstGeom>
        </p:spPr>
      </p:pic>
    </p:spTree>
    <p:extLst>
      <p:ext uri="{BB962C8B-B14F-4D97-AF65-F5344CB8AC3E}">
        <p14:creationId xmlns:p14="http://schemas.microsoft.com/office/powerpoint/2010/main" val="333037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3AF8C9-036C-528A-0A24-8F17BF7A8A6F}"/>
              </a:ext>
            </a:extLst>
          </p:cNvPr>
          <p:cNvPicPr>
            <a:picLocks noChangeAspect="1"/>
          </p:cNvPicPr>
          <p:nvPr/>
        </p:nvPicPr>
        <p:blipFill>
          <a:blip r:embed="rId3"/>
          <a:stretch>
            <a:fillRect/>
          </a:stretch>
        </p:blipFill>
        <p:spPr>
          <a:xfrm>
            <a:off x="3154034" y="0"/>
            <a:ext cx="1408151" cy="1712259"/>
          </a:xfrm>
          <a:prstGeom prst="rect">
            <a:avLst/>
          </a:prstGeom>
        </p:spPr>
      </p:pic>
      <p:pic>
        <p:nvPicPr>
          <p:cNvPr id="6" name="Picture 5">
            <a:extLst>
              <a:ext uri="{FF2B5EF4-FFF2-40B4-BE49-F238E27FC236}">
                <a16:creationId xmlns:a16="http://schemas.microsoft.com/office/drawing/2014/main" id="{3CFCBFA6-FF43-312E-3C4F-127B5BD85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57" y="1577788"/>
            <a:ext cx="2379781" cy="3247670"/>
          </a:xfrm>
          <a:prstGeom prst="rect">
            <a:avLst/>
          </a:prstGeom>
        </p:spPr>
      </p:pic>
      <p:pic>
        <p:nvPicPr>
          <p:cNvPr id="7" name="Picture 6">
            <a:extLst>
              <a:ext uri="{FF2B5EF4-FFF2-40B4-BE49-F238E27FC236}">
                <a16:creationId xmlns:a16="http://schemas.microsoft.com/office/drawing/2014/main" id="{AA3D85F0-E285-24C3-BBC9-F1D6059E89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3378" y="1712259"/>
            <a:ext cx="1024255" cy="3278505"/>
          </a:xfrm>
          <a:prstGeom prst="rect">
            <a:avLst/>
          </a:prstGeom>
        </p:spPr>
      </p:pic>
      <p:pic>
        <p:nvPicPr>
          <p:cNvPr id="8" name="Picture 7">
            <a:extLst>
              <a:ext uri="{FF2B5EF4-FFF2-40B4-BE49-F238E27FC236}">
                <a16:creationId xmlns:a16="http://schemas.microsoft.com/office/drawing/2014/main" id="{D9C0ADBB-B8F2-A393-EEA4-414470DE46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6156" y="1577788"/>
            <a:ext cx="1973571" cy="3085371"/>
          </a:xfrm>
          <a:prstGeom prst="rect">
            <a:avLst/>
          </a:prstGeom>
        </p:spPr>
      </p:pic>
    </p:spTree>
    <p:extLst>
      <p:ext uri="{BB962C8B-B14F-4D97-AF65-F5344CB8AC3E}">
        <p14:creationId xmlns:p14="http://schemas.microsoft.com/office/powerpoint/2010/main" val="123741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95B35B-D9C0-CCCD-A5F6-BC587C2795F9}"/>
              </a:ext>
            </a:extLst>
          </p:cNvPr>
          <p:cNvPicPr>
            <a:picLocks noChangeAspect="1"/>
          </p:cNvPicPr>
          <p:nvPr/>
        </p:nvPicPr>
        <p:blipFill>
          <a:blip r:embed="rId2"/>
          <a:stretch>
            <a:fillRect/>
          </a:stretch>
        </p:blipFill>
        <p:spPr>
          <a:xfrm>
            <a:off x="2762712" y="118539"/>
            <a:ext cx="1929850" cy="1525624"/>
          </a:xfrm>
          <a:prstGeom prst="rect">
            <a:avLst/>
          </a:prstGeom>
        </p:spPr>
      </p:pic>
      <p:pic>
        <p:nvPicPr>
          <p:cNvPr id="6" name="Picture 5">
            <a:extLst>
              <a:ext uri="{FF2B5EF4-FFF2-40B4-BE49-F238E27FC236}">
                <a16:creationId xmlns:a16="http://schemas.microsoft.com/office/drawing/2014/main" id="{6E2F0F36-D511-3B53-1D7F-364B4238F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705" y="2398830"/>
            <a:ext cx="3448050" cy="342900"/>
          </a:xfrm>
          <a:prstGeom prst="rect">
            <a:avLst/>
          </a:prstGeom>
        </p:spPr>
      </p:pic>
      <p:pic>
        <p:nvPicPr>
          <p:cNvPr id="7" name="Picture 6">
            <a:extLst>
              <a:ext uri="{FF2B5EF4-FFF2-40B4-BE49-F238E27FC236}">
                <a16:creationId xmlns:a16="http://schemas.microsoft.com/office/drawing/2014/main" id="{FD033412-1CE5-8274-BC1E-DF2B1EEA7E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1458" y="3373419"/>
            <a:ext cx="3552825" cy="647700"/>
          </a:xfrm>
          <a:prstGeom prst="rect">
            <a:avLst/>
          </a:prstGeom>
        </p:spPr>
      </p:pic>
      <p:pic>
        <p:nvPicPr>
          <p:cNvPr id="8" name="Picture 7">
            <a:extLst>
              <a:ext uri="{FF2B5EF4-FFF2-40B4-BE49-F238E27FC236}">
                <a16:creationId xmlns:a16="http://schemas.microsoft.com/office/drawing/2014/main" id="{36B39761-F15A-2605-F638-187A5172B6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61105" y="2930113"/>
            <a:ext cx="3143250" cy="352425"/>
          </a:xfrm>
          <a:prstGeom prst="rect">
            <a:avLst/>
          </a:prstGeom>
          <a:noFill/>
          <a:ln>
            <a:noFill/>
          </a:ln>
        </p:spPr>
      </p:pic>
      <p:sp>
        <p:nvSpPr>
          <p:cNvPr id="10" name="TextBox 9">
            <a:extLst>
              <a:ext uri="{FF2B5EF4-FFF2-40B4-BE49-F238E27FC236}">
                <a16:creationId xmlns:a16="http://schemas.microsoft.com/office/drawing/2014/main" id="{0B371F53-A37A-CCDA-4427-334EEB15266D}"/>
              </a:ext>
            </a:extLst>
          </p:cNvPr>
          <p:cNvSpPr txBox="1"/>
          <p:nvPr/>
        </p:nvSpPr>
        <p:spPr>
          <a:xfrm>
            <a:off x="1750920" y="1832546"/>
            <a:ext cx="3953435" cy="307777"/>
          </a:xfrm>
          <a:prstGeom prst="rect">
            <a:avLst/>
          </a:prstGeom>
          <a:noFill/>
        </p:spPr>
        <p:txBody>
          <a:bodyPr wrap="square" rtlCol="0">
            <a:spAutoFit/>
          </a:bodyPr>
          <a:lstStyle/>
          <a:p>
            <a:r>
              <a:rPr lang="fr-FR" dirty="0"/>
              <a:t>Les résultat des codes développés et leurs test:</a:t>
            </a:r>
          </a:p>
        </p:txBody>
      </p:sp>
      <p:pic>
        <p:nvPicPr>
          <p:cNvPr id="11" name="Picture 10">
            <a:extLst>
              <a:ext uri="{FF2B5EF4-FFF2-40B4-BE49-F238E27FC236}">
                <a16:creationId xmlns:a16="http://schemas.microsoft.com/office/drawing/2014/main" id="{DF9DB8E2-799A-D011-3088-B1296E692E98}"/>
              </a:ext>
            </a:extLst>
          </p:cNvPr>
          <p:cNvPicPr>
            <a:picLocks noChangeAspect="1"/>
          </p:cNvPicPr>
          <p:nvPr/>
        </p:nvPicPr>
        <p:blipFill>
          <a:blip r:embed="rId6"/>
          <a:stretch>
            <a:fillRect/>
          </a:stretch>
        </p:blipFill>
        <p:spPr>
          <a:xfrm>
            <a:off x="4780276" y="-30373"/>
            <a:ext cx="1255774" cy="1772038"/>
          </a:xfrm>
          <a:prstGeom prst="rect">
            <a:avLst/>
          </a:prstGeom>
        </p:spPr>
      </p:pic>
    </p:spTree>
    <p:extLst>
      <p:ext uri="{BB962C8B-B14F-4D97-AF65-F5344CB8AC3E}">
        <p14:creationId xmlns:p14="http://schemas.microsoft.com/office/powerpoint/2010/main" val="153920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AC409B-245E-CD97-5BD6-CE61BA8FD993}"/>
              </a:ext>
            </a:extLst>
          </p:cNvPr>
          <p:cNvPicPr>
            <a:picLocks noChangeAspect="1"/>
          </p:cNvPicPr>
          <p:nvPr/>
        </p:nvPicPr>
        <p:blipFill>
          <a:blip r:embed="rId2"/>
          <a:stretch>
            <a:fillRect/>
          </a:stretch>
        </p:blipFill>
        <p:spPr>
          <a:xfrm>
            <a:off x="3734829" y="0"/>
            <a:ext cx="1674341" cy="1347935"/>
          </a:xfrm>
          <a:prstGeom prst="rect">
            <a:avLst/>
          </a:prstGeom>
        </p:spPr>
      </p:pic>
      <p:pic>
        <p:nvPicPr>
          <p:cNvPr id="6" name="Picture 5">
            <a:extLst>
              <a:ext uri="{FF2B5EF4-FFF2-40B4-BE49-F238E27FC236}">
                <a16:creationId xmlns:a16="http://schemas.microsoft.com/office/drawing/2014/main" id="{0D2507CC-95AB-75CC-A228-9DE1F48AB17A}"/>
              </a:ext>
            </a:extLst>
          </p:cNvPr>
          <p:cNvPicPr>
            <a:picLocks noChangeAspect="1"/>
          </p:cNvPicPr>
          <p:nvPr/>
        </p:nvPicPr>
        <p:blipFill>
          <a:blip r:embed="rId3"/>
          <a:stretch>
            <a:fillRect/>
          </a:stretch>
        </p:blipFill>
        <p:spPr>
          <a:xfrm>
            <a:off x="2303189" y="1446545"/>
            <a:ext cx="4537621" cy="3336357"/>
          </a:xfrm>
          <a:prstGeom prst="rect">
            <a:avLst/>
          </a:prstGeom>
        </p:spPr>
      </p:pic>
    </p:spTree>
    <p:extLst>
      <p:ext uri="{BB962C8B-B14F-4D97-AF65-F5344CB8AC3E}">
        <p14:creationId xmlns:p14="http://schemas.microsoft.com/office/powerpoint/2010/main" val="1770398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159449"/>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886" name="Google Shape;886;p35"/>
          <p:cNvSpPr txBox="1">
            <a:spLocks noGrp="1"/>
          </p:cNvSpPr>
          <p:nvPr>
            <p:ph type="title" idx="2"/>
          </p:nvPr>
        </p:nvSpPr>
        <p:spPr>
          <a:xfrm>
            <a:off x="3915449" y="1163052"/>
            <a:ext cx="1561985"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414296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51"/>
          <p:cNvSpPr txBox="1">
            <a:spLocks noGrp="1"/>
          </p:cNvSpPr>
          <p:nvPr>
            <p:ph type="body" idx="1"/>
          </p:nvPr>
        </p:nvSpPr>
        <p:spPr>
          <a:xfrm>
            <a:off x="1209335" y="1589834"/>
            <a:ext cx="6402600" cy="2682600"/>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fr-FR" dirty="0"/>
              <a:t>Le projet de conception d'un système de surveillance environnementale est un projet ambitieux qui vise à fournir une solution pour surveiller les paramètres environnementaux tels que la température, l'humidité, la qualité de l'air et la luminosité dans un environnement donné.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L'objectif principal de ce projet est de concevoir un système efficace et fiable qui peut surveiller en temps réel les paramètres environnementaux et fournir des alertes lorsque ces paramètres sortent des limites prédéfinies. Le système peut être utilisé dans diverses applications, telles que la surveillance des transportation de produit sensible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 projet implique plusieurs étapes, notamment la collecte des exigences, la conception de l'architecture système, le choix des capteurs appropriés, </a:t>
            </a:r>
          </a:p>
        </p:txBody>
      </p:sp>
      <p:sp>
        <p:nvSpPr>
          <p:cNvPr id="1214" name="Google Shape;1214;p5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Tree>
    <p:extLst>
      <p:ext uri="{BB962C8B-B14F-4D97-AF65-F5344CB8AC3E}">
        <p14:creationId xmlns:p14="http://schemas.microsoft.com/office/powerpoint/2010/main" val="650182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44"/>
          <p:cNvSpPr txBox="1">
            <a:spLocks noGrp="1"/>
          </p:cNvSpPr>
          <p:nvPr>
            <p:ph type="title"/>
          </p:nvPr>
        </p:nvSpPr>
        <p:spPr>
          <a:xfrm>
            <a:off x="822000" y="1658157"/>
            <a:ext cx="7499700" cy="12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Merci pour</a:t>
            </a:r>
            <a:br>
              <a:rPr lang="en" dirty="0"/>
            </a:br>
            <a:r>
              <a:rPr lang="en" dirty="0"/>
              <a:t>votre attention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847" name="Google Shape;847;p32"/>
          <p:cNvSpPr txBox="1">
            <a:spLocks noGrp="1"/>
          </p:cNvSpPr>
          <p:nvPr>
            <p:ph type="title"/>
          </p:nvPr>
        </p:nvSpPr>
        <p:spPr>
          <a:xfrm>
            <a:off x="2100875" y="1278011"/>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48" name="Google Shape;848;p32"/>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Problème</a:t>
            </a:r>
            <a:r>
              <a:rPr lang="en" dirty="0"/>
              <a:t> et buts</a:t>
            </a:r>
            <a:endParaRPr dirty="0"/>
          </a:p>
        </p:txBody>
      </p:sp>
      <p:sp>
        <p:nvSpPr>
          <p:cNvPr id="850" name="Google Shape;850;p32"/>
          <p:cNvSpPr txBox="1">
            <a:spLocks noGrp="1"/>
          </p:cNvSpPr>
          <p:nvPr>
            <p:ph type="title" idx="3"/>
          </p:nvPr>
        </p:nvSpPr>
        <p:spPr>
          <a:xfrm>
            <a:off x="5958325" y="1278011"/>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1" name="Google Shape;851;p32"/>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Conception du projet</a:t>
            </a:r>
            <a:endParaRPr dirty="0"/>
          </a:p>
        </p:txBody>
      </p:sp>
      <p:sp>
        <p:nvSpPr>
          <p:cNvPr id="853" name="Google Shape;853;p32"/>
          <p:cNvSpPr txBox="1">
            <a:spLocks noGrp="1"/>
          </p:cNvSpPr>
          <p:nvPr>
            <p:ph type="title" idx="6"/>
          </p:nvPr>
        </p:nvSpPr>
        <p:spPr>
          <a:xfrm>
            <a:off x="2100875" y="3002952"/>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4" name="Google Shape;854;p32"/>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Realiastion</a:t>
            </a:r>
          </a:p>
          <a:p>
            <a:pPr marL="0" lvl="0" indent="0" algn="ctr" rtl="0">
              <a:spcBef>
                <a:spcPts val="0"/>
              </a:spcBef>
              <a:spcAft>
                <a:spcPts val="0"/>
              </a:spcAft>
              <a:buNone/>
            </a:pPr>
            <a:r>
              <a:rPr lang="fr-FR" dirty="0"/>
              <a:t>E</a:t>
            </a:r>
            <a:r>
              <a:rPr lang="en" dirty="0"/>
              <a:t>t Resultat</a:t>
            </a:r>
            <a:endParaRPr dirty="0"/>
          </a:p>
        </p:txBody>
      </p:sp>
      <p:sp>
        <p:nvSpPr>
          <p:cNvPr id="856" name="Google Shape;856;p32"/>
          <p:cNvSpPr txBox="1">
            <a:spLocks noGrp="1"/>
          </p:cNvSpPr>
          <p:nvPr>
            <p:ph type="title" idx="13"/>
          </p:nvPr>
        </p:nvSpPr>
        <p:spPr>
          <a:xfrm>
            <a:off x="5958325" y="3002952"/>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57" name="Google Shape;857;p32"/>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Problème et buts</a:t>
            </a:r>
          </a:p>
        </p:txBody>
      </p:sp>
      <p:sp>
        <p:nvSpPr>
          <p:cNvPr id="886" name="Google Shape;886;p35"/>
          <p:cNvSpPr txBox="1">
            <a:spLocks noGrp="1"/>
          </p:cNvSpPr>
          <p:nvPr>
            <p:ph type="title" idx="2"/>
          </p:nvPr>
        </p:nvSpPr>
        <p:spPr>
          <a:xfrm>
            <a:off x="3915450" y="1163052"/>
            <a:ext cx="13131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51"/>
          <p:cNvSpPr txBox="1">
            <a:spLocks noGrp="1"/>
          </p:cNvSpPr>
          <p:nvPr>
            <p:ph type="body" idx="1"/>
          </p:nvPr>
        </p:nvSpPr>
        <p:spPr>
          <a:xfrm>
            <a:off x="1209335" y="1589834"/>
            <a:ext cx="6402600" cy="2682600"/>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fr-FR" dirty="0"/>
              <a:t>Le projet concerne la surveillance environnementale pendant la livraison de colis et de marchandises.</a:t>
            </a:r>
          </a:p>
          <a:p>
            <a:pPr marL="285750" indent="-285750">
              <a:buFont typeface="Arial" panose="020B0604020202020204" pitchFamily="34" charset="0"/>
              <a:buChar char="•"/>
            </a:pPr>
            <a:r>
              <a:rPr lang="fr-FR" dirty="0"/>
              <a:t>Les conditions environnementales comme la température, l'humidité et la pression peuvent affecter la qualité et l'état des produits transportés.</a:t>
            </a:r>
          </a:p>
          <a:p>
            <a:pPr marL="285750" indent="-285750">
              <a:buFont typeface="Arial" panose="020B0604020202020204" pitchFamily="34" charset="0"/>
              <a:buChar char="•"/>
            </a:pPr>
            <a:r>
              <a:rPr lang="fr-FR" dirty="0"/>
              <a:t>Le système de surveillance utilise des capteurs connectés à Internet pour collecter des données en temps réel.</a:t>
            </a:r>
          </a:p>
          <a:p>
            <a:pPr marL="285750" indent="-285750">
              <a:buFont typeface="Arial" panose="020B0604020202020204" pitchFamily="34" charset="0"/>
              <a:buChar char="•"/>
            </a:pPr>
            <a:r>
              <a:rPr lang="fr-FR" dirty="0"/>
              <a:t>Les capteurs sont installés dans les véhicules de transport et dans les conteneurs de stockage des produits.</a:t>
            </a:r>
          </a:p>
          <a:p>
            <a:pPr marL="285750" indent="-285750">
              <a:buFont typeface="Arial" panose="020B0604020202020204" pitchFamily="34" charset="0"/>
              <a:buChar char="•"/>
            </a:pPr>
            <a:r>
              <a:rPr lang="fr-FR" dirty="0"/>
              <a:t>Les données collectées sont transmises sans fil à une plateforme de surveillance en ligne accessible en temps réel.</a:t>
            </a:r>
          </a:p>
          <a:p>
            <a:pPr marL="285750" indent="-285750">
              <a:buFont typeface="Arial" panose="020B0604020202020204" pitchFamily="34" charset="0"/>
              <a:buChar char="•"/>
            </a:pPr>
            <a:r>
              <a:rPr lang="fr-FR" dirty="0"/>
              <a:t>Les utilisateurs peuvent surveiller les données collectées et recevoir des alertes en cas de variation des conditions environnementales en dehors des limites de tolérance définies.</a:t>
            </a:r>
          </a:p>
          <a:p>
            <a:pPr marL="285750" indent="-285750">
              <a:buFont typeface="Arial" panose="020B0604020202020204" pitchFamily="34" charset="0"/>
              <a:buChar char="•"/>
            </a:pPr>
            <a:r>
              <a:rPr lang="fr-FR" dirty="0"/>
              <a:t>Le système permet aux utilisateurs de prendre des mesures pour corriger les conditions environnementales et garantir la sécurité et la qualité des produits transportés.</a:t>
            </a:r>
          </a:p>
        </p:txBody>
      </p:sp>
      <p:sp>
        <p:nvSpPr>
          <p:cNvPr id="1214" name="Google Shape;1214;p5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Conception du projet</a:t>
            </a:r>
            <a:endParaRPr dirty="0"/>
          </a:p>
        </p:txBody>
      </p:sp>
      <p:sp>
        <p:nvSpPr>
          <p:cNvPr id="886" name="Google Shape;886;p35"/>
          <p:cNvSpPr txBox="1">
            <a:spLocks noGrp="1"/>
          </p:cNvSpPr>
          <p:nvPr>
            <p:ph type="title" idx="2"/>
          </p:nvPr>
        </p:nvSpPr>
        <p:spPr>
          <a:xfrm>
            <a:off x="3915449" y="1163052"/>
            <a:ext cx="1561985"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85532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7"/>
          <p:cNvSpPr txBox="1">
            <a:spLocks noGrp="1"/>
          </p:cNvSpPr>
          <p:nvPr>
            <p:ph type="subTitle" idx="1"/>
          </p:nvPr>
        </p:nvSpPr>
        <p:spPr>
          <a:xfrm>
            <a:off x="777784" y="3314033"/>
            <a:ext cx="22878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DHT11</a:t>
            </a:r>
            <a:endParaRPr dirty="0"/>
          </a:p>
        </p:txBody>
      </p:sp>
      <p:sp>
        <p:nvSpPr>
          <p:cNvPr id="937" name="Google Shape;937;p37"/>
          <p:cNvSpPr txBox="1">
            <a:spLocks noGrp="1"/>
          </p:cNvSpPr>
          <p:nvPr>
            <p:ph type="subTitle" idx="4"/>
          </p:nvPr>
        </p:nvSpPr>
        <p:spPr>
          <a:xfrm>
            <a:off x="3428103" y="3314033"/>
            <a:ext cx="22878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GPS Neo-6M</a:t>
            </a:r>
            <a:endParaRPr dirty="0"/>
          </a:p>
        </p:txBody>
      </p:sp>
      <p:sp>
        <p:nvSpPr>
          <p:cNvPr id="938" name="Google Shape;938;p37"/>
          <p:cNvSpPr txBox="1">
            <a:spLocks noGrp="1"/>
          </p:cNvSpPr>
          <p:nvPr>
            <p:ph type="subTitle" idx="2"/>
          </p:nvPr>
        </p:nvSpPr>
        <p:spPr>
          <a:xfrm>
            <a:off x="756093" y="3783869"/>
            <a:ext cx="2287800" cy="8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 un capteur de température et d'humidité numérique à</a:t>
            </a:r>
            <a:endParaRPr dirty="0"/>
          </a:p>
        </p:txBody>
      </p:sp>
      <p:sp>
        <p:nvSpPr>
          <p:cNvPr id="939" name="Google Shape;939;p37"/>
          <p:cNvSpPr txBox="1">
            <a:spLocks noGrp="1"/>
          </p:cNvSpPr>
          <p:nvPr>
            <p:ph type="subTitle" idx="7"/>
          </p:nvPr>
        </p:nvSpPr>
        <p:spPr>
          <a:xfrm>
            <a:off x="6078415" y="3314033"/>
            <a:ext cx="2503701"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Servo moteur</a:t>
            </a:r>
            <a:endParaRPr dirty="0"/>
          </a:p>
        </p:txBody>
      </p:sp>
      <p:sp>
        <p:nvSpPr>
          <p:cNvPr id="943" name="Google Shape;943;p37"/>
          <p:cNvSpPr txBox="1">
            <a:spLocks noGrp="1"/>
          </p:cNvSpPr>
          <p:nvPr>
            <p:ph type="subTitle" idx="5"/>
          </p:nvPr>
        </p:nvSpPr>
        <p:spPr>
          <a:xfrm>
            <a:off x="3446032" y="4016951"/>
            <a:ext cx="2287800" cy="8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Module, fournit des informations de positionnement précises en temps réel avec connexion série standard.</a:t>
            </a:r>
            <a:endParaRPr dirty="0"/>
          </a:p>
        </p:txBody>
      </p:sp>
      <p:sp>
        <p:nvSpPr>
          <p:cNvPr id="944" name="Google Shape;944;p37"/>
          <p:cNvSpPr txBox="1">
            <a:spLocks noGrp="1"/>
          </p:cNvSpPr>
          <p:nvPr>
            <p:ph type="subTitle" idx="8"/>
          </p:nvPr>
        </p:nvSpPr>
        <p:spPr>
          <a:xfrm>
            <a:off x="6100107" y="3783869"/>
            <a:ext cx="2287800" cy="8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Un servo est un moteur électrique qui est utilisé pour contrôler la position d'un objet en rotation</a:t>
            </a:r>
            <a:endParaRPr dirty="0"/>
          </a:p>
        </p:txBody>
      </p:sp>
      <p:sp>
        <p:nvSpPr>
          <p:cNvPr id="945" name="Google Shape;945;p37"/>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 materiel utiliser</a:t>
            </a:r>
            <a:endParaRPr dirty="0"/>
          </a:p>
        </p:txBody>
      </p:sp>
      <p:pic>
        <p:nvPicPr>
          <p:cNvPr id="1026" name="Picture 2" descr="DHT11 Temperature and Humidity Sensor Module Breakout">
            <a:extLst>
              <a:ext uri="{FF2B5EF4-FFF2-40B4-BE49-F238E27FC236}">
                <a16:creationId xmlns:a16="http://schemas.microsoft.com/office/drawing/2014/main" id="{DD144699-79BB-0C4F-0CAA-19C5D8E31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394" y="1224301"/>
            <a:ext cx="1953185" cy="19531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PS Neo-6M V2 - Maroc Moussasoft">
            <a:extLst>
              <a:ext uri="{FF2B5EF4-FFF2-40B4-BE49-F238E27FC236}">
                <a16:creationId xmlns:a16="http://schemas.microsoft.com/office/drawing/2014/main" id="{1EF26D3F-FF0A-B7A0-BF62-49F0087750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032" y="1285773"/>
            <a:ext cx="2287800" cy="18302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rvo moteur SG90 360° rotation continu - Microcell">
            <a:extLst>
              <a:ext uri="{FF2B5EF4-FFF2-40B4-BE49-F238E27FC236}">
                <a16:creationId xmlns:a16="http://schemas.microsoft.com/office/drawing/2014/main" id="{32E9117B-8FE8-BFA3-87DB-9243619C97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797" y="1313016"/>
            <a:ext cx="2440320" cy="183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86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035A0-FFF6-5D68-4312-FE4692D66FFE}"/>
              </a:ext>
            </a:extLst>
          </p:cNvPr>
          <p:cNvSpPr>
            <a:spLocks noGrp="1"/>
          </p:cNvSpPr>
          <p:nvPr>
            <p:ph type="body" idx="1"/>
          </p:nvPr>
        </p:nvSpPr>
        <p:spPr>
          <a:xfrm>
            <a:off x="1370700" y="28059"/>
            <a:ext cx="6402600" cy="2682600"/>
          </a:xfrm>
        </p:spPr>
        <p:txBody>
          <a:bodyPr/>
          <a:lstStyle/>
          <a:p>
            <a:r>
              <a:rPr lang="fr-FR" dirty="0"/>
              <a:t>Partie Web</a:t>
            </a:r>
          </a:p>
          <a:p>
            <a:pPr marL="127000" indent="0">
              <a:buNone/>
            </a:pPr>
            <a:br>
              <a:rPr lang="fr-FR" dirty="0"/>
            </a:br>
            <a:endParaRPr lang="fr-FR" dirty="0"/>
          </a:p>
        </p:txBody>
      </p:sp>
      <p:sp>
        <p:nvSpPr>
          <p:cNvPr id="3" name="Title 2">
            <a:extLst>
              <a:ext uri="{FF2B5EF4-FFF2-40B4-BE49-F238E27FC236}">
                <a16:creationId xmlns:a16="http://schemas.microsoft.com/office/drawing/2014/main" id="{94ACCAF4-67F8-55BB-51B2-637DBFA45445}"/>
              </a:ext>
            </a:extLst>
          </p:cNvPr>
          <p:cNvSpPr>
            <a:spLocks noGrp="1"/>
          </p:cNvSpPr>
          <p:nvPr>
            <p:ph type="title"/>
          </p:nvPr>
        </p:nvSpPr>
        <p:spPr/>
        <p:txBody>
          <a:bodyPr/>
          <a:lstStyle/>
          <a:p>
            <a:r>
              <a:rPr lang="fr-FR" dirty="0"/>
              <a:t>Technologue utiliser</a:t>
            </a:r>
          </a:p>
        </p:txBody>
      </p:sp>
      <p:pic>
        <p:nvPicPr>
          <p:cNvPr id="2052" name="Picture 4" descr="PHP — Wikipédia">
            <a:extLst>
              <a:ext uri="{FF2B5EF4-FFF2-40B4-BE49-F238E27FC236}">
                <a16:creationId xmlns:a16="http://schemas.microsoft.com/office/drawing/2014/main" id="{AEFA747F-9672-58BA-F465-02A5F5CFE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186" y="1852000"/>
            <a:ext cx="1968088" cy="10639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6F534F8-9F37-D0C1-5366-BEBA5F1AB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700" y="1595815"/>
            <a:ext cx="2786460" cy="132018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A06CC2D-3773-D916-3479-27E086540C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301" y="3164485"/>
            <a:ext cx="1657724" cy="159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40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035A0-FFF6-5D68-4312-FE4692D66FFE}"/>
              </a:ext>
            </a:extLst>
          </p:cNvPr>
          <p:cNvSpPr>
            <a:spLocks noGrp="1"/>
          </p:cNvSpPr>
          <p:nvPr>
            <p:ph type="body" idx="1"/>
          </p:nvPr>
        </p:nvSpPr>
        <p:spPr>
          <a:xfrm>
            <a:off x="1370700" y="28059"/>
            <a:ext cx="6402600" cy="2682600"/>
          </a:xfrm>
        </p:spPr>
        <p:txBody>
          <a:bodyPr/>
          <a:lstStyle/>
          <a:p>
            <a:r>
              <a:rPr lang="fr-FR" dirty="0"/>
              <a:t>Partie système (</a:t>
            </a:r>
            <a:r>
              <a:rPr lang="fr-FR" dirty="0" err="1"/>
              <a:t>Language</a:t>
            </a:r>
            <a:r>
              <a:rPr lang="fr-FR" dirty="0"/>
              <a:t> C)</a:t>
            </a:r>
          </a:p>
          <a:p>
            <a:pPr marL="127000" indent="0">
              <a:buNone/>
            </a:pPr>
            <a:br>
              <a:rPr lang="fr-FR" dirty="0"/>
            </a:br>
            <a:endParaRPr lang="fr-FR" dirty="0"/>
          </a:p>
        </p:txBody>
      </p:sp>
      <p:sp>
        <p:nvSpPr>
          <p:cNvPr id="3" name="Title 2">
            <a:extLst>
              <a:ext uri="{FF2B5EF4-FFF2-40B4-BE49-F238E27FC236}">
                <a16:creationId xmlns:a16="http://schemas.microsoft.com/office/drawing/2014/main" id="{94ACCAF4-67F8-55BB-51B2-637DBFA45445}"/>
              </a:ext>
            </a:extLst>
          </p:cNvPr>
          <p:cNvSpPr>
            <a:spLocks noGrp="1"/>
          </p:cNvSpPr>
          <p:nvPr>
            <p:ph type="title"/>
          </p:nvPr>
        </p:nvSpPr>
        <p:spPr/>
        <p:txBody>
          <a:bodyPr/>
          <a:lstStyle/>
          <a:p>
            <a:r>
              <a:rPr lang="fr-FR" dirty="0"/>
              <a:t>Technologue utilise</a:t>
            </a:r>
          </a:p>
        </p:txBody>
      </p:sp>
      <p:pic>
        <p:nvPicPr>
          <p:cNvPr id="4098" name="Picture 2">
            <a:extLst>
              <a:ext uri="{FF2B5EF4-FFF2-40B4-BE49-F238E27FC236}">
                <a16:creationId xmlns:a16="http://schemas.microsoft.com/office/drawing/2014/main" id="{5EF777D5-9BDB-EEB3-FE31-1FF8E5E65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586" y="1527903"/>
            <a:ext cx="1440132" cy="159141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938;p37">
            <a:extLst>
              <a:ext uri="{FF2B5EF4-FFF2-40B4-BE49-F238E27FC236}">
                <a16:creationId xmlns:a16="http://schemas.microsoft.com/office/drawing/2014/main" id="{D31E4B92-73E9-D6FE-50A8-CB625FFCA8F2}"/>
              </a:ext>
            </a:extLst>
          </p:cNvPr>
          <p:cNvSpPr txBox="1">
            <a:spLocks/>
          </p:cNvSpPr>
          <p:nvPr/>
        </p:nvSpPr>
        <p:spPr>
          <a:xfrm>
            <a:off x="1775012" y="3258762"/>
            <a:ext cx="3205258" cy="113154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fr-FR" dirty="0"/>
          </a:p>
        </p:txBody>
      </p:sp>
      <p:sp>
        <p:nvSpPr>
          <p:cNvPr id="7" name="Text Placeholder 1">
            <a:extLst>
              <a:ext uri="{FF2B5EF4-FFF2-40B4-BE49-F238E27FC236}">
                <a16:creationId xmlns:a16="http://schemas.microsoft.com/office/drawing/2014/main" id="{E70174A3-1D14-0DAC-7F1F-F55406479662}"/>
              </a:ext>
            </a:extLst>
          </p:cNvPr>
          <p:cNvSpPr txBox="1">
            <a:spLocks/>
          </p:cNvSpPr>
          <p:nvPr/>
        </p:nvSpPr>
        <p:spPr>
          <a:xfrm>
            <a:off x="1994894" y="2925812"/>
            <a:ext cx="5154212" cy="20486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5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100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9pPr>
          </a:lstStyle>
          <a:p>
            <a:r>
              <a:rPr lang="fr-FR" dirty="0"/>
              <a:t>contrôler les GPIO et les LED</a:t>
            </a:r>
          </a:p>
          <a:p>
            <a:r>
              <a:rPr lang="fr-FR" dirty="0"/>
              <a:t>lire les données de ce module via l'interface série.</a:t>
            </a:r>
          </a:p>
          <a:p>
            <a:r>
              <a:rPr lang="fr-FR" dirty="0"/>
              <a:t>exécuter les exécutables du projet, "appel système« </a:t>
            </a:r>
          </a:p>
          <a:p>
            <a:r>
              <a:rPr lang="fr-FR" dirty="0"/>
              <a:t>Application qui écrit les données dans un fichier de pilote (driver file)</a:t>
            </a:r>
            <a:br>
              <a:rPr lang="fr-FR" dirty="0"/>
            </a:br>
            <a:endParaRPr lang="fr-FR" dirty="0"/>
          </a:p>
        </p:txBody>
      </p:sp>
    </p:spTree>
    <p:extLst>
      <p:ext uri="{BB962C8B-B14F-4D97-AF65-F5344CB8AC3E}">
        <p14:creationId xmlns:p14="http://schemas.microsoft.com/office/powerpoint/2010/main" val="79009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035A0-FFF6-5D68-4312-FE4692D66FFE}"/>
              </a:ext>
            </a:extLst>
          </p:cNvPr>
          <p:cNvSpPr>
            <a:spLocks noGrp="1"/>
          </p:cNvSpPr>
          <p:nvPr>
            <p:ph type="body" idx="1"/>
          </p:nvPr>
        </p:nvSpPr>
        <p:spPr>
          <a:xfrm>
            <a:off x="1370700" y="28059"/>
            <a:ext cx="6402600" cy="2682600"/>
          </a:xfrm>
        </p:spPr>
        <p:txBody>
          <a:bodyPr/>
          <a:lstStyle/>
          <a:p>
            <a:r>
              <a:rPr lang="fr-FR" dirty="0"/>
              <a:t>Partie système (</a:t>
            </a:r>
            <a:r>
              <a:rPr lang="fr-FR" dirty="0" err="1"/>
              <a:t>Device</a:t>
            </a:r>
            <a:r>
              <a:rPr lang="fr-FR" dirty="0"/>
              <a:t> driver)</a:t>
            </a:r>
          </a:p>
          <a:p>
            <a:pPr marL="127000" indent="0">
              <a:buNone/>
            </a:pPr>
            <a:br>
              <a:rPr lang="fr-FR" dirty="0"/>
            </a:br>
            <a:endParaRPr lang="fr-FR" dirty="0"/>
          </a:p>
        </p:txBody>
      </p:sp>
      <p:sp>
        <p:nvSpPr>
          <p:cNvPr id="3" name="Title 2">
            <a:extLst>
              <a:ext uri="{FF2B5EF4-FFF2-40B4-BE49-F238E27FC236}">
                <a16:creationId xmlns:a16="http://schemas.microsoft.com/office/drawing/2014/main" id="{94ACCAF4-67F8-55BB-51B2-637DBFA45445}"/>
              </a:ext>
            </a:extLst>
          </p:cNvPr>
          <p:cNvSpPr>
            <a:spLocks noGrp="1"/>
          </p:cNvSpPr>
          <p:nvPr>
            <p:ph type="title"/>
          </p:nvPr>
        </p:nvSpPr>
        <p:spPr/>
        <p:txBody>
          <a:bodyPr/>
          <a:lstStyle/>
          <a:p>
            <a:r>
              <a:rPr lang="fr-FR" dirty="0"/>
              <a:t>Technologue utilise</a:t>
            </a:r>
          </a:p>
        </p:txBody>
      </p:sp>
      <p:sp>
        <p:nvSpPr>
          <p:cNvPr id="4" name="Google Shape;938;p37">
            <a:extLst>
              <a:ext uri="{FF2B5EF4-FFF2-40B4-BE49-F238E27FC236}">
                <a16:creationId xmlns:a16="http://schemas.microsoft.com/office/drawing/2014/main" id="{D31E4B92-73E9-D6FE-50A8-CB625FFCA8F2}"/>
              </a:ext>
            </a:extLst>
          </p:cNvPr>
          <p:cNvSpPr txBox="1">
            <a:spLocks/>
          </p:cNvSpPr>
          <p:nvPr/>
        </p:nvSpPr>
        <p:spPr>
          <a:xfrm>
            <a:off x="1775012" y="3258762"/>
            <a:ext cx="3205258" cy="113154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fr-FR" dirty="0"/>
          </a:p>
        </p:txBody>
      </p:sp>
      <p:sp>
        <p:nvSpPr>
          <p:cNvPr id="7" name="Text Placeholder 1">
            <a:extLst>
              <a:ext uri="{FF2B5EF4-FFF2-40B4-BE49-F238E27FC236}">
                <a16:creationId xmlns:a16="http://schemas.microsoft.com/office/drawing/2014/main" id="{E70174A3-1D14-0DAC-7F1F-F55406479662}"/>
              </a:ext>
            </a:extLst>
          </p:cNvPr>
          <p:cNvSpPr txBox="1">
            <a:spLocks/>
          </p:cNvSpPr>
          <p:nvPr/>
        </p:nvSpPr>
        <p:spPr>
          <a:xfrm>
            <a:off x="1994894" y="3566833"/>
            <a:ext cx="5154212" cy="20486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5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100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400"/>
              <a:buFont typeface="Roboto"/>
              <a:buChar char="■"/>
              <a:defRPr sz="1600" b="0" i="0" u="none" strike="noStrike" cap="none">
                <a:solidFill>
                  <a:schemeClr val="lt1"/>
                </a:solidFill>
                <a:latin typeface="Roboto"/>
                <a:ea typeface="Roboto"/>
                <a:cs typeface="Roboto"/>
                <a:sym typeface="Roboto"/>
              </a:defRPr>
            </a:lvl9pPr>
          </a:lstStyle>
          <a:p>
            <a:r>
              <a:rPr lang="fr-FR" dirty="0"/>
              <a:t> module de noyau Linux qui implémente un pilote pour un moteur servo.</a:t>
            </a:r>
          </a:p>
          <a:p>
            <a:r>
              <a:rPr lang="fr-FR" dirty="0"/>
              <a:t>code personnalisé pour mon  périphérique , car le driver prend en charge les interactions avec le matériel.</a:t>
            </a:r>
            <a:br>
              <a:rPr lang="fr-FR" dirty="0"/>
            </a:br>
            <a:endParaRPr lang="fr-FR" dirty="0"/>
          </a:p>
        </p:txBody>
      </p:sp>
      <p:sp>
        <p:nvSpPr>
          <p:cNvPr id="5" name="AutoShape 4" descr="Linux Device Driver Tutorial - Part 1 (Introduction) ⋆ EmbeTronicX">
            <a:extLst>
              <a:ext uri="{FF2B5EF4-FFF2-40B4-BE49-F238E27FC236}">
                <a16:creationId xmlns:a16="http://schemas.microsoft.com/office/drawing/2014/main" id="{09C516D4-0D2C-9473-EF38-1C50BC964E90}"/>
              </a:ext>
            </a:extLst>
          </p:cNvPr>
          <p:cNvSpPr>
            <a:spLocks noChangeAspect="1" noChangeArrowheads="1"/>
          </p:cNvSpPr>
          <p:nvPr/>
        </p:nvSpPr>
        <p:spPr bwMode="auto">
          <a:xfrm>
            <a:off x="7331714" y="633262"/>
            <a:ext cx="165869" cy="165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126" name="Picture 6" descr="Linux Device Drivers, 3rd Edition: Jonathan Corbet, Alessandro Rubini, Greg  Kroah-Hartman: 9780596005900: Amazon.com: Books">
            <a:extLst>
              <a:ext uri="{FF2B5EF4-FFF2-40B4-BE49-F238E27FC236}">
                <a16:creationId xmlns:a16="http://schemas.microsoft.com/office/drawing/2014/main" id="{2C8D97EC-C1AB-C121-B33A-50F7BB602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6022" y="1047223"/>
            <a:ext cx="2132966" cy="27990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B2E2D30-9535-A7A3-0F59-72DD7775195A}"/>
              </a:ext>
            </a:extLst>
          </p:cNvPr>
          <p:cNvPicPr>
            <a:picLocks noChangeAspect="1"/>
          </p:cNvPicPr>
          <p:nvPr/>
        </p:nvPicPr>
        <p:blipFill>
          <a:blip r:embed="rId3"/>
          <a:stretch>
            <a:fillRect/>
          </a:stretch>
        </p:blipFill>
        <p:spPr>
          <a:xfrm>
            <a:off x="1856284" y="1364665"/>
            <a:ext cx="2758492" cy="2406920"/>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38D7C75-BDD9-020F-9C94-A7E6E53E7FA8}"/>
                  </a:ext>
                </a:extLst>
              </p14:cNvPr>
              <p14:cNvContentPartPr/>
              <p14:nvPr/>
            </p14:nvContentPartPr>
            <p14:xfrm>
              <a:off x="6275619" y="6066819"/>
              <a:ext cx="28080" cy="28080"/>
            </p14:xfrm>
          </p:contentPart>
        </mc:Choice>
        <mc:Fallback xmlns="">
          <p:pic>
            <p:nvPicPr>
              <p:cNvPr id="11" name="Ink 10">
                <a:extLst>
                  <a:ext uri="{FF2B5EF4-FFF2-40B4-BE49-F238E27FC236}">
                    <a16:creationId xmlns:a16="http://schemas.microsoft.com/office/drawing/2014/main" id="{B38D7C75-BDD9-020F-9C94-A7E6E53E7FA8}"/>
                  </a:ext>
                </a:extLst>
              </p:cNvPr>
              <p:cNvPicPr/>
              <p:nvPr/>
            </p:nvPicPr>
            <p:blipFill>
              <a:blip r:embed="rId5"/>
              <a:stretch>
                <a:fillRect/>
              </a:stretch>
            </p:blipFill>
            <p:spPr>
              <a:xfrm>
                <a:off x="6266619" y="6058179"/>
                <a:ext cx="45720" cy="45720"/>
              </a:xfrm>
              <a:prstGeom prst="rect">
                <a:avLst/>
              </a:prstGeom>
            </p:spPr>
          </p:pic>
        </mc:Fallback>
      </mc:AlternateContent>
      <p:cxnSp>
        <p:nvCxnSpPr>
          <p:cNvPr id="15" name="Straight Arrow Connector 14">
            <a:extLst>
              <a:ext uri="{FF2B5EF4-FFF2-40B4-BE49-F238E27FC236}">
                <a16:creationId xmlns:a16="http://schemas.microsoft.com/office/drawing/2014/main" id="{822540E9-BAF5-BC90-1525-B86184299DD9}"/>
              </a:ext>
            </a:extLst>
          </p:cNvPr>
          <p:cNvCxnSpPr>
            <a:cxnSpLocks/>
          </p:cNvCxnSpPr>
          <p:nvPr/>
        </p:nvCxnSpPr>
        <p:spPr>
          <a:xfrm flipH="1" flipV="1">
            <a:off x="3612776" y="3233282"/>
            <a:ext cx="1037859" cy="28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4BD4FED-724D-3F86-B1BE-82F90528D77F}"/>
              </a:ext>
            </a:extLst>
          </p:cNvPr>
          <p:cNvSpPr txBox="1"/>
          <p:nvPr/>
        </p:nvSpPr>
        <p:spPr>
          <a:xfrm>
            <a:off x="4650635" y="3323034"/>
            <a:ext cx="652743" cy="523220"/>
          </a:xfrm>
          <a:prstGeom prst="rect">
            <a:avLst/>
          </a:prstGeom>
          <a:noFill/>
        </p:spPr>
        <p:txBody>
          <a:bodyPr wrap="none" rtlCol="0">
            <a:spAutoFit/>
          </a:bodyPr>
          <a:lstStyle/>
          <a:p>
            <a:r>
              <a:rPr lang="fr-FR" dirty="0"/>
              <a:t>Servo</a:t>
            </a:r>
          </a:p>
          <a:p>
            <a:r>
              <a:rPr lang="fr-FR" dirty="0"/>
              <a:t>driver</a:t>
            </a:r>
          </a:p>
        </p:txBody>
      </p:sp>
    </p:spTree>
    <p:extLst>
      <p:ext uri="{BB962C8B-B14F-4D97-AF65-F5344CB8AC3E}">
        <p14:creationId xmlns:p14="http://schemas.microsoft.com/office/powerpoint/2010/main" val="3616393286"/>
      </p:ext>
    </p:extLst>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619</Words>
  <Application>Microsoft Office PowerPoint</Application>
  <PresentationFormat>On-screen Show (16:9)</PresentationFormat>
  <Paragraphs>85</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Fredoka One</vt:lpstr>
      <vt:lpstr>Orbitron</vt:lpstr>
      <vt:lpstr>Roboto</vt:lpstr>
      <vt:lpstr>Arial</vt:lpstr>
      <vt:lpstr>The Evolution of Invention in Canada Thesis by Slidesgo</vt:lpstr>
      <vt:lpstr> CONCEPTION D'UN SYSTEME DE SURVEILLANCE ENVIRONNEMENTALE </vt:lpstr>
      <vt:lpstr>TABLE OF CONTENTS</vt:lpstr>
      <vt:lpstr>Problème et buts</vt:lpstr>
      <vt:lpstr>INTRODUCTION</vt:lpstr>
      <vt:lpstr>Conception du projet</vt:lpstr>
      <vt:lpstr>Le materiel utiliser</vt:lpstr>
      <vt:lpstr>Technologue utiliser</vt:lpstr>
      <vt:lpstr>Technologue utilise</vt:lpstr>
      <vt:lpstr>Technologue utilise</vt:lpstr>
      <vt:lpstr>Technologue utilise</vt:lpstr>
      <vt:lpstr>Réalisation Et Résultat</vt:lpstr>
      <vt:lpstr>Cycle en V du projet </vt:lpstr>
      <vt:lpstr>PowerPoint Presentation</vt:lpstr>
      <vt:lpstr>PowerPoint Presentation</vt:lpstr>
      <vt:lpstr>PowerPoint Presentation</vt:lpstr>
      <vt:lpstr>PowerPoint Presentation</vt:lpstr>
      <vt:lpstr>Conclusion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CONCEPTION D'UN SYSTEME DE SURVEILLANCE ENVIRONNEMENTALE </dc:title>
  <cp:lastModifiedBy>saad kouzmane</cp:lastModifiedBy>
  <cp:revision>8</cp:revision>
  <dcterms:modified xsi:type="dcterms:W3CDTF">2023-05-12T23:26:35Z</dcterms:modified>
</cp:coreProperties>
</file>