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6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318" r:id="rId13"/>
    <p:sldId id="319" r:id="rId14"/>
    <p:sldId id="321" r:id="rId15"/>
    <p:sldId id="322" r:id="rId16"/>
    <p:sldId id="297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388" autoAdjust="0"/>
  </p:normalViewPr>
  <p:slideViewPr>
    <p:cSldViewPr snapToGrid="0" snapToObjects="1">
      <p:cViewPr varScale="1">
        <p:scale>
          <a:sx n="114" d="100"/>
          <a:sy n="114" d="100"/>
        </p:scale>
        <p:origin x="414" y="10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4" Type="http://schemas.microsoft.com/office/2018/10/relationships/authors" Target="author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svg"/><Relationship Id="rId4" Type="http://schemas.openxmlformats.org/officeDocument/2006/relationships/image" Target="../media/image9.png"/><Relationship Id="rId5" Type="http://schemas.openxmlformats.org/officeDocument/2006/relationships/image" Target="../media/image10.sv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sv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slide5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>
                <a:hlinkClick r:id="rId3" action="ppaction://hlinksldjump"/>
              </a:rPr>
              <a:t>Basic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899790" y="810227"/>
            <a:ext cx="6392421" cy="3831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2975217" cy="3704266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B3991E-0605-C20E-53AD-D64E13638D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33818870"/>
              </p:ext>
            </p:extLst>
          </p:nvPr>
        </p:nvGraphicFramePr>
        <p:xfrm>
          <a:off x="5087938" y="2332038"/>
          <a:ext cx="6345236" cy="38792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27408">
                  <a:extLst>
                    <a:ext uri="{9D8B030D-6E8A-4147-A177-3AD203B41FA5}">
                      <a16:colId xmlns:a16="http://schemas.microsoft.com/office/drawing/2014/main" val="180956085"/>
                    </a:ext>
                  </a:extLst>
                </a:gridCol>
                <a:gridCol w="2227408">
                  <a:extLst>
                    <a:ext uri="{9D8B030D-6E8A-4147-A177-3AD203B41FA5}">
                      <a16:colId xmlns:a16="http://schemas.microsoft.com/office/drawing/2014/main" val="118070687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205015470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1872764148"/>
                    </a:ext>
                  </a:extLst>
                </a:gridCol>
              </a:tblGrid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142786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76737"/>
                  </a:ext>
                </a:extLst>
              </a:tr>
              <a:tr h="643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410507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116840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592559"/>
                  </a:ext>
                </a:extLst>
              </a:tr>
              <a:tr h="8112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95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0C7FF8-9CAF-6C67-C1E5-AF40401D0B3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99503228"/>
              </p:ext>
            </p:extLst>
          </p:nvPr>
        </p:nvGraphicFramePr>
        <p:xfrm>
          <a:off x="914400" y="2316163"/>
          <a:ext cx="10510836" cy="394846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80076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77891454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423338637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1626524931"/>
                    </a:ext>
                  </a:extLst>
                </a:gridCol>
              </a:tblGrid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9676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225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5648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08549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184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 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284951" cy="3720337"/>
          </a:xfrm>
        </p:spPr>
        <p:txBody>
          <a:bodyPr>
            <a:normAutofit/>
          </a:bodyPr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Navigating Q&amp;A </a:t>
            </a:r>
            <a:br>
              <a:rPr lang="en-US" dirty="0"/>
            </a:br>
            <a:r>
              <a:rPr lang="en-US" dirty="0"/>
              <a:t>sessions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3282950" cy="4143375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r>
              <a:rPr lang="en-US" dirty="0"/>
              <a:t>Stay calm</a:t>
            </a:r>
          </a:p>
          <a:p>
            <a:r>
              <a:rPr lang="en-US" dirty="0"/>
              <a:t>Actively listen</a:t>
            </a:r>
          </a:p>
          <a:p>
            <a:r>
              <a:rPr lang="en-US" dirty="0"/>
              <a:t>Pause and reflect</a:t>
            </a:r>
          </a:p>
          <a:p>
            <a:r>
              <a:rPr lang="en-US" dirty="0"/>
              <a:t>Maintain eye contact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1550" y="2303463"/>
            <a:ext cx="3763963" cy="4143375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endParaRPr lang="en-US" dirty="0"/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{B5C75E77-4D26-4174-8F7E-F7ECC28AB3CC}tf78438558_win32</Template>
  <TotalTime>1</TotalTime>
  <Words>422</Words>
  <Application>Microsoft Office PowerPoint</Application>
  <PresentationFormat>Widescreen</PresentationFormat>
  <Paragraphs>120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Sabon Next LT</vt:lpstr>
      <vt:lpstr>Custom</vt:lpstr>
      <vt:lpstr>Basic  presentation</vt:lpstr>
      <vt:lpstr>agenda</vt:lpstr>
      <vt:lpstr>The power of communication</vt:lpstr>
      <vt:lpstr>Overcoming nervousness</vt:lpstr>
      <vt:lpstr>Engaging the audience</vt:lpstr>
      <vt:lpstr>Selecting  visual aids</vt:lpstr>
      <vt:lpstr>Effective delivery techniques</vt:lpstr>
      <vt:lpstr>Navigating Q&amp;A  sessions</vt:lpstr>
      <vt:lpstr>Speaking impact</vt:lpstr>
      <vt:lpstr>Dynamic delivery</vt:lpstr>
      <vt:lpstr>Final tips &amp; takeaways</vt:lpstr>
      <vt:lpstr>Speaking engagement metrics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 presentation</dc:title>
  <dc:subject/>
  <dc:creator>Saad Saleem</dc:creator>
  <cp:lastModifiedBy>Saad Saleem</cp:lastModifiedBy>
  <cp:revision>1</cp:revision>
  <dcterms:created xsi:type="dcterms:W3CDTF">2024-09-06T20:26:18Z</dcterms:created>
  <dcterms:modified xsi:type="dcterms:W3CDTF">2024-09-06T20:27:22Z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