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j2Tt+8SByIQ1LNvhsLFLg9+xbk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387625"/>
            <a:ext cx="9144000" cy="11543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Docker </a:t>
            </a:r>
            <a:r>
              <a:rPr i="1" lang="en-US"/>
              <a:t>Lab</a:t>
            </a:r>
            <a:r>
              <a:rPr lang="en-US"/>
              <a:t> No 6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0" y="1832871"/>
            <a:ext cx="9144000" cy="27590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Lab 6: Docker Networking on AWS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Objective: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Understand Docker's networking capabilities on AWS.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6841"/>
              <a:buNone/>
            </a:pPr>
            <a:r>
              <a:rPr b="1" lang="en-US" sz="2763"/>
              <a:t>P</a:t>
            </a:r>
            <a:r>
              <a:rPr b="1" lang="en-US" sz="2763"/>
              <a:t>rerequisite:</a:t>
            </a:r>
            <a:endParaRPr b="1" sz="2763"/>
          </a:p>
          <a:p>
            <a:pPr indent="-31877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581"/>
              <a:t>Knowledge</a:t>
            </a:r>
            <a:r>
              <a:rPr lang="en-US" sz="2581"/>
              <a:t> of docker</a:t>
            </a:r>
            <a:endParaRPr sz="2581"/>
          </a:p>
          <a:p>
            <a:pPr indent="-31877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581"/>
              <a:t>Install Docker</a:t>
            </a:r>
            <a:endParaRPr sz="2581"/>
          </a:p>
          <a:p>
            <a:pPr indent="-31877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581"/>
              <a:t>1 EC2 t2.micro</a:t>
            </a:r>
            <a:endParaRPr sz="258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Tasks: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1. Set up multiple Docker containers on an EC2 instance.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2. Implement and test different networking modes (bridge, host, and none).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03278" y="231779"/>
            <a:ext cx="2729443" cy="851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2023-08-26T10:40:19Z</dcterms:created>
  <dc:creator>Muhammmad Muzammil</dc:creator>
</cp:coreProperties>
</file>